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  <p:sldMasterId id="2147483655" r:id="rId2"/>
  </p:sldMasterIdLst>
  <p:notesMasterIdLst>
    <p:notesMasterId r:id="rId54"/>
  </p:notesMasterIdLst>
  <p:handoutMasterIdLst>
    <p:handoutMasterId r:id="rId55"/>
  </p:handoutMasterIdLst>
  <p:sldIdLst>
    <p:sldId id="264" r:id="rId3"/>
    <p:sldId id="282" r:id="rId4"/>
    <p:sldId id="296" r:id="rId5"/>
    <p:sldId id="298" r:id="rId6"/>
    <p:sldId id="299" r:id="rId7"/>
    <p:sldId id="300" r:id="rId8"/>
    <p:sldId id="350" r:id="rId9"/>
    <p:sldId id="303" r:id="rId10"/>
    <p:sldId id="349" r:id="rId11"/>
    <p:sldId id="304" r:id="rId12"/>
    <p:sldId id="305" r:id="rId13"/>
    <p:sldId id="306" r:id="rId14"/>
    <p:sldId id="307" r:id="rId15"/>
    <p:sldId id="308" r:id="rId16"/>
    <p:sldId id="309" r:id="rId17"/>
    <p:sldId id="310" r:id="rId18"/>
    <p:sldId id="346" r:id="rId19"/>
    <p:sldId id="312" r:id="rId20"/>
    <p:sldId id="313" r:id="rId21"/>
    <p:sldId id="314" r:id="rId22"/>
    <p:sldId id="315" r:id="rId23"/>
    <p:sldId id="316" r:id="rId24"/>
    <p:sldId id="317" r:id="rId25"/>
    <p:sldId id="318" r:id="rId26"/>
    <p:sldId id="319" r:id="rId27"/>
    <p:sldId id="320" r:id="rId28"/>
    <p:sldId id="321" r:id="rId29"/>
    <p:sldId id="322" r:id="rId30"/>
    <p:sldId id="323" r:id="rId31"/>
    <p:sldId id="324" r:id="rId32"/>
    <p:sldId id="325" r:id="rId33"/>
    <p:sldId id="326" r:id="rId34"/>
    <p:sldId id="327" r:id="rId35"/>
    <p:sldId id="348" r:id="rId36"/>
    <p:sldId id="342" r:id="rId37"/>
    <p:sldId id="328" r:id="rId38"/>
    <p:sldId id="329" r:id="rId39"/>
    <p:sldId id="330" r:id="rId40"/>
    <p:sldId id="331" r:id="rId41"/>
    <p:sldId id="332" r:id="rId42"/>
    <p:sldId id="333" r:id="rId43"/>
    <p:sldId id="334" r:id="rId44"/>
    <p:sldId id="335" r:id="rId45"/>
    <p:sldId id="336" r:id="rId46"/>
    <p:sldId id="337" r:id="rId47"/>
    <p:sldId id="338" r:id="rId48"/>
    <p:sldId id="339" r:id="rId49"/>
    <p:sldId id="340" r:id="rId50"/>
    <p:sldId id="341" r:id="rId51"/>
    <p:sldId id="347" r:id="rId52"/>
    <p:sldId id="270" r:id="rId5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  <a:srgbClr val="4C1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31" autoAdjust="0"/>
    <p:restoredTop sz="94660"/>
  </p:normalViewPr>
  <p:slideViewPr>
    <p:cSldViewPr snapToGrid="0" snapToObjects="1">
      <p:cViewPr varScale="1">
        <p:scale>
          <a:sx n="138" d="100"/>
          <a:sy n="138" d="100"/>
        </p:scale>
        <p:origin x="942" y="120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081F0-8602-4C4A-B4EA-976F0ACCE89B}" type="datetime1">
              <a:rPr lang="en-ZA" smtClean="0"/>
              <a:t>2021/09/14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DA72C7-118D-8541-80B5-DC48299D23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2233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A8E3F2-1D26-1D4F-892F-F4E2278F37E6}" type="datetime1">
              <a:rPr lang="en-ZA" smtClean="0"/>
              <a:t>2021/09/14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043D5-AE62-D641-BED9-69F8E3637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58406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3886200" y="9449911"/>
            <a:ext cx="2971800" cy="497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/>
          <a:p>
            <a:pPr algn="r" eaLnBrk="0" hangingPunct="0"/>
            <a:r>
              <a:rPr lang="en-US" sz="1000">
                <a:effectLst/>
                <a:latin typeface="Times New Roman" pitchFamily="18" charset="0"/>
              </a:rPr>
              <a:t>3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0" y="9449911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0" y="0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4608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7000" y="752475"/>
            <a:ext cx="6604000" cy="3716338"/>
          </a:xfrm>
          <a:ln cap="flat"/>
        </p:spPr>
      </p:sp>
      <p:sp>
        <p:nvSpPr>
          <p:cNvPr id="4608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229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BA09F25-BBC8-4008-8186-516935F84B1D}" type="slidenum">
              <a:rPr lang="en-US"/>
              <a:pPr>
                <a:defRPr/>
              </a:pPr>
              <a:t>38</a:t>
            </a:fld>
            <a:endParaRPr 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0913" y="752475"/>
            <a:ext cx="4956175" cy="3716338"/>
          </a:xfrm>
          <a:ln cap="flat"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3892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7BEEDE9-4B6A-4EE7-8B0A-C54DEF2DD0B8}" type="slidenum">
              <a:rPr lang="en-US"/>
              <a:pPr>
                <a:defRPr/>
              </a:pPr>
              <a:t>39</a:t>
            </a:fld>
            <a:endParaRPr lang="en-US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0913" y="752475"/>
            <a:ext cx="4956175" cy="3716338"/>
          </a:xfrm>
          <a:ln cap="flat"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09132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278C811-4505-47BA-961F-7E2EA7E6D65E}" type="slidenum">
              <a:rPr lang="en-US"/>
              <a:pPr>
                <a:defRPr/>
              </a:pPr>
              <a:t>40</a:t>
            </a:fld>
            <a:endParaRPr lang="en-US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0913" y="752475"/>
            <a:ext cx="4956175" cy="3716338"/>
          </a:xfrm>
          <a:ln cap="flat"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04304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E86DBCE-65CE-4769-9EEC-37DB4F4E39B5}" type="slidenum">
              <a:rPr lang="en-US"/>
              <a:pPr>
                <a:defRPr/>
              </a:pPr>
              <a:t>41</a:t>
            </a:fld>
            <a:endParaRPr lang="en-US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0913" y="752475"/>
            <a:ext cx="4956175" cy="3716338"/>
          </a:xfrm>
          <a:ln cap="flat"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1157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DDE72AA-1E80-4FCD-84D5-6D350D1C7A94}" type="slidenum">
              <a:rPr lang="en-US"/>
              <a:pPr>
                <a:defRPr/>
              </a:pPr>
              <a:t>42</a:t>
            </a:fld>
            <a:endParaRPr 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0913" y="752475"/>
            <a:ext cx="4956175" cy="3716338"/>
          </a:xfrm>
          <a:ln cap="flat"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955041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402FECA-6DAF-4938-80E2-7F8A3B114E54}" type="slidenum">
              <a:rPr lang="en-US"/>
              <a:pPr>
                <a:defRPr/>
              </a:pPr>
              <a:t>43</a:t>
            </a:fld>
            <a:endParaRPr lang="en-US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0913" y="752475"/>
            <a:ext cx="4956175" cy="3716338"/>
          </a:xfrm>
          <a:ln cap="flat"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89280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7C48F31-4D07-4957-AF13-6BC161169C21}" type="slidenum">
              <a:rPr lang="en-US"/>
              <a:pPr>
                <a:defRPr/>
              </a:pPr>
              <a:t>44</a:t>
            </a:fld>
            <a:endParaRPr 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0913" y="752475"/>
            <a:ext cx="4956175" cy="3716338"/>
          </a:xfrm>
          <a:ln cap="flat"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03064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800CDCF-5FA2-4045-8BEE-78CF1F5FE4B0}" type="slidenum">
              <a:rPr lang="en-US"/>
              <a:pPr>
                <a:defRPr/>
              </a:pPr>
              <a:t>45</a:t>
            </a:fld>
            <a:endParaRPr lang="en-US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0913" y="752475"/>
            <a:ext cx="4956175" cy="3716338"/>
          </a:xfrm>
          <a:ln cap="flat"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13263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5FFC6CD0-2D1A-49BE-B177-7C2DE677550B}" type="slidenum">
              <a:rPr lang="en-US"/>
              <a:pPr>
                <a:defRPr/>
              </a:pPr>
              <a:t>46</a:t>
            </a:fld>
            <a:endParaRPr 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0913" y="752475"/>
            <a:ext cx="4956175" cy="3716338"/>
          </a:xfrm>
          <a:ln cap="flat"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3507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063EFC8-1ECC-434F-A8C3-F21E7BA21047}" type="slidenum">
              <a:rPr lang="en-US"/>
              <a:pPr>
                <a:defRPr/>
              </a:pPr>
              <a:t>47</a:t>
            </a:fld>
            <a:endParaRPr lang="en-US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0913" y="752475"/>
            <a:ext cx="4956175" cy="3716338"/>
          </a:xfrm>
          <a:ln cap="flat"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415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2D6BA7A-B6E4-45BF-950A-9C7C3F7AF808}" type="slidenum">
              <a:rPr lang="en-AU" altLang="en-US" sz="1200" b="0" i="0">
                <a:latin typeface="Times" panose="02020603050405020304" pitchFamily="18" charset="0"/>
              </a:rPr>
              <a:pPr/>
              <a:t>21</a:t>
            </a:fld>
            <a:endParaRPr lang="en-AU" altLang="en-US" sz="1200" b="0" i="0">
              <a:latin typeface="Times" panose="02020603050405020304" pitchFamily="18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4931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9C3EBA0-F2FC-4DF4-A5F5-4185D78A4BE7}" type="slidenum">
              <a:rPr lang="en-US"/>
              <a:pPr>
                <a:defRPr/>
              </a:pPr>
              <a:t>48</a:t>
            </a:fld>
            <a:endParaRPr lang="en-US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0913" y="752475"/>
            <a:ext cx="4956175" cy="3716338"/>
          </a:xfrm>
          <a:ln cap="flat"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03723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4FE07F9-2851-41DB-80CE-35105CCC4ACF}" type="slidenum">
              <a:rPr lang="en-AU" altLang="en-US" sz="1200" b="0" i="0">
                <a:latin typeface="Times" panose="02020603050405020304" pitchFamily="18" charset="0"/>
              </a:rPr>
              <a:pPr/>
              <a:t>22</a:t>
            </a:fld>
            <a:endParaRPr lang="en-AU" altLang="en-US" sz="1200" b="0" i="0">
              <a:latin typeface="Times" panose="02020603050405020304" pitchFamily="18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7825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1D85326-6770-4DDF-89BA-DA0757BC0654}" type="slidenum">
              <a:rPr lang="en-AU" altLang="en-US" sz="1200" b="0" i="0">
                <a:latin typeface="Times" panose="02020603050405020304" pitchFamily="18" charset="0"/>
              </a:rPr>
              <a:pPr/>
              <a:t>25</a:t>
            </a:fld>
            <a:endParaRPr lang="en-AU" altLang="en-US" sz="1200" b="0" i="0">
              <a:latin typeface="Times" panose="02020603050405020304" pitchFamily="18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AU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4598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D1A57A0-AC16-4A47-932E-05F4312EF99E}" type="slidenum">
              <a:rPr lang="en-AU" altLang="en-US" sz="1200" b="0" i="0">
                <a:latin typeface="Times" panose="02020603050405020304" pitchFamily="18" charset="0"/>
              </a:rPr>
              <a:pPr/>
              <a:t>26</a:t>
            </a:fld>
            <a:endParaRPr lang="en-AU" altLang="en-US" sz="1200" b="0" i="0">
              <a:latin typeface="Times" panose="02020603050405020304" pitchFamily="18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AU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5111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043D5-AE62-D641-BED9-69F8E363722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8011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5A13E68-1276-4D4F-BDB3-BCDD2CDB5A4C}" type="slidenum">
              <a:rPr lang="en-US"/>
              <a:pPr>
                <a:defRPr/>
              </a:pPr>
              <a:t>35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0913" y="752475"/>
            <a:ext cx="4956175" cy="3716338"/>
          </a:xfrm>
          <a:ln cap="flat"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7763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5F9D4FF-2620-4361-A61E-11CD8C3335B8}" type="slidenum">
              <a:rPr lang="en-US"/>
              <a:pPr>
                <a:defRPr/>
              </a:pPr>
              <a:t>36</a:t>
            </a:fld>
            <a:endParaRPr lang="en-US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0913" y="752475"/>
            <a:ext cx="4956175" cy="3716338"/>
          </a:xfrm>
          <a:ln cap="flat"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074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1785674-A644-42F5-AE71-0184C2B026AC}" type="slidenum">
              <a:rPr lang="en-US"/>
              <a:pPr>
                <a:defRPr/>
              </a:pPr>
              <a:t>37</a:t>
            </a:fld>
            <a:endParaRPr lang="en-US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0913" y="752475"/>
            <a:ext cx="4956175" cy="3716338"/>
          </a:xfrm>
          <a:ln cap="flat"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5500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53820" y="319021"/>
            <a:ext cx="7333655" cy="533512"/>
          </a:xfrm>
        </p:spPr>
        <p:txBody>
          <a:bodyPr/>
          <a:lstStyle/>
          <a:p>
            <a:r>
              <a:rPr lang="en-GB" dirty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53819" y="856584"/>
            <a:ext cx="7333655" cy="47549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Presentation Subtitle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44266" cy="5143500"/>
          </a:xfrm>
          <a:prstGeom prst="rect">
            <a:avLst/>
          </a:prstGeom>
        </p:spPr>
      </p:pic>
      <p:pic>
        <p:nvPicPr>
          <p:cNvPr id="4" name="Picture 3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055" y="1967980"/>
            <a:ext cx="5214202" cy="2027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66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179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996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6674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9518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3676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0181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49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048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188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lok 2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3660104" cy="488186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53593" y="1126886"/>
            <a:ext cx="4033206" cy="3394472"/>
          </a:xfrm>
        </p:spPr>
        <p:txBody>
          <a:bodyPr>
            <a:normAutofit/>
          </a:bodyPr>
          <a:lstStyle>
            <a:lvl1pPr marL="514350" indent="-514350">
              <a:lnSpc>
                <a:spcPct val="150000"/>
              </a:lnSpc>
              <a:buAutoNum type="arabicPeriod"/>
              <a:defRPr sz="240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Introduction</a:t>
            </a:r>
          </a:p>
          <a:p>
            <a:pPr lvl="0"/>
            <a:r>
              <a:rPr lang="en-US" dirty="0"/>
              <a:t>Topic 1</a:t>
            </a:r>
          </a:p>
          <a:p>
            <a:pPr lvl="0"/>
            <a:r>
              <a:rPr lang="en-US" dirty="0"/>
              <a:t>Topic 2</a:t>
            </a:r>
          </a:p>
          <a:p>
            <a:pPr lvl="0"/>
            <a:r>
              <a:rPr lang="en-US" dirty="0"/>
              <a:t>Examples</a:t>
            </a:r>
          </a:p>
          <a:p>
            <a:pPr lvl="0"/>
            <a:r>
              <a:rPr lang="en-US" dirty="0"/>
              <a:t>Conclusion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3010628" y="266416"/>
            <a:ext cx="5443993" cy="796812"/>
          </a:xfrm>
          <a:prstGeom prst="rect">
            <a:avLst/>
          </a:prstGeom>
          <a:solidFill>
            <a:srgbClr val="4C19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10627" y="399625"/>
            <a:ext cx="5443993" cy="572795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Table of Content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50" y="4606689"/>
            <a:ext cx="41244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37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" y="399625"/>
            <a:ext cx="9144000" cy="57279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Content Title</a:t>
            </a:r>
            <a:endParaRPr lang="en-US" dirty="0"/>
          </a:p>
        </p:txBody>
      </p:sp>
      <p:pic>
        <p:nvPicPr>
          <p:cNvPr id="6" name="Picture 5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471" y="-139869"/>
            <a:ext cx="3447288" cy="2718054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50" y="4606689"/>
            <a:ext cx="41244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1" name="Picture 10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658" y="4418117"/>
            <a:ext cx="1189342" cy="46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995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5467" y="133956"/>
            <a:ext cx="7772400" cy="110251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38047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50" y="4606689"/>
            <a:ext cx="41244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658" y="4418117"/>
            <a:ext cx="1189342" cy="46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633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9" name="Picture 8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471" y="-139869"/>
            <a:ext cx="3447288" cy="2718054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50" y="4606689"/>
            <a:ext cx="41244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658" y="4418117"/>
            <a:ext cx="1189342" cy="46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963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2391" y="668983"/>
            <a:ext cx="6247859" cy="857250"/>
          </a:xfrm>
        </p:spPr>
        <p:txBody>
          <a:bodyPr/>
          <a:lstStyle/>
          <a:p>
            <a:r>
              <a:rPr lang="en-GB" dirty="0"/>
              <a:t>Thank you!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44266" cy="5143500"/>
          </a:xfrm>
          <a:prstGeom prst="rect">
            <a:avLst/>
          </a:prstGeom>
        </p:spPr>
      </p:pic>
      <p:pic>
        <p:nvPicPr>
          <p:cNvPr id="5" name="Picture 4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709" y="2045027"/>
            <a:ext cx="5611612" cy="218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76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E299630B-C520-45A3-B7E4-4351A017E8DF}" type="datetimeFigureOut">
              <a:rPr lang="en-ZA" smtClean="0"/>
              <a:t>2021/09/14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82A5E-3877-4AA7-A479-A4C45C710B6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46479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F9D1D5-0FC3-41E1-9669-803252E16B1E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  <p:pic>
        <p:nvPicPr>
          <p:cNvPr id="3" name="Picture 2" descr="C:\Users\10193502\Desktop\logo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515966"/>
            <a:ext cx="5400600" cy="482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931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10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26135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7" name="Picture 6" descr="dun strepie langer-05.png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879378"/>
            <a:ext cx="9161762" cy="195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74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6" r:id="rId4"/>
    <p:sldLayoutId id="2147483652" r:id="rId5"/>
    <p:sldLayoutId id="2147483654" r:id="rId6"/>
    <p:sldLayoutId id="2147483667" r:id="rId7"/>
    <p:sldLayoutId id="2147483668" r:id="rId8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959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file:///D:\MMP%202016\Operations%20rap%20ritme.mp3" TargetMode="External"/><Relationship Id="rId2" Type="http://schemas.openxmlformats.org/officeDocument/2006/relationships/hyperlink" Target="../AAADocuments%202/AAAKlasgee/Contact%207/Lean%20rap%20ritme.mp3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Operations%20rap%20ritme.mp3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depositphotos.com/235834676/stock-illustration-man-making-business-presentation-in.html" TargetMode="Externa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5i36ZRXlkY&amp;t=11s" TargetMode="External"/><Relationship Id="rId2" Type="http://schemas.openxmlformats.org/officeDocument/2006/relationships/hyperlink" Target="https://www.youtube.com/watch?v=v2KN8CCfu_E&amp;t=31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UlIGI3laGAo" TargetMode="External"/><Relationship Id="rId4" Type="http://schemas.openxmlformats.org/officeDocument/2006/relationships/hyperlink" Target="https://www.youtube.com/watch?v=AUPji7L9aSs&amp;t=41s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3820" y="0"/>
            <a:ext cx="7333655" cy="1226634"/>
          </a:xfrm>
        </p:spPr>
        <p:txBody>
          <a:bodyPr>
            <a:normAutofit fontScale="90000"/>
          </a:bodyPr>
          <a:lstStyle/>
          <a:p>
            <a:r>
              <a:rPr lang="en-US" dirty="0"/>
              <a:t>Lean and </a:t>
            </a:r>
            <a:br>
              <a:rPr lang="en-US" dirty="0"/>
            </a:br>
            <a:r>
              <a:rPr lang="en-US" dirty="0"/>
              <a:t>Maintenance &amp; Reliability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065AA80-03ED-4EA8-B120-167EE1D9E0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4175" y="1414463"/>
            <a:ext cx="7332663" cy="786044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Johan Jordaan</a:t>
            </a:r>
          </a:p>
          <a:p>
            <a:r>
              <a:rPr lang="en-US" dirty="0"/>
              <a:t>Classroom slides – 2021 - Contact 7 - MBAA 812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601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5698" y="319669"/>
            <a:ext cx="5425649" cy="706352"/>
          </a:xfrm>
        </p:spPr>
        <p:txBody>
          <a:bodyPr>
            <a:noAutofit/>
          </a:bodyPr>
          <a:lstStyle/>
          <a:p>
            <a:r>
              <a:rPr lang="en-ZA" sz="2800" dirty="0"/>
              <a:t>Specific questions raised by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4488" y="1385888"/>
            <a:ext cx="5915025" cy="2731592"/>
          </a:xfrm>
        </p:spPr>
        <p:txBody>
          <a:bodyPr>
            <a:normAutofit fontScale="70000" lnSpcReduction="20000"/>
          </a:bodyPr>
          <a:lstStyle/>
          <a:p>
            <a:r>
              <a:rPr lang="en-ZA" dirty="0"/>
              <a:t>Link between Lean and quality?</a:t>
            </a:r>
          </a:p>
          <a:p>
            <a:r>
              <a:rPr lang="en-ZA" dirty="0"/>
              <a:t>Is it expensive to implement Lean?</a:t>
            </a:r>
          </a:p>
          <a:p>
            <a:r>
              <a:rPr lang="en-ZA" dirty="0"/>
              <a:t>How can I move to JIT if my suppliers cannot?</a:t>
            </a:r>
          </a:p>
          <a:p>
            <a:r>
              <a:rPr lang="en-ZA" dirty="0"/>
              <a:t>Can all organisations get lean? / Lean in services</a:t>
            </a:r>
          </a:p>
          <a:p>
            <a:r>
              <a:rPr lang="en-ZA" dirty="0"/>
              <a:t>Does Lean entail restructuring?</a:t>
            </a:r>
          </a:p>
          <a:p>
            <a:r>
              <a:rPr lang="en-ZA" dirty="0"/>
              <a:t>Lean in specific sectors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97463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5381" y="848322"/>
            <a:ext cx="5915025" cy="429518"/>
          </a:xfrm>
        </p:spPr>
        <p:txBody>
          <a:bodyPr>
            <a:normAutofit fontScale="90000"/>
          </a:bodyPr>
          <a:lstStyle/>
          <a:p>
            <a:pPr algn="ctr"/>
            <a:r>
              <a:rPr lang="en-ZA" dirty="0"/>
              <a:t>Lean in different sectors</a:t>
            </a:r>
          </a:p>
        </p:txBody>
      </p:sp>
      <p:sp>
        <p:nvSpPr>
          <p:cNvPr id="8" name="Text Placeholder 5"/>
          <p:cNvSpPr txBox="1">
            <a:spLocks/>
          </p:cNvSpPr>
          <p:nvPr/>
        </p:nvSpPr>
        <p:spPr>
          <a:xfrm>
            <a:off x="5561409" y="1588591"/>
            <a:ext cx="1968997" cy="463451"/>
          </a:xfrm>
          <a:prstGeom prst="rect">
            <a:avLst/>
          </a:prstGeom>
        </p:spPr>
        <p:txBody>
          <a:bodyPr vert="horz" lIns="51435" tIns="25718" rIns="51435" bIns="25718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ZA" sz="1350" dirty="0"/>
          </a:p>
        </p:txBody>
      </p:sp>
      <p:sp>
        <p:nvSpPr>
          <p:cNvPr id="9" name="Content Placeholder 6"/>
          <p:cNvSpPr txBox="1">
            <a:spLocks/>
          </p:cNvSpPr>
          <p:nvPr/>
        </p:nvSpPr>
        <p:spPr>
          <a:xfrm>
            <a:off x="5561409" y="2052042"/>
            <a:ext cx="1968997" cy="2072581"/>
          </a:xfrm>
          <a:prstGeom prst="rect">
            <a:avLst/>
          </a:prstGeom>
        </p:spPr>
        <p:txBody>
          <a:bodyPr vert="horz" lIns="51435" tIns="25718" rIns="51435" bIns="25718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ZA" sz="1575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520727" y="1310998"/>
          <a:ext cx="6009680" cy="34804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1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19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19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19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19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1455">
                <a:tc>
                  <a:txBody>
                    <a:bodyPr/>
                    <a:lstStyle/>
                    <a:p>
                      <a:r>
                        <a:rPr lang="en-ZA" sz="1100" b="1" dirty="0"/>
                        <a:t>Issue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en-ZA" sz="1100" dirty="0"/>
                        <a:t>Manufacturing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en-ZA" sz="1100" dirty="0"/>
                        <a:t>Services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en-ZA" sz="1100" dirty="0"/>
                        <a:t>Sales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en-ZA" sz="1100" dirty="0"/>
                        <a:t>Government</a:t>
                      </a:r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en-ZA" sz="1100" b="1" dirty="0"/>
                        <a:t>What we want</a:t>
                      </a:r>
                      <a:r>
                        <a:rPr lang="en-ZA" sz="1100" b="1" baseline="0" dirty="0"/>
                        <a:t> to optimise</a:t>
                      </a:r>
                      <a:endParaRPr lang="en-ZA" sz="1100" b="1" dirty="0"/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en-ZA" sz="1100" dirty="0"/>
                        <a:t>Flow in production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en-ZA" sz="1100" dirty="0"/>
                        <a:t>Efficiency of service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en-ZA" sz="1100" dirty="0"/>
                        <a:t>Customer</a:t>
                      </a:r>
                      <a:r>
                        <a:rPr lang="en-ZA" sz="1100" baseline="0" dirty="0"/>
                        <a:t> orientation</a:t>
                      </a:r>
                      <a:endParaRPr lang="en-ZA" sz="1100" dirty="0"/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en-ZA" sz="1100" dirty="0"/>
                        <a:t>Efficiency of service</a:t>
                      </a:r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en-ZA" sz="1100" b="1" dirty="0"/>
                        <a:t>People</a:t>
                      </a:r>
                      <a:r>
                        <a:rPr lang="en-ZA" sz="1100" b="1" baseline="0" dirty="0"/>
                        <a:t> issue</a:t>
                      </a:r>
                      <a:endParaRPr lang="en-ZA" sz="1100" b="1" dirty="0"/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en-ZA" sz="1100" dirty="0"/>
                        <a:t>Leaning is culture change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en-ZA" sz="1100" dirty="0"/>
                        <a:t>Focus on customer</a:t>
                      </a:r>
                      <a:r>
                        <a:rPr lang="en-ZA" sz="1100" baseline="0" dirty="0"/>
                        <a:t> need</a:t>
                      </a:r>
                      <a:endParaRPr lang="en-ZA" sz="1100" dirty="0"/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en-ZA" sz="1100" dirty="0"/>
                        <a:t>All interface</a:t>
                      </a:r>
                      <a:r>
                        <a:rPr lang="en-ZA" sz="1100" baseline="0" dirty="0"/>
                        <a:t> staff involved</a:t>
                      </a:r>
                      <a:endParaRPr lang="en-ZA" sz="1100" dirty="0"/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en-ZA" sz="1100" dirty="0"/>
                        <a:t>Political</a:t>
                      </a:r>
                      <a:r>
                        <a:rPr lang="en-ZA" sz="1100" baseline="0" dirty="0"/>
                        <a:t> effect on culture</a:t>
                      </a:r>
                      <a:endParaRPr lang="en-ZA" sz="1100" dirty="0"/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en-ZA" sz="1100" b="1" dirty="0"/>
                        <a:t>Is JIT</a:t>
                      </a:r>
                      <a:r>
                        <a:rPr lang="en-ZA" sz="1100" b="1" baseline="0" dirty="0"/>
                        <a:t> applicable?</a:t>
                      </a:r>
                      <a:endParaRPr lang="en-ZA" sz="1100" b="1" dirty="0"/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en-ZA" sz="1100" dirty="0"/>
                        <a:t>YES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en-ZA" sz="1100" dirty="0"/>
                        <a:t>Service is per</a:t>
                      </a:r>
                      <a:r>
                        <a:rPr lang="en-ZA" sz="1100" baseline="0" dirty="0"/>
                        <a:t> </a:t>
                      </a:r>
                      <a:r>
                        <a:rPr lang="en-ZA" sz="1100" baseline="0" dirty="0" err="1"/>
                        <a:t>def</a:t>
                      </a:r>
                      <a:r>
                        <a:rPr lang="en-ZA" sz="1100" baseline="0" dirty="0"/>
                        <a:t> </a:t>
                      </a:r>
                      <a:r>
                        <a:rPr lang="en-ZA" sz="1100" dirty="0"/>
                        <a:t>JIT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en-ZA" sz="1100" dirty="0"/>
                        <a:t>Only in process,</a:t>
                      </a:r>
                      <a:r>
                        <a:rPr lang="en-ZA" sz="1100" baseline="0" dirty="0"/>
                        <a:t> not in inventory</a:t>
                      </a:r>
                      <a:endParaRPr lang="en-ZA" sz="1100" dirty="0"/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en-ZA" sz="1100" dirty="0"/>
                        <a:t>As per service</a:t>
                      </a:r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1495">
                <a:tc>
                  <a:txBody>
                    <a:bodyPr/>
                    <a:lstStyle/>
                    <a:p>
                      <a:r>
                        <a:rPr lang="en-ZA" sz="1100" b="1" dirty="0"/>
                        <a:t>Interface issues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en-ZA" sz="1100" dirty="0"/>
                        <a:t>Get suppliers and workers involved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en-ZA" sz="1100" dirty="0"/>
                        <a:t>Staff</a:t>
                      </a:r>
                      <a:r>
                        <a:rPr lang="en-ZA" sz="1100" baseline="0" dirty="0"/>
                        <a:t> is the process. Get them on board</a:t>
                      </a:r>
                      <a:endParaRPr lang="en-ZA" sz="1100" dirty="0"/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en-ZA" sz="1100" dirty="0"/>
                        <a:t>Get suppliers and customers on board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en-ZA" sz="1100" dirty="0"/>
                        <a:t>Get all</a:t>
                      </a:r>
                      <a:r>
                        <a:rPr lang="en-ZA" sz="1100" baseline="0" dirty="0"/>
                        <a:t> stakeholders </a:t>
                      </a:r>
                      <a:r>
                        <a:rPr lang="en-ZA" sz="1100" dirty="0"/>
                        <a:t>on board</a:t>
                      </a:r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r>
                        <a:rPr lang="en-ZA" sz="1100" b="1" dirty="0"/>
                        <a:t>Cost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en-ZA" sz="1100" dirty="0"/>
                        <a:t>Low</a:t>
                      </a:r>
                      <a:r>
                        <a:rPr lang="en-ZA" sz="1100" baseline="0" dirty="0"/>
                        <a:t> to high</a:t>
                      </a:r>
                      <a:endParaRPr lang="en-ZA" sz="1100" dirty="0"/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en-ZA" sz="1100" dirty="0"/>
                        <a:t>Low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en-ZA" sz="1100" dirty="0"/>
                        <a:t>Low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en-ZA" sz="1100" dirty="0"/>
                        <a:t>Low</a:t>
                      </a:r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1495">
                <a:tc>
                  <a:txBody>
                    <a:bodyPr/>
                    <a:lstStyle/>
                    <a:p>
                      <a:r>
                        <a:rPr lang="en-ZA" sz="1100" b="1" dirty="0"/>
                        <a:t>Change management</a:t>
                      </a:r>
                      <a:r>
                        <a:rPr lang="en-ZA" sz="1100" b="1" baseline="0" dirty="0"/>
                        <a:t> issues</a:t>
                      </a:r>
                      <a:endParaRPr lang="en-ZA" sz="1100" b="1" dirty="0"/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en-ZA" sz="1100" dirty="0"/>
                        <a:t>Critical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en-ZA" sz="1100" dirty="0"/>
                        <a:t>Critical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/>
                        <a:t>Critical</a:t>
                      </a:r>
                    </a:p>
                    <a:p>
                      <a:endParaRPr lang="en-ZA" sz="1100" dirty="0"/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en-ZA" sz="1100" dirty="0"/>
                        <a:t>Critical</a:t>
                      </a:r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1495">
                <a:tc>
                  <a:txBody>
                    <a:bodyPr/>
                    <a:lstStyle/>
                    <a:p>
                      <a:r>
                        <a:rPr lang="en-ZA" sz="1100" b="1" dirty="0"/>
                        <a:t>Achieving lean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en-ZA" sz="1100" dirty="0"/>
                        <a:t>Total</a:t>
                      </a:r>
                      <a:r>
                        <a:rPr lang="en-ZA" sz="1100" baseline="0" dirty="0"/>
                        <a:t> view, implement stepwise</a:t>
                      </a:r>
                      <a:endParaRPr lang="en-ZA" sz="1100" dirty="0"/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en-ZA" sz="1100" dirty="0"/>
                        <a:t>Start small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en-ZA" sz="1100" dirty="0"/>
                        <a:t>Processes, not inventory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en-ZA" sz="1100" dirty="0"/>
                        <a:t>Political decision</a:t>
                      </a:r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1455">
                <a:tc gridSpan="5">
                  <a:txBody>
                    <a:bodyPr/>
                    <a:lstStyle/>
                    <a:p>
                      <a:pPr algn="ctr"/>
                      <a:r>
                        <a:rPr lang="en-ZA" sz="1100" b="1" dirty="0"/>
                        <a:t>Cultural </a:t>
                      </a:r>
                    </a:p>
                  </a:txBody>
                  <a:tcPr marL="51435" marR="51435" marT="25718" marB="25718"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00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ZA" dirty="0"/>
              <a:t>Study group exercise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98059" y="1087178"/>
            <a:ext cx="6172200" cy="3670697"/>
          </a:xfrm>
        </p:spPr>
        <p:txBody>
          <a:bodyPr>
            <a:normAutofit fontScale="85000" lnSpcReduction="10000"/>
          </a:bodyPr>
          <a:lstStyle/>
          <a:p>
            <a:r>
              <a:rPr lang="en-ZA" sz="1800" dirty="0"/>
              <a:t>In breakaway rooms, create a poem / song that highlights the </a:t>
            </a:r>
            <a:r>
              <a:rPr lang="en-ZA" sz="2100" b="1" dirty="0"/>
              <a:t>essence</a:t>
            </a:r>
            <a:r>
              <a:rPr lang="en-ZA" sz="1800" dirty="0"/>
              <a:t> of lean operations. You have 7 minutes.</a:t>
            </a:r>
          </a:p>
          <a:p>
            <a:endParaRPr lang="en-ZA" sz="1800" dirty="0"/>
          </a:p>
          <a:p>
            <a:r>
              <a:rPr lang="en-ZA" sz="1800" dirty="0"/>
              <a:t>When you finish, I want you to perform it in the main class.</a:t>
            </a:r>
          </a:p>
          <a:p>
            <a:endParaRPr lang="en-ZA" sz="1800" dirty="0"/>
          </a:p>
          <a:p>
            <a:r>
              <a:rPr lang="en-ZA" sz="1800" i="1" dirty="0"/>
              <a:t>The essence</a:t>
            </a:r>
          </a:p>
          <a:p>
            <a:pPr lvl="1"/>
            <a:r>
              <a:rPr lang="en-ZA" sz="1650" i="1" dirty="0"/>
              <a:t>Value from a customer perspective</a:t>
            </a:r>
          </a:p>
          <a:p>
            <a:pPr lvl="1"/>
            <a:r>
              <a:rPr lang="en-ZA" sz="1650" i="1" dirty="0"/>
              <a:t>Eliminate all wasteful activities</a:t>
            </a:r>
          </a:p>
          <a:p>
            <a:pPr lvl="1"/>
            <a:r>
              <a:rPr lang="en-ZA" sz="1650" i="1" dirty="0"/>
              <a:t>Respect for people (a culture change)</a:t>
            </a:r>
          </a:p>
          <a:p>
            <a:pPr lvl="1"/>
            <a:endParaRPr lang="en-ZA" sz="1650" i="1" dirty="0"/>
          </a:p>
          <a:p>
            <a:r>
              <a:rPr lang="en-ZA" sz="1800" dirty="0">
                <a:hlinkClick r:id="rId2" action="ppaction://hlinkfile"/>
              </a:rPr>
              <a:t>Here is my attempt</a:t>
            </a:r>
            <a:r>
              <a:rPr lang="en-ZA" sz="1800" dirty="0">
                <a:hlinkClick r:id="rId3" action="ppaction://hlinkfile"/>
              </a:rPr>
              <a:t>:</a:t>
            </a:r>
            <a:endParaRPr lang="en-ZA" sz="1800" dirty="0"/>
          </a:p>
        </p:txBody>
      </p:sp>
    </p:spTree>
    <p:extLst>
      <p:ext uri="{BB962C8B-B14F-4D97-AF65-F5344CB8AC3E}">
        <p14:creationId xmlns:p14="http://schemas.microsoft.com/office/powerpoint/2010/main" val="1120519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4188" y="514350"/>
            <a:ext cx="4112121" cy="257175"/>
          </a:xfrm>
        </p:spPr>
        <p:txBody>
          <a:bodyPr>
            <a:normAutofit fontScale="90000"/>
          </a:bodyPr>
          <a:lstStyle/>
          <a:p>
            <a:r>
              <a:rPr lang="en-ZA" dirty="0">
                <a:hlinkClick r:id="rId2" action="ppaction://hlinkfile"/>
              </a:rPr>
              <a:t>The LEAN rap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5239" y="1115123"/>
            <a:ext cx="6266985" cy="3917794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ZA" sz="1800" dirty="0"/>
              <a:t>Hey bro, if you know what I mean </a:t>
            </a:r>
          </a:p>
          <a:p>
            <a:pPr marL="0" indent="0" algn="r">
              <a:buNone/>
            </a:pPr>
            <a:r>
              <a:rPr lang="en-ZA" sz="1800" dirty="0"/>
              <a:t>I say: hey bra, that it’s cool to be lean</a:t>
            </a:r>
          </a:p>
          <a:p>
            <a:pPr marL="0" indent="0" algn="r">
              <a:buNone/>
            </a:pPr>
            <a:r>
              <a:rPr lang="en-ZA" sz="1800" dirty="0"/>
              <a:t>So if you want to succeed you must acquire the taste </a:t>
            </a:r>
          </a:p>
          <a:p>
            <a:pPr marL="0" indent="0" algn="r">
              <a:buNone/>
            </a:pPr>
            <a:r>
              <a:rPr lang="en-ZA" sz="1800" dirty="0"/>
              <a:t>Of a lean organisation that cuts out all waste</a:t>
            </a:r>
          </a:p>
          <a:p>
            <a:pPr marL="0" indent="0" algn="r">
              <a:buNone/>
            </a:pPr>
            <a:r>
              <a:rPr lang="en-ZA" sz="1800" dirty="0"/>
              <a:t>I tell you that waste comes in forms that we know,</a:t>
            </a:r>
          </a:p>
          <a:p>
            <a:pPr marL="0" indent="0" algn="r">
              <a:buNone/>
            </a:pPr>
            <a:r>
              <a:rPr lang="en-ZA" sz="1800" dirty="0"/>
              <a:t>So if you will allow me I maybe can show </a:t>
            </a:r>
          </a:p>
          <a:p>
            <a:pPr marL="0" indent="0" algn="r">
              <a:buNone/>
            </a:pPr>
            <a:r>
              <a:rPr lang="en-ZA" sz="1800" dirty="0"/>
              <a:t>That a lean kind of business is manufacturing heaven</a:t>
            </a:r>
          </a:p>
          <a:p>
            <a:pPr marL="0" indent="0" algn="r">
              <a:buNone/>
            </a:pPr>
            <a:r>
              <a:rPr lang="en-ZA" sz="1800" dirty="0"/>
              <a:t>And the wastes can be numbered from one down to seven</a:t>
            </a:r>
          </a:p>
          <a:p>
            <a:pPr marL="0" indent="0" algn="r">
              <a:buNone/>
            </a:pPr>
            <a:endParaRPr lang="en-ZA" sz="1800" dirty="0"/>
          </a:p>
        </p:txBody>
      </p:sp>
    </p:spTree>
    <p:extLst>
      <p:ext uri="{BB962C8B-B14F-4D97-AF65-F5344CB8AC3E}">
        <p14:creationId xmlns:p14="http://schemas.microsoft.com/office/powerpoint/2010/main" val="4194262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1359" y="520158"/>
            <a:ext cx="4112121" cy="257175"/>
          </a:xfrm>
        </p:spPr>
        <p:txBody>
          <a:bodyPr>
            <a:normAutofit fontScale="90000"/>
          </a:bodyPr>
          <a:lstStyle/>
          <a:p>
            <a:r>
              <a:rPr lang="en-ZA" dirty="0"/>
              <a:t>The LEAN rap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0107" y="1132894"/>
            <a:ext cx="6193683" cy="3533862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indent="0" algn="r">
              <a:buNone/>
            </a:pPr>
            <a:r>
              <a:rPr lang="en-ZA" sz="1800" dirty="0"/>
              <a:t>The first type is real, it’s called overproduction, </a:t>
            </a:r>
          </a:p>
          <a:p>
            <a:pPr marL="0" indent="0" algn="r">
              <a:buNone/>
            </a:pPr>
            <a:r>
              <a:rPr lang="en-ZA" sz="1800" dirty="0"/>
              <a:t>so if you make too much, try a little reduction </a:t>
            </a:r>
          </a:p>
          <a:p>
            <a:pPr marL="0" indent="0" algn="r">
              <a:buNone/>
            </a:pPr>
            <a:r>
              <a:rPr lang="en-ZA" sz="1800" dirty="0"/>
              <a:t>The second is motion, so if you’re wasting space </a:t>
            </a:r>
          </a:p>
          <a:p>
            <a:pPr marL="0" indent="0" algn="r">
              <a:buNone/>
            </a:pPr>
            <a:r>
              <a:rPr lang="en-ZA" sz="1800" dirty="0"/>
              <a:t>just pull out your finger and remodel the place.</a:t>
            </a:r>
          </a:p>
          <a:p>
            <a:pPr marL="0" indent="0" algn="r">
              <a:buNone/>
            </a:pPr>
            <a:r>
              <a:rPr lang="en-ZA" sz="1800" dirty="0"/>
              <a:t>The third is so stupid, even I could have said </a:t>
            </a:r>
          </a:p>
          <a:p>
            <a:pPr marL="0" indent="0" algn="r">
              <a:buNone/>
            </a:pPr>
            <a:r>
              <a:rPr lang="en-ZA" sz="1800" dirty="0"/>
              <a:t>that waiting of product in line kills you dead</a:t>
            </a:r>
          </a:p>
          <a:p>
            <a:pPr marL="0" indent="0" algn="r">
              <a:buNone/>
            </a:pPr>
            <a:r>
              <a:rPr lang="en-ZA" sz="1800" dirty="0"/>
              <a:t>Stock is the one that you never could think, </a:t>
            </a:r>
          </a:p>
          <a:p>
            <a:pPr marL="0" indent="0" algn="r">
              <a:buNone/>
            </a:pPr>
            <a:r>
              <a:rPr lang="en-ZA" sz="1800" dirty="0"/>
              <a:t>cause if you have too much of the stuff then you sink .</a:t>
            </a:r>
          </a:p>
          <a:p>
            <a:pPr marL="0" indent="0" algn="r">
              <a:buNone/>
            </a:pPr>
            <a:r>
              <a:rPr lang="en-ZA" sz="1800" dirty="0"/>
              <a:t> </a:t>
            </a:r>
          </a:p>
          <a:p>
            <a:pPr marL="0" indent="0" algn="r">
              <a:buNone/>
            </a:pPr>
            <a:endParaRPr lang="en-ZA" sz="1800" dirty="0"/>
          </a:p>
        </p:txBody>
      </p:sp>
    </p:spTree>
    <p:extLst>
      <p:ext uri="{BB962C8B-B14F-4D97-AF65-F5344CB8AC3E}">
        <p14:creationId xmlns:p14="http://schemas.microsoft.com/office/powerpoint/2010/main" val="42825486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1095" y="514350"/>
            <a:ext cx="4112121" cy="257175"/>
          </a:xfrm>
        </p:spPr>
        <p:txBody>
          <a:bodyPr>
            <a:normAutofit fontScale="90000"/>
          </a:bodyPr>
          <a:lstStyle/>
          <a:p>
            <a:r>
              <a:rPr lang="en-ZA" dirty="0"/>
              <a:t>The LEAN rap (3)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7069" y="1081377"/>
            <a:ext cx="6300171" cy="367075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indent="0" algn="r">
              <a:buNone/>
            </a:pPr>
            <a:r>
              <a:rPr lang="en-ZA" sz="1800" dirty="0"/>
              <a:t>Number five uses diesel, we call it transport so that</a:t>
            </a:r>
          </a:p>
          <a:p>
            <a:pPr marL="0" indent="0" algn="r">
              <a:buNone/>
            </a:pPr>
            <a:r>
              <a:rPr lang="en-ZA" sz="1800" dirty="0"/>
              <a:t>Every month’s month-end, your budget falls short</a:t>
            </a:r>
          </a:p>
          <a:p>
            <a:pPr marL="0" indent="0" algn="r">
              <a:buNone/>
            </a:pPr>
            <a:r>
              <a:rPr lang="en-ZA" sz="1800" dirty="0"/>
              <a:t>Number six (you are right, only two left to go) </a:t>
            </a:r>
          </a:p>
          <a:p>
            <a:pPr marL="0" indent="0" algn="r">
              <a:buNone/>
            </a:pPr>
            <a:r>
              <a:rPr lang="en-ZA" sz="1800" dirty="0"/>
              <a:t>is that over-processing will make your plant slow.</a:t>
            </a:r>
          </a:p>
          <a:p>
            <a:pPr marL="0" indent="0" algn="r">
              <a:buNone/>
            </a:pPr>
            <a:r>
              <a:rPr lang="en-ZA" sz="1800" dirty="0"/>
              <a:t>The last is the one that makes customers sad, </a:t>
            </a:r>
          </a:p>
          <a:p>
            <a:pPr marL="0" indent="0" algn="r">
              <a:buNone/>
            </a:pPr>
            <a:r>
              <a:rPr lang="en-ZA" sz="1800" dirty="0"/>
              <a:t>‘cause when you buy a defect, it sure makes you mad</a:t>
            </a:r>
          </a:p>
          <a:p>
            <a:pPr marL="0" indent="0" algn="r">
              <a:buNone/>
            </a:pPr>
            <a:r>
              <a:rPr lang="en-ZA" sz="1800" dirty="0"/>
              <a:t>So cut out these seven and make us some money, </a:t>
            </a:r>
          </a:p>
          <a:p>
            <a:pPr marL="0" indent="0" algn="r">
              <a:buNone/>
            </a:pPr>
            <a:r>
              <a:rPr lang="en-ZA" sz="1800" dirty="0"/>
              <a:t>and your life at the job will be sweeter than honey.</a:t>
            </a:r>
          </a:p>
          <a:p>
            <a:pPr marL="0" indent="0" algn="r">
              <a:buNone/>
            </a:pPr>
            <a:r>
              <a:rPr lang="en-ZA" sz="1800" dirty="0"/>
              <a:t> </a:t>
            </a:r>
          </a:p>
          <a:p>
            <a:pPr marL="0" indent="0" algn="r">
              <a:buNone/>
            </a:pPr>
            <a:r>
              <a:rPr lang="en-ZA" sz="18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96504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0042" y="459291"/>
            <a:ext cx="4112121" cy="257175"/>
          </a:xfrm>
        </p:spPr>
        <p:txBody>
          <a:bodyPr>
            <a:normAutofit fontScale="90000"/>
          </a:bodyPr>
          <a:lstStyle/>
          <a:p>
            <a:r>
              <a:rPr lang="en-ZA" dirty="0"/>
              <a:t>The LEAN rap (4)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78459" y="1102346"/>
            <a:ext cx="5688161" cy="374576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indent="0" algn="r">
              <a:buNone/>
            </a:pPr>
            <a:r>
              <a:rPr lang="en-ZA" sz="1800" dirty="0"/>
              <a:t>So let us repeat all the wastes that we know</a:t>
            </a:r>
          </a:p>
          <a:p>
            <a:pPr marL="0" indent="0" algn="r">
              <a:buNone/>
            </a:pPr>
            <a:r>
              <a:rPr lang="en-ZA" sz="1800" dirty="0"/>
              <a:t>You shouldn’t be scared, this verse is real slow</a:t>
            </a:r>
          </a:p>
          <a:p>
            <a:pPr marL="0" indent="0" algn="r">
              <a:buNone/>
            </a:pPr>
            <a:r>
              <a:rPr lang="en-ZA" sz="1800" dirty="0"/>
              <a:t>You all must repeat so that you don’t forget</a:t>
            </a:r>
          </a:p>
          <a:p>
            <a:pPr marL="0" indent="0" algn="r">
              <a:buNone/>
            </a:pPr>
            <a:r>
              <a:rPr lang="en-ZA" sz="1800" dirty="0"/>
              <a:t>The seven big wastes that we try to reset</a:t>
            </a:r>
          </a:p>
          <a:p>
            <a:pPr marL="0" indent="0" algn="r">
              <a:buNone/>
            </a:pPr>
            <a:r>
              <a:rPr lang="en-ZA" sz="1800" dirty="0"/>
              <a:t>Let’s start with the o’s, there are two of this goose</a:t>
            </a:r>
          </a:p>
          <a:p>
            <a:pPr marL="0" indent="0" algn="r">
              <a:buNone/>
            </a:pPr>
            <a:r>
              <a:rPr lang="en-ZA" sz="1800" b="1" dirty="0"/>
              <a:t>over-processing</a:t>
            </a:r>
            <a:r>
              <a:rPr lang="en-ZA" sz="1800" dirty="0"/>
              <a:t> and </a:t>
            </a:r>
            <a:r>
              <a:rPr lang="en-ZA" sz="1800" b="1" dirty="0"/>
              <a:t>over-produce</a:t>
            </a:r>
            <a:r>
              <a:rPr lang="en-ZA" sz="1800" dirty="0"/>
              <a:t>, </a:t>
            </a:r>
          </a:p>
          <a:p>
            <a:pPr marL="0" indent="0" algn="r">
              <a:buNone/>
            </a:pPr>
            <a:r>
              <a:rPr lang="en-ZA" sz="1800" b="1" dirty="0"/>
              <a:t>Waiting</a:t>
            </a:r>
            <a:r>
              <a:rPr lang="en-ZA" sz="1800" dirty="0"/>
              <a:t>, </a:t>
            </a:r>
            <a:r>
              <a:rPr lang="en-ZA" sz="1800" b="1" dirty="0"/>
              <a:t>defects</a:t>
            </a:r>
            <a:r>
              <a:rPr lang="en-ZA" sz="1800" dirty="0"/>
              <a:t> and </a:t>
            </a:r>
            <a:r>
              <a:rPr lang="en-ZA" sz="1800" b="1" dirty="0"/>
              <a:t>inventory</a:t>
            </a:r>
            <a:r>
              <a:rPr lang="en-ZA" sz="1800" dirty="0"/>
              <a:t> too </a:t>
            </a:r>
          </a:p>
          <a:p>
            <a:pPr marL="0" indent="0" algn="r">
              <a:buNone/>
            </a:pPr>
            <a:r>
              <a:rPr lang="en-ZA" sz="1800" b="1" dirty="0"/>
              <a:t>Motion</a:t>
            </a:r>
            <a:r>
              <a:rPr lang="en-ZA" sz="1800" dirty="0"/>
              <a:t> and </a:t>
            </a:r>
            <a:r>
              <a:rPr lang="en-ZA" sz="1800" b="1" dirty="0"/>
              <a:t>transport</a:t>
            </a:r>
            <a:r>
              <a:rPr lang="en-ZA" sz="1800" dirty="0"/>
              <a:t> sound </a:t>
            </a:r>
            <a:r>
              <a:rPr lang="en-ZA" sz="1800" dirty="0" err="1"/>
              <a:t>sim’lar</a:t>
            </a:r>
            <a:r>
              <a:rPr lang="en-ZA" sz="1800" dirty="0"/>
              <a:t> to you</a:t>
            </a:r>
          </a:p>
          <a:p>
            <a:pPr marL="0" indent="0" algn="r">
              <a:buNone/>
            </a:pPr>
            <a:r>
              <a:rPr lang="en-ZA" sz="18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3252023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76FC25A-E61F-441E-B9B4-97B13BB7D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9132" y="1145309"/>
            <a:ext cx="7259443" cy="3735224"/>
          </a:xfrm>
        </p:spPr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en-US" sz="1800" dirty="0"/>
              <a:t>So what is the issue of this bloody song?</a:t>
            </a:r>
          </a:p>
          <a:p>
            <a:pPr marL="0" indent="0" algn="r">
              <a:buNone/>
            </a:pPr>
            <a:r>
              <a:rPr lang="en-US" sz="1800" dirty="0"/>
              <a:t>It’s this: you must take all your people along,</a:t>
            </a:r>
          </a:p>
          <a:p>
            <a:pPr marL="0" indent="0" algn="r">
              <a:buNone/>
            </a:pPr>
            <a:r>
              <a:rPr lang="en-US" sz="1800" dirty="0"/>
              <a:t>Cause lean is not just about throughput or speed</a:t>
            </a:r>
          </a:p>
          <a:p>
            <a:pPr marL="0" indent="0" algn="r">
              <a:buNone/>
            </a:pPr>
            <a:r>
              <a:rPr lang="en-US" sz="1800" dirty="0"/>
              <a:t>It’s giving the client what they really need.</a:t>
            </a:r>
          </a:p>
          <a:p>
            <a:pPr marL="0" indent="0" algn="r">
              <a:buNone/>
            </a:pPr>
            <a:r>
              <a:rPr lang="en-US" sz="1800" dirty="0"/>
              <a:t>The tools only help you improve what you do</a:t>
            </a:r>
          </a:p>
          <a:p>
            <a:pPr marL="0" indent="0" algn="r">
              <a:buNone/>
            </a:pPr>
            <a:r>
              <a:rPr lang="en-US" sz="1800" dirty="0"/>
              <a:t>So just put yourself in the customer’s shoe</a:t>
            </a:r>
          </a:p>
          <a:p>
            <a:pPr marL="0" indent="0" algn="r">
              <a:buNone/>
            </a:pPr>
            <a:r>
              <a:rPr lang="en-US" sz="1800" dirty="0"/>
              <a:t>Then work on the wastes I have listed before</a:t>
            </a:r>
          </a:p>
          <a:p>
            <a:pPr marL="0" indent="0" algn="r">
              <a:buNone/>
            </a:pPr>
            <a:r>
              <a:rPr lang="en-US" sz="1800" dirty="0"/>
              <a:t>Respecting your people will open the door.</a:t>
            </a:r>
          </a:p>
          <a:p>
            <a:pPr marL="0" indent="0" algn="r">
              <a:buNone/>
            </a:pPr>
            <a:endParaRPr lang="en-GB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7A31D7-26CB-4061-AEF7-98F29CE91F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16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8CF36A5-685F-4EFA-BF89-245D2670E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900" y="400050"/>
            <a:ext cx="5445125" cy="573088"/>
          </a:xfrm>
        </p:spPr>
        <p:txBody>
          <a:bodyPr>
            <a:normAutofit fontScale="90000"/>
          </a:bodyPr>
          <a:lstStyle/>
          <a:p>
            <a:r>
              <a:rPr lang="en-ZA" dirty="0"/>
              <a:t>The LEAN rap (5)</a:t>
            </a:r>
          </a:p>
        </p:txBody>
      </p:sp>
    </p:spTree>
    <p:extLst>
      <p:ext uri="{BB962C8B-B14F-4D97-AF65-F5344CB8AC3E}">
        <p14:creationId xmlns:p14="http://schemas.microsoft.com/office/powerpoint/2010/main" val="26193771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050"/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en-US" sz="2250" dirty="0"/>
              <a:t>See you back in 5 minutes for the last theme</a:t>
            </a:r>
          </a:p>
        </p:txBody>
      </p:sp>
      <p:sp>
        <p:nvSpPr>
          <p:cNvPr id="13315" name="Rectangle 2051"/>
          <p:cNvSpPr>
            <a:spLocks noChangeArrowheads="1"/>
          </p:cNvSpPr>
          <p:nvPr/>
        </p:nvSpPr>
        <p:spPr bwMode="auto">
          <a:xfrm>
            <a:off x="2171700" y="2661226"/>
            <a:ext cx="4425554" cy="429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0900" tIns="25004" rIns="50900" bIns="25004" anchor="b"/>
          <a:lstStyle/>
          <a:p>
            <a:pPr algn="ctr" eaLnBrk="0" hangingPunct="0">
              <a:lnSpc>
                <a:spcPct val="85000"/>
              </a:lnSpc>
            </a:pPr>
            <a:r>
              <a:rPr lang="en-US" sz="2025" b="1" dirty="0"/>
              <a:t>Maintenance and reliability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6A78E3-7B92-493B-A6D0-CF467EF88170}"/>
              </a:ext>
            </a:extLst>
          </p:cNvPr>
          <p:cNvSpPr txBox="1"/>
          <p:nvPr/>
        </p:nvSpPr>
        <p:spPr>
          <a:xfrm>
            <a:off x="1916337" y="1524435"/>
            <a:ext cx="51417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Time for a biological break</a:t>
            </a:r>
            <a:endParaRPr lang="en-GB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697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3"/>
    </mc:Choice>
    <mc:Fallback xmlns="">
      <p:transition spd="slow" advTm="2473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Different maintenance paradigms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/>
              <a:t>Run to failure</a:t>
            </a:r>
          </a:p>
          <a:p>
            <a:endParaRPr lang="en-ZA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517155" y="1883549"/>
            <a:ext cx="2411123" cy="2072581"/>
          </a:xfrm>
        </p:spPr>
        <p:txBody>
          <a:bodyPr>
            <a:normAutofit fontScale="40000" lnSpcReduction="20000"/>
          </a:bodyPr>
          <a:lstStyle/>
          <a:p>
            <a:r>
              <a:rPr lang="en-ZA" dirty="0"/>
              <a:t>Decide not to service your car and to replace engine if it breaks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/>
            <a:r>
              <a:rPr lang="en-ZA" dirty="0"/>
              <a:t>Prevent failure</a:t>
            </a:r>
          </a:p>
          <a:p>
            <a:pPr algn="r"/>
            <a:endParaRPr lang="en-ZA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516636" y="1884473"/>
            <a:ext cx="3013769" cy="2305707"/>
          </a:xfrm>
        </p:spPr>
        <p:txBody>
          <a:bodyPr>
            <a:normAutofit fontScale="40000" lnSpcReduction="20000"/>
          </a:bodyPr>
          <a:lstStyle/>
          <a:p>
            <a:r>
              <a:rPr lang="en-ZA" dirty="0"/>
              <a:t>Preventive maintenance: Service your car regularly </a:t>
            </a:r>
            <a:r>
              <a:rPr lang="en-ZA" i="1" dirty="0">
                <a:solidFill>
                  <a:srgbClr val="0070C0"/>
                </a:solidFill>
              </a:rPr>
              <a:t>Motor plan</a:t>
            </a:r>
            <a:endParaRPr lang="en-ZA" dirty="0"/>
          </a:p>
          <a:p>
            <a:r>
              <a:rPr lang="en-ZA" dirty="0"/>
              <a:t>Reliability centred maintenance: Set schedule based on failure rates </a:t>
            </a:r>
            <a:r>
              <a:rPr lang="en-ZA" i="1" dirty="0"/>
              <a:t>You don't replace your timing belt every service</a:t>
            </a:r>
          </a:p>
          <a:p>
            <a:r>
              <a:rPr lang="en-ZA" i="1" dirty="0"/>
              <a:t>Condition monitoring: Plant tells you when it needs a service:</a:t>
            </a:r>
            <a:r>
              <a:rPr lang="en-ZA" dirty="0"/>
              <a:t> </a:t>
            </a:r>
            <a:r>
              <a:rPr lang="en-ZA" i="1" dirty="0">
                <a:solidFill>
                  <a:srgbClr val="0070C0"/>
                </a:solidFill>
              </a:rPr>
              <a:t>BMW: Warns you when you need a service</a:t>
            </a:r>
            <a:endParaRPr lang="en-ZA" dirty="0"/>
          </a:p>
          <a:p>
            <a:endParaRPr lang="en-ZA" dirty="0"/>
          </a:p>
          <a:p>
            <a:endParaRPr lang="en-ZA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837858" y="1272759"/>
            <a:ext cx="5359196" cy="8296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334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385"/>
    </mc:Choice>
    <mc:Fallback xmlns="">
      <p:transition spd="slow" advTm="21038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Rectangle 146"/>
          <p:cNvSpPr/>
          <p:nvPr/>
        </p:nvSpPr>
        <p:spPr>
          <a:xfrm>
            <a:off x="5577361" y="147232"/>
            <a:ext cx="3056537" cy="3632782"/>
          </a:xfrm>
          <a:prstGeom prst="rect">
            <a:avLst/>
          </a:prstGeom>
          <a:noFill/>
          <a:ln w="1905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GB" sz="1350" i="1" dirty="0">
                <a:solidFill>
                  <a:schemeClr val="tx1"/>
                </a:solidFill>
              </a:rPr>
              <a:t>Designing operations</a:t>
            </a: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r>
              <a:rPr lang="en-GB" sz="948" dirty="0">
                <a:solidFill>
                  <a:schemeClr val="tx1"/>
                </a:solidFill>
              </a:rPr>
              <a:t> </a:t>
            </a: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ZA" sz="948" dirty="0">
              <a:solidFill>
                <a:schemeClr val="tx1"/>
              </a:solidFill>
            </a:endParaRPr>
          </a:p>
        </p:txBody>
      </p:sp>
      <p:sp>
        <p:nvSpPr>
          <p:cNvPr id="456" name="Rounded Rectangle 455"/>
          <p:cNvSpPr/>
          <p:nvPr/>
        </p:nvSpPr>
        <p:spPr>
          <a:xfrm>
            <a:off x="3392848" y="1327824"/>
            <a:ext cx="2750257" cy="193608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>
              <a:solidFill>
                <a:schemeClr val="tx1"/>
              </a:solidFill>
            </a:endParaRPr>
          </a:p>
        </p:txBody>
      </p:sp>
      <p:sp>
        <p:nvSpPr>
          <p:cNvPr id="148" name="Rectangle 147"/>
          <p:cNvSpPr/>
          <p:nvPr/>
        </p:nvSpPr>
        <p:spPr>
          <a:xfrm>
            <a:off x="992125" y="3848887"/>
            <a:ext cx="7641773" cy="838457"/>
          </a:xfrm>
          <a:prstGeom prst="rect">
            <a:avLst/>
          </a:prstGeom>
          <a:noFill/>
          <a:ln w="1905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1722" tIns="30861" rIns="61722" bIns="308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350" i="1" dirty="0">
              <a:solidFill>
                <a:schemeClr val="tx1"/>
              </a:solidFill>
            </a:endParaRPr>
          </a:p>
          <a:p>
            <a:pPr algn="ctr"/>
            <a:endParaRPr lang="en-GB" sz="1350" i="1" dirty="0">
              <a:solidFill>
                <a:schemeClr val="tx1"/>
              </a:solidFill>
            </a:endParaRPr>
          </a:p>
          <a:p>
            <a:pPr algn="ctr"/>
            <a:endParaRPr lang="en-GB" sz="1350" i="1" dirty="0">
              <a:solidFill>
                <a:schemeClr val="tx1"/>
              </a:solidFill>
            </a:endParaRPr>
          </a:p>
          <a:p>
            <a:pPr algn="ctr"/>
            <a:r>
              <a:rPr lang="en-GB" sz="1350" i="1" dirty="0">
                <a:solidFill>
                  <a:schemeClr val="tx1"/>
                </a:solidFill>
              </a:rPr>
              <a:t>Managing operations</a:t>
            </a:r>
            <a:endParaRPr lang="en-ZA" sz="1350" i="1" dirty="0">
              <a:solidFill>
                <a:schemeClr val="tx1"/>
              </a:solidFill>
            </a:endParaRPr>
          </a:p>
        </p:txBody>
      </p:sp>
      <p:sp>
        <p:nvSpPr>
          <p:cNvPr id="149" name="Rectangle 148"/>
          <p:cNvSpPr/>
          <p:nvPr/>
        </p:nvSpPr>
        <p:spPr>
          <a:xfrm>
            <a:off x="992125" y="1602362"/>
            <a:ext cx="1687610" cy="2177652"/>
          </a:xfrm>
          <a:prstGeom prst="rect">
            <a:avLst/>
          </a:prstGeom>
          <a:noFill/>
          <a:ln w="1905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350" i="1" dirty="0">
                <a:solidFill>
                  <a:schemeClr val="tx1"/>
                </a:solidFill>
              </a:rPr>
              <a:t>Optimising operations</a:t>
            </a: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ZA" sz="948" dirty="0">
              <a:solidFill>
                <a:schemeClr val="tx1"/>
              </a:solidFill>
            </a:endParaRPr>
          </a:p>
          <a:p>
            <a:pPr algn="ctr"/>
            <a:endParaRPr lang="en-ZA" sz="948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29764" y="181508"/>
            <a:ext cx="1184435" cy="5617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Introduction </a:t>
            </a:r>
            <a:r>
              <a:rPr lang="en-GB" sz="675" dirty="0">
                <a:solidFill>
                  <a:schemeClr val="tx1"/>
                </a:solidFill>
              </a:rPr>
              <a:t>(1) </a:t>
            </a:r>
            <a:endParaRPr lang="en-ZA" sz="675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12095" y="181509"/>
            <a:ext cx="1242588" cy="56369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Product &amp; service design </a:t>
            </a:r>
            <a:r>
              <a:rPr lang="en-GB" sz="675" dirty="0">
                <a:solidFill>
                  <a:schemeClr val="tx1"/>
                </a:solidFill>
              </a:rPr>
              <a:t>(5)</a:t>
            </a:r>
            <a:endParaRPr lang="en-ZA" sz="675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32532" y="181509"/>
            <a:ext cx="1214418" cy="56369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</a:rPr>
              <a:t>Process strategy </a:t>
            </a:r>
            <a:r>
              <a:rPr lang="en-GB" sz="675" dirty="0">
                <a:solidFill>
                  <a:schemeClr val="bg1"/>
                </a:solidFill>
              </a:rPr>
              <a:t>(7) </a:t>
            </a:r>
            <a:endParaRPr lang="en-ZA" sz="675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32532" y="3887407"/>
            <a:ext cx="1214418" cy="56450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</a:rPr>
              <a:t>Supply chain management </a:t>
            </a:r>
            <a:r>
              <a:rPr lang="en-GB" sz="675" dirty="0">
                <a:solidFill>
                  <a:schemeClr val="bg1"/>
                </a:solidFill>
              </a:rPr>
              <a:t>(11)</a:t>
            </a:r>
            <a:endParaRPr lang="en-ZA" sz="675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38423" y="3887407"/>
            <a:ext cx="1189858" cy="5702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Inventory </a:t>
            </a:r>
            <a:r>
              <a:rPr lang="en-GB" sz="675" dirty="0">
                <a:solidFill>
                  <a:schemeClr val="tx1"/>
                </a:solidFill>
              </a:rPr>
              <a:t>(12)</a:t>
            </a:r>
            <a:endParaRPr lang="en-ZA" sz="675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25686" y="3157263"/>
            <a:ext cx="1188459" cy="56369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</a:rPr>
              <a:t>Theory of constraints </a:t>
            </a:r>
            <a:r>
              <a:rPr lang="en-GB" sz="675" dirty="0">
                <a:solidFill>
                  <a:schemeClr val="bg1"/>
                </a:solidFill>
              </a:rPr>
              <a:t>(7)</a:t>
            </a:r>
            <a:endParaRPr lang="en-ZA" sz="675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23533" y="1664072"/>
            <a:ext cx="1196404" cy="572529"/>
          </a:xfrm>
          <a:prstGeom prst="rect">
            <a:avLst/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</a:rPr>
              <a:t>Lean </a:t>
            </a:r>
            <a:r>
              <a:rPr lang="en-GB" sz="675" dirty="0">
                <a:solidFill>
                  <a:schemeClr val="bg1"/>
                </a:solidFill>
              </a:rPr>
              <a:t>(16)</a:t>
            </a:r>
            <a:endParaRPr lang="en-ZA" sz="675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223533" y="921824"/>
            <a:ext cx="1196404" cy="563694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Maintenance</a:t>
            </a:r>
          </a:p>
          <a:p>
            <a:pPr algn="ctr"/>
            <a:r>
              <a:rPr lang="en-GB" sz="675" dirty="0">
                <a:solidFill>
                  <a:schemeClr val="tx1"/>
                </a:solidFill>
              </a:rPr>
              <a:t>(17)</a:t>
            </a:r>
            <a:endParaRPr lang="en-ZA" sz="675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167145" y="3887407"/>
            <a:ext cx="1186871" cy="57025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Forecasting </a:t>
            </a:r>
            <a:r>
              <a:rPr lang="en-GB" sz="675" dirty="0">
                <a:solidFill>
                  <a:schemeClr val="tx1"/>
                </a:solidFill>
              </a:rPr>
              <a:t>(4)</a:t>
            </a:r>
            <a:endParaRPr lang="en-ZA" sz="675" dirty="0">
              <a:solidFill>
                <a:schemeClr val="tx1"/>
              </a:solidFill>
            </a:endParaRPr>
          </a:p>
        </p:txBody>
      </p:sp>
      <p:cxnSp>
        <p:nvCxnSpPr>
          <p:cNvPr id="15" name="Straight Arrow Connector 14"/>
          <p:cNvCxnSpPr>
            <a:stCxn id="2" idx="3"/>
            <a:endCxn id="89" idx="1"/>
          </p:cNvCxnSpPr>
          <p:nvPr/>
        </p:nvCxnSpPr>
        <p:spPr>
          <a:xfrm>
            <a:off x="2414199" y="462373"/>
            <a:ext cx="277067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89" idx="3"/>
            <a:endCxn id="88" idx="1"/>
          </p:cNvCxnSpPr>
          <p:nvPr/>
        </p:nvCxnSpPr>
        <p:spPr>
          <a:xfrm flipV="1">
            <a:off x="3874020" y="462373"/>
            <a:ext cx="277044" cy="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88" idx="3"/>
            <a:endCxn id="5" idx="1"/>
          </p:cNvCxnSpPr>
          <p:nvPr/>
        </p:nvCxnSpPr>
        <p:spPr>
          <a:xfrm>
            <a:off x="5335034" y="462372"/>
            <a:ext cx="277061" cy="98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5" idx="3"/>
            <a:endCxn id="6" idx="1"/>
          </p:cNvCxnSpPr>
          <p:nvPr/>
        </p:nvCxnSpPr>
        <p:spPr>
          <a:xfrm>
            <a:off x="6854683" y="463355"/>
            <a:ext cx="27785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6" idx="2"/>
            <a:endCxn id="96" idx="0"/>
          </p:cNvCxnSpPr>
          <p:nvPr/>
        </p:nvCxnSpPr>
        <p:spPr>
          <a:xfrm>
            <a:off x="7739741" y="745203"/>
            <a:ext cx="0" cy="17529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3" idx="1"/>
            <a:endCxn id="118" idx="3"/>
          </p:cNvCxnSpPr>
          <p:nvPr/>
        </p:nvCxnSpPr>
        <p:spPr>
          <a:xfrm flipH="1">
            <a:off x="3882730" y="4172532"/>
            <a:ext cx="284415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8" idx="1"/>
            <a:endCxn id="9" idx="3"/>
          </p:cNvCxnSpPr>
          <p:nvPr/>
        </p:nvCxnSpPr>
        <p:spPr>
          <a:xfrm flipH="1">
            <a:off x="6828281" y="4169661"/>
            <a:ext cx="304251" cy="287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9" idx="1"/>
            <a:endCxn id="13" idx="3"/>
          </p:cNvCxnSpPr>
          <p:nvPr/>
        </p:nvCxnSpPr>
        <p:spPr>
          <a:xfrm flipH="1">
            <a:off x="5354016" y="4172532"/>
            <a:ext cx="284407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88" idx="2"/>
            <a:endCxn id="456" idx="0"/>
          </p:cNvCxnSpPr>
          <p:nvPr/>
        </p:nvCxnSpPr>
        <p:spPr>
          <a:xfrm>
            <a:off x="4743050" y="743238"/>
            <a:ext cx="24927" cy="584587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5" idx="2"/>
          </p:cNvCxnSpPr>
          <p:nvPr/>
        </p:nvCxnSpPr>
        <p:spPr>
          <a:xfrm flipH="1">
            <a:off x="5785345" y="745202"/>
            <a:ext cx="448043" cy="593969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9" idx="0"/>
          </p:cNvCxnSpPr>
          <p:nvPr/>
        </p:nvCxnSpPr>
        <p:spPr>
          <a:xfrm flipH="1" flipV="1">
            <a:off x="5672647" y="3259109"/>
            <a:ext cx="560705" cy="628298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H="1">
            <a:off x="6046463" y="733754"/>
            <a:ext cx="1085313" cy="721553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118" idx="0"/>
          </p:cNvCxnSpPr>
          <p:nvPr/>
        </p:nvCxnSpPr>
        <p:spPr>
          <a:xfrm flipV="1">
            <a:off x="3289034" y="3245165"/>
            <a:ext cx="516242" cy="642243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96" idx="1"/>
          </p:cNvCxnSpPr>
          <p:nvPr/>
        </p:nvCxnSpPr>
        <p:spPr>
          <a:xfrm flipH="1">
            <a:off x="6125943" y="1201803"/>
            <a:ext cx="1006589" cy="465170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92" idx="1"/>
          </p:cNvCxnSpPr>
          <p:nvPr/>
        </p:nvCxnSpPr>
        <p:spPr>
          <a:xfrm flipH="1" flipV="1">
            <a:off x="6125943" y="2675155"/>
            <a:ext cx="1006589" cy="21767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12" idx="3"/>
          </p:cNvCxnSpPr>
          <p:nvPr/>
        </p:nvCxnSpPr>
        <p:spPr>
          <a:xfrm>
            <a:off x="2419938" y="1203670"/>
            <a:ext cx="950352" cy="34806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11" idx="3"/>
          </p:cNvCxnSpPr>
          <p:nvPr/>
        </p:nvCxnSpPr>
        <p:spPr>
          <a:xfrm flipV="1">
            <a:off x="2419938" y="1943675"/>
            <a:ext cx="945089" cy="6662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10" idx="3"/>
          </p:cNvCxnSpPr>
          <p:nvPr/>
        </p:nvCxnSpPr>
        <p:spPr>
          <a:xfrm flipV="1">
            <a:off x="2414145" y="3011214"/>
            <a:ext cx="960786" cy="427895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stCxn id="91" idx="3"/>
          </p:cNvCxnSpPr>
          <p:nvPr/>
        </p:nvCxnSpPr>
        <p:spPr>
          <a:xfrm>
            <a:off x="2414199" y="2696861"/>
            <a:ext cx="955589" cy="2107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>
            <a:stCxn id="13" idx="0"/>
            <a:endCxn id="456" idx="2"/>
          </p:cNvCxnSpPr>
          <p:nvPr/>
        </p:nvCxnSpPr>
        <p:spPr>
          <a:xfrm flipV="1">
            <a:off x="4760581" y="3263904"/>
            <a:ext cx="7396" cy="623503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90"/>
          <p:cNvSpPr/>
          <p:nvPr/>
        </p:nvSpPr>
        <p:spPr>
          <a:xfrm>
            <a:off x="1229764" y="2415014"/>
            <a:ext cx="1184435" cy="56369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Quality </a:t>
            </a:r>
            <a:r>
              <a:rPr lang="en-GB" sz="675" dirty="0">
                <a:solidFill>
                  <a:schemeClr val="tx1"/>
                </a:solidFill>
              </a:rPr>
              <a:t>(6)</a:t>
            </a:r>
            <a:endParaRPr lang="en-ZA" sz="675" dirty="0">
              <a:solidFill>
                <a:schemeClr val="tx1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7132532" y="2415074"/>
            <a:ext cx="1218599" cy="56369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People in operations </a:t>
            </a:r>
            <a:r>
              <a:rPr lang="en-GB" sz="675" dirty="0">
                <a:solidFill>
                  <a:schemeClr val="tx1"/>
                </a:solidFill>
              </a:rPr>
              <a:t>(10)</a:t>
            </a:r>
            <a:endParaRPr lang="en-ZA" sz="675" dirty="0">
              <a:solidFill>
                <a:schemeClr val="tx1"/>
              </a:solidFill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2695338" y="3887407"/>
            <a:ext cx="1187392" cy="5702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Planning </a:t>
            </a:r>
            <a:r>
              <a:rPr lang="en-GB" sz="675" dirty="0">
                <a:solidFill>
                  <a:schemeClr val="tx1"/>
                </a:solidFill>
              </a:rPr>
              <a:t>(13)</a:t>
            </a:r>
            <a:endParaRPr lang="en-ZA" sz="675" dirty="0">
              <a:solidFill>
                <a:schemeClr val="tx1"/>
              </a:solidFill>
            </a:endParaRPr>
          </a:p>
        </p:txBody>
      </p:sp>
      <p:cxnSp>
        <p:nvCxnSpPr>
          <p:cNvPr id="169" name="Straight Arrow Connector 168"/>
          <p:cNvCxnSpPr>
            <a:stCxn id="92" idx="2"/>
            <a:endCxn id="199" idx="0"/>
          </p:cNvCxnSpPr>
          <p:nvPr/>
        </p:nvCxnSpPr>
        <p:spPr>
          <a:xfrm>
            <a:off x="7741832" y="2978768"/>
            <a:ext cx="1" cy="17529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Arrow Connector 172"/>
          <p:cNvCxnSpPr>
            <a:stCxn id="118" idx="1"/>
            <a:endCxn id="105" idx="3"/>
          </p:cNvCxnSpPr>
          <p:nvPr/>
        </p:nvCxnSpPr>
        <p:spPr>
          <a:xfrm flipH="1" flipV="1">
            <a:off x="2410924" y="4172532"/>
            <a:ext cx="284414" cy="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78"/>
          <p:cNvCxnSpPr>
            <a:stCxn id="11" idx="0"/>
            <a:endCxn id="12" idx="2"/>
          </p:cNvCxnSpPr>
          <p:nvPr/>
        </p:nvCxnSpPr>
        <p:spPr>
          <a:xfrm flipV="1">
            <a:off x="1821735" y="1485517"/>
            <a:ext cx="0" cy="17855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Arrow Connector 179"/>
          <p:cNvCxnSpPr>
            <a:stCxn id="91" idx="0"/>
            <a:endCxn id="11" idx="2"/>
          </p:cNvCxnSpPr>
          <p:nvPr/>
        </p:nvCxnSpPr>
        <p:spPr>
          <a:xfrm flipH="1" flipV="1">
            <a:off x="1821735" y="2236601"/>
            <a:ext cx="247" cy="17841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Arrow Connector 180"/>
          <p:cNvCxnSpPr>
            <a:stCxn id="10" idx="0"/>
            <a:endCxn id="91" idx="2"/>
          </p:cNvCxnSpPr>
          <p:nvPr/>
        </p:nvCxnSpPr>
        <p:spPr>
          <a:xfrm flipV="1">
            <a:off x="1819915" y="2978707"/>
            <a:ext cx="2066" cy="17855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Arrow Connector 202"/>
          <p:cNvCxnSpPr/>
          <p:nvPr/>
        </p:nvCxnSpPr>
        <p:spPr>
          <a:xfrm flipH="1" flipV="1">
            <a:off x="6028662" y="3168009"/>
            <a:ext cx="1103116" cy="730553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Straight Arrow Connector 236"/>
          <p:cNvCxnSpPr>
            <a:stCxn id="89" idx="2"/>
          </p:cNvCxnSpPr>
          <p:nvPr/>
        </p:nvCxnSpPr>
        <p:spPr>
          <a:xfrm>
            <a:off x="3282643" y="743238"/>
            <a:ext cx="432191" cy="603325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96" idx="2"/>
            <a:endCxn id="97" idx="0"/>
          </p:cNvCxnSpPr>
          <p:nvPr/>
        </p:nvCxnSpPr>
        <p:spPr>
          <a:xfrm>
            <a:off x="7739741" y="1483103"/>
            <a:ext cx="0" cy="17531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 87"/>
          <p:cNvSpPr/>
          <p:nvPr/>
        </p:nvSpPr>
        <p:spPr>
          <a:xfrm>
            <a:off x="4151065" y="181509"/>
            <a:ext cx="1183970" cy="5617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Project management </a:t>
            </a:r>
            <a:r>
              <a:rPr lang="en-GB" sz="675" dirty="0">
                <a:solidFill>
                  <a:schemeClr val="tx1"/>
                </a:solidFill>
              </a:rPr>
              <a:t>(3)</a:t>
            </a:r>
            <a:endParaRPr lang="en-ZA" sz="1350" dirty="0">
              <a:solidFill>
                <a:schemeClr val="tx1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2691265" y="181508"/>
            <a:ext cx="1182755" cy="5617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Operations Strategy </a:t>
            </a:r>
            <a:r>
              <a:rPr lang="en-GB" sz="675" dirty="0">
                <a:solidFill>
                  <a:schemeClr val="tx1"/>
                </a:solidFill>
              </a:rPr>
              <a:t>(2) </a:t>
            </a:r>
            <a:endParaRPr lang="en-ZA" sz="675" dirty="0">
              <a:solidFill>
                <a:schemeClr val="tx1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7131776" y="899101"/>
            <a:ext cx="1214418" cy="56260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</a:rPr>
              <a:t>Location </a:t>
            </a:r>
            <a:r>
              <a:rPr lang="en-GB" sz="675" dirty="0">
                <a:solidFill>
                  <a:schemeClr val="bg1"/>
                </a:solidFill>
              </a:rPr>
              <a:t>(8) </a:t>
            </a:r>
            <a:endParaRPr lang="en-ZA" sz="675" dirty="0">
              <a:solidFill>
                <a:schemeClr val="bg1"/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7132532" y="1658419"/>
            <a:ext cx="1214418" cy="58164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</a:rPr>
              <a:t>Layout </a:t>
            </a:r>
            <a:r>
              <a:rPr lang="en-GB" sz="675" dirty="0">
                <a:solidFill>
                  <a:schemeClr val="bg1"/>
                </a:solidFill>
              </a:rPr>
              <a:t>(9) </a:t>
            </a:r>
            <a:endParaRPr lang="en-ZA" sz="675" dirty="0">
              <a:solidFill>
                <a:schemeClr val="bg1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1223532" y="3887407"/>
            <a:ext cx="1187392" cy="5702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Scheduling </a:t>
            </a:r>
            <a:r>
              <a:rPr lang="en-GB" sz="675" dirty="0">
                <a:solidFill>
                  <a:schemeClr val="tx1"/>
                </a:solidFill>
              </a:rPr>
              <a:t>(15)</a:t>
            </a:r>
            <a:endParaRPr lang="en-ZA" sz="675" dirty="0">
              <a:solidFill>
                <a:schemeClr val="tx1"/>
              </a:solidFill>
            </a:endParaRPr>
          </a:p>
        </p:txBody>
      </p:sp>
      <p:sp>
        <p:nvSpPr>
          <p:cNvPr id="199" name="Rectangle 198"/>
          <p:cNvSpPr/>
          <p:nvPr/>
        </p:nvSpPr>
        <p:spPr>
          <a:xfrm>
            <a:off x="7132533" y="3154066"/>
            <a:ext cx="1218599" cy="56369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MRP &amp; ERP systems </a:t>
            </a:r>
            <a:r>
              <a:rPr lang="en-GB" sz="675" dirty="0">
                <a:solidFill>
                  <a:schemeClr val="tx1"/>
                </a:solidFill>
              </a:rPr>
              <a:t>(14)</a:t>
            </a:r>
            <a:endParaRPr lang="en-ZA" sz="675" dirty="0">
              <a:solidFill>
                <a:schemeClr val="tx1"/>
              </a:solidFill>
            </a:endParaRPr>
          </a:p>
        </p:txBody>
      </p:sp>
      <p:cxnSp>
        <p:nvCxnSpPr>
          <p:cNvPr id="216" name="Straight Arrow Connector 215"/>
          <p:cNvCxnSpPr>
            <a:stCxn id="199" idx="2"/>
            <a:endCxn id="8" idx="0"/>
          </p:cNvCxnSpPr>
          <p:nvPr/>
        </p:nvCxnSpPr>
        <p:spPr>
          <a:xfrm flipH="1">
            <a:off x="7739741" y="3717760"/>
            <a:ext cx="2092" cy="16964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Straight Arrow Connector 255"/>
          <p:cNvCxnSpPr>
            <a:stCxn id="97" idx="2"/>
            <a:endCxn id="92" idx="0"/>
          </p:cNvCxnSpPr>
          <p:nvPr/>
        </p:nvCxnSpPr>
        <p:spPr>
          <a:xfrm>
            <a:off x="7739741" y="2240062"/>
            <a:ext cx="2091" cy="17501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" name="Straight Arrow Connector 313"/>
          <p:cNvCxnSpPr>
            <a:stCxn id="105" idx="0"/>
            <a:endCxn id="10" idx="2"/>
          </p:cNvCxnSpPr>
          <p:nvPr/>
        </p:nvCxnSpPr>
        <p:spPr>
          <a:xfrm flipV="1">
            <a:off x="1817228" y="3720957"/>
            <a:ext cx="2687" cy="16645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3" name="Oval 452"/>
          <p:cNvSpPr/>
          <p:nvPr/>
        </p:nvSpPr>
        <p:spPr>
          <a:xfrm>
            <a:off x="4169391" y="1346563"/>
            <a:ext cx="1133680" cy="261142"/>
          </a:xfrm>
          <a:prstGeom prst="ellips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chemeClr val="bg1"/>
                </a:solidFill>
              </a:rPr>
              <a:t>Classroom</a:t>
            </a:r>
            <a:endParaRPr lang="en-ZA" sz="948" dirty="0">
              <a:solidFill>
                <a:schemeClr val="bg1"/>
              </a:solidFill>
            </a:endParaRPr>
          </a:p>
        </p:txBody>
      </p:sp>
      <p:sp>
        <p:nvSpPr>
          <p:cNvPr id="454" name="Oval 453"/>
          <p:cNvSpPr/>
          <p:nvPr/>
        </p:nvSpPr>
        <p:spPr>
          <a:xfrm>
            <a:off x="4813213" y="2894683"/>
            <a:ext cx="1223207" cy="321720"/>
          </a:xfrm>
          <a:prstGeom prst="ellips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chemeClr val="bg1"/>
                </a:solidFill>
              </a:rPr>
              <a:t>Community</a:t>
            </a:r>
            <a:endParaRPr lang="en-ZA" sz="948" dirty="0">
              <a:solidFill>
                <a:schemeClr val="bg1"/>
              </a:solidFill>
            </a:endParaRPr>
          </a:p>
        </p:txBody>
      </p:sp>
      <p:sp>
        <p:nvSpPr>
          <p:cNvPr id="455" name="Oval 454"/>
          <p:cNvSpPr/>
          <p:nvPr/>
        </p:nvSpPr>
        <p:spPr>
          <a:xfrm>
            <a:off x="3494447" y="2883166"/>
            <a:ext cx="1223207" cy="340906"/>
          </a:xfrm>
          <a:prstGeom prst="ellips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chemeClr val="bg1"/>
                </a:solidFill>
              </a:rPr>
              <a:t>Workplace</a:t>
            </a:r>
            <a:endParaRPr lang="en-ZA" sz="948" dirty="0">
              <a:solidFill>
                <a:schemeClr val="bg1"/>
              </a:solidFill>
            </a:endParaRPr>
          </a:p>
        </p:txBody>
      </p:sp>
      <p:cxnSp>
        <p:nvCxnSpPr>
          <p:cNvPr id="464" name="Straight Arrow Connector 463"/>
          <p:cNvCxnSpPr>
            <a:stCxn id="199" idx="1"/>
          </p:cNvCxnSpPr>
          <p:nvPr/>
        </p:nvCxnSpPr>
        <p:spPr>
          <a:xfrm flipH="1" flipV="1">
            <a:off x="6136605" y="2976250"/>
            <a:ext cx="995927" cy="459663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6" name="Rounded Rectangle 515"/>
          <p:cNvSpPr/>
          <p:nvPr/>
        </p:nvSpPr>
        <p:spPr>
          <a:xfrm>
            <a:off x="3714834" y="1685996"/>
            <a:ext cx="2029460" cy="11283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>
              <a:solidFill>
                <a:schemeClr val="tx1"/>
              </a:solidFill>
            </a:endParaRPr>
          </a:p>
        </p:txBody>
      </p:sp>
      <p:cxnSp>
        <p:nvCxnSpPr>
          <p:cNvPr id="465" name="Straight Arrow Connector 464"/>
          <p:cNvCxnSpPr>
            <a:stCxn id="97" idx="1"/>
          </p:cNvCxnSpPr>
          <p:nvPr/>
        </p:nvCxnSpPr>
        <p:spPr>
          <a:xfrm flipH="1" flipV="1">
            <a:off x="6106233" y="1940110"/>
            <a:ext cx="1026299" cy="9131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0" name="Straight Arrow Connector 489"/>
          <p:cNvCxnSpPr/>
          <p:nvPr/>
        </p:nvCxnSpPr>
        <p:spPr>
          <a:xfrm flipV="1">
            <a:off x="2426911" y="3172061"/>
            <a:ext cx="1036175" cy="726502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5" name="TextBox 514"/>
          <p:cNvSpPr txBox="1"/>
          <p:nvPr/>
        </p:nvSpPr>
        <p:spPr>
          <a:xfrm rot="16200000">
            <a:off x="-1543555" y="2284466"/>
            <a:ext cx="4464124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20" b="1" i="1" u="sng" dirty="0"/>
              <a:t>MBAA812 Roadmap</a:t>
            </a:r>
            <a:endParaRPr lang="en-ZA" sz="1620" b="1" i="1" u="sng" dirty="0"/>
          </a:p>
        </p:txBody>
      </p:sp>
      <p:sp>
        <p:nvSpPr>
          <p:cNvPr id="451" name="Oval 450"/>
          <p:cNvSpPr/>
          <p:nvPr/>
        </p:nvSpPr>
        <p:spPr>
          <a:xfrm>
            <a:off x="4854627" y="1920611"/>
            <a:ext cx="834450" cy="459572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chemeClr val="bg1"/>
                </a:solidFill>
              </a:rPr>
              <a:t>Insight</a:t>
            </a:r>
            <a:endParaRPr lang="en-ZA" sz="948" dirty="0">
              <a:solidFill>
                <a:schemeClr val="bg1"/>
              </a:solidFill>
            </a:endParaRPr>
          </a:p>
        </p:txBody>
      </p:sp>
      <p:sp>
        <p:nvSpPr>
          <p:cNvPr id="450" name="Oval 449"/>
          <p:cNvSpPr/>
          <p:nvPr/>
        </p:nvSpPr>
        <p:spPr>
          <a:xfrm>
            <a:off x="3767048" y="2324260"/>
            <a:ext cx="1519870" cy="435075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chemeClr val="bg1"/>
                </a:solidFill>
              </a:rPr>
              <a:t>Understanding</a:t>
            </a:r>
            <a:endParaRPr lang="en-ZA" sz="948" dirty="0">
              <a:solidFill>
                <a:schemeClr val="bg1"/>
              </a:solidFill>
            </a:endParaRPr>
          </a:p>
        </p:txBody>
      </p:sp>
      <p:sp>
        <p:nvSpPr>
          <p:cNvPr id="452" name="Oval 451"/>
          <p:cNvSpPr/>
          <p:nvPr/>
        </p:nvSpPr>
        <p:spPr>
          <a:xfrm>
            <a:off x="3758390" y="1722727"/>
            <a:ext cx="1188267" cy="38990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chemeClr val="bg1"/>
                </a:solidFill>
              </a:rPr>
              <a:t>Application</a:t>
            </a:r>
            <a:endParaRPr lang="en-ZA" sz="948" dirty="0">
              <a:solidFill>
                <a:schemeClr val="bg1"/>
              </a:solidFill>
            </a:endParaRPr>
          </a:p>
        </p:txBody>
      </p:sp>
      <p:sp>
        <p:nvSpPr>
          <p:cNvPr id="523" name="Down Arrow 522"/>
          <p:cNvSpPr/>
          <p:nvPr/>
        </p:nvSpPr>
        <p:spPr>
          <a:xfrm>
            <a:off x="4660175" y="1625243"/>
            <a:ext cx="153038" cy="115142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948"/>
          </a:p>
        </p:txBody>
      </p:sp>
      <p:sp>
        <p:nvSpPr>
          <p:cNvPr id="524" name="Down Arrow 523"/>
          <p:cNvSpPr/>
          <p:nvPr/>
        </p:nvSpPr>
        <p:spPr>
          <a:xfrm flipV="1">
            <a:off x="4048757" y="2739347"/>
            <a:ext cx="153038" cy="115142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948"/>
          </a:p>
        </p:txBody>
      </p:sp>
      <p:sp>
        <p:nvSpPr>
          <p:cNvPr id="525" name="Down Arrow 524"/>
          <p:cNvSpPr/>
          <p:nvPr/>
        </p:nvSpPr>
        <p:spPr>
          <a:xfrm flipV="1">
            <a:off x="5378932" y="2759335"/>
            <a:ext cx="153038" cy="115142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948"/>
          </a:p>
        </p:txBody>
      </p:sp>
      <p:sp>
        <p:nvSpPr>
          <p:cNvPr id="528" name="Right Arrow 527"/>
          <p:cNvSpPr/>
          <p:nvPr/>
        </p:nvSpPr>
        <p:spPr>
          <a:xfrm>
            <a:off x="592402" y="223221"/>
            <a:ext cx="576072" cy="439629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948"/>
          </a:p>
        </p:txBody>
      </p:sp>
      <p:sp>
        <p:nvSpPr>
          <p:cNvPr id="3" name="Rectangle 2"/>
          <p:cNvSpPr/>
          <p:nvPr/>
        </p:nvSpPr>
        <p:spPr>
          <a:xfrm>
            <a:off x="1168473" y="147233"/>
            <a:ext cx="2765191" cy="753464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Study School</a:t>
            </a:r>
          </a:p>
        </p:txBody>
      </p:sp>
      <p:sp>
        <p:nvSpPr>
          <p:cNvPr id="71" name="Rectangle 70"/>
          <p:cNvSpPr/>
          <p:nvPr/>
        </p:nvSpPr>
        <p:spPr>
          <a:xfrm>
            <a:off x="4104325" y="156081"/>
            <a:ext cx="2801355" cy="753464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72" name="Rectangle 71"/>
          <p:cNvSpPr/>
          <p:nvPr/>
        </p:nvSpPr>
        <p:spPr>
          <a:xfrm rot="5400000">
            <a:off x="6616188" y="504357"/>
            <a:ext cx="2119094" cy="1422545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    </a:t>
            </a: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        </a:t>
            </a:r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                      2</a:t>
            </a:r>
          </a:p>
        </p:txBody>
      </p:sp>
      <p:sp>
        <p:nvSpPr>
          <p:cNvPr id="74" name="Rectangle 73"/>
          <p:cNvSpPr/>
          <p:nvPr/>
        </p:nvSpPr>
        <p:spPr>
          <a:xfrm rot="5400000">
            <a:off x="6994012" y="2369599"/>
            <a:ext cx="1363013" cy="1422545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    </a:t>
            </a: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  </a:t>
            </a:r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75" name="Rectangle 74"/>
          <p:cNvSpPr/>
          <p:nvPr/>
        </p:nvSpPr>
        <p:spPr>
          <a:xfrm>
            <a:off x="5585437" y="3867625"/>
            <a:ext cx="2801355" cy="753464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4</a:t>
            </a:r>
          </a:p>
        </p:txBody>
      </p:sp>
      <p:sp>
        <p:nvSpPr>
          <p:cNvPr id="77" name="Rectangle 76"/>
          <p:cNvSpPr/>
          <p:nvPr/>
        </p:nvSpPr>
        <p:spPr>
          <a:xfrm>
            <a:off x="1168474" y="3867625"/>
            <a:ext cx="4230384" cy="753464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5</a:t>
            </a:r>
          </a:p>
        </p:txBody>
      </p:sp>
      <p:sp>
        <p:nvSpPr>
          <p:cNvPr id="78" name="Rectangle 77"/>
          <p:cNvSpPr/>
          <p:nvPr/>
        </p:nvSpPr>
        <p:spPr>
          <a:xfrm rot="16200000">
            <a:off x="1179096" y="2351426"/>
            <a:ext cx="1363013" cy="1384259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 </a:t>
            </a: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   </a:t>
            </a: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  6</a:t>
            </a:r>
          </a:p>
        </p:txBody>
      </p:sp>
      <p:sp>
        <p:nvSpPr>
          <p:cNvPr id="79" name="Rectangle 78"/>
          <p:cNvSpPr/>
          <p:nvPr/>
        </p:nvSpPr>
        <p:spPr>
          <a:xfrm rot="16200000">
            <a:off x="1180532" y="907378"/>
            <a:ext cx="1363013" cy="1387130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    </a:t>
            </a:r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     7</a:t>
            </a:r>
          </a:p>
        </p:txBody>
      </p:sp>
    </p:spTree>
    <p:extLst>
      <p:ext uri="{BB962C8B-B14F-4D97-AF65-F5344CB8AC3E}">
        <p14:creationId xmlns:p14="http://schemas.microsoft.com/office/powerpoint/2010/main" val="218335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"/>
    </mc:Choice>
    <mc:Fallback xmlns="">
      <p:transition spd="slow" advTm="136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Run to failure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700007" y="1085824"/>
            <a:ext cx="5187756" cy="3798409"/>
          </a:xfrm>
        </p:spPr>
        <p:txBody>
          <a:bodyPr>
            <a:normAutofit fontScale="62500" lnSpcReduction="20000"/>
          </a:bodyPr>
          <a:lstStyle/>
          <a:p>
            <a:r>
              <a:rPr lang="en-ZA" dirty="0"/>
              <a:t>When?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ZA" dirty="0"/>
              <a:t>Running at full capacity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ZA" dirty="0"/>
              <a:t>Have parallel systems available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ZA" dirty="0"/>
              <a:t>Often old equipment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ZA" dirty="0"/>
              <a:t>Cumbersome to repair (Renault 5)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ZA" dirty="0"/>
              <a:t>FMEA (Failure mode and effect analysis)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ZA" dirty="0"/>
          </a:p>
          <a:p>
            <a:r>
              <a:rPr lang="en-ZA" dirty="0"/>
              <a:t>Risks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ZA" dirty="0"/>
              <a:t>Eskom: danger of total collapse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ZA" dirty="0"/>
              <a:t>Failing at a bad time</a:t>
            </a:r>
          </a:p>
          <a:p>
            <a:r>
              <a:rPr lang="en-ZA" dirty="0"/>
              <a:t>Advantages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ZA" dirty="0"/>
              <a:t>When you lose more by stopping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ZA" dirty="0"/>
          </a:p>
          <a:p>
            <a:pPr lvl="1">
              <a:buFont typeface="Courier New" panose="02070309020205020404" pitchFamily="49" charset="0"/>
              <a:buChar char="o"/>
            </a:pPr>
            <a:endParaRPr lang="en-ZA" dirty="0"/>
          </a:p>
        </p:txBody>
      </p:sp>
      <p:pic>
        <p:nvPicPr>
          <p:cNvPr id="1026" name="Picture 2" descr="http://www.netcarshow.com/Renault-5_GTL_5-door-1979-wallpap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4971"/>
            <a:ext cx="3104701" cy="232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drilldrive.com/images/renault-5-turbo-engine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571750"/>
            <a:ext cx="3104701" cy="232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3127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ZA" sz="3600" dirty="0"/>
              <a:t>Preventive maintenance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9122" y="1126885"/>
            <a:ext cx="6047678" cy="3616989"/>
          </a:xfrm>
        </p:spPr>
        <p:txBody>
          <a:bodyPr>
            <a:noAutofit/>
          </a:bodyPr>
          <a:lstStyle/>
          <a:p>
            <a:r>
              <a:rPr lang="en-ZA" sz="1600" dirty="0"/>
              <a:t>Service your equipment when it suits you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ZA" sz="2000" dirty="0"/>
              <a:t>Plant shutdowns during low demand season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ZA" sz="2000" dirty="0"/>
              <a:t>Maize farmers service their equipment in the growth season (April)</a:t>
            </a:r>
          </a:p>
          <a:p>
            <a:r>
              <a:rPr lang="en-ZA" sz="1600" dirty="0"/>
              <a:t>Advantages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ZA" sz="2000" dirty="0"/>
              <a:t>Facilitates proper planning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ZA" sz="2000" dirty="0"/>
              <a:t>Cheaper life cycle cost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ZA" sz="2000" dirty="0"/>
              <a:t>Less crisis management</a:t>
            </a:r>
          </a:p>
          <a:p>
            <a:r>
              <a:rPr lang="en-ZA" sz="1600" dirty="0"/>
              <a:t>Risks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ZA" sz="2000" dirty="0"/>
              <a:t>If it isn't broken, why fix it? (Cost)</a:t>
            </a:r>
          </a:p>
        </p:txBody>
      </p:sp>
    </p:spTree>
    <p:extLst>
      <p:ext uri="{BB962C8B-B14F-4D97-AF65-F5344CB8AC3E}">
        <p14:creationId xmlns:p14="http://schemas.microsoft.com/office/powerpoint/2010/main" val="235084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353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3238" y="279051"/>
            <a:ext cx="5379650" cy="798315"/>
          </a:xfrm>
          <a:noFill/>
          <a:ln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Maintenance Costs</a:t>
            </a:r>
          </a:p>
        </p:txBody>
      </p:sp>
      <p:grpSp>
        <p:nvGrpSpPr>
          <p:cNvPr id="2113677" name="Group 141"/>
          <p:cNvGrpSpPr>
            <a:grpSpLocks/>
          </p:cNvGrpSpPr>
          <p:nvPr/>
        </p:nvGrpSpPr>
        <p:grpSpPr bwMode="auto">
          <a:xfrm>
            <a:off x="3731717" y="1789510"/>
            <a:ext cx="2111871" cy="472381"/>
            <a:chOff x="1939" y="1284"/>
            <a:chExt cx="2365" cy="529"/>
          </a:xfrm>
        </p:grpSpPr>
        <p:sp>
          <p:nvSpPr>
            <p:cNvPr id="2113662" name="Freeform 126"/>
            <p:cNvSpPr>
              <a:spLocks/>
            </p:cNvSpPr>
            <p:nvPr/>
          </p:nvSpPr>
          <p:spPr bwMode="auto">
            <a:xfrm>
              <a:off x="1939" y="1381"/>
              <a:ext cx="1642" cy="432"/>
            </a:xfrm>
            <a:custGeom>
              <a:avLst/>
              <a:gdLst>
                <a:gd name="T0" fmla="*/ 0 w 1642"/>
                <a:gd name="T1" fmla="*/ 331 h 432"/>
                <a:gd name="T2" fmla="*/ 208 w 1642"/>
                <a:gd name="T3" fmla="*/ 403 h 432"/>
                <a:gd name="T4" fmla="*/ 453 w 1642"/>
                <a:gd name="T5" fmla="*/ 432 h 432"/>
                <a:gd name="T6" fmla="*/ 741 w 1642"/>
                <a:gd name="T7" fmla="*/ 403 h 432"/>
                <a:gd name="T8" fmla="*/ 1096 w 1642"/>
                <a:gd name="T9" fmla="*/ 288 h 432"/>
                <a:gd name="T10" fmla="*/ 1410 w 1642"/>
                <a:gd name="T11" fmla="*/ 147 h 432"/>
                <a:gd name="T12" fmla="*/ 1642 w 1642"/>
                <a:gd name="T13" fmla="*/ 0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42" h="432">
                  <a:moveTo>
                    <a:pt x="0" y="331"/>
                  </a:moveTo>
                  <a:cubicBezTo>
                    <a:pt x="66" y="358"/>
                    <a:pt x="133" y="386"/>
                    <a:pt x="208" y="403"/>
                  </a:cubicBezTo>
                  <a:cubicBezTo>
                    <a:pt x="283" y="420"/>
                    <a:pt x="364" y="432"/>
                    <a:pt x="453" y="432"/>
                  </a:cubicBezTo>
                  <a:cubicBezTo>
                    <a:pt x="542" y="432"/>
                    <a:pt x="634" y="427"/>
                    <a:pt x="741" y="403"/>
                  </a:cubicBezTo>
                  <a:cubicBezTo>
                    <a:pt x="848" y="379"/>
                    <a:pt x="985" y="331"/>
                    <a:pt x="1096" y="288"/>
                  </a:cubicBezTo>
                  <a:cubicBezTo>
                    <a:pt x="1207" y="245"/>
                    <a:pt x="1319" y="195"/>
                    <a:pt x="1410" y="147"/>
                  </a:cubicBezTo>
                  <a:cubicBezTo>
                    <a:pt x="1501" y="99"/>
                    <a:pt x="1571" y="49"/>
                    <a:pt x="1642" y="0"/>
                  </a:cubicBezTo>
                </a:path>
              </a:pathLst>
            </a:custGeom>
            <a:noFill/>
            <a:ln w="76200" cmpd="sng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ZA" sz="13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113667" name="Rectangle 131"/>
            <p:cNvSpPr>
              <a:spLocks noChangeArrowheads="1"/>
            </p:cNvSpPr>
            <p:nvPr/>
          </p:nvSpPr>
          <p:spPr bwMode="auto">
            <a:xfrm>
              <a:off x="3566" y="1284"/>
              <a:ext cx="738" cy="4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lnSpc>
                  <a:spcPct val="85000"/>
                </a:lnSpc>
                <a:defRPr/>
              </a:pPr>
              <a:r>
                <a:rPr lang="en-US" sz="135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Total costs</a:t>
              </a:r>
            </a:p>
          </p:txBody>
        </p:sp>
      </p:grpSp>
      <p:grpSp>
        <p:nvGrpSpPr>
          <p:cNvPr id="2113678" name="Group 142"/>
          <p:cNvGrpSpPr>
            <a:grpSpLocks/>
          </p:cNvGrpSpPr>
          <p:nvPr/>
        </p:nvGrpSpPr>
        <p:grpSpPr bwMode="auto">
          <a:xfrm>
            <a:off x="3569198" y="2347617"/>
            <a:ext cx="2785169" cy="1214438"/>
            <a:chOff x="1757" y="1909"/>
            <a:chExt cx="3119" cy="1360"/>
          </a:xfrm>
        </p:grpSpPr>
        <p:sp>
          <p:nvSpPr>
            <p:cNvPr id="2113663" name="Freeform 127"/>
            <p:cNvSpPr>
              <a:spLocks/>
            </p:cNvSpPr>
            <p:nvPr/>
          </p:nvSpPr>
          <p:spPr bwMode="auto">
            <a:xfrm>
              <a:off x="1757" y="1909"/>
              <a:ext cx="1795" cy="778"/>
            </a:xfrm>
            <a:custGeom>
              <a:avLst/>
              <a:gdLst>
                <a:gd name="T0" fmla="*/ 0 w 1795"/>
                <a:gd name="T1" fmla="*/ 0 h 778"/>
                <a:gd name="T2" fmla="*/ 355 w 1795"/>
                <a:gd name="T3" fmla="*/ 296 h 778"/>
                <a:gd name="T4" fmla="*/ 686 w 1795"/>
                <a:gd name="T5" fmla="*/ 491 h 778"/>
                <a:gd name="T6" fmla="*/ 1008 w 1795"/>
                <a:gd name="T7" fmla="*/ 638 h 778"/>
                <a:gd name="T8" fmla="*/ 1475 w 1795"/>
                <a:gd name="T9" fmla="*/ 755 h 778"/>
                <a:gd name="T10" fmla="*/ 1795 w 1795"/>
                <a:gd name="T11" fmla="*/ 776 h 7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95" h="778">
                  <a:moveTo>
                    <a:pt x="0" y="0"/>
                  </a:moveTo>
                  <a:cubicBezTo>
                    <a:pt x="120" y="107"/>
                    <a:pt x="241" y="214"/>
                    <a:pt x="355" y="296"/>
                  </a:cubicBezTo>
                  <a:cubicBezTo>
                    <a:pt x="469" y="378"/>
                    <a:pt x="577" y="434"/>
                    <a:pt x="686" y="491"/>
                  </a:cubicBezTo>
                  <a:cubicBezTo>
                    <a:pt x="795" y="548"/>
                    <a:pt x="876" y="594"/>
                    <a:pt x="1008" y="638"/>
                  </a:cubicBezTo>
                  <a:cubicBezTo>
                    <a:pt x="1140" y="682"/>
                    <a:pt x="1344" y="732"/>
                    <a:pt x="1475" y="755"/>
                  </a:cubicBezTo>
                  <a:cubicBezTo>
                    <a:pt x="1606" y="778"/>
                    <a:pt x="1700" y="777"/>
                    <a:pt x="1795" y="776"/>
                  </a:cubicBezTo>
                </a:path>
              </a:pathLst>
            </a:custGeom>
            <a:noFill/>
            <a:ln w="76200" cmpd="sng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ZA" sz="13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113669" name="Rectangle 133"/>
            <p:cNvSpPr>
              <a:spLocks noChangeArrowheads="1"/>
            </p:cNvSpPr>
            <p:nvPr/>
          </p:nvSpPr>
          <p:spPr bwMode="auto">
            <a:xfrm>
              <a:off x="3558" y="2572"/>
              <a:ext cx="1318" cy="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lnSpc>
                  <a:spcPct val="85000"/>
                </a:lnSpc>
                <a:defRPr/>
              </a:pPr>
              <a:r>
                <a:rPr lang="en-US" sz="135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Breakdown maintenance costs</a:t>
              </a:r>
            </a:p>
          </p:txBody>
        </p:sp>
      </p:grpSp>
      <p:grpSp>
        <p:nvGrpSpPr>
          <p:cNvPr id="2113674" name="Group 138"/>
          <p:cNvGrpSpPr>
            <a:grpSpLocks/>
          </p:cNvGrpSpPr>
          <p:nvPr/>
        </p:nvGrpSpPr>
        <p:grpSpPr bwMode="auto">
          <a:xfrm>
            <a:off x="2908400" y="1621632"/>
            <a:ext cx="3829943" cy="2251175"/>
            <a:chOff x="1017" y="1096"/>
            <a:chExt cx="4289" cy="2521"/>
          </a:xfrm>
        </p:grpSpPr>
        <p:sp>
          <p:nvSpPr>
            <p:cNvPr id="2113660" name="Freeform 124"/>
            <p:cNvSpPr>
              <a:spLocks/>
            </p:cNvSpPr>
            <p:nvPr/>
          </p:nvSpPr>
          <p:spPr bwMode="auto">
            <a:xfrm>
              <a:off x="1344" y="1096"/>
              <a:ext cx="3208" cy="2192"/>
            </a:xfrm>
            <a:custGeom>
              <a:avLst/>
              <a:gdLst>
                <a:gd name="T0" fmla="*/ 0 w 3208"/>
                <a:gd name="T1" fmla="*/ 0 h 2192"/>
                <a:gd name="T2" fmla="*/ 0 w 3208"/>
                <a:gd name="T3" fmla="*/ 2192 h 2192"/>
                <a:gd name="T4" fmla="*/ 3208 w 3208"/>
                <a:gd name="T5" fmla="*/ 2192 h 2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08" h="2192">
                  <a:moveTo>
                    <a:pt x="0" y="0"/>
                  </a:moveTo>
                  <a:lnTo>
                    <a:pt x="0" y="2192"/>
                  </a:lnTo>
                  <a:lnTo>
                    <a:pt x="3208" y="2192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triangl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ZA" sz="13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113666" name="Rectangle 130"/>
            <p:cNvSpPr>
              <a:spLocks noChangeArrowheads="1"/>
            </p:cNvSpPr>
            <p:nvPr/>
          </p:nvSpPr>
          <p:spPr bwMode="auto">
            <a:xfrm rot="16200000">
              <a:off x="817" y="2123"/>
              <a:ext cx="702" cy="3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defRPr/>
              </a:pPr>
              <a:r>
                <a:rPr lang="en-US" sz="135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Costs</a:t>
              </a:r>
            </a:p>
          </p:txBody>
        </p:sp>
        <p:sp>
          <p:nvSpPr>
            <p:cNvPr id="2113670" name="Rectangle 134"/>
            <p:cNvSpPr>
              <a:spLocks noChangeArrowheads="1"/>
            </p:cNvSpPr>
            <p:nvPr/>
          </p:nvSpPr>
          <p:spPr bwMode="auto">
            <a:xfrm>
              <a:off x="2880" y="3316"/>
              <a:ext cx="2426" cy="3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defRPr/>
              </a:pPr>
              <a:r>
                <a:rPr lang="en-US" sz="135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Maintenance commitment</a:t>
              </a:r>
            </a:p>
          </p:txBody>
        </p:sp>
      </p:grpSp>
      <p:sp>
        <p:nvSpPr>
          <p:cNvPr id="2113672" name="Rectangle 136"/>
          <p:cNvSpPr>
            <a:spLocks noChangeArrowheads="1"/>
          </p:cNvSpPr>
          <p:nvPr/>
        </p:nvSpPr>
        <p:spPr bwMode="auto">
          <a:xfrm>
            <a:off x="7000875" y="2078697"/>
            <a:ext cx="1406219" cy="26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85000"/>
              </a:lnSpc>
              <a:defRPr/>
            </a:pPr>
            <a:r>
              <a:rPr lang="en-US" sz="135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Traditional View</a:t>
            </a:r>
          </a:p>
        </p:txBody>
      </p:sp>
      <p:grpSp>
        <p:nvGrpSpPr>
          <p:cNvPr id="2113680" name="Group 144"/>
          <p:cNvGrpSpPr>
            <a:grpSpLocks/>
          </p:cNvGrpSpPr>
          <p:nvPr/>
        </p:nvGrpSpPr>
        <p:grpSpPr bwMode="auto">
          <a:xfrm>
            <a:off x="3200401" y="2341365"/>
            <a:ext cx="3153965" cy="1237655"/>
            <a:chOff x="1344" y="1902"/>
            <a:chExt cx="3532" cy="1386"/>
          </a:xfrm>
        </p:grpSpPr>
        <p:sp>
          <p:nvSpPr>
            <p:cNvPr id="2113664" name="Line 128"/>
            <p:cNvSpPr>
              <a:spLocks noChangeShapeType="1"/>
            </p:cNvSpPr>
            <p:nvPr/>
          </p:nvSpPr>
          <p:spPr bwMode="auto">
            <a:xfrm flipV="1">
              <a:off x="1344" y="1960"/>
              <a:ext cx="2248" cy="1328"/>
            </a:xfrm>
            <a:prstGeom prst="line">
              <a:avLst/>
            </a:prstGeom>
            <a:noFill/>
            <a:ln w="76200">
              <a:solidFill>
                <a:srgbClr val="2FFF74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ZA" sz="13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113668" name="Rectangle 132"/>
            <p:cNvSpPr>
              <a:spLocks noChangeArrowheads="1"/>
            </p:cNvSpPr>
            <p:nvPr/>
          </p:nvSpPr>
          <p:spPr bwMode="auto">
            <a:xfrm>
              <a:off x="3566" y="1902"/>
              <a:ext cx="1310" cy="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lnSpc>
                  <a:spcPct val="85000"/>
                </a:lnSpc>
                <a:defRPr/>
              </a:pPr>
              <a:r>
                <a:rPr lang="en-US" sz="135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Preventive maintenance costs</a:t>
              </a:r>
            </a:p>
          </p:txBody>
        </p:sp>
      </p:grpSp>
      <p:sp>
        <p:nvSpPr>
          <p:cNvPr id="2113665" name="Line 129"/>
          <p:cNvSpPr>
            <a:spLocks noChangeShapeType="1"/>
          </p:cNvSpPr>
          <p:nvPr/>
        </p:nvSpPr>
        <p:spPr bwMode="auto">
          <a:xfrm>
            <a:off x="4136231" y="2271713"/>
            <a:ext cx="0" cy="130730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ZA" sz="135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2113676" name="Group 140"/>
          <p:cNvGrpSpPr>
            <a:grpSpLocks/>
          </p:cNvGrpSpPr>
          <p:nvPr/>
        </p:nvGrpSpPr>
        <p:grpSpPr bwMode="auto">
          <a:xfrm>
            <a:off x="2939653" y="3600450"/>
            <a:ext cx="1746647" cy="937618"/>
            <a:chOff x="1052" y="3312"/>
            <a:chExt cx="1956" cy="1050"/>
          </a:xfrm>
        </p:grpSpPr>
        <p:sp>
          <p:nvSpPr>
            <p:cNvPr id="2113671" name="Rectangle 135"/>
            <p:cNvSpPr>
              <a:spLocks noChangeArrowheads="1"/>
            </p:cNvSpPr>
            <p:nvPr/>
          </p:nvSpPr>
          <p:spPr bwMode="auto">
            <a:xfrm>
              <a:off x="1052" y="3468"/>
              <a:ext cx="1956" cy="8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lnSpc>
                  <a:spcPct val="85000"/>
                </a:lnSpc>
                <a:defRPr/>
              </a:pPr>
              <a:r>
                <a:rPr lang="en-US" sz="135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Optimal point (lowest</a:t>
              </a:r>
            </a:p>
            <a:p>
              <a:pPr algn="ctr">
                <a:lnSpc>
                  <a:spcPct val="85000"/>
                </a:lnSpc>
                <a:defRPr/>
              </a:pPr>
              <a:r>
                <a:rPr lang="en-US" sz="135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cost maintenance policy)</a:t>
              </a:r>
            </a:p>
          </p:txBody>
        </p:sp>
        <p:sp>
          <p:nvSpPr>
            <p:cNvPr id="2113673" name="Line 137"/>
            <p:cNvSpPr>
              <a:spLocks noChangeShapeType="1"/>
            </p:cNvSpPr>
            <p:nvPr/>
          </p:nvSpPr>
          <p:spPr bwMode="auto">
            <a:xfrm flipV="1">
              <a:off x="2096" y="3312"/>
              <a:ext cx="256" cy="1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ZA" sz="13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1398166"/>
      </p:ext>
    </p:extLst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3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2113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3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13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3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13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3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113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113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3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113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13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3672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3238" y="269294"/>
            <a:ext cx="5357347" cy="770119"/>
          </a:xfrm>
          <a:noFill/>
          <a:ln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Maintenance Costs</a:t>
            </a:r>
          </a:p>
        </p:txBody>
      </p:sp>
      <p:grpSp>
        <p:nvGrpSpPr>
          <p:cNvPr id="26628" name="Group 23"/>
          <p:cNvGrpSpPr>
            <a:grpSpLocks/>
          </p:cNvGrpSpPr>
          <p:nvPr/>
        </p:nvGrpSpPr>
        <p:grpSpPr bwMode="auto">
          <a:xfrm>
            <a:off x="2908400" y="1621632"/>
            <a:ext cx="3156644" cy="2251175"/>
            <a:chOff x="1017" y="1096"/>
            <a:chExt cx="3535" cy="2521"/>
          </a:xfrm>
        </p:grpSpPr>
        <p:sp>
          <p:nvSpPr>
            <p:cNvPr id="2580491" name="Freeform 11"/>
            <p:cNvSpPr>
              <a:spLocks/>
            </p:cNvSpPr>
            <p:nvPr/>
          </p:nvSpPr>
          <p:spPr bwMode="auto">
            <a:xfrm>
              <a:off x="1344" y="1096"/>
              <a:ext cx="3208" cy="2192"/>
            </a:xfrm>
            <a:custGeom>
              <a:avLst/>
              <a:gdLst>
                <a:gd name="T0" fmla="*/ 0 w 3208"/>
                <a:gd name="T1" fmla="*/ 0 h 2192"/>
                <a:gd name="T2" fmla="*/ 0 w 3208"/>
                <a:gd name="T3" fmla="*/ 2192 h 2192"/>
                <a:gd name="T4" fmla="*/ 3208 w 3208"/>
                <a:gd name="T5" fmla="*/ 2192 h 2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08" h="2192">
                  <a:moveTo>
                    <a:pt x="0" y="0"/>
                  </a:moveTo>
                  <a:lnTo>
                    <a:pt x="0" y="2192"/>
                  </a:lnTo>
                  <a:lnTo>
                    <a:pt x="3208" y="2192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triangl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ZA" sz="13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580492" name="Rectangle 12"/>
            <p:cNvSpPr>
              <a:spLocks noChangeArrowheads="1"/>
            </p:cNvSpPr>
            <p:nvPr/>
          </p:nvSpPr>
          <p:spPr bwMode="auto">
            <a:xfrm rot="16200000">
              <a:off x="817" y="2123"/>
              <a:ext cx="702" cy="3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defRPr/>
              </a:pPr>
              <a:r>
                <a:rPr lang="en-US" sz="135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Costs</a:t>
              </a:r>
            </a:p>
          </p:txBody>
        </p:sp>
        <p:sp>
          <p:nvSpPr>
            <p:cNvPr id="2580493" name="Rectangle 13"/>
            <p:cNvSpPr>
              <a:spLocks noChangeArrowheads="1"/>
            </p:cNvSpPr>
            <p:nvPr/>
          </p:nvSpPr>
          <p:spPr bwMode="auto">
            <a:xfrm>
              <a:off x="1672" y="3316"/>
              <a:ext cx="2426" cy="3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defRPr/>
              </a:pPr>
              <a:r>
                <a:rPr lang="en-US" sz="135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Maintenance commitment</a:t>
              </a:r>
            </a:p>
          </p:txBody>
        </p:sp>
      </p:grpSp>
      <p:sp>
        <p:nvSpPr>
          <p:cNvPr id="2580494" name="Rectangle 14"/>
          <p:cNvSpPr>
            <a:spLocks noChangeArrowheads="1"/>
          </p:cNvSpPr>
          <p:nvPr/>
        </p:nvSpPr>
        <p:spPr bwMode="auto">
          <a:xfrm>
            <a:off x="7281414" y="2571750"/>
            <a:ext cx="1287597" cy="26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85000"/>
              </a:lnSpc>
              <a:defRPr/>
            </a:pPr>
            <a:r>
              <a:rPr lang="en-US" sz="135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Full Cost View</a:t>
            </a:r>
          </a:p>
        </p:txBody>
      </p:sp>
      <p:sp>
        <p:nvSpPr>
          <p:cNvPr id="2580498" name="Line 18"/>
          <p:cNvSpPr>
            <a:spLocks noChangeShapeType="1"/>
          </p:cNvSpPr>
          <p:nvPr/>
        </p:nvSpPr>
        <p:spPr bwMode="auto">
          <a:xfrm>
            <a:off x="5932885" y="1628775"/>
            <a:ext cx="0" cy="1943100"/>
          </a:xfrm>
          <a:prstGeom prst="line">
            <a:avLst/>
          </a:prstGeom>
          <a:noFill/>
          <a:ln w="5715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ZA" sz="135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2580499" name="Group 19"/>
          <p:cNvGrpSpPr>
            <a:grpSpLocks/>
          </p:cNvGrpSpPr>
          <p:nvPr/>
        </p:nvGrpSpPr>
        <p:grpSpPr bwMode="auto">
          <a:xfrm>
            <a:off x="4786312" y="3569511"/>
            <a:ext cx="1746647" cy="937618"/>
            <a:chOff x="1052" y="3312"/>
            <a:chExt cx="1956" cy="1050"/>
          </a:xfrm>
        </p:grpSpPr>
        <p:sp>
          <p:nvSpPr>
            <p:cNvPr id="2580500" name="Rectangle 20"/>
            <p:cNvSpPr>
              <a:spLocks noChangeArrowheads="1"/>
            </p:cNvSpPr>
            <p:nvPr/>
          </p:nvSpPr>
          <p:spPr bwMode="auto">
            <a:xfrm>
              <a:off x="1052" y="3468"/>
              <a:ext cx="1956" cy="8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lnSpc>
                  <a:spcPct val="85000"/>
                </a:lnSpc>
                <a:defRPr/>
              </a:pPr>
              <a:r>
                <a:rPr lang="en-US" sz="135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Optimal point (lowest</a:t>
              </a:r>
            </a:p>
            <a:p>
              <a:pPr algn="ctr">
                <a:lnSpc>
                  <a:spcPct val="85000"/>
                </a:lnSpc>
                <a:defRPr/>
              </a:pPr>
              <a:r>
                <a:rPr lang="en-US" sz="135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cost maintenance policy)</a:t>
              </a:r>
            </a:p>
          </p:txBody>
        </p:sp>
        <p:sp>
          <p:nvSpPr>
            <p:cNvPr id="2580501" name="Line 21"/>
            <p:cNvSpPr>
              <a:spLocks noChangeShapeType="1"/>
            </p:cNvSpPr>
            <p:nvPr/>
          </p:nvSpPr>
          <p:spPr bwMode="auto">
            <a:xfrm flipV="1">
              <a:off x="2096" y="3312"/>
              <a:ext cx="256" cy="1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ZA" sz="13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2580507" name="Group 27"/>
          <p:cNvGrpSpPr>
            <a:grpSpLocks/>
          </p:cNvGrpSpPr>
          <p:nvPr/>
        </p:nvGrpSpPr>
        <p:grpSpPr bwMode="auto">
          <a:xfrm>
            <a:off x="4117480" y="1604665"/>
            <a:ext cx="1783259" cy="888504"/>
            <a:chOff x="2371" y="1077"/>
            <a:chExt cx="1997" cy="995"/>
          </a:xfrm>
        </p:grpSpPr>
        <p:sp>
          <p:nvSpPr>
            <p:cNvPr id="2580486" name="Rectangle 6"/>
            <p:cNvSpPr>
              <a:spLocks noChangeArrowheads="1"/>
            </p:cNvSpPr>
            <p:nvPr/>
          </p:nvSpPr>
          <p:spPr bwMode="auto">
            <a:xfrm>
              <a:off x="3081" y="1306"/>
              <a:ext cx="662" cy="4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lnSpc>
                  <a:spcPct val="85000"/>
                </a:lnSpc>
                <a:defRPr/>
              </a:pPr>
              <a:r>
                <a:rPr lang="en-US" sz="135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Total costs</a:t>
              </a:r>
            </a:p>
          </p:txBody>
        </p:sp>
        <p:sp>
          <p:nvSpPr>
            <p:cNvPr id="2580504" name="Freeform 24"/>
            <p:cNvSpPr>
              <a:spLocks/>
            </p:cNvSpPr>
            <p:nvPr/>
          </p:nvSpPr>
          <p:spPr bwMode="auto">
            <a:xfrm>
              <a:off x="2371" y="1077"/>
              <a:ext cx="1997" cy="995"/>
            </a:xfrm>
            <a:custGeom>
              <a:avLst/>
              <a:gdLst>
                <a:gd name="T0" fmla="*/ 0 w 1997"/>
                <a:gd name="T1" fmla="*/ 0 h 995"/>
                <a:gd name="T2" fmla="*/ 325 w 1997"/>
                <a:gd name="T3" fmla="*/ 342 h 995"/>
                <a:gd name="T4" fmla="*/ 736 w 1997"/>
                <a:gd name="T5" fmla="*/ 627 h 995"/>
                <a:gd name="T6" fmla="*/ 1178 w 1997"/>
                <a:gd name="T7" fmla="*/ 835 h 995"/>
                <a:gd name="T8" fmla="*/ 1629 w 1997"/>
                <a:gd name="T9" fmla="*/ 960 h 995"/>
                <a:gd name="T10" fmla="*/ 1997 w 1997"/>
                <a:gd name="T11" fmla="*/ 995 h 9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97" h="995">
                  <a:moveTo>
                    <a:pt x="0" y="0"/>
                  </a:moveTo>
                  <a:cubicBezTo>
                    <a:pt x="101" y="119"/>
                    <a:pt x="202" y="238"/>
                    <a:pt x="325" y="342"/>
                  </a:cubicBezTo>
                  <a:cubicBezTo>
                    <a:pt x="448" y="446"/>
                    <a:pt x="594" y="545"/>
                    <a:pt x="736" y="627"/>
                  </a:cubicBezTo>
                  <a:cubicBezTo>
                    <a:pt x="878" y="709"/>
                    <a:pt x="1029" y="779"/>
                    <a:pt x="1178" y="835"/>
                  </a:cubicBezTo>
                  <a:cubicBezTo>
                    <a:pt x="1327" y="891"/>
                    <a:pt x="1493" y="933"/>
                    <a:pt x="1629" y="960"/>
                  </a:cubicBezTo>
                  <a:cubicBezTo>
                    <a:pt x="1765" y="987"/>
                    <a:pt x="1881" y="991"/>
                    <a:pt x="1997" y="995"/>
                  </a:cubicBezTo>
                </a:path>
              </a:pathLst>
            </a:custGeom>
            <a:noFill/>
            <a:ln w="76200" cmpd="sng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ZA" sz="13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2580508" name="Group 28"/>
          <p:cNvGrpSpPr>
            <a:grpSpLocks/>
          </p:cNvGrpSpPr>
          <p:nvPr/>
        </p:nvGrpSpPr>
        <p:grpSpPr bwMode="auto">
          <a:xfrm>
            <a:off x="3250408" y="1589485"/>
            <a:ext cx="2661047" cy="1971675"/>
            <a:chOff x="1400" y="1060"/>
            <a:chExt cx="2980" cy="2208"/>
          </a:xfrm>
        </p:grpSpPr>
        <p:sp>
          <p:nvSpPr>
            <p:cNvPr id="2580489" name="Rectangle 9"/>
            <p:cNvSpPr>
              <a:spLocks noChangeArrowheads="1"/>
            </p:cNvSpPr>
            <p:nvPr/>
          </p:nvSpPr>
          <p:spPr bwMode="auto">
            <a:xfrm>
              <a:off x="1400" y="1863"/>
              <a:ext cx="1270" cy="4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lnSpc>
                  <a:spcPct val="85000"/>
                </a:lnSpc>
                <a:defRPr/>
              </a:pPr>
              <a:r>
                <a:rPr lang="en-US" sz="135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Full cost of breakdowns</a:t>
              </a:r>
            </a:p>
          </p:txBody>
        </p:sp>
        <p:sp>
          <p:nvSpPr>
            <p:cNvPr id="2580505" name="Freeform 25"/>
            <p:cNvSpPr>
              <a:spLocks/>
            </p:cNvSpPr>
            <p:nvPr/>
          </p:nvSpPr>
          <p:spPr bwMode="auto">
            <a:xfrm>
              <a:off x="2020" y="1060"/>
              <a:ext cx="2360" cy="2208"/>
            </a:xfrm>
            <a:custGeom>
              <a:avLst/>
              <a:gdLst>
                <a:gd name="T0" fmla="*/ 0 w 2360"/>
                <a:gd name="T1" fmla="*/ 0 h 2208"/>
                <a:gd name="T2" fmla="*/ 188 w 2360"/>
                <a:gd name="T3" fmla="*/ 424 h 2208"/>
                <a:gd name="T4" fmla="*/ 412 w 2360"/>
                <a:gd name="T5" fmla="*/ 812 h 2208"/>
                <a:gd name="T6" fmla="*/ 664 w 2360"/>
                <a:gd name="T7" fmla="*/ 1164 h 2208"/>
                <a:gd name="T8" fmla="*/ 1008 w 2360"/>
                <a:gd name="T9" fmla="*/ 1556 h 2208"/>
                <a:gd name="T10" fmla="*/ 1420 w 2360"/>
                <a:gd name="T11" fmla="*/ 1880 h 2208"/>
                <a:gd name="T12" fmla="*/ 1816 w 2360"/>
                <a:gd name="T13" fmla="*/ 2088 h 2208"/>
                <a:gd name="T14" fmla="*/ 2052 w 2360"/>
                <a:gd name="T15" fmla="*/ 2168 h 2208"/>
                <a:gd name="T16" fmla="*/ 2360 w 2360"/>
                <a:gd name="T17" fmla="*/ 2208 h 2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60" h="2208">
                  <a:moveTo>
                    <a:pt x="0" y="0"/>
                  </a:moveTo>
                  <a:cubicBezTo>
                    <a:pt x="59" y="144"/>
                    <a:pt x="119" y="289"/>
                    <a:pt x="188" y="424"/>
                  </a:cubicBezTo>
                  <a:cubicBezTo>
                    <a:pt x="257" y="559"/>
                    <a:pt x="333" y="689"/>
                    <a:pt x="412" y="812"/>
                  </a:cubicBezTo>
                  <a:cubicBezTo>
                    <a:pt x="491" y="935"/>
                    <a:pt x="565" y="1040"/>
                    <a:pt x="664" y="1164"/>
                  </a:cubicBezTo>
                  <a:cubicBezTo>
                    <a:pt x="763" y="1288"/>
                    <a:pt x="882" y="1437"/>
                    <a:pt x="1008" y="1556"/>
                  </a:cubicBezTo>
                  <a:cubicBezTo>
                    <a:pt x="1134" y="1675"/>
                    <a:pt x="1285" y="1791"/>
                    <a:pt x="1420" y="1880"/>
                  </a:cubicBezTo>
                  <a:cubicBezTo>
                    <a:pt x="1555" y="1969"/>
                    <a:pt x="1711" y="2040"/>
                    <a:pt x="1816" y="2088"/>
                  </a:cubicBezTo>
                  <a:cubicBezTo>
                    <a:pt x="1921" y="2136"/>
                    <a:pt x="1961" y="2148"/>
                    <a:pt x="2052" y="2168"/>
                  </a:cubicBezTo>
                  <a:cubicBezTo>
                    <a:pt x="2143" y="2188"/>
                    <a:pt x="2251" y="2198"/>
                    <a:pt x="2360" y="2208"/>
                  </a:cubicBezTo>
                </a:path>
              </a:pathLst>
            </a:custGeom>
            <a:noFill/>
            <a:ln w="76200" cmpd="sng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ZA" sz="13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2580509" name="Group 29"/>
          <p:cNvGrpSpPr>
            <a:grpSpLocks/>
          </p:cNvGrpSpPr>
          <p:nvPr/>
        </p:nvGrpSpPr>
        <p:grpSpPr bwMode="auto">
          <a:xfrm>
            <a:off x="3388817" y="2514602"/>
            <a:ext cx="2536925" cy="1028701"/>
            <a:chOff x="1555" y="2096"/>
            <a:chExt cx="2841" cy="1152"/>
          </a:xfrm>
        </p:grpSpPr>
        <p:sp>
          <p:nvSpPr>
            <p:cNvPr id="2580497" name="Rectangle 17"/>
            <p:cNvSpPr>
              <a:spLocks noChangeArrowheads="1"/>
            </p:cNvSpPr>
            <p:nvPr/>
          </p:nvSpPr>
          <p:spPr bwMode="auto">
            <a:xfrm>
              <a:off x="1555" y="2551"/>
              <a:ext cx="1325" cy="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lnSpc>
                  <a:spcPct val="85000"/>
                </a:lnSpc>
                <a:defRPr/>
              </a:pPr>
              <a:r>
                <a:rPr lang="en-US" sz="135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Preventive maintenance costs</a:t>
              </a:r>
            </a:p>
          </p:txBody>
        </p:sp>
        <p:sp>
          <p:nvSpPr>
            <p:cNvPr id="2580506" name="Freeform 26"/>
            <p:cNvSpPr>
              <a:spLocks/>
            </p:cNvSpPr>
            <p:nvPr/>
          </p:nvSpPr>
          <p:spPr bwMode="auto">
            <a:xfrm>
              <a:off x="1608" y="2096"/>
              <a:ext cx="2788" cy="1116"/>
            </a:xfrm>
            <a:custGeom>
              <a:avLst/>
              <a:gdLst>
                <a:gd name="T0" fmla="*/ 0 w 2788"/>
                <a:gd name="T1" fmla="*/ 1116 h 1116"/>
                <a:gd name="T2" fmla="*/ 552 w 2788"/>
                <a:gd name="T3" fmla="*/ 1092 h 1116"/>
                <a:gd name="T4" fmla="*/ 1076 w 2788"/>
                <a:gd name="T5" fmla="*/ 996 h 1116"/>
                <a:gd name="T6" fmla="*/ 1636 w 2788"/>
                <a:gd name="T7" fmla="*/ 836 h 1116"/>
                <a:gd name="T8" fmla="*/ 2164 w 2788"/>
                <a:gd name="T9" fmla="*/ 592 h 1116"/>
                <a:gd name="T10" fmla="*/ 2484 w 2788"/>
                <a:gd name="T11" fmla="*/ 344 h 1116"/>
                <a:gd name="T12" fmla="*/ 2788 w 2788"/>
                <a:gd name="T13" fmla="*/ 0 h 1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88" h="1116">
                  <a:moveTo>
                    <a:pt x="0" y="1116"/>
                  </a:moveTo>
                  <a:cubicBezTo>
                    <a:pt x="186" y="1114"/>
                    <a:pt x="373" y="1112"/>
                    <a:pt x="552" y="1092"/>
                  </a:cubicBezTo>
                  <a:cubicBezTo>
                    <a:pt x="731" y="1072"/>
                    <a:pt x="895" y="1039"/>
                    <a:pt x="1076" y="996"/>
                  </a:cubicBezTo>
                  <a:cubicBezTo>
                    <a:pt x="1257" y="953"/>
                    <a:pt x="1455" y="903"/>
                    <a:pt x="1636" y="836"/>
                  </a:cubicBezTo>
                  <a:cubicBezTo>
                    <a:pt x="1817" y="769"/>
                    <a:pt x="2023" y="674"/>
                    <a:pt x="2164" y="592"/>
                  </a:cubicBezTo>
                  <a:cubicBezTo>
                    <a:pt x="2305" y="510"/>
                    <a:pt x="2380" y="443"/>
                    <a:pt x="2484" y="344"/>
                  </a:cubicBezTo>
                  <a:cubicBezTo>
                    <a:pt x="2588" y="245"/>
                    <a:pt x="2688" y="122"/>
                    <a:pt x="2788" y="0"/>
                  </a:cubicBezTo>
                </a:path>
              </a:pathLst>
            </a:custGeom>
            <a:noFill/>
            <a:ln w="76200" cmpd="sng">
              <a:solidFill>
                <a:srgbClr val="2FFF74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ZA" sz="13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5201112"/>
      </p:ext>
    </p:extLst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8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80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80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80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580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580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0494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Health care parallel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ZA" dirty="0"/>
              <a:t>Run to fail: Go to doctor when you are getting ill</a:t>
            </a:r>
          </a:p>
          <a:p>
            <a:r>
              <a:rPr lang="en-ZA" dirty="0"/>
              <a:t>Preventive maintenance: Go for periodic check-up, take your vitamins, exercise</a:t>
            </a:r>
          </a:p>
          <a:p>
            <a:r>
              <a:rPr lang="en-ZA" dirty="0"/>
              <a:t>Reliability centred maintenance:  Start going for check-ups at 50</a:t>
            </a:r>
          </a:p>
          <a:p>
            <a:r>
              <a:rPr lang="en-ZA" dirty="0"/>
              <a:t>Condition monitoring: Cancer bra with sensors</a:t>
            </a:r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98426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4673" y="268458"/>
            <a:ext cx="5433083" cy="861531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en-ZA" dirty="0"/>
              <a:t>Mathematical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24507" y="1307515"/>
            <a:ext cx="5065907" cy="3197577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ZA" dirty="0"/>
              <a:t>You can (should!) calculate the probability of failure of any equipment</a:t>
            </a:r>
          </a:p>
          <a:p>
            <a:pPr>
              <a:lnSpc>
                <a:spcPct val="150000"/>
              </a:lnSpc>
            </a:pPr>
            <a:r>
              <a:rPr lang="en-ZA" dirty="0"/>
              <a:t>Backup systems increase reliability of any system (see next slides)</a:t>
            </a:r>
          </a:p>
        </p:txBody>
      </p:sp>
    </p:spTree>
    <p:extLst>
      <p:ext uri="{BB962C8B-B14F-4D97-AF65-F5344CB8AC3E}">
        <p14:creationId xmlns:p14="http://schemas.microsoft.com/office/powerpoint/2010/main" val="30559982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0754" name="Line 1042"/>
          <p:cNvSpPr>
            <a:spLocks noChangeShapeType="1"/>
          </p:cNvSpPr>
          <p:nvPr/>
        </p:nvSpPr>
        <p:spPr bwMode="auto">
          <a:xfrm>
            <a:off x="5572127" y="2451201"/>
            <a:ext cx="4857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ZA" sz="135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420743" name="Rectangle 1031"/>
          <p:cNvSpPr>
            <a:spLocks noChangeArrowheads="1"/>
          </p:cNvSpPr>
          <p:nvPr/>
        </p:nvSpPr>
        <p:spPr bwMode="auto">
          <a:xfrm>
            <a:off x="6056116" y="2288681"/>
            <a:ext cx="42832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420755" name="Line 1043"/>
          <p:cNvSpPr>
            <a:spLocks noChangeShapeType="1"/>
          </p:cNvSpPr>
          <p:nvPr/>
        </p:nvSpPr>
        <p:spPr bwMode="auto">
          <a:xfrm>
            <a:off x="4457701" y="2451200"/>
            <a:ext cx="4857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ZA" sz="135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420742" name="Rectangle 1030"/>
          <p:cNvSpPr>
            <a:spLocks noChangeArrowheads="1"/>
          </p:cNvSpPr>
          <p:nvPr/>
        </p:nvSpPr>
        <p:spPr bwMode="auto">
          <a:xfrm>
            <a:off x="5101531" y="1799333"/>
            <a:ext cx="43633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3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pSp>
        <p:nvGrpSpPr>
          <p:cNvPr id="15380" name="Group 1040"/>
          <p:cNvGrpSpPr>
            <a:grpSpLocks/>
          </p:cNvGrpSpPr>
          <p:nvPr/>
        </p:nvGrpSpPr>
        <p:grpSpPr bwMode="auto">
          <a:xfrm>
            <a:off x="4963121" y="2186881"/>
            <a:ext cx="628650" cy="528638"/>
            <a:chOff x="3344" y="3260"/>
            <a:chExt cx="704" cy="592"/>
          </a:xfrm>
          <a:solidFill>
            <a:srgbClr val="9966FF"/>
          </a:solidFill>
        </p:grpSpPr>
        <p:sp>
          <p:nvSpPr>
            <p:cNvPr id="2420749" name="Rectangle 1037"/>
            <p:cNvSpPr>
              <a:spLocks noChangeArrowheads="1"/>
            </p:cNvSpPr>
            <p:nvPr/>
          </p:nvSpPr>
          <p:spPr bwMode="auto">
            <a:xfrm>
              <a:off x="3344" y="3260"/>
              <a:ext cx="704" cy="592"/>
            </a:xfrm>
            <a:prstGeom prst="rect">
              <a:avLst/>
            </a:prstGeom>
            <a:grp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ZA" sz="13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5382" name="Rectangle 1034"/>
            <p:cNvSpPr>
              <a:spLocks noChangeArrowheads="1"/>
            </p:cNvSpPr>
            <p:nvPr/>
          </p:nvSpPr>
          <p:spPr bwMode="auto">
            <a:xfrm>
              <a:off x="3460" y="3374"/>
              <a:ext cx="566" cy="414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800" i="0"/>
                <a:t>.99</a:t>
              </a:r>
            </a:p>
          </p:txBody>
        </p:sp>
      </p:grpSp>
      <p:sp>
        <p:nvSpPr>
          <p:cNvPr id="2420753" name="Line 1041"/>
          <p:cNvSpPr>
            <a:spLocks noChangeShapeType="1"/>
          </p:cNvSpPr>
          <p:nvPr/>
        </p:nvSpPr>
        <p:spPr bwMode="auto">
          <a:xfrm>
            <a:off x="3364707" y="2451200"/>
            <a:ext cx="4857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ZA" sz="135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420741" name="Rectangle 1029"/>
          <p:cNvSpPr>
            <a:spLocks noChangeArrowheads="1"/>
          </p:cNvSpPr>
          <p:nvPr/>
        </p:nvSpPr>
        <p:spPr bwMode="auto">
          <a:xfrm>
            <a:off x="4010323" y="1799333"/>
            <a:ext cx="43633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pSp>
        <p:nvGrpSpPr>
          <p:cNvPr id="15375" name="Group 1039"/>
          <p:cNvGrpSpPr>
            <a:grpSpLocks/>
          </p:cNvGrpSpPr>
          <p:nvPr/>
        </p:nvGrpSpPr>
        <p:grpSpPr bwMode="auto">
          <a:xfrm>
            <a:off x="3871021" y="2186881"/>
            <a:ext cx="628650" cy="528638"/>
            <a:chOff x="2048" y="3260"/>
            <a:chExt cx="704" cy="592"/>
          </a:xfrm>
          <a:solidFill>
            <a:srgbClr val="9966FF"/>
          </a:solidFill>
        </p:grpSpPr>
        <p:sp>
          <p:nvSpPr>
            <p:cNvPr id="2420748" name="Rectangle 1036"/>
            <p:cNvSpPr>
              <a:spLocks noChangeArrowheads="1"/>
            </p:cNvSpPr>
            <p:nvPr/>
          </p:nvSpPr>
          <p:spPr bwMode="auto">
            <a:xfrm>
              <a:off x="2048" y="3260"/>
              <a:ext cx="704" cy="592"/>
            </a:xfrm>
            <a:prstGeom prst="rect">
              <a:avLst/>
            </a:prstGeom>
            <a:grp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ZA" sz="13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5377" name="Rectangle 1033"/>
            <p:cNvSpPr>
              <a:spLocks noChangeArrowheads="1"/>
            </p:cNvSpPr>
            <p:nvPr/>
          </p:nvSpPr>
          <p:spPr bwMode="auto">
            <a:xfrm>
              <a:off x="2164" y="3373"/>
              <a:ext cx="566" cy="414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800" i="0"/>
                <a:t>.80</a:t>
              </a:r>
              <a:endParaRPr lang="en-US" altLang="en-US" sz="1800"/>
            </a:p>
          </p:txBody>
        </p:sp>
      </p:grpSp>
      <p:sp>
        <p:nvSpPr>
          <p:cNvPr id="242073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010481" y="280174"/>
            <a:ext cx="5434709" cy="768021"/>
          </a:xfrm>
          <a:noFill/>
          <a:ln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Reliability Example</a:t>
            </a:r>
          </a:p>
        </p:txBody>
      </p:sp>
      <p:sp>
        <p:nvSpPr>
          <p:cNvPr id="2420740" name="Rectangle 1028"/>
          <p:cNvSpPr>
            <a:spLocks noChangeArrowheads="1"/>
          </p:cNvSpPr>
          <p:nvPr/>
        </p:nvSpPr>
        <p:spPr bwMode="auto">
          <a:xfrm>
            <a:off x="2917329" y="1799333"/>
            <a:ext cx="43633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pSp>
        <p:nvGrpSpPr>
          <p:cNvPr id="15370" name="Group 1038"/>
          <p:cNvGrpSpPr>
            <a:grpSpLocks/>
          </p:cNvGrpSpPr>
          <p:nvPr/>
        </p:nvGrpSpPr>
        <p:grpSpPr bwMode="auto">
          <a:xfrm>
            <a:off x="2778919" y="2186881"/>
            <a:ext cx="628650" cy="528638"/>
            <a:chOff x="1224" y="3260"/>
            <a:chExt cx="704" cy="592"/>
          </a:xfrm>
          <a:solidFill>
            <a:srgbClr val="9966FF"/>
          </a:solidFill>
        </p:grpSpPr>
        <p:sp>
          <p:nvSpPr>
            <p:cNvPr id="2420747" name="Rectangle 1035"/>
            <p:cNvSpPr>
              <a:spLocks noChangeArrowheads="1"/>
            </p:cNvSpPr>
            <p:nvPr/>
          </p:nvSpPr>
          <p:spPr bwMode="auto">
            <a:xfrm>
              <a:off x="1224" y="3260"/>
              <a:ext cx="704" cy="592"/>
            </a:xfrm>
            <a:prstGeom prst="rect">
              <a:avLst/>
            </a:prstGeom>
            <a:grp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ZA" sz="13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5372" name="Rectangle 1032"/>
            <p:cNvSpPr>
              <a:spLocks noChangeArrowheads="1"/>
            </p:cNvSpPr>
            <p:nvPr/>
          </p:nvSpPr>
          <p:spPr bwMode="auto">
            <a:xfrm>
              <a:off x="1340" y="3373"/>
              <a:ext cx="566" cy="414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800" i="0" dirty="0"/>
                <a:t>.90</a:t>
              </a:r>
              <a:endParaRPr lang="en-US" altLang="en-US" sz="1800" dirty="0"/>
            </a:p>
          </p:txBody>
        </p:sp>
      </p:grpSp>
      <p:sp>
        <p:nvSpPr>
          <p:cNvPr id="2420760" name="Rectangle 1048"/>
          <p:cNvSpPr>
            <a:spLocks noChangeArrowheads="1"/>
          </p:cNvSpPr>
          <p:nvPr/>
        </p:nvSpPr>
        <p:spPr bwMode="auto">
          <a:xfrm>
            <a:off x="1761893" y="3048209"/>
            <a:ext cx="271276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Reliability of the process is</a:t>
            </a:r>
          </a:p>
        </p:txBody>
      </p:sp>
      <p:sp>
        <p:nvSpPr>
          <p:cNvPr id="2420761" name="Rectangle 1049"/>
          <p:cNvSpPr>
            <a:spLocks noChangeArrowheads="1"/>
          </p:cNvSpPr>
          <p:nvPr/>
        </p:nvSpPr>
        <p:spPr bwMode="auto">
          <a:xfrm>
            <a:off x="2252546" y="3501484"/>
            <a:ext cx="4973444" cy="785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1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</a:t>
            </a:r>
            <a:r>
              <a:rPr lang="en-US" sz="1600" baseline="-25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</a:t>
            </a:r>
            <a:r>
              <a:rPr lang="en-US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= R</a:t>
            </a:r>
            <a:r>
              <a:rPr lang="en-US" sz="1600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</a:t>
            </a:r>
            <a:r>
              <a:rPr lang="en-US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x R</a:t>
            </a:r>
            <a:r>
              <a:rPr lang="en-US" sz="1600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</a:t>
            </a:r>
            <a:r>
              <a:rPr lang="en-US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x R</a:t>
            </a:r>
            <a:r>
              <a:rPr lang="en-US" sz="1600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3</a:t>
            </a:r>
            <a:r>
              <a:rPr lang="en-US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= .90 x .80 x .99 = .713 or 71.3%</a:t>
            </a:r>
          </a:p>
          <a:p>
            <a:pPr>
              <a:lnSpc>
                <a:spcPct val="150000"/>
              </a:lnSpc>
              <a:defRPr/>
            </a:pPr>
            <a:r>
              <a:rPr lang="en-US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(Chance of failure 100- 71.3 = 38.7%)</a:t>
            </a:r>
          </a:p>
        </p:txBody>
      </p:sp>
    </p:spTree>
    <p:extLst>
      <p:ext uri="{BB962C8B-B14F-4D97-AF65-F5344CB8AC3E}">
        <p14:creationId xmlns:p14="http://schemas.microsoft.com/office/powerpoint/2010/main" val="1084706052"/>
      </p:ext>
    </p:extLst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0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20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0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20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0760" grpId="0" autoUpdateAnimBg="0"/>
      <p:bldP spid="2420761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882" name="Rectangle 2"/>
          <p:cNvSpPr>
            <a:spLocks noGrp="1" noChangeArrowheads="1"/>
          </p:cNvSpPr>
          <p:nvPr>
            <p:ph type="title"/>
          </p:nvPr>
        </p:nvSpPr>
        <p:spPr>
          <a:xfrm>
            <a:off x="3036094" y="271617"/>
            <a:ext cx="5416530" cy="804456"/>
          </a:xfrm>
          <a:noFill/>
          <a:ln>
            <a:noFill/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Redundancy Example</a:t>
            </a:r>
          </a:p>
        </p:txBody>
      </p:sp>
      <p:sp>
        <p:nvSpPr>
          <p:cNvPr id="2426887" name="Rectangle 7"/>
          <p:cNvSpPr>
            <a:spLocks noChangeArrowheads="1"/>
          </p:cNvSpPr>
          <p:nvPr/>
        </p:nvSpPr>
        <p:spPr bwMode="auto">
          <a:xfrm>
            <a:off x="1813932" y="1464530"/>
            <a:ext cx="4942270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 redundant process is installed to support the earlier example where R</a:t>
            </a:r>
            <a:r>
              <a:rPr lang="en-US" sz="1600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</a:t>
            </a:r>
            <a:r>
              <a:rPr lang="en-US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= .713</a:t>
            </a:r>
          </a:p>
        </p:txBody>
      </p:sp>
      <p:sp>
        <p:nvSpPr>
          <p:cNvPr id="2426889" name="Rectangle 9"/>
          <p:cNvSpPr>
            <a:spLocks noChangeArrowheads="1"/>
          </p:cNvSpPr>
          <p:nvPr/>
        </p:nvSpPr>
        <p:spPr bwMode="auto">
          <a:xfrm>
            <a:off x="2479775" y="2194025"/>
            <a:ext cx="373820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35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</a:t>
            </a:r>
            <a:r>
              <a:rPr lang="en-US" sz="1350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</a:t>
            </a:r>
            <a:endParaRPr lang="en-US" sz="135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0500" name="Rectangle 12"/>
          <p:cNvSpPr>
            <a:spLocks noChangeArrowheads="1"/>
          </p:cNvSpPr>
          <p:nvPr/>
        </p:nvSpPr>
        <p:spPr bwMode="auto">
          <a:xfrm>
            <a:off x="2401194" y="2551213"/>
            <a:ext cx="521297" cy="300082"/>
          </a:xfrm>
          <a:prstGeom prst="rect">
            <a:avLst/>
          </a:prstGeom>
          <a:solidFill>
            <a:srgbClr val="FED88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350" i="0"/>
              <a:t>0.90</a:t>
            </a:r>
          </a:p>
        </p:txBody>
      </p:sp>
      <p:sp>
        <p:nvSpPr>
          <p:cNvPr id="20501" name="Rectangle 13"/>
          <p:cNvSpPr>
            <a:spLocks noChangeArrowheads="1"/>
          </p:cNvSpPr>
          <p:nvPr/>
        </p:nvSpPr>
        <p:spPr bwMode="auto">
          <a:xfrm>
            <a:off x="2401194" y="3040560"/>
            <a:ext cx="521297" cy="300082"/>
          </a:xfrm>
          <a:prstGeom prst="rect">
            <a:avLst/>
          </a:prstGeom>
          <a:solidFill>
            <a:srgbClr val="9966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350" i="0" dirty="0"/>
              <a:t>0.90</a:t>
            </a:r>
          </a:p>
        </p:txBody>
      </p:sp>
      <p:sp>
        <p:nvSpPr>
          <p:cNvPr id="2426890" name="Rectangle 10"/>
          <p:cNvSpPr>
            <a:spLocks noChangeArrowheads="1"/>
          </p:cNvSpPr>
          <p:nvPr/>
        </p:nvSpPr>
        <p:spPr bwMode="auto">
          <a:xfrm>
            <a:off x="3165575" y="2194025"/>
            <a:ext cx="373820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35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</a:t>
            </a:r>
            <a:r>
              <a:rPr lang="en-US" sz="1350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</a:t>
            </a:r>
            <a:endParaRPr lang="en-US" sz="135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0497" name="Rectangle 14"/>
          <p:cNvSpPr>
            <a:spLocks noChangeArrowheads="1"/>
          </p:cNvSpPr>
          <p:nvPr/>
        </p:nvSpPr>
        <p:spPr bwMode="auto">
          <a:xfrm>
            <a:off x="3086994" y="2551213"/>
            <a:ext cx="521297" cy="300082"/>
          </a:xfrm>
          <a:prstGeom prst="rect">
            <a:avLst/>
          </a:prstGeom>
          <a:solidFill>
            <a:srgbClr val="FED88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350" i="0"/>
              <a:t>0.80</a:t>
            </a:r>
          </a:p>
        </p:txBody>
      </p:sp>
      <p:sp>
        <p:nvSpPr>
          <p:cNvPr id="20498" name="Rectangle 15"/>
          <p:cNvSpPr>
            <a:spLocks noChangeArrowheads="1"/>
          </p:cNvSpPr>
          <p:nvPr/>
        </p:nvSpPr>
        <p:spPr bwMode="auto">
          <a:xfrm>
            <a:off x="3086994" y="3040560"/>
            <a:ext cx="521297" cy="300082"/>
          </a:xfrm>
          <a:prstGeom prst="rect">
            <a:avLst/>
          </a:prstGeom>
          <a:solidFill>
            <a:srgbClr val="9966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350" i="0"/>
              <a:t>0.80</a:t>
            </a:r>
          </a:p>
        </p:txBody>
      </p:sp>
      <p:sp>
        <p:nvSpPr>
          <p:cNvPr id="2426891" name="Rectangle 11"/>
          <p:cNvSpPr>
            <a:spLocks noChangeArrowheads="1"/>
          </p:cNvSpPr>
          <p:nvPr/>
        </p:nvSpPr>
        <p:spPr bwMode="auto">
          <a:xfrm>
            <a:off x="3852268" y="2194025"/>
            <a:ext cx="373820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35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</a:t>
            </a:r>
            <a:r>
              <a:rPr lang="en-US" sz="1350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3</a:t>
            </a:r>
            <a:endParaRPr lang="en-US" sz="135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0495" name="Rectangle 16"/>
          <p:cNvSpPr>
            <a:spLocks noChangeArrowheads="1"/>
          </p:cNvSpPr>
          <p:nvPr/>
        </p:nvSpPr>
        <p:spPr bwMode="auto">
          <a:xfrm>
            <a:off x="3773687" y="3040560"/>
            <a:ext cx="521297" cy="300082"/>
          </a:xfrm>
          <a:prstGeom prst="rect">
            <a:avLst/>
          </a:prstGeom>
          <a:solidFill>
            <a:srgbClr val="9966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350" i="0"/>
              <a:t>0.99</a:t>
            </a:r>
          </a:p>
        </p:txBody>
      </p:sp>
      <p:sp>
        <p:nvSpPr>
          <p:cNvPr id="2426900" name="Line 20"/>
          <p:cNvSpPr>
            <a:spLocks noChangeShapeType="1"/>
          </p:cNvSpPr>
          <p:nvPr/>
        </p:nvSpPr>
        <p:spPr bwMode="auto">
          <a:xfrm>
            <a:off x="2625329" y="2821783"/>
            <a:ext cx="0" cy="1857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ZA" sz="135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426901" name="Line 21"/>
          <p:cNvSpPr>
            <a:spLocks noChangeShapeType="1"/>
          </p:cNvSpPr>
          <p:nvPr/>
        </p:nvSpPr>
        <p:spPr bwMode="auto">
          <a:xfrm>
            <a:off x="3311129" y="2821783"/>
            <a:ext cx="0" cy="1857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ZA" sz="135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426902" name="Line 22"/>
          <p:cNvSpPr>
            <a:spLocks noChangeShapeType="1"/>
          </p:cNvSpPr>
          <p:nvPr/>
        </p:nvSpPr>
        <p:spPr bwMode="auto">
          <a:xfrm rot="16200000">
            <a:off x="2943225" y="3078958"/>
            <a:ext cx="0" cy="1857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ZA" sz="135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426903" name="Line 23"/>
          <p:cNvSpPr>
            <a:spLocks noChangeShapeType="1"/>
          </p:cNvSpPr>
          <p:nvPr/>
        </p:nvSpPr>
        <p:spPr bwMode="auto">
          <a:xfrm rot="16200000">
            <a:off x="3629025" y="3078958"/>
            <a:ext cx="0" cy="1857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ZA" sz="135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426905" name="Rectangle 25"/>
          <p:cNvSpPr>
            <a:spLocks noChangeArrowheads="1"/>
          </p:cNvSpPr>
          <p:nvPr/>
        </p:nvSpPr>
        <p:spPr bwMode="auto">
          <a:xfrm>
            <a:off x="3641528" y="3439716"/>
            <a:ext cx="3122971" cy="1066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sz="135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= [.9 + .9(1 - .9)] x [.8 + .8(1 - .8)] x .99</a:t>
            </a:r>
          </a:p>
          <a:p>
            <a:pPr>
              <a:lnSpc>
                <a:spcPct val="120000"/>
              </a:lnSpc>
              <a:defRPr/>
            </a:pPr>
            <a:r>
              <a:rPr lang="en-US" sz="135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= [.9 + (.9)(.1)] x [.8 + (.8)(.2)] x .99</a:t>
            </a:r>
          </a:p>
          <a:p>
            <a:pPr>
              <a:lnSpc>
                <a:spcPct val="120000"/>
              </a:lnSpc>
              <a:defRPr/>
            </a:pPr>
            <a:r>
              <a:rPr lang="en-US" sz="135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= .99 x .96 x .99 = .94</a:t>
            </a:r>
          </a:p>
          <a:p>
            <a:pPr>
              <a:lnSpc>
                <a:spcPct val="120000"/>
              </a:lnSpc>
              <a:defRPr/>
            </a:pPr>
            <a:r>
              <a:rPr lang="en-US" sz="135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Chance of failure 100% – 94% = 6%</a:t>
            </a:r>
          </a:p>
        </p:txBody>
      </p:sp>
      <p:sp>
        <p:nvSpPr>
          <p:cNvPr id="2426906" name="Rectangle 26"/>
          <p:cNvSpPr>
            <a:spLocks noChangeArrowheads="1"/>
          </p:cNvSpPr>
          <p:nvPr/>
        </p:nvSpPr>
        <p:spPr bwMode="auto">
          <a:xfrm>
            <a:off x="5213152" y="2277964"/>
            <a:ext cx="1472506" cy="880889"/>
          </a:xfrm>
          <a:prstGeom prst="rect">
            <a:avLst/>
          </a:prstGeom>
          <a:solidFill>
            <a:schemeClr val="hlink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125" tIns="127575" rIns="91125" bIns="127575">
            <a:spAutoFit/>
          </a:bodyPr>
          <a:lstStyle/>
          <a:p>
            <a:pPr algn="ctr">
              <a:defRPr/>
            </a:pPr>
            <a:r>
              <a:rPr lang="en-US" sz="135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Reliability has increased from .713 to .94</a:t>
            </a:r>
          </a:p>
        </p:txBody>
      </p:sp>
    </p:spTree>
    <p:extLst>
      <p:ext uri="{BB962C8B-B14F-4D97-AF65-F5344CB8AC3E}">
        <p14:creationId xmlns:p14="http://schemas.microsoft.com/office/powerpoint/2010/main" val="2605877380"/>
      </p:ext>
    </p:extLst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26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26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426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6887" grpId="0" autoUpdateAnimBg="0"/>
      <p:bldP spid="2426905" grpId="0" autoUpdateAnimBg="0"/>
      <p:bldP spid="2426906" grpId="0" animBg="1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Service organisations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4488" y="1508352"/>
            <a:ext cx="5915025" cy="2609128"/>
          </a:xfrm>
        </p:spPr>
        <p:txBody>
          <a:bodyPr>
            <a:normAutofit fontScale="77500" lnSpcReduction="20000"/>
          </a:bodyPr>
          <a:lstStyle/>
          <a:p>
            <a:r>
              <a:rPr lang="en-ZA" dirty="0"/>
              <a:t>Building maintenance</a:t>
            </a:r>
          </a:p>
          <a:p>
            <a:r>
              <a:rPr lang="en-ZA" dirty="0"/>
              <a:t>Vehicle maintenance.</a:t>
            </a:r>
          </a:p>
          <a:p>
            <a:r>
              <a:rPr lang="en-ZA" dirty="0"/>
              <a:t>How often to you (personally!) backup your data?</a:t>
            </a:r>
          </a:p>
          <a:p>
            <a:r>
              <a:rPr lang="en-ZA" dirty="0"/>
              <a:t>Sharpen the saw. (Do you maintain/refresh your knowledge / skills / intellectual capital?)</a:t>
            </a:r>
          </a:p>
        </p:txBody>
      </p:sp>
    </p:spTree>
    <p:extLst>
      <p:ext uri="{BB962C8B-B14F-4D97-AF65-F5344CB8AC3E}">
        <p14:creationId xmlns:p14="http://schemas.microsoft.com/office/powerpoint/2010/main" val="27603839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ZA" sz="2800" dirty="0"/>
              <a:t>Russia: Maintenance mentality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2750634" cy="48968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402" y="1304276"/>
            <a:ext cx="6395598" cy="359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13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Outcomes for today's contact</a:t>
            </a:r>
            <a:endParaRPr lang="en-ZA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ZA" b="1" dirty="0"/>
              <a:t>OUTCOMES OF TODAY</a:t>
            </a:r>
          </a:p>
          <a:p>
            <a:pPr lvl="0"/>
            <a:r>
              <a:rPr lang="en-ZA" dirty="0"/>
              <a:t>Have a clear picture of lean operations and maintenance.</a:t>
            </a:r>
          </a:p>
          <a:p>
            <a:pPr lvl="0"/>
            <a:r>
              <a:rPr lang="en-ZA" dirty="0"/>
              <a:t>Be able to understand the essence of maintenance and lean</a:t>
            </a:r>
          </a:p>
          <a:p>
            <a:pPr lvl="0"/>
            <a:r>
              <a:rPr lang="en-ZA" dirty="0"/>
              <a:t>Show that you can apply these concepts in real-life organisations</a:t>
            </a:r>
          </a:p>
          <a:p>
            <a:pPr lvl="0"/>
            <a:r>
              <a:rPr lang="en-ZA" b="1" dirty="0"/>
              <a:t>The last pieces of the puzzle are on the board</a:t>
            </a:r>
          </a:p>
        </p:txBody>
      </p:sp>
    </p:spTree>
    <p:extLst>
      <p:ext uri="{BB962C8B-B14F-4D97-AF65-F5344CB8AC3E}">
        <p14:creationId xmlns:p14="http://schemas.microsoft.com/office/powerpoint/2010/main" val="80719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687"/>
    </mc:Choice>
    <mc:Fallback xmlns="">
      <p:transition spd="slow" advTm="14687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ZA" sz="2400" dirty="0"/>
              <a:t>South Africa: Run-it-down mentality</a:t>
            </a:r>
          </a:p>
        </p:txBody>
      </p:sp>
      <p:pic>
        <p:nvPicPr>
          <p:cNvPr id="2052" name="Picture 4" descr="https://thisbugslifedotcom.files.wordpress.com/2015/03/pothole-2.jpg?w=700&amp;h=94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2" y="572429"/>
            <a:ext cx="3002655" cy="4317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sott.net/image/s4/89284/full/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627" y="1343377"/>
            <a:ext cx="6133373" cy="3546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8776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idx="1"/>
          </p:nvPr>
        </p:nvSpPr>
        <p:spPr>
          <a:xfrm>
            <a:off x="629842" y="316737"/>
            <a:ext cx="3868340" cy="617934"/>
          </a:xfrm>
        </p:spPr>
        <p:txBody>
          <a:bodyPr>
            <a:normAutofit/>
          </a:bodyPr>
          <a:lstStyle/>
          <a:p>
            <a:pPr algn="ctr"/>
            <a:r>
              <a:rPr lang="en-ZA" sz="2800" dirty="0"/>
              <a:t>Hiroshima 1945</a:t>
            </a:r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47" y="938895"/>
            <a:ext cx="4093486" cy="3596145"/>
          </a:xfrm>
        </p:spPr>
      </p:pic>
      <p:sp>
        <p:nvSpPr>
          <p:cNvPr id="16" name="Text Placeholder 15"/>
          <p:cNvSpPr>
            <a:spLocks noGrp="1"/>
          </p:cNvSpPr>
          <p:nvPr>
            <p:ph type="body" sz="quarter" idx="3"/>
          </p:nvPr>
        </p:nvSpPr>
        <p:spPr>
          <a:xfrm>
            <a:off x="4629151" y="316737"/>
            <a:ext cx="3887391" cy="617934"/>
          </a:xfrm>
        </p:spPr>
        <p:txBody>
          <a:bodyPr>
            <a:normAutofit/>
          </a:bodyPr>
          <a:lstStyle/>
          <a:p>
            <a:pPr algn="ctr"/>
            <a:r>
              <a:rPr lang="en-ZA" sz="2800" dirty="0"/>
              <a:t>Detroit 1945</a:t>
            </a:r>
          </a:p>
        </p:txBody>
      </p:sp>
      <p:pic>
        <p:nvPicPr>
          <p:cNvPr id="18" name="Content Placeholder 1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863" y="938895"/>
            <a:ext cx="4486136" cy="3596145"/>
          </a:xfrm>
        </p:spPr>
      </p:pic>
    </p:spTree>
    <p:extLst>
      <p:ext uri="{BB962C8B-B14F-4D97-AF65-F5344CB8AC3E}">
        <p14:creationId xmlns:p14="http://schemas.microsoft.com/office/powerpoint/2010/main" val="38451483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35036" y="156853"/>
            <a:ext cx="5872162" cy="325437"/>
          </a:xfrm>
        </p:spPr>
        <p:txBody>
          <a:bodyPr>
            <a:normAutofit fontScale="90000"/>
          </a:bodyPr>
          <a:lstStyle/>
          <a:p>
            <a:pPr algn="ctr"/>
            <a:r>
              <a:rPr lang="en-ZA" dirty="0"/>
              <a:t>Maintenance vs Decay</a:t>
            </a:r>
          </a:p>
        </p:txBody>
      </p:sp>
      <p:pic>
        <p:nvPicPr>
          <p:cNvPr id="5122" name="Picture 2" descr="http://i1214.photobucket.com/albums/cc490/pentopaper1/543389_345602202165433_448310334_n_zps7bdd6084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654" y="613132"/>
            <a:ext cx="5605346" cy="4460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detroiturbex.com/content/ba/feat/decay/img/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2100"/>
            <a:ext cx="6007198" cy="4002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5503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encrypted-tbn3.gstatic.com/images?q=tbn:ANd9GcRdvM0SOvblO04KIKl5G3e5pd4Ld-nsX6JLEG3BriG6LM_pmGz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903" y="642938"/>
            <a:ext cx="2614098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encrypted-tbn1.gstatic.com/images?q=tbn:ANd9GcQ7QglpzoGFOY_OpAh0jhxoHhYo7LjmFgsO4SB7G65GiH1Ze4K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012" y="640987"/>
            <a:ext cx="5761160" cy="386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carusopaving.com/images/pavement_maintenance/d.jpg?nxg_versionuid=publish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913" y="640832"/>
            <a:ext cx="5743259" cy="3859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encrypted-tbn1.gstatic.com/images?q=tbn:ANd9GcTco1hKJXrVvzJj_m72C7EemG0btWzWLnNmVXRDmEZmhSH3erhdO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325" y="650388"/>
            <a:ext cx="5808847" cy="3858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i.dailymail.co.uk/i/pix/2011/10/05/article-2045550-0E3DE49200000578-754_634x44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114" y="632349"/>
            <a:ext cx="5502115" cy="3868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5381" y="848321"/>
            <a:ext cx="5915025" cy="433407"/>
          </a:xfrm>
        </p:spPr>
        <p:txBody>
          <a:bodyPr>
            <a:noAutofit/>
          </a:bodyPr>
          <a:lstStyle/>
          <a:p>
            <a:pPr algn="ctr"/>
            <a:r>
              <a:rPr lang="en-ZA" sz="1800" b="1" dirty="0"/>
              <a:t>Potholes: Comparing preventive vs breakdown maintenance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615382" y="1281641"/>
            <a:ext cx="2901255" cy="290445"/>
          </a:xfrm>
        </p:spPr>
        <p:txBody>
          <a:bodyPr>
            <a:normAutofit lnSpcReduction="10000"/>
          </a:bodyPr>
          <a:lstStyle/>
          <a:p>
            <a:r>
              <a:rPr lang="en-ZA" dirty="0"/>
              <a:t>Preventive maintenance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1615382" y="1588592"/>
            <a:ext cx="2901255" cy="1468474"/>
          </a:xfrm>
        </p:spPr>
        <p:txBody>
          <a:bodyPr>
            <a:normAutofit fontScale="47500" lnSpcReduction="20000"/>
          </a:bodyPr>
          <a:lstStyle/>
          <a:p>
            <a:r>
              <a:rPr lang="en-ZA" dirty="0"/>
              <a:t>Once-off costs</a:t>
            </a:r>
          </a:p>
          <a:p>
            <a:r>
              <a:rPr lang="en-ZA" dirty="0"/>
              <a:t>Prevents further decay</a:t>
            </a:r>
          </a:p>
          <a:p>
            <a:r>
              <a:rPr lang="en-ZA" dirty="0"/>
              <a:t>Unsightly</a:t>
            </a:r>
          </a:p>
          <a:p>
            <a:r>
              <a:rPr lang="en-ZA" dirty="0"/>
              <a:t>Can be done without much disruption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614863" y="1312318"/>
            <a:ext cx="2915543" cy="259769"/>
          </a:xfrm>
        </p:spPr>
        <p:txBody>
          <a:bodyPr>
            <a:noAutofit/>
          </a:bodyPr>
          <a:lstStyle/>
          <a:p>
            <a:endParaRPr lang="en-ZA" dirty="0"/>
          </a:p>
          <a:p>
            <a:r>
              <a:rPr lang="en-ZA" dirty="0"/>
              <a:t>Breakdown maintenance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614863" y="1588592"/>
            <a:ext cx="2915543" cy="1468473"/>
          </a:xfrm>
        </p:spPr>
        <p:txBody>
          <a:bodyPr>
            <a:normAutofit fontScale="47500" lnSpcReduction="20000"/>
          </a:bodyPr>
          <a:lstStyle/>
          <a:p>
            <a:r>
              <a:rPr lang="en-ZA" dirty="0"/>
              <a:t>Costly</a:t>
            </a:r>
          </a:p>
          <a:p>
            <a:r>
              <a:rPr lang="en-ZA" dirty="0"/>
              <a:t>Disrupting</a:t>
            </a:r>
          </a:p>
          <a:p>
            <a:r>
              <a:rPr lang="en-ZA" dirty="0"/>
              <a:t>Often disintegrate afterwards</a:t>
            </a:r>
          </a:p>
          <a:p>
            <a:r>
              <a:rPr lang="en-ZA" dirty="0"/>
              <a:t>Consider downstream costs</a:t>
            </a:r>
          </a:p>
        </p:txBody>
      </p:sp>
      <p:sp>
        <p:nvSpPr>
          <p:cNvPr id="10" name="Text Placeholder 5"/>
          <p:cNvSpPr txBox="1">
            <a:spLocks/>
          </p:cNvSpPr>
          <p:nvPr/>
        </p:nvSpPr>
        <p:spPr>
          <a:xfrm>
            <a:off x="1609853" y="2976783"/>
            <a:ext cx="5915025" cy="306951"/>
          </a:xfrm>
          <a:prstGeom prst="rect">
            <a:avLst/>
          </a:prstGeom>
        </p:spPr>
        <p:txBody>
          <a:bodyPr vert="horz" lIns="51435" tIns="25718" rIns="51435" bIns="25718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sz="1350" dirty="0"/>
              <a:t>Other examples</a:t>
            </a:r>
          </a:p>
        </p:txBody>
      </p:sp>
      <p:sp>
        <p:nvSpPr>
          <p:cNvPr id="11" name="Content Placeholder 6"/>
          <p:cNvSpPr txBox="1">
            <a:spLocks/>
          </p:cNvSpPr>
          <p:nvPr/>
        </p:nvSpPr>
        <p:spPr>
          <a:xfrm>
            <a:off x="1609853" y="3267142"/>
            <a:ext cx="5915025" cy="893286"/>
          </a:xfrm>
          <a:prstGeom prst="rect">
            <a:avLst/>
          </a:prstGeom>
        </p:spPr>
        <p:txBody>
          <a:bodyPr vert="horz" lIns="51435" tIns="25718" rIns="51435" bIns="25718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sz="1575" dirty="0"/>
              <a:t>Dentistry / orthodontic repairs</a:t>
            </a:r>
          </a:p>
          <a:p>
            <a:r>
              <a:rPr lang="en-ZA" sz="1575" dirty="0"/>
              <a:t>Transnet recapitalisation</a:t>
            </a:r>
          </a:p>
          <a:p>
            <a:r>
              <a:rPr lang="en-ZA" sz="1575" dirty="0"/>
              <a:t>Buildings</a:t>
            </a:r>
          </a:p>
          <a:p>
            <a:endParaRPr lang="en-ZA" sz="1575" dirty="0"/>
          </a:p>
        </p:txBody>
      </p:sp>
    </p:spTree>
    <p:extLst>
      <p:ext uri="{BB962C8B-B14F-4D97-AF65-F5344CB8AC3E}">
        <p14:creationId xmlns:p14="http://schemas.microsoft.com/office/powerpoint/2010/main" val="2402605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  <p:bldP spid="8" grpId="0" build="p"/>
      <p:bldP spid="9" grpId="0" build="p"/>
      <p:bldP spid="10" grpId="0"/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2EBD33C-4568-4629-9191-80EFC3E69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8512" y="1126886"/>
            <a:ext cx="4908287" cy="33944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In a crisis things are done differently, but crises allow exceptional performance</a:t>
            </a:r>
          </a:p>
          <a:p>
            <a:pPr>
              <a:lnSpc>
                <a:spcPct val="100000"/>
              </a:lnSpc>
            </a:pPr>
            <a:r>
              <a:rPr lang="en-US" dirty="0"/>
              <a:t>Covid-19 has shown us where the cracks in our system are</a:t>
            </a:r>
          </a:p>
          <a:p>
            <a:pPr>
              <a:lnSpc>
                <a:spcPct val="100000"/>
              </a:lnSpc>
            </a:pPr>
            <a:r>
              <a:rPr lang="en-US" dirty="0"/>
              <a:t>Opportunity to repair them</a:t>
            </a:r>
          </a:p>
          <a:p>
            <a:pPr>
              <a:lnSpc>
                <a:spcPct val="100000"/>
              </a:lnSpc>
            </a:pPr>
            <a:r>
              <a:rPr lang="en-US" dirty="0"/>
              <a:t>Opportunity to be listened to</a:t>
            </a:r>
            <a:endParaRPr lang="en-GB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05F8A150-4B08-4DAA-B653-D7A3E2C95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Opportunities galore</a:t>
            </a:r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4C5814E-7EDA-4892-ACC2-C03CC29921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E182A5E-3877-4AA7-A479-A4C45C710B6D}" type="slidenum">
              <a:rPr lang="en-ZA" smtClean="0"/>
              <a:t>33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644193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ZA" sz="3200" dirty="0"/>
              <a:t>Reflection (Chat column)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9912" y="1126886"/>
            <a:ext cx="6136887" cy="3394472"/>
          </a:xfrm>
        </p:spPr>
        <p:txBody>
          <a:bodyPr>
            <a:normAutofit fontScale="92500" lnSpcReduction="20000"/>
          </a:bodyPr>
          <a:lstStyle/>
          <a:p>
            <a:r>
              <a:rPr lang="en-ZA" dirty="0"/>
              <a:t>What did you learn for / during this lesson? State the two most important things</a:t>
            </a:r>
          </a:p>
          <a:p>
            <a:r>
              <a:rPr lang="en-ZA" dirty="0"/>
              <a:t>What is there that you still don't understand about the topic?</a:t>
            </a:r>
          </a:p>
          <a:p>
            <a:r>
              <a:rPr lang="en-ZA" dirty="0"/>
              <a:t>How did you experience the whole process of the long assignment?</a:t>
            </a:r>
          </a:p>
          <a:p>
            <a:r>
              <a:rPr lang="en-ZA" dirty="0"/>
              <a:t>Any other comments?</a:t>
            </a:r>
          </a:p>
          <a:p>
            <a:pPr marL="0" indent="0">
              <a:buNone/>
            </a:pPr>
            <a:endParaRPr lang="en-ZA" dirty="0"/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B01B7FEA-FA31-452D-B6C9-CCC2EB08BA52}"/>
              </a:ext>
            </a:extLst>
          </p:cNvPr>
          <p:cNvSpPr/>
          <p:nvPr/>
        </p:nvSpPr>
        <p:spPr>
          <a:xfrm>
            <a:off x="0" y="1126886"/>
            <a:ext cx="2549912" cy="2946350"/>
          </a:xfrm>
          <a:prstGeom prst="wedgeEllipseCallout">
            <a:avLst>
              <a:gd name="adj1" fmla="val 2284"/>
              <a:gd name="adj2" fmla="val 8430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Let me tell  you a story of what lean operations really means</a:t>
            </a:r>
            <a:endParaRPr lang="en-GB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6172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WordArt 8"/>
          <p:cNvSpPr>
            <a:spLocks noChangeArrowheads="1" noChangeShapeType="1" noTextEdit="1"/>
          </p:cNvSpPr>
          <p:nvPr/>
        </p:nvSpPr>
        <p:spPr bwMode="auto">
          <a:xfrm>
            <a:off x="2771775" y="2043113"/>
            <a:ext cx="3600450" cy="105638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3583"/>
              </a:avLst>
            </a:prstTxWarp>
          </a:bodyPr>
          <a:lstStyle/>
          <a:p>
            <a:r>
              <a:rPr lang="en-ZA" sz="2025" kern="10">
                <a:ln w="19050">
                  <a:solidFill>
                    <a:srgbClr val="99CCFF"/>
                  </a:solidFill>
                  <a:round/>
                  <a:headEnd type="none" w="sm" len="sm"/>
                  <a:tailEnd type="none" w="sm" len="sm"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Book Antiqua"/>
              </a:rPr>
              <a:t>The Race</a:t>
            </a:r>
          </a:p>
        </p:txBody>
      </p:sp>
    </p:spTree>
    <p:extLst>
      <p:ext uri="{BB962C8B-B14F-4D97-AF65-F5344CB8AC3E}">
        <p14:creationId xmlns:p14="http://schemas.microsoft.com/office/powerpoint/2010/main" val="34996435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52"/>
          <p:cNvGrpSpPr>
            <a:grpSpLocks/>
          </p:cNvGrpSpPr>
          <p:nvPr/>
        </p:nvGrpSpPr>
        <p:grpSpPr bwMode="auto">
          <a:xfrm>
            <a:off x="3852267" y="1114426"/>
            <a:ext cx="2914650" cy="1793081"/>
            <a:chOff x="2074" y="528"/>
            <a:chExt cx="3264" cy="2008"/>
          </a:xfrm>
        </p:grpSpPr>
        <p:grpSp>
          <p:nvGrpSpPr>
            <p:cNvPr id="23590" name="Group 8"/>
            <p:cNvGrpSpPr>
              <a:grpSpLocks/>
            </p:cNvGrpSpPr>
            <p:nvPr/>
          </p:nvGrpSpPr>
          <p:grpSpPr bwMode="auto">
            <a:xfrm>
              <a:off x="2448" y="720"/>
              <a:ext cx="913" cy="1816"/>
              <a:chOff x="2448" y="720"/>
              <a:chExt cx="913" cy="1816"/>
            </a:xfrm>
          </p:grpSpPr>
          <p:sp>
            <p:nvSpPr>
              <p:cNvPr id="1106" name="Freeform 2"/>
              <p:cNvSpPr>
                <a:spLocks/>
              </p:cNvSpPr>
              <p:nvPr/>
            </p:nvSpPr>
            <p:spPr bwMode="auto">
              <a:xfrm>
                <a:off x="2732" y="993"/>
                <a:ext cx="289" cy="377"/>
              </a:xfrm>
              <a:custGeom>
                <a:avLst/>
                <a:gdLst>
                  <a:gd name="T0" fmla="*/ 173 w 289"/>
                  <a:gd name="T1" fmla="*/ 0 h 377"/>
                  <a:gd name="T2" fmla="*/ 209 w 289"/>
                  <a:gd name="T3" fmla="*/ 5 h 377"/>
                  <a:gd name="T4" fmla="*/ 244 w 289"/>
                  <a:gd name="T5" fmla="*/ 24 h 377"/>
                  <a:gd name="T6" fmla="*/ 266 w 289"/>
                  <a:gd name="T7" fmla="*/ 53 h 377"/>
                  <a:gd name="T8" fmla="*/ 284 w 289"/>
                  <a:gd name="T9" fmla="*/ 96 h 377"/>
                  <a:gd name="T10" fmla="*/ 288 w 289"/>
                  <a:gd name="T11" fmla="*/ 169 h 377"/>
                  <a:gd name="T12" fmla="*/ 275 w 289"/>
                  <a:gd name="T13" fmla="*/ 241 h 377"/>
                  <a:gd name="T14" fmla="*/ 253 w 289"/>
                  <a:gd name="T15" fmla="*/ 294 h 377"/>
                  <a:gd name="T16" fmla="*/ 222 w 289"/>
                  <a:gd name="T17" fmla="*/ 337 h 377"/>
                  <a:gd name="T18" fmla="*/ 191 w 289"/>
                  <a:gd name="T19" fmla="*/ 366 h 377"/>
                  <a:gd name="T20" fmla="*/ 154 w 289"/>
                  <a:gd name="T21" fmla="*/ 376 h 377"/>
                  <a:gd name="T22" fmla="*/ 119 w 289"/>
                  <a:gd name="T23" fmla="*/ 371 h 377"/>
                  <a:gd name="T24" fmla="*/ 102 w 289"/>
                  <a:gd name="T25" fmla="*/ 347 h 377"/>
                  <a:gd name="T26" fmla="*/ 75 w 289"/>
                  <a:gd name="T27" fmla="*/ 309 h 377"/>
                  <a:gd name="T28" fmla="*/ 66 w 289"/>
                  <a:gd name="T29" fmla="*/ 236 h 377"/>
                  <a:gd name="T30" fmla="*/ 75 w 289"/>
                  <a:gd name="T31" fmla="*/ 159 h 377"/>
                  <a:gd name="T32" fmla="*/ 79 w 289"/>
                  <a:gd name="T33" fmla="*/ 150 h 377"/>
                  <a:gd name="T34" fmla="*/ 0 w 289"/>
                  <a:gd name="T35" fmla="*/ 72 h 377"/>
                  <a:gd name="T36" fmla="*/ 0 w 289"/>
                  <a:gd name="T37" fmla="*/ 34 h 377"/>
                  <a:gd name="T38" fmla="*/ 13 w 289"/>
                  <a:gd name="T39" fmla="*/ 29 h 377"/>
                  <a:gd name="T40" fmla="*/ 93 w 289"/>
                  <a:gd name="T41" fmla="*/ 120 h 377"/>
                  <a:gd name="T42" fmla="*/ 102 w 289"/>
                  <a:gd name="T43" fmla="*/ 77 h 377"/>
                  <a:gd name="T44" fmla="*/ 128 w 289"/>
                  <a:gd name="T45" fmla="*/ 29 h 377"/>
                  <a:gd name="T46" fmla="*/ 154 w 289"/>
                  <a:gd name="T47" fmla="*/ 10 h 377"/>
                  <a:gd name="T48" fmla="*/ 173 w 289"/>
                  <a:gd name="T49" fmla="*/ 0 h 37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89"/>
                  <a:gd name="T76" fmla="*/ 0 h 377"/>
                  <a:gd name="T77" fmla="*/ 289 w 289"/>
                  <a:gd name="T78" fmla="*/ 377 h 37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89" h="377">
                    <a:moveTo>
                      <a:pt x="173" y="0"/>
                    </a:moveTo>
                    <a:lnTo>
                      <a:pt x="209" y="5"/>
                    </a:lnTo>
                    <a:lnTo>
                      <a:pt x="244" y="24"/>
                    </a:lnTo>
                    <a:lnTo>
                      <a:pt x="266" y="53"/>
                    </a:lnTo>
                    <a:lnTo>
                      <a:pt x="284" y="96"/>
                    </a:lnTo>
                    <a:lnTo>
                      <a:pt x="288" y="169"/>
                    </a:lnTo>
                    <a:lnTo>
                      <a:pt x="275" y="241"/>
                    </a:lnTo>
                    <a:lnTo>
                      <a:pt x="253" y="294"/>
                    </a:lnTo>
                    <a:lnTo>
                      <a:pt x="222" y="337"/>
                    </a:lnTo>
                    <a:lnTo>
                      <a:pt x="191" y="366"/>
                    </a:lnTo>
                    <a:lnTo>
                      <a:pt x="154" y="376"/>
                    </a:lnTo>
                    <a:lnTo>
                      <a:pt x="119" y="371"/>
                    </a:lnTo>
                    <a:lnTo>
                      <a:pt x="102" y="347"/>
                    </a:lnTo>
                    <a:lnTo>
                      <a:pt x="75" y="309"/>
                    </a:lnTo>
                    <a:lnTo>
                      <a:pt x="66" y="236"/>
                    </a:lnTo>
                    <a:lnTo>
                      <a:pt x="75" y="159"/>
                    </a:lnTo>
                    <a:lnTo>
                      <a:pt x="79" y="150"/>
                    </a:lnTo>
                    <a:lnTo>
                      <a:pt x="0" y="72"/>
                    </a:lnTo>
                    <a:lnTo>
                      <a:pt x="0" y="34"/>
                    </a:lnTo>
                    <a:lnTo>
                      <a:pt x="13" y="29"/>
                    </a:lnTo>
                    <a:lnTo>
                      <a:pt x="93" y="120"/>
                    </a:lnTo>
                    <a:lnTo>
                      <a:pt x="102" y="77"/>
                    </a:lnTo>
                    <a:lnTo>
                      <a:pt x="128" y="29"/>
                    </a:lnTo>
                    <a:lnTo>
                      <a:pt x="154" y="10"/>
                    </a:lnTo>
                    <a:lnTo>
                      <a:pt x="173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107" name="Freeform 3"/>
              <p:cNvSpPr>
                <a:spLocks/>
              </p:cNvSpPr>
              <p:nvPr/>
            </p:nvSpPr>
            <p:spPr bwMode="auto">
              <a:xfrm>
                <a:off x="3030" y="720"/>
                <a:ext cx="331" cy="779"/>
              </a:xfrm>
              <a:custGeom>
                <a:avLst/>
                <a:gdLst>
                  <a:gd name="T0" fmla="*/ 70 w 331"/>
                  <a:gd name="T1" fmla="*/ 644 h 779"/>
                  <a:gd name="T2" fmla="*/ 44 w 331"/>
                  <a:gd name="T3" fmla="*/ 672 h 779"/>
                  <a:gd name="T4" fmla="*/ 9 w 331"/>
                  <a:gd name="T5" fmla="*/ 706 h 779"/>
                  <a:gd name="T6" fmla="*/ 0 w 331"/>
                  <a:gd name="T7" fmla="*/ 759 h 779"/>
                  <a:gd name="T8" fmla="*/ 19 w 331"/>
                  <a:gd name="T9" fmla="*/ 778 h 779"/>
                  <a:gd name="T10" fmla="*/ 49 w 331"/>
                  <a:gd name="T11" fmla="*/ 778 h 779"/>
                  <a:gd name="T12" fmla="*/ 80 w 331"/>
                  <a:gd name="T13" fmla="*/ 749 h 779"/>
                  <a:gd name="T14" fmla="*/ 119 w 331"/>
                  <a:gd name="T15" fmla="*/ 687 h 779"/>
                  <a:gd name="T16" fmla="*/ 139 w 331"/>
                  <a:gd name="T17" fmla="*/ 620 h 779"/>
                  <a:gd name="T18" fmla="*/ 164 w 331"/>
                  <a:gd name="T19" fmla="*/ 572 h 779"/>
                  <a:gd name="T20" fmla="*/ 199 w 331"/>
                  <a:gd name="T21" fmla="*/ 505 h 779"/>
                  <a:gd name="T22" fmla="*/ 239 w 331"/>
                  <a:gd name="T23" fmla="*/ 466 h 779"/>
                  <a:gd name="T24" fmla="*/ 249 w 331"/>
                  <a:gd name="T25" fmla="*/ 374 h 779"/>
                  <a:gd name="T26" fmla="*/ 259 w 331"/>
                  <a:gd name="T27" fmla="*/ 312 h 779"/>
                  <a:gd name="T28" fmla="*/ 259 w 331"/>
                  <a:gd name="T29" fmla="*/ 254 h 779"/>
                  <a:gd name="T30" fmla="*/ 274 w 331"/>
                  <a:gd name="T31" fmla="*/ 178 h 779"/>
                  <a:gd name="T32" fmla="*/ 299 w 331"/>
                  <a:gd name="T33" fmla="*/ 149 h 779"/>
                  <a:gd name="T34" fmla="*/ 330 w 331"/>
                  <a:gd name="T35" fmla="*/ 19 h 779"/>
                  <a:gd name="T36" fmla="*/ 294 w 331"/>
                  <a:gd name="T37" fmla="*/ 0 h 779"/>
                  <a:gd name="T38" fmla="*/ 234 w 331"/>
                  <a:gd name="T39" fmla="*/ 5 h 779"/>
                  <a:gd name="T40" fmla="*/ 229 w 331"/>
                  <a:gd name="T41" fmla="*/ 101 h 779"/>
                  <a:gd name="T42" fmla="*/ 179 w 331"/>
                  <a:gd name="T43" fmla="*/ 82 h 779"/>
                  <a:gd name="T44" fmla="*/ 159 w 331"/>
                  <a:gd name="T45" fmla="*/ 96 h 779"/>
                  <a:gd name="T46" fmla="*/ 209 w 331"/>
                  <a:gd name="T47" fmla="*/ 139 h 779"/>
                  <a:gd name="T48" fmla="*/ 209 w 331"/>
                  <a:gd name="T49" fmla="*/ 192 h 779"/>
                  <a:gd name="T50" fmla="*/ 214 w 331"/>
                  <a:gd name="T51" fmla="*/ 250 h 779"/>
                  <a:gd name="T52" fmla="*/ 214 w 331"/>
                  <a:gd name="T53" fmla="*/ 317 h 779"/>
                  <a:gd name="T54" fmla="*/ 209 w 331"/>
                  <a:gd name="T55" fmla="*/ 374 h 779"/>
                  <a:gd name="T56" fmla="*/ 179 w 331"/>
                  <a:gd name="T57" fmla="*/ 432 h 779"/>
                  <a:gd name="T58" fmla="*/ 144 w 331"/>
                  <a:gd name="T59" fmla="*/ 543 h 779"/>
                  <a:gd name="T60" fmla="*/ 114 w 331"/>
                  <a:gd name="T61" fmla="*/ 591 h 779"/>
                  <a:gd name="T62" fmla="*/ 70 w 331"/>
                  <a:gd name="T63" fmla="*/ 644 h 77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31"/>
                  <a:gd name="T97" fmla="*/ 0 h 779"/>
                  <a:gd name="T98" fmla="*/ 331 w 331"/>
                  <a:gd name="T99" fmla="*/ 779 h 779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31" h="779">
                    <a:moveTo>
                      <a:pt x="70" y="644"/>
                    </a:moveTo>
                    <a:lnTo>
                      <a:pt x="44" y="672"/>
                    </a:lnTo>
                    <a:lnTo>
                      <a:pt x="9" y="706"/>
                    </a:lnTo>
                    <a:lnTo>
                      <a:pt x="0" y="759"/>
                    </a:lnTo>
                    <a:lnTo>
                      <a:pt x="19" y="778"/>
                    </a:lnTo>
                    <a:lnTo>
                      <a:pt x="49" y="778"/>
                    </a:lnTo>
                    <a:lnTo>
                      <a:pt x="80" y="749"/>
                    </a:lnTo>
                    <a:lnTo>
                      <a:pt x="119" y="687"/>
                    </a:lnTo>
                    <a:lnTo>
                      <a:pt x="139" y="620"/>
                    </a:lnTo>
                    <a:lnTo>
                      <a:pt x="164" y="572"/>
                    </a:lnTo>
                    <a:lnTo>
                      <a:pt x="199" y="505"/>
                    </a:lnTo>
                    <a:lnTo>
                      <a:pt x="239" y="466"/>
                    </a:lnTo>
                    <a:lnTo>
                      <a:pt x="249" y="374"/>
                    </a:lnTo>
                    <a:lnTo>
                      <a:pt x="259" y="312"/>
                    </a:lnTo>
                    <a:lnTo>
                      <a:pt x="259" y="254"/>
                    </a:lnTo>
                    <a:lnTo>
                      <a:pt x="274" y="178"/>
                    </a:lnTo>
                    <a:lnTo>
                      <a:pt x="299" y="149"/>
                    </a:lnTo>
                    <a:lnTo>
                      <a:pt x="330" y="19"/>
                    </a:lnTo>
                    <a:lnTo>
                      <a:pt x="294" y="0"/>
                    </a:lnTo>
                    <a:lnTo>
                      <a:pt x="234" y="5"/>
                    </a:lnTo>
                    <a:lnTo>
                      <a:pt x="229" y="101"/>
                    </a:lnTo>
                    <a:lnTo>
                      <a:pt x="179" y="82"/>
                    </a:lnTo>
                    <a:lnTo>
                      <a:pt x="159" y="96"/>
                    </a:lnTo>
                    <a:lnTo>
                      <a:pt x="209" y="139"/>
                    </a:lnTo>
                    <a:lnTo>
                      <a:pt x="209" y="192"/>
                    </a:lnTo>
                    <a:lnTo>
                      <a:pt x="214" y="250"/>
                    </a:lnTo>
                    <a:lnTo>
                      <a:pt x="214" y="317"/>
                    </a:lnTo>
                    <a:lnTo>
                      <a:pt x="209" y="374"/>
                    </a:lnTo>
                    <a:lnTo>
                      <a:pt x="179" y="432"/>
                    </a:lnTo>
                    <a:lnTo>
                      <a:pt x="144" y="543"/>
                    </a:lnTo>
                    <a:lnTo>
                      <a:pt x="114" y="591"/>
                    </a:lnTo>
                    <a:lnTo>
                      <a:pt x="70" y="644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108" name="Freeform 4"/>
              <p:cNvSpPr>
                <a:spLocks/>
              </p:cNvSpPr>
              <p:nvPr/>
            </p:nvSpPr>
            <p:spPr bwMode="auto">
              <a:xfrm>
                <a:off x="2448" y="758"/>
                <a:ext cx="334" cy="751"/>
              </a:xfrm>
              <a:custGeom>
                <a:avLst/>
                <a:gdLst>
                  <a:gd name="T0" fmla="*/ 293 w 334"/>
                  <a:gd name="T1" fmla="*/ 615 h 751"/>
                  <a:gd name="T2" fmla="*/ 318 w 334"/>
                  <a:gd name="T3" fmla="*/ 649 h 751"/>
                  <a:gd name="T4" fmla="*/ 328 w 334"/>
                  <a:gd name="T5" fmla="*/ 672 h 751"/>
                  <a:gd name="T6" fmla="*/ 333 w 334"/>
                  <a:gd name="T7" fmla="*/ 716 h 751"/>
                  <a:gd name="T8" fmla="*/ 328 w 334"/>
                  <a:gd name="T9" fmla="*/ 740 h 751"/>
                  <a:gd name="T10" fmla="*/ 303 w 334"/>
                  <a:gd name="T11" fmla="*/ 750 h 751"/>
                  <a:gd name="T12" fmla="*/ 269 w 334"/>
                  <a:gd name="T13" fmla="*/ 745 h 751"/>
                  <a:gd name="T14" fmla="*/ 243 w 334"/>
                  <a:gd name="T15" fmla="*/ 711 h 751"/>
                  <a:gd name="T16" fmla="*/ 218 w 334"/>
                  <a:gd name="T17" fmla="*/ 672 h 751"/>
                  <a:gd name="T18" fmla="*/ 184 w 334"/>
                  <a:gd name="T19" fmla="*/ 596 h 751"/>
                  <a:gd name="T20" fmla="*/ 144 w 334"/>
                  <a:gd name="T21" fmla="*/ 538 h 751"/>
                  <a:gd name="T22" fmla="*/ 115 w 334"/>
                  <a:gd name="T23" fmla="*/ 495 h 751"/>
                  <a:gd name="T24" fmla="*/ 100 w 334"/>
                  <a:gd name="T25" fmla="*/ 414 h 751"/>
                  <a:gd name="T26" fmla="*/ 85 w 334"/>
                  <a:gd name="T27" fmla="*/ 317 h 751"/>
                  <a:gd name="T28" fmla="*/ 64 w 334"/>
                  <a:gd name="T29" fmla="*/ 263 h 751"/>
                  <a:gd name="T30" fmla="*/ 35 w 334"/>
                  <a:gd name="T31" fmla="*/ 216 h 751"/>
                  <a:gd name="T32" fmla="*/ 20 w 334"/>
                  <a:gd name="T33" fmla="*/ 177 h 751"/>
                  <a:gd name="T34" fmla="*/ 0 w 334"/>
                  <a:gd name="T35" fmla="*/ 115 h 751"/>
                  <a:gd name="T36" fmla="*/ 5 w 334"/>
                  <a:gd name="T37" fmla="*/ 48 h 751"/>
                  <a:gd name="T38" fmla="*/ 40 w 334"/>
                  <a:gd name="T39" fmla="*/ 4 h 751"/>
                  <a:gd name="T40" fmla="*/ 85 w 334"/>
                  <a:gd name="T41" fmla="*/ 0 h 751"/>
                  <a:gd name="T42" fmla="*/ 100 w 334"/>
                  <a:gd name="T43" fmla="*/ 105 h 751"/>
                  <a:gd name="T44" fmla="*/ 125 w 334"/>
                  <a:gd name="T45" fmla="*/ 95 h 751"/>
                  <a:gd name="T46" fmla="*/ 129 w 334"/>
                  <a:gd name="T47" fmla="*/ 124 h 751"/>
                  <a:gd name="T48" fmla="*/ 100 w 334"/>
                  <a:gd name="T49" fmla="*/ 149 h 751"/>
                  <a:gd name="T50" fmla="*/ 100 w 334"/>
                  <a:gd name="T51" fmla="*/ 196 h 751"/>
                  <a:gd name="T52" fmla="*/ 125 w 334"/>
                  <a:gd name="T53" fmla="*/ 273 h 751"/>
                  <a:gd name="T54" fmla="*/ 144 w 334"/>
                  <a:gd name="T55" fmla="*/ 355 h 751"/>
                  <a:gd name="T56" fmla="*/ 159 w 334"/>
                  <a:gd name="T57" fmla="*/ 447 h 751"/>
                  <a:gd name="T58" fmla="*/ 179 w 334"/>
                  <a:gd name="T59" fmla="*/ 481 h 751"/>
                  <a:gd name="T60" fmla="*/ 223 w 334"/>
                  <a:gd name="T61" fmla="*/ 538 h 751"/>
                  <a:gd name="T62" fmla="*/ 269 w 334"/>
                  <a:gd name="T63" fmla="*/ 586 h 751"/>
                  <a:gd name="T64" fmla="*/ 293 w 334"/>
                  <a:gd name="T65" fmla="*/ 615 h 75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34"/>
                  <a:gd name="T100" fmla="*/ 0 h 751"/>
                  <a:gd name="T101" fmla="*/ 334 w 334"/>
                  <a:gd name="T102" fmla="*/ 751 h 75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34" h="751">
                    <a:moveTo>
                      <a:pt x="293" y="615"/>
                    </a:moveTo>
                    <a:lnTo>
                      <a:pt x="318" y="649"/>
                    </a:lnTo>
                    <a:lnTo>
                      <a:pt x="328" y="672"/>
                    </a:lnTo>
                    <a:lnTo>
                      <a:pt x="333" y="716"/>
                    </a:lnTo>
                    <a:lnTo>
                      <a:pt x="328" y="740"/>
                    </a:lnTo>
                    <a:lnTo>
                      <a:pt x="303" y="750"/>
                    </a:lnTo>
                    <a:lnTo>
                      <a:pt x="269" y="745"/>
                    </a:lnTo>
                    <a:lnTo>
                      <a:pt x="243" y="711"/>
                    </a:lnTo>
                    <a:lnTo>
                      <a:pt x="218" y="672"/>
                    </a:lnTo>
                    <a:lnTo>
                      <a:pt x="184" y="596"/>
                    </a:lnTo>
                    <a:lnTo>
                      <a:pt x="144" y="538"/>
                    </a:lnTo>
                    <a:lnTo>
                      <a:pt x="115" y="495"/>
                    </a:lnTo>
                    <a:lnTo>
                      <a:pt x="100" y="414"/>
                    </a:lnTo>
                    <a:lnTo>
                      <a:pt x="85" y="317"/>
                    </a:lnTo>
                    <a:lnTo>
                      <a:pt x="64" y="263"/>
                    </a:lnTo>
                    <a:lnTo>
                      <a:pt x="35" y="216"/>
                    </a:lnTo>
                    <a:lnTo>
                      <a:pt x="20" y="177"/>
                    </a:lnTo>
                    <a:lnTo>
                      <a:pt x="0" y="115"/>
                    </a:lnTo>
                    <a:lnTo>
                      <a:pt x="5" y="48"/>
                    </a:lnTo>
                    <a:lnTo>
                      <a:pt x="40" y="4"/>
                    </a:lnTo>
                    <a:lnTo>
                      <a:pt x="85" y="0"/>
                    </a:lnTo>
                    <a:lnTo>
                      <a:pt x="100" y="105"/>
                    </a:lnTo>
                    <a:lnTo>
                      <a:pt x="125" y="95"/>
                    </a:lnTo>
                    <a:lnTo>
                      <a:pt x="129" y="124"/>
                    </a:lnTo>
                    <a:lnTo>
                      <a:pt x="100" y="149"/>
                    </a:lnTo>
                    <a:lnTo>
                      <a:pt x="100" y="196"/>
                    </a:lnTo>
                    <a:lnTo>
                      <a:pt x="125" y="273"/>
                    </a:lnTo>
                    <a:lnTo>
                      <a:pt x="144" y="355"/>
                    </a:lnTo>
                    <a:lnTo>
                      <a:pt x="159" y="447"/>
                    </a:lnTo>
                    <a:lnTo>
                      <a:pt x="179" y="481"/>
                    </a:lnTo>
                    <a:lnTo>
                      <a:pt x="223" y="538"/>
                    </a:lnTo>
                    <a:lnTo>
                      <a:pt x="269" y="586"/>
                    </a:lnTo>
                    <a:lnTo>
                      <a:pt x="293" y="615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109" name="Freeform 5"/>
              <p:cNvSpPr>
                <a:spLocks/>
              </p:cNvSpPr>
              <p:nvPr/>
            </p:nvSpPr>
            <p:spPr bwMode="auto">
              <a:xfrm>
                <a:off x="2747" y="1411"/>
                <a:ext cx="299" cy="546"/>
              </a:xfrm>
              <a:custGeom>
                <a:avLst/>
                <a:gdLst>
                  <a:gd name="T0" fmla="*/ 114 w 299"/>
                  <a:gd name="T1" fmla="*/ 0 h 546"/>
                  <a:gd name="T2" fmla="*/ 159 w 299"/>
                  <a:gd name="T3" fmla="*/ 0 h 546"/>
                  <a:gd name="T4" fmla="*/ 214 w 299"/>
                  <a:gd name="T5" fmla="*/ 10 h 546"/>
                  <a:gd name="T6" fmla="*/ 244 w 299"/>
                  <a:gd name="T7" fmla="*/ 39 h 546"/>
                  <a:gd name="T8" fmla="*/ 273 w 299"/>
                  <a:gd name="T9" fmla="*/ 91 h 546"/>
                  <a:gd name="T10" fmla="*/ 288 w 299"/>
                  <a:gd name="T11" fmla="*/ 131 h 546"/>
                  <a:gd name="T12" fmla="*/ 298 w 299"/>
                  <a:gd name="T13" fmla="*/ 179 h 546"/>
                  <a:gd name="T14" fmla="*/ 298 w 299"/>
                  <a:gd name="T15" fmla="*/ 236 h 546"/>
                  <a:gd name="T16" fmla="*/ 293 w 299"/>
                  <a:gd name="T17" fmla="*/ 294 h 546"/>
                  <a:gd name="T18" fmla="*/ 288 w 299"/>
                  <a:gd name="T19" fmla="*/ 357 h 546"/>
                  <a:gd name="T20" fmla="*/ 268 w 299"/>
                  <a:gd name="T21" fmla="*/ 433 h 546"/>
                  <a:gd name="T22" fmla="*/ 244 w 299"/>
                  <a:gd name="T23" fmla="*/ 487 h 546"/>
                  <a:gd name="T24" fmla="*/ 199 w 299"/>
                  <a:gd name="T25" fmla="*/ 530 h 546"/>
                  <a:gd name="T26" fmla="*/ 149 w 299"/>
                  <a:gd name="T27" fmla="*/ 545 h 546"/>
                  <a:gd name="T28" fmla="*/ 94 w 299"/>
                  <a:gd name="T29" fmla="*/ 530 h 546"/>
                  <a:gd name="T30" fmla="*/ 59 w 299"/>
                  <a:gd name="T31" fmla="*/ 463 h 546"/>
                  <a:gd name="T32" fmla="*/ 35 w 299"/>
                  <a:gd name="T33" fmla="*/ 400 h 546"/>
                  <a:gd name="T34" fmla="*/ 20 w 299"/>
                  <a:gd name="T35" fmla="*/ 327 h 546"/>
                  <a:gd name="T36" fmla="*/ 0 w 299"/>
                  <a:gd name="T37" fmla="*/ 260 h 546"/>
                  <a:gd name="T38" fmla="*/ 0 w 299"/>
                  <a:gd name="T39" fmla="*/ 169 h 546"/>
                  <a:gd name="T40" fmla="*/ 15 w 299"/>
                  <a:gd name="T41" fmla="*/ 106 h 546"/>
                  <a:gd name="T42" fmla="*/ 35 w 299"/>
                  <a:gd name="T43" fmla="*/ 57 h 546"/>
                  <a:gd name="T44" fmla="*/ 59 w 299"/>
                  <a:gd name="T45" fmla="*/ 0 h 546"/>
                  <a:gd name="T46" fmla="*/ 114 w 299"/>
                  <a:gd name="T47" fmla="*/ 0 h 54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299"/>
                  <a:gd name="T73" fmla="*/ 0 h 546"/>
                  <a:gd name="T74" fmla="*/ 299 w 299"/>
                  <a:gd name="T75" fmla="*/ 546 h 54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299" h="546">
                    <a:moveTo>
                      <a:pt x="114" y="0"/>
                    </a:moveTo>
                    <a:lnTo>
                      <a:pt x="159" y="0"/>
                    </a:lnTo>
                    <a:lnTo>
                      <a:pt x="214" y="10"/>
                    </a:lnTo>
                    <a:lnTo>
                      <a:pt x="244" y="39"/>
                    </a:lnTo>
                    <a:lnTo>
                      <a:pt x="273" y="91"/>
                    </a:lnTo>
                    <a:lnTo>
                      <a:pt x="288" y="131"/>
                    </a:lnTo>
                    <a:lnTo>
                      <a:pt x="298" y="179"/>
                    </a:lnTo>
                    <a:lnTo>
                      <a:pt x="298" y="236"/>
                    </a:lnTo>
                    <a:lnTo>
                      <a:pt x="293" y="294"/>
                    </a:lnTo>
                    <a:lnTo>
                      <a:pt x="288" y="357"/>
                    </a:lnTo>
                    <a:lnTo>
                      <a:pt x="268" y="433"/>
                    </a:lnTo>
                    <a:lnTo>
                      <a:pt x="244" y="487"/>
                    </a:lnTo>
                    <a:lnTo>
                      <a:pt x="199" y="530"/>
                    </a:lnTo>
                    <a:lnTo>
                      <a:pt x="149" y="545"/>
                    </a:lnTo>
                    <a:lnTo>
                      <a:pt x="94" y="530"/>
                    </a:lnTo>
                    <a:lnTo>
                      <a:pt x="59" y="463"/>
                    </a:lnTo>
                    <a:lnTo>
                      <a:pt x="35" y="400"/>
                    </a:lnTo>
                    <a:lnTo>
                      <a:pt x="20" y="327"/>
                    </a:lnTo>
                    <a:lnTo>
                      <a:pt x="0" y="260"/>
                    </a:lnTo>
                    <a:lnTo>
                      <a:pt x="0" y="169"/>
                    </a:lnTo>
                    <a:lnTo>
                      <a:pt x="15" y="106"/>
                    </a:lnTo>
                    <a:lnTo>
                      <a:pt x="35" y="57"/>
                    </a:lnTo>
                    <a:lnTo>
                      <a:pt x="59" y="0"/>
                    </a:lnTo>
                    <a:lnTo>
                      <a:pt x="114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110" name="Freeform 6"/>
              <p:cNvSpPr>
                <a:spLocks/>
              </p:cNvSpPr>
              <p:nvPr/>
            </p:nvSpPr>
            <p:spPr bwMode="auto">
              <a:xfrm>
                <a:off x="2946" y="1878"/>
                <a:ext cx="230" cy="626"/>
              </a:xfrm>
              <a:custGeom>
                <a:avLst/>
                <a:gdLst>
                  <a:gd name="T0" fmla="*/ 43 w 230"/>
                  <a:gd name="T1" fmla="*/ 73 h 626"/>
                  <a:gd name="T2" fmla="*/ 13 w 230"/>
                  <a:gd name="T3" fmla="*/ 31 h 626"/>
                  <a:gd name="T4" fmla="*/ 23 w 230"/>
                  <a:gd name="T5" fmla="*/ 0 h 626"/>
                  <a:gd name="T6" fmla="*/ 53 w 230"/>
                  <a:gd name="T7" fmla="*/ 0 h 626"/>
                  <a:gd name="T8" fmla="*/ 87 w 230"/>
                  <a:gd name="T9" fmla="*/ 33 h 626"/>
                  <a:gd name="T10" fmla="*/ 132 w 230"/>
                  <a:gd name="T11" fmla="*/ 103 h 626"/>
                  <a:gd name="T12" fmla="*/ 157 w 230"/>
                  <a:gd name="T13" fmla="*/ 170 h 626"/>
                  <a:gd name="T14" fmla="*/ 179 w 230"/>
                  <a:gd name="T15" fmla="*/ 233 h 626"/>
                  <a:gd name="T16" fmla="*/ 186 w 230"/>
                  <a:gd name="T17" fmla="*/ 292 h 626"/>
                  <a:gd name="T18" fmla="*/ 184 w 230"/>
                  <a:gd name="T19" fmla="*/ 323 h 626"/>
                  <a:gd name="T20" fmla="*/ 162 w 230"/>
                  <a:gd name="T21" fmla="*/ 361 h 626"/>
                  <a:gd name="T22" fmla="*/ 125 w 230"/>
                  <a:gd name="T23" fmla="*/ 464 h 626"/>
                  <a:gd name="T24" fmla="*/ 82 w 230"/>
                  <a:gd name="T25" fmla="*/ 522 h 626"/>
                  <a:gd name="T26" fmla="*/ 72 w 230"/>
                  <a:gd name="T27" fmla="*/ 548 h 626"/>
                  <a:gd name="T28" fmla="*/ 112 w 230"/>
                  <a:gd name="T29" fmla="*/ 553 h 626"/>
                  <a:gd name="T30" fmla="*/ 165 w 230"/>
                  <a:gd name="T31" fmla="*/ 553 h 626"/>
                  <a:gd name="T32" fmla="*/ 229 w 230"/>
                  <a:gd name="T33" fmla="*/ 577 h 626"/>
                  <a:gd name="T34" fmla="*/ 224 w 230"/>
                  <a:gd name="T35" fmla="*/ 594 h 626"/>
                  <a:gd name="T36" fmla="*/ 214 w 230"/>
                  <a:gd name="T37" fmla="*/ 615 h 626"/>
                  <a:gd name="T38" fmla="*/ 194 w 230"/>
                  <a:gd name="T39" fmla="*/ 625 h 626"/>
                  <a:gd name="T40" fmla="*/ 155 w 230"/>
                  <a:gd name="T41" fmla="*/ 610 h 626"/>
                  <a:gd name="T42" fmla="*/ 112 w 230"/>
                  <a:gd name="T43" fmla="*/ 587 h 626"/>
                  <a:gd name="T44" fmla="*/ 53 w 230"/>
                  <a:gd name="T45" fmla="*/ 584 h 626"/>
                  <a:gd name="T46" fmla="*/ 15 w 230"/>
                  <a:gd name="T47" fmla="*/ 592 h 626"/>
                  <a:gd name="T48" fmla="*/ 0 w 230"/>
                  <a:gd name="T49" fmla="*/ 579 h 626"/>
                  <a:gd name="T50" fmla="*/ 0 w 230"/>
                  <a:gd name="T51" fmla="*/ 561 h 626"/>
                  <a:gd name="T52" fmla="*/ 20 w 230"/>
                  <a:gd name="T53" fmla="*/ 541 h 626"/>
                  <a:gd name="T54" fmla="*/ 53 w 230"/>
                  <a:gd name="T55" fmla="*/ 507 h 626"/>
                  <a:gd name="T56" fmla="*/ 109 w 230"/>
                  <a:gd name="T57" fmla="*/ 422 h 626"/>
                  <a:gd name="T58" fmla="*/ 135 w 230"/>
                  <a:gd name="T59" fmla="*/ 348 h 626"/>
                  <a:gd name="T60" fmla="*/ 142 w 230"/>
                  <a:gd name="T61" fmla="*/ 277 h 626"/>
                  <a:gd name="T62" fmla="*/ 140 w 230"/>
                  <a:gd name="T63" fmla="*/ 238 h 626"/>
                  <a:gd name="T64" fmla="*/ 120 w 230"/>
                  <a:gd name="T65" fmla="*/ 170 h 626"/>
                  <a:gd name="T66" fmla="*/ 67 w 230"/>
                  <a:gd name="T67" fmla="*/ 95 h 626"/>
                  <a:gd name="T68" fmla="*/ 30 w 230"/>
                  <a:gd name="T69" fmla="*/ 57 h 626"/>
                  <a:gd name="T70" fmla="*/ 43 w 230"/>
                  <a:gd name="T71" fmla="*/ 73 h 62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230"/>
                  <a:gd name="T109" fmla="*/ 0 h 626"/>
                  <a:gd name="T110" fmla="*/ 230 w 230"/>
                  <a:gd name="T111" fmla="*/ 626 h 62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230" h="626">
                    <a:moveTo>
                      <a:pt x="43" y="73"/>
                    </a:moveTo>
                    <a:lnTo>
                      <a:pt x="13" y="31"/>
                    </a:lnTo>
                    <a:lnTo>
                      <a:pt x="23" y="0"/>
                    </a:lnTo>
                    <a:lnTo>
                      <a:pt x="53" y="0"/>
                    </a:lnTo>
                    <a:lnTo>
                      <a:pt x="87" y="33"/>
                    </a:lnTo>
                    <a:lnTo>
                      <a:pt x="132" y="103"/>
                    </a:lnTo>
                    <a:lnTo>
                      <a:pt x="157" y="170"/>
                    </a:lnTo>
                    <a:lnTo>
                      <a:pt x="179" y="233"/>
                    </a:lnTo>
                    <a:lnTo>
                      <a:pt x="186" y="292"/>
                    </a:lnTo>
                    <a:lnTo>
                      <a:pt x="184" y="323"/>
                    </a:lnTo>
                    <a:lnTo>
                      <a:pt x="162" y="361"/>
                    </a:lnTo>
                    <a:lnTo>
                      <a:pt x="125" y="464"/>
                    </a:lnTo>
                    <a:lnTo>
                      <a:pt x="82" y="522"/>
                    </a:lnTo>
                    <a:lnTo>
                      <a:pt x="72" y="548"/>
                    </a:lnTo>
                    <a:lnTo>
                      <a:pt x="112" y="553"/>
                    </a:lnTo>
                    <a:lnTo>
                      <a:pt x="165" y="553"/>
                    </a:lnTo>
                    <a:lnTo>
                      <a:pt x="229" y="577"/>
                    </a:lnTo>
                    <a:lnTo>
                      <a:pt x="224" y="594"/>
                    </a:lnTo>
                    <a:lnTo>
                      <a:pt x="214" y="615"/>
                    </a:lnTo>
                    <a:lnTo>
                      <a:pt x="194" y="625"/>
                    </a:lnTo>
                    <a:lnTo>
                      <a:pt x="155" y="610"/>
                    </a:lnTo>
                    <a:lnTo>
                      <a:pt x="112" y="587"/>
                    </a:lnTo>
                    <a:lnTo>
                      <a:pt x="53" y="584"/>
                    </a:lnTo>
                    <a:lnTo>
                      <a:pt x="15" y="592"/>
                    </a:lnTo>
                    <a:lnTo>
                      <a:pt x="0" y="579"/>
                    </a:lnTo>
                    <a:lnTo>
                      <a:pt x="0" y="561"/>
                    </a:lnTo>
                    <a:lnTo>
                      <a:pt x="20" y="541"/>
                    </a:lnTo>
                    <a:lnTo>
                      <a:pt x="53" y="507"/>
                    </a:lnTo>
                    <a:lnTo>
                      <a:pt x="109" y="422"/>
                    </a:lnTo>
                    <a:lnTo>
                      <a:pt x="135" y="348"/>
                    </a:lnTo>
                    <a:lnTo>
                      <a:pt x="142" y="277"/>
                    </a:lnTo>
                    <a:lnTo>
                      <a:pt x="140" y="238"/>
                    </a:lnTo>
                    <a:lnTo>
                      <a:pt x="120" y="170"/>
                    </a:lnTo>
                    <a:lnTo>
                      <a:pt x="67" y="95"/>
                    </a:lnTo>
                    <a:lnTo>
                      <a:pt x="30" y="57"/>
                    </a:lnTo>
                    <a:lnTo>
                      <a:pt x="43" y="73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111" name="Freeform 7"/>
              <p:cNvSpPr>
                <a:spLocks/>
              </p:cNvSpPr>
              <p:nvPr/>
            </p:nvSpPr>
            <p:spPr bwMode="auto">
              <a:xfrm>
                <a:off x="2642" y="1869"/>
                <a:ext cx="230" cy="667"/>
              </a:xfrm>
              <a:custGeom>
                <a:avLst/>
                <a:gdLst>
                  <a:gd name="T0" fmla="*/ 118 w 230"/>
                  <a:gd name="T1" fmla="*/ 120 h 667"/>
                  <a:gd name="T2" fmla="*/ 154 w 230"/>
                  <a:gd name="T3" fmla="*/ 52 h 667"/>
                  <a:gd name="T4" fmla="*/ 187 w 230"/>
                  <a:gd name="T5" fmla="*/ 0 h 667"/>
                  <a:gd name="T6" fmla="*/ 212 w 230"/>
                  <a:gd name="T7" fmla="*/ 0 h 667"/>
                  <a:gd name="T8" fmla="*/ 226 w 230"/>
                  <a:gd name="T9" fmla="*/ 21 h 667"/>
                  <a:gd name="T10" fmla="*/ 229 w 230"/>
                  <a:gd name="T11" fmla="*/ 57 h 667"/>
                  <a:gd name="T12" fmla="*/ 208 w 230"/>
                  <a:gd name="T13" fmla="*/ 84 h 667"/>
                  <a:gd name="T14" fmla="*/ 172 w 230"/>
                  <a:gd name="T15" fmla="*/ 118 h 667"/>
                  <a:gd name="T16" fmla="*/ 143 w 230"/>
                  <a:gd name="T17" fmla="*/ 156 h 667"/>
                  <a:gd name="T18" fmla="*/ 114 w 230"/>
                  <a:gd name="T19" fmla="*/ 208 h 667"/>
                  <a:gd name="T20" fmla="*/ 101 w 230"/>
                  <a:gd name="T21" fmla="*/ 244 h 667"/>
                  <a:gd name="T22" fmla="*/ 89 w 230"/>
                  <a:gd name="T23" fmla="*/ 290 h 667"/>
                  <a:gd name="T24" fmla="*/ 87 w 230"/>
                  <a:gd name="T25" fmla="*/ 347 h 667"/>
                  <a:gd name="T26" fmla="*/ 91 w 230"/>
                  <a:gd name="T27" fmla="*/ 400 h 667"/>
                  <a:gd name="T28" fmla="*/ 106 w 230"/>
                  <a:gd name="T29" fmla="*/ 465 h 667"/>
                  <a:gd name="T30" fmla="*/ 133 w 230"/>
                  <a:gd name="T31" fmla="*/ 522 h 667"/>
                  <a:gd name="T32" fmla="*/ 156 w 230"/>
                  <a:gd name="T33" fmla="*/ 555 h 667"/>
                  <a:gd name="T34" fmla="*/ 170 w 230"/>
                  <a:gd name="T35" fmla="*/ 580 h 667"/>
                  <a:gd name="T36" fmla="*/ 172 w 230"/>
                  <a:gd name="T37" fmla="*/ 599 h 667"/>
                  <a:gd name="T38" fmla="*/ 160 w 230"/>
                  <a:gd name="T39" fmla="*/ 605 h 667"/>
                  <a:gd name="T40" fmla="*/ 131 w 230"/>
                  <a:gd name="T41" fmla="*/ 610 h 667"/>
                  <a:gd name="T42" fmla="*/ 87 w 230"/>
                  <a:gd name="T43" fmla="*/ 625 h 667"/>
                  <a:gd name="T44" fmla="*/ 54 w 230"/>
                  <a:gd name="T45" fmla="*/ 644 h 667"/>
                  <a:gd name="T46" fmla="*/ 33 w 230"/>
                  <a:gd name="T47" fmla="*/ 666 h 667"/>
                  <a:gd name="T48" fmla="*/ 14 w 230"/>
                  <a:gd name="T49" fmla="*/ 661 h 667"/>
                  <a:gd name="T50" fmla="*/ 0 w 230"/>
                  <a:gd name="T51" fmla="*/ 635 h 667"/>
                  <a:gd name="T52" fmla="*/ 0 w 230"/>
                  <a:gd name="T53" fmla="*/ 613 h 667"/>
                  <a:gd name="T54" fmla="*/ 33 w 230"/>
                  <a:gd name="T55" fmla="*/ 594 h 667"/>
                  <a:gd name="T56" fmla="*/ 89 w 230"/>
                  <a:gd name="T57" fmla="*/ 582 h 667"/>
                  <a:gd name="T58" fmla="*/ 141 w 230"/>
                  <a:gd name="T59" fmla="*/ 575 h 667"/>
                  <a:gd name="T60" fmla="*/ 118 w 230"/>
                  <a:gd name="T61" fmla="*/ 548 h 667"/>
                  <a:gd name="T62" fmla="*/ 104 w 230"/>
                  <a:gd name="T63" fmla="*/ 515 h 667"/>
                  <a:gd name="T64" fmla="*/ 85 w 230"/>
                  <a:gd name="T65" fmla="*/ 467 h 667"/>
                  <a:gd name="T66" fmla="*/ 64 w 230"/>
                  <a:gd name="T67" fmla="*/ 417 h 667"/>
                  <a:gd name="T68" fmla="*/ 58 w 230"/>
                  <a:gd name="T69" fmla="*/ 354 h 667"/>
                  <a:gd name="T70" fmla="*/ 56 w 230"/>
                  <a:gd name="T71" fmla="*/ 295 h 667"/>
                  <a:gd name="T72" fmla="*/ 70 w 230"/>
                  <a:gd name="T73" fmla="*/ 237 h 667"/>
                  <a:gd name="T74" fmla="*/ 97 w 230"/>
                  <a:gd name="T75" fmla="*/ 161 h 667"/>
                  <a:gd name="T76" fmla="*/ 118 w 230"/>
                  <a:gd name="T77" fmla="*/ 120 h 667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30"/>
                  <a:gd name="T118" fmla="*/ 0 h 667"/>
                  <a:gd name="T119" fmla="*/ 230 w 230"/>
                  <a:gd name="T120" fmla="*/ 667 h 667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30" h="667">
                    <a:moveTo>
                      <a:pt x="118" y="120"/>
                    </a:moveTo>
                    <a:lnTo>
                      <a:pt x="154" y="52"/>
                    </a:lnTo>
                    <a:lnTo>
                      <a:pt x="187" y="0"/>
                    </a:lnTo>
                    <a:lnTo>
                      <a:pt x="212" y="0"/>
                    </a:lnTo>
                    <a:lnTo>
                      <a:pt x="226" y="21"/>
                    </a:lnTo>
                    <a:lnTo>
                      <a:pt x="229" y="57"/>
                    </a:lnTo>
                    <a:lnTo>
                      <a:pt x="208" y="84"/>
                    </a:lnTo>
                    <a:lnTo>
                      <a:pt x="172" y="118"/>
                    </a:lnTo>
                    <a:lnTo>
                      <a:pt x="143" y="156"/>
                    </a:lnTo>
                    <a:lnTo>
                      <a:pt x="114" y="208"/>
                    </a:lnTo>
                    <a:lnTo>
                      <a:pt x="101" y="244"/>
                    </a:lnTo>
                    <a:lnTo>
                      <a:pt x="89" y="290"/>
                    </a:lnTo>
                    <a:lnTo>
                      <a:pt x="87" y="347"/>
                    </a:lnTo>
                    <a:lnTo>
                      <a:pt x="91" y="400"/>
                    </a:lnTo>
                    <a:lnTo>
                      <a:pt x="106" y="465"/>
                    </a:lnTo>
                    <a:lnTo>
                      <a:pt x="133" y="522"/>
                    </a:lnTo>
                    <a:lnTo>
                      <a:pt x="156" y="555"/>
                    </a:lnTo>
                    <a:lnTo>
                      <a:pt x="170" y="580"/>
                    </a:lnTo>
                    <a:lnTo>
                      <a:pt x="172" y="599"/>
                    </a:lnTo>
                    <a:lnTo>
                      <a:pt x="160" y="605"/>
                    </a:lnTo>
                    <a:lnTo>
                      <a:pt x="131" y="610"/>
                    </a:lnTo>
                    <a:lnTo>
                      <a:pt x="87" y="625"/>
                    </a:lnTo>
                    <a:lnTo>
                      <a:pt x="54" y="644"/>
                    </a:lnTo>
                    <a:lnTo>
                      <a:pt x="33" y="666"/>
                    </a:lnTo>
                    <a:lnTo>
                      <a:pt x="14" y="661"/>
                    </a:lnTo>
                    <a:lnTo>
                      <a:pt x="0" y="635"/>
                    </a:lnTo>
                    <a:lnTo>
                      <a:pt x="0" y="613"/>
                    </a:lnTo>
                    <a:lnTo>
                      <a:pt x="33" y="594"/>
                    </a:lnTo>
                    <a:lnTo>
                      <a:pt x="89" y="582"/>
                    </a:lnTo>
                    <a:lnTo>
                      <a:pt x="141" y="575"/>
                    </a:lnTo>
                    <a:lnTo>
                      <a:pt x="118" y="548"/>
                    </a:lnTo>
                    <a:lnTo>
                      <a:pt x="104" y="515"/>
                    </a:lnTo>
                    <a:lnTo>
                      <a:pt x="85" y="467"/>
                    </a:lnTo>
                    <a:lnTo>
                      <a:pt x="64" y="417"/>
                    </a:lnTo>
                    <a:lnTo>
                      <a:pt x="58" y="354"/>
                    </a:lnTo>
                    <a:lnTo>
                      <a:pt x="56" y="295"/>
                    </a:lnTo>
                    <a:lnTo>
                      <a:pt x="70" y="237"/>
                    </a:lnTo>
                    <a:lnTo>
                      <a:pt x="97" y="161"/>
                    </a:lnTo>
                    <a:lnTo>
                      <a:pt x="118" y="12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23591" name="Group 15"/>
            <p:cNvGrpSpPr>
              <a:grpSpLocks/>
            </p:cNvGrpSpPr>
            <p:nvPr/>
          </p:nvGrpSpPr>
          <p:grpSpPr bwMode="auto">
            <a:xfrm>
              <a:off x="2928" y="816"/>
              <a:ext cx="673" cy="1624"/>
              <a:chOff x="2928" y="816"/>
              <a:chExt cx="673" cy="1624"/>
            </a:xfrm>
          </p:grpSpPr>
          <p:sp>
            <p:nvSpPr>
              <p:cNvPr id="1100" name="Freeform 9"/>
              <p:cNvSpPr>
                <a:spLocks/>
              </p:cNvSpPr>
              <p:nvPr/>
            </p:nvSpPr>
            <p:spPr bwMode="auto">
              <a:xfrm>
                <a:off x="3137" y="1060"/>
                <a:ext cx="214" cy="337"/>
              </a:xfrm>
              <a:custGeom>
                <a:avLst/>
                <a:gdLst>
                  <a:gd name="T0" fmla="*/ 128 w 214"/>
                  <a:gd name="T1" fmla="*/ 0 h 337"/>
                  <a:gd name="T2" fmla="*/ 154 w 214"/>
                  <a:gd name="T3" fmla="*/ 4 h 337"/>
                  <a:gd name="T4" fmla="*/ 180 w 214"/>
                  <a:gd name="T5" fmla="*/ 22 h 337"/>
                  <a:gd name="T6" fmla="*/ 197 w 214"/>
                  <a:gd name="T7" fmla="*/ 47 h 337"/>
                  <a:gd name="T8" fmla="*/ 210 w 214"/>
                  <a:gd name="T9" fmla="*/ 86 h 337"/>
                  <a:gd name="T10" fmla="*/ 213 w 214"/>
                  <a:gd name="T11" fmla="*/ 151 h 337"/>
                  <a:gd name="T12" fmla="*/ 203 w 214"/>
                  <a:gd name="T13" fmla="*/ 215 h 337"/>
                  <a:gd name="T14" fmla="*/ 187 w 214"/>
                  <a:gd name="T15" fmla="*/ 263 h 337"/>
                  <a:gd name="T16" fmla="*/ 164 w 214"/>
                  <a:gd name="T17" fmla="*/ 301 h 337"/>
                  <a:gd name="T18" fmla="*/ 141 w 214"/>
                  <a:gd name="T19" fmla="*/ 327 h 337"/>
                  <a:gd name="T20" fmla="*/ 114 w 214"/>
                  <a:gd name="T21" fmla="*/ 336 h 337"/>
                  <a:gd name="T22" fmla="*/ 88 w 214"/>
                  <a:gd name="T23" fmla="*/ 332 h 337"/>
                  <a:gd name="T24" fmla="*/ 75 w 214"/>
                  <a:gd name="T25" fmla="*/ 310 h 337"/>
                  <a:gd name="T26" fmla="*/ 56 w 214"/>
                  <a:gd name="T27" fmla="*/ 276 h 337"/>
                  <a:gd name="T28" fmla="*/ 49 w 214"/>
                  <a:gd name="T29" fmla="*/ 211 h 337"/>
                  <a:gd name="T30" fmla="*/ 56 w 214"/>
                  <a:gd name="T31" fmla="*/ 142 h 337"/>
                  <a:gd name="T32" fmla="*/ 59 w 214"/>
                  <a:gd name="T33" fmla="*/ 134 h 337"/>
                  <a:gd name="T34" fmla="*/ 0 w 214"/>
                  <a:gd name="T35" fmla="*/ 64 h 337"/>
                  <a:gd name="T36" fmla="*/ 0 w 214"/>
                  <a:gd name="T37" fmla="*/ 30 h 337"/>
                  <a:gd name="T38" fmla="*/ 10 w 214"/>
                  <a:gd name="T39" fmla="*/ 26 h 337"/>
                  <a:gd name="T40" fmla="*/ 69 w 214"/>
                  <a:gd name="T41" fmla="*/ 108 h 337"/>
                  <a:gd name="T42" fmla="*/ 75 w 214"/>
                  <a:gd name="T43" fmla="*/ 69 h 337"/>
                  <a:gd name="T44" fmla="*/ 94 w 214"/>
                  <a:gd name="T45" fmla="*/ 26 h 337"/>
                  <a:gd name="T46" fmla="*/ 114 w 214"/>
                  <a:gd name="T47" fmla="*/ 9 h 337"/>
                  <a:gd name="T48" fmla="*/ 128 w 214"/>
                  <a:gd name="T49" fmla="*/ 0 h 33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14"/>
                  <a:gd name="T76" fmla="*/ 0 h 337"/>
                  <a:gd name="T77" fmla="*/ 214 w 214"/>
                  <a:gd name="T78" fmla="*/ 337 h 33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14" h="337">
                    <a:moveTo>
                      <a:pt x="128" y="0"/>
                    </a:moveTo>
                    <a:lnTo>
                      <a:pt x="154" y="4"/>
                    </a:lnTo>
                    <a:lnTo>
                      <a:pt x="180" y="22"/>
                    </a:lnTo>
                    <a:lnTo>
                      <a:pt x="197" y="47"/>
                    </a:lnTo>
                    <a:lnTo>
                      <a:pt x="210" y="86"/>
                    </a:lnTo>
                    <a:lnTo>
                      <a:pt x="213" y="151"/>
                    </a:lnTo>
                    <a:lnTo>
                      <a:pt x="203" y="215"/>
                    </a:lnTo>
                    <a:lnTo>
                      <a:pt x="187" y="263"/>
                    </a:lnTo>
                    <a:lnTo>
                      <a:pt x="164" y="301"/>
                    </a:lnTo>
                    <a:lnTo>
                      <a:pt x="141" y="327"/>
                    </a:lnTo>
                    <a:lnTo>
                      <a:pt x="114" y="336"/>
                    </a:lnTo>
                    <a:lnTo>
                      <a:pt x="88" y="332"/>
                    </a:lnTo>
                    <a:lnTo>
                      <a:pt x="75" y="310"/>
                    </a:lnTo>
                    <a:lnTo>
                      <a:pt x="56" y="276"/>
                    </a:lnTo>
                    <a:lnTo>
                      <a:pt x="49" y="211"/>
                    </a:lnTo>
                    <a:lnTo>
                      <a:pt x="56" y="142"/>
                    </a:lnTo>
                    <a:lnTo>
                      <a:pt x="59" y="134"/>
                    </a:lnTo>
                    <a:lnTo>
                      <a:pt x="0" y="64"/>
                    </a:lnTo>
                    <a:lnTo>
                      <a:pt x="0" y="30"/>
                    </a:lnTo>
                    <a:lnTo>
                      <a:pt x="10" y="26"/>
                    </a:lnTo>
                    <a:lnTo>
                      <a:pt x="69" y="108"/>
                    </a:lnTo>
                    <a:lnTo>
                      <a:pt x="75" y="69"/>
                    </a:lnTo>
                    <a:lnTo>
                      <a:pt x="94" y="26"/>
                    </a:lnTo>
                    <a:lnTo>
                      <a:pt x="114" y="9"/>
                    </a:lnTo>
                    <a:lnTo>
                      <a:pt x="128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101" name="Freeform 10"/>
              <p:cNvSpPr>
                <a:spLocks/>
              </p:cNvSpPr>
              <p:nvPr/>
            </p:nvSpPr>
            <p:spPr bwMode="auto">
              <a:xfrm>
                <a:off x="3357" y="816"/>
                <a:ext cx="244" cy="697"/>
              </a:xfrm>
              <a:custGeom>
                <a:avLst/>
                <a:gdLst>
                  <a:gd name="T0" fmla="*/ 51 w 244"/>
                  <a:gd name="T1" fmla="*/ 576 h 697"/>
                  <a:gd name="T2" fmla="*/ 33 w 244"/>
                  <a:gd name="T3" fmla="*/ 601 h 697"/>
                  <a:gd name="T4" fmla="*/ 7 w 244"/>
                  <a:gd name="T5" fmla="*/ 632 h 697"/>
                  <a:gd name="T6" fmla="*/ 0 w 244"/>
                  <a:gd name="T7" fmla="*/ 679 h 697"/>
                  <a:gd name="T8" fmla="*/ 14 w 244"/>
                  <a:gd name="T9" fmla="*/ 696 h 697"/>
                  <a:gd name="T10" fmla="*/ 36 w 244"/>
                  <a:gd name="T11" fmla="*/ 696 h 697"/>
                  <a:gd name="T12" fmla="*/ 59 w 244"/>
                  <a:gd name="T13" fmla="*/ 670 h 697"/>
                  <a:gd name="T14" fmla="*/ 88 w 244"/>
                  <a:gd name="T15" fmla="*/ 614 h 697"/>
                  <a:gd name="T16" fmla="*/ 102 w 244"/>
                  <a:gd name="T17" fmla="*/ 554 h 697"/>
                  <a:gd name="T18" fmla="*/ 121 w 244"/>
                  <a:gd name="T19" fmla="*/ 512 h 697"/>
                  <a:gd name="T20" fmla="*/ 147 w 244"/>
                  <a:gd name="T21" fmla="*/ 452 h 697"/>
                  <a:gd name="T22" fmla="*/ 176 w 244"/>
                  <a:gd name="T23" fmla="*/ 417 h 697"/>
                  <a:gd name="T24" fmla="*/ 183 w 244"/>
                  <a:gd name="T25" fmla="*/ 335 h 697"/>
                  <a:gd name="T26" fmla="*/ 191 w 244"/>
                  <a:gd name="T27" fmla="*/ 279 h 697"/>
                  <a:gd name="T28" fmla="*/ 191 w 244"/>
                  <a:gd name="T29" fmla="*/ 228 h 697"/>
                  <a:gd name="T30" fmla="*/ 202 w 244"/>
                  <a:gd name="T31" fmla="*/ 159 h 697"/>
                  <a:gd name="T32" fmla="*/ 220 w 244"/>
                  <a:gd name="T33" fmla="*/ 133 h 697"/>
                  <a:gd name="T34" fmla="*/ 243 w 244"/>
                  <a:gd name="T35" fmla="*/ 17 h 697"/>
                  <a:gd name="T36" fmla="*/ 216 w 244"/>
                  <a:gd name="T37" fmla="*/ 0 h 697"/>
                  <a:gd name="T38" fmla="*/ 172 w 244"/>
                  <a:gd name="T39" fmla="*/ 4 h 697"/>
                  <a:gd name="T40" fmla="*/ 168 w 244"/>
                  <a:gd name="T41" fmla="*/ 90 h 697"/>
                  <a:gd name="T42" fmla="*/ 132 w 244"/>
                  <a:gd name="T43" fmla="*/ 73 h 697"/>
                  <a:gd name="T44" fmla="*/ 117 w 244"/>
                  <a:gd name="T45" fmla="*/ 86 h 697"/>
                  <a:gd name="T46" fmla="*/ 154 w 244"/>
                  <a:gd name="T47" fmla="*/ 124 h 697"/>
                  <a:gd name="T48" fmla="*/ 154 w 244"/>
                  <a:gd name="T49" fmla="*/ 172 h 697"/>
                  <a:gd name="T50" fmla="*/ 158 w 244"/>
                  <a:gd name="T51" fmla="*/ 223 h 697"/>
                  <a:gd name="T52" fmla="*/ 158 w 244"/>
                  <a:gd name="T53" fmla="*/ 283 h 697"/>
                  <a:gd name="T54" fmla="*/ 154 w 244"/>
                  <a:gd name="T55" fmla="*/ 335 h 697"/>
                  <a:gd name="T56" fmla="*/ 132 w 244"/>
                  <a:gd name="T57" fmla="*/ 387 h 697"/>
                  <a:gd name="T58" fmla="*/ 106 w 244"/>
                  <a:gd name="T59" fmla="*/ 486 h 697"/>
                  <a:gd name="T60" fmla="*/ 84 w 244"/>
                  <a:gd name="T61" fmla="*/ 528 h 697"/>
                  <a:gd name="T62" fmla="*/ 51 w 244"/>
                  <a:gd name="T63" fmla="*/ 576 h 69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44"/>
                  <a:gd name="T97" fmla="*/ 0 h 697"/>
                  <a:gd name="T98" fmla="*/ 244 w 244"/>
                  <a:gd name="T99" fmla="*/ 697 h 697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44" h="697">
                    <a:moveTo>
                      <a:pt x="51" y="576"/>
                    </a:moveTo>
                    <a:lnTo>
                      <a:pt x="33" y="601"/>
                    </a:lnTo>
                    <a:lnTo>
                      <a:pt x="7" y="632"/>
                    </a:lnTo>
                    <a:lnTo>
                      <a:pt x="0" y="679"/>
                    </a:lnTo>
                    <a:lnTo>
                      <a:pt x="14" y="696"/>
                    </a:lnTo>
                    <a:lnTo>
                      <a:pt x="36" y="696"/>
                    </a:lnTo>
                    <a:lnTo>
                      <a:pt x="59" y="670"/>
                    </a:lnTo>
                    <a:lnTo>
                      <a:pt x="88" y="614"/>
                    </a:lnTo>
                    <a:lnTo>
                      <a:pt x="102" y="554"/>
                    </a:lnTo>
                    <a:lnTo>
                      <a:pt x="121" y="512"/>
                    </a:lnTo>
                    <a:lnTo>
                      <a:pt x="147" y="452"/>
                    </a:lnTo>
                    <a:lnTo>
                      <a:pt x="176" y="417"/>
                    </a:lnTo>
                    <a:lnTo>
                      <a:pt x="183" y="335"/>
                    </a:lnTo>
                    <a:lnTo>
                      <a:pt x="191" y="279"/>
                    </a:lnTo>
                    <a:lnTo>
                      <a:pt x="191" y="228"/>
                    </a:lnTo>
                    <a:lnTo>
                      <a:pt x="202" y="159"/>
                    </a:lnTo>
                    <a:lnTo>
                      <a:pt x="220" y="133"/>
                    </a:lnTo>
                    <a:lnTo>
                      <a:pt x="243" y="17"/>
                    </a:lnTo>
                    <a:lnTo>
                      <a:pt x="216" y="0"/>
                    </a:lnTo>
                    <a:lnTo>
                      <a:pt x="172" y="4"/>
                    </a:lnTo>
                    <a:lnTo>
                      <a:pt x="168" y="90"/>
                    </a:lnTo>
                    <a:lnTo>
                      <a:pt x="132" y="73"/>
                    </a:lnTo>
                    <a:lnTo>
                      <a:pt x="117" y="86"/>
                    </a:lnTo>
                    <a:lnTo>
                      <a:pt x="154" y="124"/>
                    </a:lnTo>
                    <a:lnTo>
                      <a:pt x="154" y="172"/>
                    </a:lnTo>
                    <a:lnTo>
                      <a:pt x="158" y="223"/>
                    </a:lnTo>
                    <a:lnTo>
                      <a:pt x="158" y="283"/>
                    </a:lnTo>
                    <a:lnTo>
                      <a:pt x="154" y="335"/>
                    </a:lnTo>
                    <a:lnTo>
                      <a:pt x="132" y="387"/>
                    </a:lnTo>
                    <a:lnTo>
                      <a:pt x="106" y="486"/>
                    </a:lnTo>
                    <a:lnTo>
                      <a:pt x="84" y="528"/>
                    </a:lnTo>
                    <a:lnTo>
                      <a:pt x="51" y="576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102" name="Freeform 11"/>
              <p:cNvSpPr>
                <a:spLocks/>
              </p:cNvSpPr>
              <p:nvPr/>
            </p:nvSpPr>
            <p:spPr bwMode="auto">
              <a:xfrm>
                <a:off x="2928" y="850"/>
                <a:ext cx="246" cy="671"/>
              </a:xfrm>
              <a:custGeom>
                <a:avLst/>
                <a:gdLst>
                  <a:gd name="T0" fmla="*/ 215 w 246"/>
                  <a:gd name="T1" fmla="*/ 549 h 671"/>
                  <a:gd name="T2" fmla="*/ 234 w 246"/>
                  <a:gd name="T3" fmla="*/ 580 h 671"/>
                  <a:gd name="T4" fmla="*/ 241 w 246"/>
                  <a:gd name="T5" fmla="*/ 601 h 671"/>
                  <a:gd name="T6" fmla="*/ 245 w 246"/>
                  <a:gd name="T7" fmla="*/ 640 h 671"/>
                  <a:gd name="T8" fmla="*/ 241 w 246"/>
                  <a:gd name="T9" fmla="*/ 661 h 671"/>
                  <a:gd name="T10" fmla="*/ 223 w 246"/>
                  <a:gd name="T11" fmla="*/ 670 h 671"/>
                  <a:gd name="T12" fmla="*/ 198 w 246"/>
                  <a:gd name="T13" fmla="*/ 666 h 671"/>
                  <a:gd name="T14" fmla="*/ 179 w 246"/>
                  <a:gd name="T15" fmla="*/ 635 h 671"/>
                  <a:gd name="T16" fmla="*/ 161 w 246"/>
                  <a:gd name="T17" fmla="*/ 601 h 671"/>
                  <a:gd name="T18" fmla="*/ 135 w 246"/>
                  <a:gd name="T19" fmla="*/ 532 h 671"/>
                  <a:gd name="T20" fmla="*/ 106 w 246"/>
                  <a:gd name="T21" fmla="*/ 481 h 671"/>
                  <a:gd name="T22" fmla="*/ 84 w 246"/>
                  <a:gd name="T23" fmla="*/ 443 h 671"/>
                  <a:gd name="T24" fmla="*/ 73 w 246"/>
                  <a:gd name="T25" fmla="*/ 370 h 671"/>
                  <a:gd name="T26" fmla="*/ 62 w 246"/>
                  <a:gd name="T27" fmla="*/ 283 h 671"/>
                  <a:gd name="T28" fmla="*/ 47 w 246"/>
                  <a:gd name="T29" fmla="*/ 235 h 671"/>
                  <a:gd name="T30" fmla="*/ 26 w 246"/>
                  <a:gd name="T31" fmla="*/ 193 h 671"/>
                  <a:gd name="T32" fmla="*/ 15 w 246"/>
                  <a:gd name="T33" fmla="*/ 158 h 671"/>
                  <a:gd name="T34" fmla="*/ 0 w 246"/>
                  <a:gd name="T35" fmla="*/ 103 h 671"/>
                  <a:gd name="T36" fmla="*/ 4 w 246"/>
                  <a:gd name="T37" fmla="*/ 43 h 671"/>
                  <a:gd name="T38" fmla="*/ 30 w 246"/>
                  <a:gd name="T39" fmla="*/ 4 h 671"/>
                  <a:gd name="T40" fmla="*/ 62 w 246"/>
                  <a:gd name="T41" fmla="*/ 0 h 671"/>
                  <a:gd name="T42" fmla="*/ 73 w 246"/>
                  <a:gd name="T43" fmla="*/ 94 h 671"/>
                  <a:gd name="T44" fmla="*/ 92 w 246"/>
                  <a:gd name="T45" fmla="*/ 85 h 671"/>
                  <a:gd name="T46" fmla="*/ 95 w 246"/>
                  <a:gd name="T47" fmla="*/ 111 h 671"/>
                  <a:gd name="T48" fmla="*/ 73 w 246"/>
                  <a:gd name="T49" fmla="*/ 133 h 671"/>
                  <a:gd name="T50" fmla="*/ 73 w 246"/>
                  <a:gd name="T51" fmla="*/ 175 h 671"/>
                  <a:gd name="T52" fmla="*/ 92 w 246"/>
                  <a:gd name="T53" fmla="*/ 244 h 671"/>
                  <a:gd name="T54" fmla="*/ 106 w 246"/>
                  <a:gd name="T55" fmla="*/ 317 h 671"/>
                  <a:gd name="T56" fmla="*/ 117 w 246"/>
                  <a:gd name="T57" fmla="*/ 399 h 671"/>
                  <a:gd name="T58" fmla="*/ 132 w 246"/>
                  <a:gd name="T59" fmla="*/ 430 h 671"/>
                  <a:gd name="T60" fmla="*/ 164 w 246"/>
                  <a:gd name="T61" fmla="*/ 481 h 671"/>
                  <a:gd name="T62" fmla="*/ 198 w 246"/>
                  <a:gd name="T63" fmla="*/ 523 h 671"/>
                  <a:gd name="T64" fmla="*/ 215 w 246"/>
                  <a:gd name="T65" fmla="*/ 549 h 67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46"/>
                  <a:gd name="T100" fmla="*/ 0 h 671"/>
                  <a:gd name="T101" fmla="*/ 246 w 246"/>
                  <a:gd name="T102" fmla="*/ 671 h 67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46" h="671">
                    <a:moveTo>
                      <a:pt x="215" y="549"/>
                    </a:moveTo>
                    <a:lnTo>
                      <a:pt x="234" y="580"/>
                    </a:lnTo>
                    <a:lnTo>
                      <a:pt x="241" y="601"/>
                    </a:lnTo>
                    <a:lnTo>
                      <a:pt x="245" y="640"/>
                    </a:lnTo>
                    <a:lnTo>
                      <a:pt x="241" y="661"/>
                    </a:lnTo>
                    <a:lnTo>
                      <a:pt x="223" y="670"/>
                    </a:lnTo>
                    <a:lnTo>
                      <a:pt x="198" y="666"/>
                    </a:lnTo>
                    <a:lnTo>
                      <a:pt x="179" y="635"/>
                    </a:lnTo>
                    <a:lnTo>
                      <a:pt x="161" y="601"/>
                    </a:lnTo>
                    <a:lnTo>
                      <a:pt x="135" y="532"/>
                    </a:lnTo>
                    <a:lnTo>
                      <a:pt x="106" y="481"/>
                    </a:lnTo>
                    <a:lnTo>
                      <a:pt x="84" y="443"/>
                    </a:lnTo>
                    <a:lnTo>
                      <a:pt x="73" y="370"/>
                    </a:lnTo>
                    <a:lnTo>
                      <a:pt x="62" y="283"/>
                    </a:lnTo>
                    <a:lnTo>
                      <a:pt x="47" y="235"/>
                    </a:lnTo>
                    <a:lnTo>
                      <a:pt x="26" y="193"/>
                    </a:lnTo>
                    <a:lnTo>
                      <a:pt x="15" y="158"/>
                    </a:lnTo>
                    <a:lnTo>
                      <a:pt x="0" y="103"/>
                    </a:lnTo>
                    <a:lnTo>
                      <a:pt x="4" y="43"/>
                    </a:lnTo>
                    <a:lnTo>
                      <a:pt x="30" y="4"/>
                    </a:lnTo>
                    <a:lnTo>
                      <a:pt x="62" y="0"/>
                    </a:lnTo>
                    <a:lnTo>
                      <a:pt x="73" y="94"/>
                    </a:lnTo>
                    <a:lnTo>
                      <a:pt x="92" y="85"/>
                    </a:lnTo>
                    <a:lnTo>
                      <a:pt x="95" y="111"/>
                    </a:lnTo>
                    <a:lnTo>
                      <a:pt x="73" y="133"/>
                    </a:lnTo>
                    <a:lnTo>
                      <a:pt x="73" y="175"/>
                    </a:lnTo>
                    <a:lnTo>
                      <a:pt x="92" y="244"/>
                    </a:lnTo>
                    <a:lnTo>
                      <a:pt x="106" y="317"/>
                    </a:lnTo>
                    <a:lnTo>
                      <a:pt x="117" y="399"/>
                    </a:lnTo>
                    <a:lnTo>
                      <a:pt x="132" y="430"/>
                    </a:lnTo>
                    <a:lnTo>
                      <a:pt x="164" y="481"/>
                    </a:lnTo>
                    <a:lnTo>
                      <a:pt x="198" y="523"/>
                    </a:lnTo>
                    <a:lnTo>
                      <a:pt x="215" y="549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103" name="Freeform 12"/>
              <p:cNvSpPr>
                <a:spLocks/>
              </p:cNvSpPr>
              <p:nvPr/>
            </p:nvSpPr>
            <p:spPr bwMode="auto">
              <a:xfrm>
                <a:off x="3148" y="1434"/>
                <a:ext cx="221" cy="488"/>
              </a:xfrm>
              <a:custGeom>
                <a:avLst/>
                <a:gdLst>
                  <a:gd name="T0" fmla="*/ 84 w 221"/>
                  <a:gd name="T1" fmla="*/ 0 h 488"/>
                  <a:gd name="T2" fmla="*/ 118 w 221"/>
                  <a:gd name="T3" fmla="*/ 0 h 488"/>
                  <a:gd name="T4" fmla="*/ 158 w 221"/>
                  <a:gd name="T5" fmla="*/ 9 h 488"/>
                  <a:gd name="T6" fmla="*/ 180 w 221"/>
                  <a:gd name="T7" fmla="*/ 35 h 488"/>
                  <a:gd name="T8" fmla="*/ 202 w 221"/>
                  <a:gd name="T9" fmla="*/ 82 h 488"/>
                  <a:gd name="T10" fmla="*/ 213 w 221"/>
                  <a:gd name="T11" fmla="*/ 117 h 488"/>
                  <a:gd name="T12" fmla="*/ 220 w 221"/>
                  <a:gd name="T13" fmla="*/ 160 h 488"/>
                  <a:gd name="T14" fmla="*/ 220 w 221"/>
                  <a:gd name="T15" fmla="*/ 211 h 488"/>
                  <a:gd name="T16" fmla="*/ 216 w 221"/>
                  <a:gd name="T17" fmla="*/ 263 h 488"/>
                  <a:gd name="T18" fmla="*/ 213 w 221"/>
                  <a:gd name="T19" fmla="*/ 319 h 488"/>
                  <a:gd name="T20" fmla="*/ 198 w 221"/>
                  <a:gd name="T21" fmla="*/ 387 h 488"/>
                  <a:gd name="T22" fmla="*/ 180 w 221"/>
                  <a:gd name="T23" fmla="*/ 435 h 488"/>
                  <a:gd name="T24" fmla="*/ 147 w 221"/>
                  <a:gd name="T25" fmla="*/ 474 h 488"/>
                  <a:gd name="T26" fmla="*/ 110 w 221"/>
                  <a:gd name="T27" fmla="*/ 487 h 488"/>
                  <a:gd name="T28" fmla="*/ 70 w 221"/>
                  <a:gd name="T29" fmla="*/ 474 h 488"/>
                  <a:gd name="T30" fmla="*/ 44 w 221"/>
                  <a:gd name="T31" fmla="*/ 413 h 488"/>
                  <a:gd name="T32" fmla="*/ 26 w 221"/>
                  <a:gd name="T33" fmla="*/ 358 h 488"/>
                  <a:gd name="T34" fmla="*/ 15 w 221"/>
                  <a:gd name="T35" fmla="*/ 293 h 488"/>
                  <a:gd name="T36" fmla="*/ 0 w 221"/>
                  <a:gd name="T37" fmla="*/ 233 h 488"/>
                  <a:gd name="T38" fmla="*/ 0 w 221"/>
                  <a:gd name="T39" fmla="*/ 151 h 488"/>
                  <a:gd name="T40" fmla="*/ 11 w 221"/>
                  <a:gd name="T41" fmla="*/ 95 h 488"/>
                  <a:gd name="T42" fmla="*/ 26 w 221"/>
                  <a:gd name="T43" fmla="*/ 51 h 488"/>
                  <a:gd name="T44" fmla="*/ 44 w 221"/>
                  <a:gd name="T45" fmla="*/ 0 h 488"/>
                  <a:gd name="T46" fmla="*/ 84 w 221"/>
                  <a:gd name="T47" fmla="*/ 0 h 48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221"/>
                  <a:gd name="T73" fmla="*/ 0 h 488"/>
                  <a:gd name="T74" fmla="*/ 221 w 221"/>
                  <a:gd name="T75" fmla="*/ 488 h 48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221" h="488">
                    <a:moveTo>
                      <a:pt x="84" y="0"/>
                    </a:moveTo>
                    <a:lnTo>
                      <a:pt x="118" y="0"/>
                    </a:lnTo>
                    <a:lnTo>
                      <a:pt x="158" y="9"/>
                    </a:lnTo>
                    <a:lnTo>
                      <a:pt x="180" y="35"/>
                    </a:lnTo>
                    <a:lnTo>
                      <a:pt x="202" y="82"/>
                    </a:lnTo>
                    <a:lnTo>
                      <a:pt x="213" y="117"/>
                    </a:lnTo>
                    <a:lnTo>
                      <a:pt x="220" y="160"/>
                    </a:lnTo>
                    <a:lnTo>
                      <a:pt x="220" y="211"/>
                    </a:lnTo>
                    <a:lnTo>
                      <a:pt x="216" y="263"/>
                    </a:lnTo>
                    <a:lnTo>
                      <a:pt x="213" y="319"/>
                    </a:lnTo>
                    <a:lnTo>
                      <a:pt x="198" y="387"/>
                    </a:lnTo>
                    <a:lnTo>
                      <a:pt x="180" y="435"/>
                    </a:lnTo>
                    <a:lnTo>
                      <a:pt x="147" y="474"/>
                    </a:lnTo>
                    <a:lnTo>
                      <a:pt x="110" y="487"/>
                    </a:lnTo>
                    <a:lnTo>
                      <a:pt x="70" y="474"/>
                    </a:lnTo>
                    <a:lnTo>
                      <a:pt x="44" y="413"/>
                    </a:lnTo>
                    <a:lnTo>
                      <a:pt x="26" y="358"/>
                    </a:lnTo>
                    <a:lnTo>
                      <a:pt x="15" y="293"/>
                    </a:lnTo>
                    <a:lnTo>
                      <a:pt x="0" y="233"/>
                    </a:lnTo>
                    <a:lnTo>
                      <a:pt x="0" y="151"/>
                    </a:lnTo>
                    <a:lnTo>
                      <a:pt x="11" y="95"/>
                    </a:lnTo>
                    <a:lnTo>
                      <a:pt x="26" y="51"/>
                    </a:lnTo>
                    <a:lnTo>
                      <a:pt x="44" y="0"/>
                    </a:lnTo>
                    <a:lnTo>
                      <a:pt x="84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104" name="Freeform 13"/>
              <p:cNvSpPr>
                <a:spLocks/>
              </p:cNvSpPr>
              <p:nvPr/>
            </p:nvSpPr>
            <p:spPr bwMode="auto">
              <a:xfrm>
                <a:off x="3295" y="1852"/>
                <a:ext cx="170" cy="560"/>
              </a:xfrm>
              <a:custGeom>
                <a:avLst/>
                <a:gdLst>
                  <a:gd name="T0" fmla="*/ 31 w 170"/>
                  <a:gd name="T1" fmla="*/ 65 h 560"/>
                  <a:gd name="T2" fmla="*/ 9 w 170"/>
                  <a:gd name="T3" fmla="*/ 27 h 560"/>
                  <a:gd name="T4" fmla="*/ 17 w 170"/>
                  <a:gd name="T5" fmla="*/ 0 h 560"/>
                  <a:gd name="T6" fmla="*/ 39 w 170"/>
                  <a:gd name="T7" fmla="*/ 0 h 560"/>
                  <a:gd name="T8" fmla="*/ 64 w 170"/>
                  <a:gd name="T9" fmla="*/ 30 h 560"/>
                  <a:gd name="T10" fmla="*/ 97 w 170"/>
                  <a:gd name="T11" fmla="*/ 92 h 560"/>
                  <a:gd name="T12" fmla="*/ 116 w 170"/>
                  <a:gd name="T13" fmla="*/ 152 h 560"/>
                  <a:gd name="T14" fmla="*/ 132 w 170"/>
                  <a:gd name="T15" fmla="*/ 209 h 560"/>
                  <a:gd name="T16" fmla="*/ 138 w 170"/>
                  <a:gd name="T17" fmla="*/ 261 h 560"/>
                  <a:gd name="T18" fmla="*/ 136 w 170"/>
                  <a:gd name="T19" fmla="*/ 289 h 560"/>
                  <a:gd name="T20" fmla="*/ 120 w 170"/>
                  <a:gd name="T21" fmla="*/ 323 h 560"/>
                  <a:gd name="T22" fmla="*/ 92 w 170"/>
                  <a:gd name="T23" fmla="*/ 415 h 560"/>
                  <a:gd name="T24" fmla="*/ 60 w 170"/>
                  <a:gd name="T25" fmla="*/ 467 h 560"/>
                  <a:gd name="T26" fmla="*/ 53 w 170"/>
                  <a:gd name="T27" fmla="*/ 490 h 560"/>
                  <a:gd name="T28" fmla="*/ 83 w 170"/>
                  <a:gd name="T29" fmla="*/ 495 h 560"/>
                  <a:gd name="T30" fmla="*/ 122 w 170"/>
                  <a:gd name="T31" fmla="*/ 495 h 560"/>
                  <a:gd name="T32" fmla="*/ 169 w 170"/>
                  <a:gd name="T33" fmla="*/ 516 h 560"/>
                  <a:gd name="T34" fmla="*/ 165 w 170"/>
                  <a:gd name="T35" fmla="*/ 532 h 560"/>
                  <a:gd name="T36" fmla="*/ 158 w 170"/>
                  <a:gd name="T37" fmla="*/ 550 h 560"/>
                  <a:gd name="T38" fmla="*/ 143 w 170"/>
                  <a:gd name="T39" fmla="*/ 559 h 560"/>
                  <a:gd name="T40" fmla="*/ 114 w 170"/>
                  <a:gd name="T41" fmla="*/ 545 h 560"/>
                  <a:gd name="T42" fmla="*/ 83 w 170"/>
                  <a:gd name="T43" fmla="*/ 525 h 560"/>
                  <a:gd name="T44" fmla="*/ 39 w 170"/>
                  <a:gd name="T45" fmla="*/ 522 h 560"/>
                  <a:gd name="T46" fmla="*/ 11 w 170"/>
                  <a:gd name="T47" fmla="*/ 529 h 560"/>
                  <a:gd name="T48" fmla="*/ 0 w 170"/>
                  <a:gd name="T49" fmla="*/ 518 h 560"/>
                  <a:gd name="T50" fmla="*/ 0 w 170"/>
                  <a:gd name="T51" fmla="*/ 502 h 560"/>
                  <a:gd name="T52" fmla="*/ 15 w 170"/>
                  <a:gd name="T53" fmla="*/ 484 h 560"/>
                  <a:gd name="T54" fmla="*/ 39 w 170"/>
                  <a:gd name="T55" fmla="*/ 454 h 560"/>
                  <a:gd name="T56" fmla="*/ 81 w 170"/>
                  <a:gd name="T57" fmla="*/ 378 h 560"/>
                  <a:gd name="T58" fmla="*/ 99 w 170"/>
                  <a:gd name="T59" fmla="*/ 311 h 560"/>
                  <a:gd name="T60" fmla="*/ 105 w 170"/>
                  <a:gd name="T61" fmla="*/ 248 h 560"/>
                  <a:gd name="T62" fmla="*/ 103 w 170"/>
                  <a:gd name="T63" fmla="*/ 213 h 560"/>
                  <a:gd name="T64" fmla="*/ 88 w 170"/>
                  <a:gd name="T65" fmla="*/ 152 h 560"/>
                  <a:gd name="T66" fmla="*/ 49 w 170"/>
                  <a:gd name="T67" fmla="*/ 85 h 560"/>
                  <a:gd name="T68" fmla="*/ 22 w 170"/>
                  <a:gd name="T69" fmla="*/ 51 h 560"/>
                  <a:gd name="T70" fmla="*/ 31 w 170"/>
                  <a:gd name="T71" fmla="*/ 65 h 56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70"/>
                  <a:gd name="T109" fmla="*/ 0 h 560"/>
                  <a:gd name="T110" fmla="*/ 170 w 170"/>
                  <a:gd name="T111" fmla="*/ 560 h 56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70" h="560">
                    <a:moveTo>
                      <a:pt x="31" y="65"/>
                    </a:moveTo>
                    <a:lnTo>
                      <a:pt x="9" y="27"/>
                    </a:lnTo>
                    <a:lnTo>
                      <a:pt x="17" y="0"/>
                    </a:lnTo>
                    <a:lnTo>
                      <a:pt x="39" y="0"/>
                    </a:lnTo>
                    <a:lnTo>
                      <a:pt x="64" y="30"/>
                    </a:lnTo>
                    <a:lnTo>
                      <a:pt x="97" y="92"/>
                    </a:lnTo>
                    <a:lnTo>
                      <a:pt x="116" y="152"/>
                    </a:lnTo>
                    <a:lnTo>
                      <a:pt x="132" y="209"/>
                    </a:lnTo>
                    <a:lnTo>
                      <a:pt x="138" y="261"/>
                    </a:lnTo>
                    <a:lnTo>
                      <a:pt x="136" y="289"/>
                    </a:lnTo>
                    <a:lnTo>
                      <a:pt x="120" y="323"/>
                    </a:lnTo>
                    <a:lnTo>
                      <a:pt x="92" y="415"/>
                    </a:lnTo>
                    <a:lnTo>
                      <a:pt x="60" y="467"/>
                    </a:lnTo>
                    <a:lnTo>
                      <a:pt x="53" y="490"/>
                    </a:lnTo>
                    <a:lnTo>
                      <a:pt x="83" y="495"/>
                    </a:lnTo>
                    <a:lnTo>
                      <a:pt x="122" y="495"/>
                    </a:lnTo>
                    <a:lnTo>
                      <a:pt x="169" y="516"/>
                    </a:lnTo>
                    <a:lnTo>
                      <a:pt x="165" y="532"/>
                    </a:lnTo>
                    <a:lnTo>
                      <a:pt x="158" y="550"/>
                    </a:lnTo>
                    <a:lnTo>
                      <a:pt x="143" y="559"/>
                    </a:lnTo>
                    <a:lnTo>
                      <a:pt x="114" y="545"/>
                    </a:lnTo>
                    <a:lnTo>
                      <a:pt x="83" y="525"/>
                    </a:lnTo>
                    <a:lnTo>
                      <a:pt x="39" y="522"/>
                    </a:lnTo>
                    <a:lnTo>
                      <a:pt x="11" y="529"/>
                    </a:lnTo>
                    <a:lnTo>
                      <a:pt x="0" y="518"/>
                    </a:lnTo>
                    <a:lnTo>
                      <a:pt x="0" y="502"/>
                    </a:lnTo>
                    <a:lnTo>
                      <a:pt x="15" y="484"/>
                    </a:lnTo>
                    <a:lnTo>
                      <a:pt x="39" y="454"/>
                    </a:lnTo>
                    <a:lnTo>
                      <a:pt x="81" y="378"/>
                    </a:lnTo>
                    <a:lnTo>
                      <a:pt x="99" y="311"/>
                    </a:lnTo>
                    <a:lnTo>
                      <a:pt x="105" y="248"/>
                    </a:lnTo>
                    <a:lnTo>
                      <a:pt x="103" y="213"/>
                    </a:lnTo>
                    <a:lnTo>
                      <a:pt x="88" y="152"/>
                    </a:lnTo>
                    <a:lnTo>
                      <a:pt x="49" y="85"/>
                    </a:lnTo>
                    <a:lnTo>
                      <a:pt x="22" y="51"/>
                    </a:lnTo>
                    <a:lnTo>
                      <a:pt x="31" y="65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105" name="Freeform 14"/>
              <p:cNvSpPr>
                <a:spLocks/>
              </p:cNvSpPr>
              <p:nvPr/>
            </p:nvSpPr>
            <p:spPr bwMode="auto">
              <a:xfrm>
                <a:off x="3071" y="1843"/>
                <a:ext cx="169" cy="597"/>
              </a:xfrm>
              <a:custGeom>
                <a:avLst/>
                <a:gdLst>
                  <a:gd name="T0" fmla="*/ 87 w 169"/>
                  <a:gd name="T1" fmla="*/ 108 h 597"/>
                  <a:gd name="T2" fmla="*/ 113 w 169"/>
                  <a:gd name="T3" fmla="*/ 47 h 597"/>
                  <a:gd name="T4" fmla="*/ 137 w 169"/>
                  <a:gd name="T5" fmla="*/ 0 h 597"/>
                  <a:gd name="T6" fmla="*/ 156 w 169"/>
                  <a:gd name="T7" fmla="*/ 0 h 597"/>
                  <a:gd name="T8" fmla="*/ 166 w 169"/>
                  <a:gd name="T9" fmla="*/ 19 h 597"/>
                  <a:gd name="T10" fmla="*/ 168 w 169"/>
                  <a:gd name="T11" fmla="*/ 51 h 597"/>
                  <a:gd name="T12" fmla="*/ 153 w 169"/>
                  <a:gd name="T13" fmla="*/ 75 h 597"/>
                  <a:gd name="T14" fmla="*/ 126 w 169"/>
                  <a:gd name="T15" fmla="*/ 105 h 597"/>
                  <a:gd name="T16" fmla="*/ 105 w 169"/>
                  <a:gd name="T17" fmla="*/ 139 h 597"/>
                  <a:gd name="T18" fmla="*/ 84 w 169"/>
                  <a:gd name="T19" fmla="*/ 186 h 597"/>
                  <a:gd name="T20" fmla="*/ 74 w 169"/>
                  <a:gd name="T21" fmla="*/ 218 h 597"/>
                  <a:gd name="T22" fmla="*/ 65 w 169"/>
                  <a:gd name="T23" fmla="*/ 259 h 597"/>
                  <a:gd name="T24" fmla="*/ 64 w 169"/>
                  <a:gd name="T25" fmla="*/ 311 h 597"/>
                  <a:gd name="T26" fmla="*/ 67 w 169"/>
                  <a:gd name="T27" fmla="*/ 358 h 597"/>
                  <a:gd name="T28" fmla="*/ 78 w 169"/>
                  <a:gd name="T29" fmla="*/ 416 h 597"/>
                  <a:gd name="T30" fmla="*/ 97 w 169"/>
                  <a:gd name="T31" fmla="*/ 467 h 597"/>
                  <a:gd name="T32" fmla="*/ 114 w 169"/>
                  <a:gd name="T33" fmla="*/ 497 h 597"/>
                  <a:gd name="T34" fmla="*/ 125 w 169"/>
                  <a:gd name="T35" fmla="*/ 519 h 597"/>
                  <a:gd name="T36" fmla="*/ 126 w 169"/>
                  <a:gd name="T37" fmla="*/ 536 h 597"/>
                  <a:gd name="T38" fmla="*/ 118 w 169"/>
                  <a:gd name="T39" fmla="*/ 542 h 597"/>
                  <a:gd name="T40" fmla="*/ 96 w 169"/>
                  <a:gd name="T41" fmla="*/ 546 h 597"/>
                  <a:gd name="T42" fmla="*/ 64 w 169"/>
                  <a:gd name="T43" fmla="*/ 559 h 597"/>
                  <a:gd name="T44" fmla="*/ 39 w 169"/>
                  <a:gd name="T45" fmla="*/ 576 h 597"/>
                  <a:gd name="T46" fmla="*/ 24 w 169"/>
                  <a:gd name="T47" fmla="*/ 596 h 597"/>
                  <a:gd name="T48" fmla="*/ 10 w 169"/>
                  <a:gd name="T49" fmla="*/ 592 h 597"/>
                  <a:gd name="T50" fmla="*/ 0 w 169"/>
                  <a:gd name="T51" fmla="*/ 568 h 597"/>
                  <a:gd name="T52" fmla="*/ 0 w 169"/>
                  <a:gd name="T53" fmla="*/ 548 h 597"/>
                  <a:gd name="T54" fmla="*/ 24 w 169"/>
                  <a:gd name="T55" fmla="*/ 532 h 597"/>
                  <a:gd name="T56" fmla="*/ 65 w 169"/>
                  <a:gd name="T57" fmla="*/ 521 h 597"/>
                  <a:gd name="T58" fmla="*/ 103 w 169"/>
                  <a:gd name="T59" fmla="*/ 514 h 597"/>
                  <a:gd name="T60" fmla="*/ 87 w 169"/>
                  <a:gd name="T61" fmla="*/ 491 h 597"/>
                  <a:gd name="T62" fmla="*/ 76 w 169"/>
                  <a:gd name="T63" fmla="*/ 461 h 597"/>
                  <a:gd name="T64" fmla="*/ 62 w 169"/>
                  <a:gd name="T65" fmla="*/ 418 h 597"/>
                  <a:gd name="T66" fmla="*/ 47 w 169"/>
                  <a:gd name="T67" fmla="*/ 373 h 597"/>
                  <a:gd name="T68" fmla="*/ 42 w 169"/>
                  <a:gd name="T69" fmla="*/ 317 h 597"/>
                  <a:gd name="T70" fmla="*/ 41 w 169"/>
                  <a:gd name="T71" fmla="*/ 264 h 597"/>
                  <a:gd name="T72" fmla="*/ 52 w 169"/>
                  <a:gd name="T73" fmla="*/ 212 h 597"/>
                  <a:gd name="T74" fmla="*/ 71 w 169"/>
                  <a:gd name="T75" fmla="*/ 144 h 597"/>
                  <a:gd name="T76" fmla="*/ 87 w 169"/>
                  <a:gd name="T77" fmla="*/ 108 h 597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69"/>
                  <a:gd name="T118" fmla="*/ 0 h 597"/>
                  <a:gd name="T119" fmla="*/ 169 w 169"/>
                  <a:gd name="T120" fmla="*/ 597 h 597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69" h="597">
                    <a:moveTo>
                      <a:pt x="87" y="108"/>
                    </a:moveTo>
                    <a:lnTo>
                      <a:pt x="113" y="47"/>
                    </a:lnTo>
                    <a:lnTo>
                      <a:pt x="137" y="0"/>
                    </a:lnTo>
                    <a:lnTo>
                      <a:pt x="156" y="0"/>
                    </a:lnTo>
                    <a:lnTo>
                      <a:pt x="166" y="19"/>
                    </a:lnTo>
                    <a:lnTo>
                      <a:pt x="168" y="51"/>
                    </a:lnTo>
                    <a:lnTo>
                      <a:pt x="153" y="75"/>
                    </a:lnTo>
                    <a:lnTo>
                      <a:pt x="126" y="105"/>
                    </a:lnTo>
                    <a:lnTo>
                      <a:pt x="105" y="139"/>
                    </a:lnTo>
                    <a:lnTo>
                      <a:pt x="84" y="186"/>
                    </a:lnTo>
                    <a:lnTo>
                      <a:pt x="74" y="218"/>
                    </a:lnTo>
                    <a:lnTo>
                      <a:pt x="65" y="259"/>
                    </a:lnTo>
                    <a:lnTo>
                      <a:pt x="64" y="311"/>
                    </a:lnTo>
                    <a:lnTo>
                      <a:pt x="67" y="358"/>
                    </a:lnTo>
                    <a:lnTo>
                      <a:pt x="78" y="416"/>
                    </a:lnTo>
                    <a:lnTo>
                      <a:pt x="97" y="467"/>
                    </a:lnTo>
                    <a:lnTo>
                      <a:pt x="114" y="497"/>
                    </a:lnTo>
                    <a:lnTo>
                      <a:pt x="125" y="519"/>
                    </a:lnTo>
                    <a:lnTo>
                      <a:pt x="126" y="536"/>
                    </a:lnTo>
                    <a:lnTo>
                      <a:pt x="118" y="542"/>
                    </a:lnTo>
                    <a:lnTo>
                      <a:pt x="96" y="546"/>
                    </a:lnTo>
                    <a:lnTo>
                      <a:pt x="64" y="559"/>
                    </a:lnTo>
                    <a:lnTo>
                      <a:pt x="39" y="576"/>
                    </a:lnTo>
                    <a:lnTo>
                      <a:pt x="24" y="596"/>
                    </a:lnTo>
                    <a:lnTo>
                      <a:pt x="10" y="592"/>
                    </a:lnTo>
                    <a:lnTo>
                      <a:pt x="0" y="568"/>
                    </a:lnTo>
                    <a:lnTo>
                      <a:pt x="0" y="548"/>
                    </a:lnTo>
                    <a:lnTo>
                      <a:pt x="24" y="532"/>
                    </a:lnTo>
                    <a:lnTo>
                      <a:pt x="65" y="521"/>
                    </a:lnTo>
                    <a:lnTo>
                      <a:pt x="103" y="514"/>
                    </a:lnTo>
                    <a:lnTo>
                      <a:pt x="87" y="491"/>
                    </a:lnTo>
                    <a:lnTo>
                      <a:pt x="76" y="461"/>
                    </a:lnTo>
                    <a:lnTo>
                      <a:pt x="62" y="418"/>
                    </a:lnTo>
                    <a:lnTo>
                      <a:pt x="47" y="373"/>
                    </a:lnTo>
                    <a:lnTo>
                      <a:pt x="42" y="317"/>
                    </a:lnTo>
                    <a:lnTo>
                      <a:pt x="41" y="264"/>
                    </a:lnTo>
                    <a:lnTo>
                      <a:pt x="52" y="212"/>
                    </a:lnTo>
                    <a:lnTo>
                      <a:pt x="71" y="144"/>
                    </a:lnTo>
                    <a:lnTo>
                      <a:pt x="87" y="108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23592" name="Group 22"/>
            <p:cNvGrpSpPr>
              <a:grpSpLocks/>
            </p:cNvGrpSpPr>
            <p:nvPr/>
          </p:nvGrpSpPr>
          <p:grpSpPr bwMode="auto">
            <a:xfrm>
              <a:off x="3216" y="960"/>
              <a:ext cx="625" cy="1489"/>
              <a:chOff x="3216" y="960"/>
              <a:chExt cx="625" cy="1489"/>
            </a:xfrm>
          </p:grpSpPr>
          <p:sp>
            <p:nvSpPr>
              <p:cNvPr id="1094" name="Freeform 16"/>
              <p:cNvSpPr>
                <a:spLocks/>
              </p:cNvSpPr>
              <p:nvPr/>
            </p:nvSpPr>
            <p:spPr bwMode="auto">
              <a:xfrm>
                <a:off x="3410" y="1184"/>
                <a:ext cx="199" cy="309"/>
              </a:xfrm>
              <a:custGeom>
                <a:avLst/>
                <a:gdLst>
                  <a:gd name="T0" fmla="*/ 119 w 199"/>
                  <a:gd name="T1" fmla="*/ 0 h 309"/>
                  <a:gd name="T2" fmla="*/ 143 w 199"/>
                  <a:gd name="T3" fmla="*/ 4 h 309"/>
                  <a:gd name="T4" fmla="*/ 168 w 199"/>
                  <a:gd name="T5" fmla="*/ 20 h 309"/>
                  <a:gd name="T6" fmla="*/ 183 w 199"/>
                  <a:gd name="T7" fmla="*/ 43 h 309"/>
                  <a:gd name="T8" fmla="*/ 195 w 199"/>
                  <a:gd name="T9" fmla="*/ 79 h 309"/>
                  <a:gd name="T10" fmla="*/ 198 w 199"/>
                  <a:gd name="T11" fmla="*/ 138 h 309"/>
                  <a:gd name="T12" fmla="*/ 189 w 199"/>
                  <a:gd name="T13" fmla="*/ 197 h 309"/>
                  <a:gd name="T14" fmla="*/ 174 w 199"/>
                  <a:gd name="T15" fmla="*/ 241 h 309"/>
                  <a:gd name="T16" fmla="*/ 153 w 199"/>
                  <a:gd name="T17" fmla="*/ 276 h 309"/>
                  <a:gd name="T18" fmla="*/ 131 w 199"/>
                  <a:gd name="T19" fmla="*/ 300 h 309"/>
                  <a:gd name="T20" fmla="*/ 106 w 199"/>
                  <a:gd name="T21" fmla="*/ 308 h 309"/>
                  <a:gd name="T22" fmla="*/ 82 w 199"/>
                  <a:gd name="T23" fmla="*/ 304 h 309"/>
                  <a:gd name="T24" fmla="*/ 70 w 199"/>
                  <a:gd name="T25" fmla="*/ 284 h 309"/>
                  <a:gd name="T26" fmla="*/ 52 w 199"/>
                  <a:gd name="T27" fmla="*/ 253 h 309"/>
                  <a:gd name="T28" fmla="*/ 45 w 199"/>
                  <a:gd name="T29" fmla="*/ 193 h 309"/>
                  <a:gd name="T30" fmla="*/ 52 w 199"/>
                  <a:gd name="T31" fmla="*/ 130 h 309"/>
                  <a:gd name="T32" fmla="*/ 55 w 199"/>
                  <a:gd name="T33" fmla="*/ 123 h 309"/>
                  <a:gd name="T34" fmla="*/ 0 w 199"/>
                  <a:gd name="T35" fmla="*/ 59 h 309"/>
                  <a:gd name="T36" fmla="*/ 0 w 199"/>
                  <a:gd name="T37" fmla="*/ 28 h 309"/>
                  <a:gd name="T38" fmla="*/ 9 w 199"/>
                  <a:gd name="T39" fmla="*/ 24 h 309"/>
                  <a:gd name="T40" fmla="*/ 64 w 199"/>
                  <a:gd name="T41" fmla="*/ 99 h 309"/>
                  <a:gd name="T42" fmla="*/ 70 w 199"/>
                  <a:gd name="T43" fmla="*/ 63 h 309"/>
                  <a:gd name="T44" fmla="*/ 88 w 199"/>
                  <a:gd name="T45" fmla="*/ 24 h 309"/>
                  <a:gd name="T46" fmla="*/ 106 w 199"/>
                  <a:gd name="T47" fmla="*/ 8 h 309"/>
                  <a:gd name="T48" fmla="*/ 119 w 199"/>
                  <a:gd name="T49" fmla="*/ 0 h 30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99"/>
                  <a:gd name="T76" fmla="*/ 0 h 309"/>
                  <a:gd name="T77" fmla="*/ 199 w 199"/>
                  <a:gd name="T78" fmla="*/ 309 h 30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99" h="309">
                    <a:moveTo>
                      <a:pt x="119" y="0"/>
                    </a:moveTo>
                    <a:lnTo>
                      <a:pt x="143" y="4"/>
                    </a:lnTo>
                    <a:lnTo>
                      <a:pt x="168" y="20"/>
                    </a:lnTo>
                    <a:lnTo>
                      <a:pt x="183" y="43"/>
                    </a:lnTo>
                    <a:lnTo>
                      <a:pt x="195" y="79"/>
                    </a:lnTo>
                    <a:lnTo>
                      <a:pt x="198" y="138"/>
                    </a:lnTo>
                    <a:lnTo>
                      <a:pt x="189" y="197"/>
                    </a:lnTo>
                    <a:lnTo>
                      <a:pt x="174" y="241"/>
                    </a:lnTo>
                    <a:lnTo>
                      <a:pt x="153" y="276"/>
                    </a:lnTo>
                    <a:lnTo>
                      <a:pt x="131" y="300"/>
                    </a:lnTo>
                    <a:lnTo>
                      <a:pt x="106" y="308"/>
                    </a:lnTo>
                    <a:lnTo>
                      <a:pt x="82" y="304"/>
                    </a:lnTo>
                    <a:lnTo>
                      <a:pt x="70" y="284"/>
                    </a:lnTo>
                    <a:lnTo>
                      <a:pt x="52" y="253"/>
                    </a:lnTo>
                    <a:lnTo>
                      <a:pt x="45" y="193"/>
                    </a:lnTo>
                    <a:lnTo>
                      <a:pt x="52" y="130"/>
                    </a:lnTo>
                    <a:lnTo>
                      <a:pt x="55" y="123"/>
                    </a:lnTo>
                    <a:lnTo>
                      <a:pt x="0" y="59"/>
                    </a:lnTo>
                    <a:lnTo>
                      <a:pt x="0" y="28"/>
                    </a:lnTo>
                    <a:lnTo>
                      <a:pt x="9" y="24"/>
                    </a:lnTo>
                    <a:lnTo>
                      <a:pt x="64" y="99"/>
                    </a:lnTo>
                    <a:lnTo>
                      <a:pt x="70" y="63"/>
                    </a:lnTo>
                    <a:lnTo>
                      <a:pt x="88" y="24"/>
                    </a:lnTo>
                    <a:lnTo>
                      <a:pt x="106" y="8"/>
                    </a:lnTo>
                    <a:lnTo>
                      <a:pt x="119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095" name="Freeform 17"/>
              <p:cNvSpPr>
                <a:spLocks/>
              </p:cNvSpPr>
              <p:nvPr/>
            </p:nvSpPr>
            <p:spPr bwMode="auto">
              <a:xfrm>
                <a:off x="3614" y="960"/>
                <a:ext cx="227" cy="639"/>
              </a:xfrm>
              <a:custGeom>
                <a:avLst/>
                <a:gdLst>
                  <a:gd name="T0" fmla="*/ 48 w 227"/>
                  <a:gd name="T1" fmla="*/ 528 h 639"/>
                  <a:gd name="T2" fmla="*/ 30 w 227"/>
                  <a:gd name="T3" fmla="*/ 551 h 639"/>
                  <a:gd name="T4" fmla="*/ 6 w 227"/>
                  <a:gd name="T5" fmla="*/ 579 h 639"/>
                  <a:gd name="T6" fmla="*/ 0 w 227"/>
                  <a:gd name="T7" fmla="*/ 622 h 639"/>
                  <a:gd name="T8" fmla="*/ 13 w 227"/>
                  <a:gd name="T9" fmla="*/ 638 h 639"/>
                  <a:gd name="T10" fmla="*/ 34 w 227"/>
                  <a:gd name="T11" fmla="*/ 638 h 639"/>
                  <a:gd name="T12" fmla="*/ 54 w 227"/>
                  <a:gd name="T13" fmla="*/ 614 h 639"/>
                  <a:gd name="T14" fmla="*/ 81 w 227"/>
                  <a:gd name="T15" fmla="*/ 563 h 639"/>
                  <a:gd name="T16" fmla="*/ 95 w 227"/>
                  <a:gd name="T17" fmla="*/ 508 h 639"/>
                  <a:gd name="T18" fmla="*/ 112 w 227"/>
                  <a:gd name="T19" fmla="*/ 469 h 639"/>
                  <a:gd name="T20" fmla="*/ 137 w 227"/>
                  <a:gd name="T21" fmla="*/ 414 h 639"/>
                  <a:gd name="T22" fmla="*/ 163 w 227"/>
                  <a:gd name="T23" fmla="*/ 382 h 639"/>
                  <a:gd name="T24" fmla="*/ 170 w 227"/>
                  <a:gd name="T25" fmla="*/ 307 h 639"/>
                  <a:gd name="T26" fmla="*/ 177 w 227"/>
                  <a:gd name="T27" fmla="*/ 256 h 639"/>
                  <a:gd name="T28" fmla="*/ 177 w 227"/>
                  <a:gd name="T29" fmla="*/ 209 h 639"/>
                  <a:gd name="T30" fmla="*/ 188 w 227"/>
                  <a:gd name="T31" fmla="*/ 146 h 639"/>
                  <a:gd name="T32" fmla="*/ 205 w 227"/>
                  <a:gd name="T33" fmla="*/ 122 h 639"/>
                  <a:gd name="T34" fmla="*/ 226 w 227"/>
                  <a:gd name="T35" fmla="*/ 16 h 639"/>
                  <a:gd name="T36" fmla="*/ 201 w 227"/>
                  <a:gd name="T37" fmla="*/ 0 h 639"/>
                  <a:gd name="T38" fmla="*/ 160 w 227"/>
                  <a:gd name="T39" fmla="*/ 4 h 639"/>
                  <a:gd name="T40" fmla="*/ 157 w 227"/>
                  <a:gd name="T41" fmla="*/ 83 h 639"/>
                  <a:gd name="T42" fmla="*/ 123 w 227"/>
                  <a:gd name="T43" fmla="*/ 67 h 639"/>
                  <a:gd name="T44" fmla="*/ 109 w 227"/>
                  <a:gd name="T45" fmla="*/ 79 h 639"/>
                  <a:gd name="T46" fmla="*/ 143 w 227"/>
                  <a:gd name="T47" fmla="*/ 114 h 639"/>
                  <a:gd name="T48" fmla="*/ 143 w 227"/>
                  <a:gd name="T49" fmla="*/ 158 h 639"/>
                  <a:gd name="T50" fmla="*/ 147 w 227"/>
                  <a:gd name="T51" fmla="*/ 205 h 639"/>
                  <a:gd name="T52" fmla="*/ 147 w 227"/>
                  <a:gd name="T53" fmla="*/ 260 h 639"/>
                  <a:gd name="T54" fmla="*/ 143 w 227"/>
                  <a:gd name="T55" fmla="*/ 307 h 639"/>
                  <a:gd name="T56" fmla="*/ 123 w 227"/>
                  <a:gd name="T57" fmla="*/ 354 h 639"/>
                  <a:gd name="T58" fmla="*/ 99 w 227"/>
                  <a:gd name="T59" fmla="*/ 445 h 639"/>
                  <a:gd name="T60" fmla="*/ 78 w 227"/>
                  <a:gd name="T61" fmla="*/ 484 h 639"/>
                  <a:gd name="T62" fmla="*/ 48 w 227"/>
                  <a:gd name="T63" fmla="*/ 528 h 63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27"/>
                  <a:gd name="T97" fmla="*/ 0 h 639"/>
                  <a:gd name="T98" fmla="*/ 227 w 227"/>
                  <a:gd name="T99" fmla="*/ 639 h 639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27" h="639">
                    <a:moveTo>
                      <a:pt x="48" y="528"/>
                    </a:moveTo>
                    <a:lnTo>
                      <a:pt x="30" y="551"/>
                    </a:lnTo>
                    <a:lnTo>
                      <a:pt x="6" y="579"/>
                    </a:lnTo>
                    <a:lnTo>
                      <a:pt x="0" y="622"/>
                    </a:lnTo>
                    <a:lnTo>
                      <a:pt x="13" y="638"/>
                    </a:lnTo>
                    <a:lnTo>
                      <a:pt x="34" y="638"/>
                    </a:lnTo>
                    <a:lnTo>
                      <a:pt x="54" y="614"/>
                    </a:lnTo>
                    <a:lnTo>
                      <a:pt x="81" y="563"/>
                    </a:lnTo>
                    <a:lnTo>
                      <a:pt x="95" y="508"/>
                    </a:lnTo>
                    <a:lnTo>
                      <a:pt x="112" y="469"/>
                    </a:lnTo>
                    <a:lnTo>
                      <a:pt x="137" y="414"/>
                    </a:lnTo>
                    <a:lnTo>
                      <a:pt x="163" y="382"/>
                    </a:lnTo>
                    <a:lnTo>
                      <a:pt x="170" y="307"/>
                    </a:lnTo>
                    <a:lnTo>
                      <a:pt x="177" y="256"/>
                    </a:lnTo>
                    <a:lnTo>
                      <a:pt x="177" y="209"/>
                    </a:lnTo>
                    <a:lnTo>
                      <a:pt x="188" y="146"/>
                    </a:lnTo>
                    <a:lnTo>
                      <a:pt x="205" y="122"/>
                    </a:lnTo>
                    <a:lnTo>
                      <a:pt x="226" y="16"/>
                    </a:lnTo>
                    <a:lnTo>
                      <a:pt x="201" y="0"/>
                    </a:lnTo>
                    <a:lnTo>
                      <a:pt x="160" y="4"/>
                    </a:lnTo>
                    <a:lnTo>
                      <a:pt x="157" y="83"/>
                    </a:lnTo>
                    <a:lnTo>
                      <a:pt x="123" y="67"/>
                    </a:lnTo>
                    <a:lnTo>
                      <a:pt x="109" y="79"/>
                    </a:lnTo>
                    <a:lnTo>
                      <a:pt x="143" y="114"/>
                    </a:lnTo>
                    <a:lnTo>
                      <a:pt x="143" y="158"/>
                    </a:lnTo>
                    <a:lnTo>
                      <a:pt x="147" y="205"/>
                    </a:lnTo>
                    <a:lnTo>
                      <a:pt x="147" y="260"/>
                    </a:lnTo>
                    <a:lnTo>
                      <a:pt x="143" y="307"/>
                    </a:lnTo>
                    <a:lnTo>
                      <a:pt x="123" y="354"/>
                    </a:lnTo>
                    <a:lnTo>
                      <a:pt x="99" y="445"/>
                    </a:lnTo>
                    <a:lnTo>
                      <a:pt x="78" y="484"/>
                    </a:lnTo>
                    <a:lnTo>
                      <a:pt x="48" y="528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096" name="Freeform 18"/>
              <p:cNvSpPr>
                <a:spLocks/>
              </p:cNvSpPr>
              <p:nvPr/>
            </p:nvSpPr>
            <p:spPr bwMode="auto">
              <a:xfrm>
                <a:off x="3216" y="991"/>
                <a:ext cx="229" cy="616"/>
              </a:xfrm>
              <a:custGeom>
                <a:avLst/>
                <a:gdLst>
                  <a:gd name="T0" fmla="*/ 201 w 229"/>
                  <a:gd name="T1" fmla="*/ 504 h 616"/>
                  <a:gd name="T2" fmla="*/ 218 w 229"/>
                  <a:gd name="T3" fmla="*/ 532 h 616"/>
                  <a:gd name="T4" fmla="*/ 225 w 229"/>
                  <a:gd name="T5" fmla="*/ 551 h 616"/>
                  <a:gd name="T6" fmla="*/ 228 w 229"/>
                  <a:gd name="T7" fmla="*/ 587 h 616"/>
                  <a:gd name="T8" fmla="*/ 225 w 229"/>
                  <a:gd name="T9" fmla="*/ 607 h 616"/>
                  <a:gd name="T10" fmla="*/ 207 w 229"/>
                  <a:gd name="T11" fmla="*/ 615 h 616"/>
                  <a:gd name="T12" fmla="*/ 184 w 229"/>
                  <a:gd name="T13" fmla="*/ 611 h 616"/>
                  <a:gd name="T14" fmla="*/ 167 w 229"/>
                  <a:gd name="T15" fmla="*/ 583 h 616"/>
                  <a:gd name="T16" fmla="*/ 150 w 229"/>
                  <a:gd name="T17" fmla="*/ 551 h 616"/>
                  <a:gd name="T18" fmla="*/ 126 w 229"/>
                  <a:gd name="T19" fmla="*/ 488 h 616"/>
                  <a:gd name="T20" fmla="*/ 99 w 229"/>
                  <a:gd name="T21" fmla="*/ 441 h 616"/>
                  <a:gd name="T22" fmla="*/ 78 w 229"/>
                  <a:gd name="T23" fmla="*/ 406 h 616"/>
                  <a:gd name="T24" fmla="*/ 68 w 229"/>
                  <a:gd name="T25" fmla="*/ 339 h 616"/>
                  <a:gd name="T26" fmla="*/ 58 w 229"/>
                  <a:gd name="T27" fmla="*/ 260 h 616"/>
                  <a:gd name="T28" fmla="*/ 44 w 229"/>
                  <a:gd name="T29" fmla="*/ 216 h 616"/>
                  <a:gd name="T30" fmla="*/ 24 w 229"/>
                  <a:gd name="T31" fmla="*/ 177 h 616"/>
                  <a:gd name="T32" fmla="*/ 14 w 229"/>
                  <a:gd name="T33" fmla="*/ 145 h 616"/>
                  <a:gd name="T34" fmla="*/ 0 w 229"/>
                  <a:gd name="T35" fmla="*/ 94 h 616"/>
                  <a:gd name="T36" fmla="*/ 3 w 229"/>
                  <a:gd name="T37" fmla="*/ 39 h 616"/>
                  <a:gd name="T38" fmla="*/ 27 w 229"/>
                  <a:gd name="T39" fmla="*/ 3 h 616"/>
                  <a:gd name="T40" fmla="*/ 58 w 229"/>
                  <a:gd name="T41" fmla="*/ 0 h 616"/>
                  <a:gd name="T42" fmla="*/ 68 w 229"/>
                  <a:gd name="T43" fmla="*/ 86 h 616"/>
                  <a:gd name="T44" fmla="*/ 85 w 229"/>
                  <a:gd name="T45" fmla="*/ 78 h 616"/>
                  <a:gd name="T46" fmla="*/ 88 w 229"/>
                  <a:gd name="T47" fmla="*/ 102 h 616"/>
                  <a:gd name="T48" fmla="*/ 68 w 229"/>
                  <a:gd name="T49" fmla="*/ 122 h 616"/>
                  <a:gd name="T50" fmla="*/ 68 w 229"/>
                  <a:gd name="T51" fmla="*/ 161 h 616"/>
                  <a:gd name="T52" fmla="*/ 85 w 229"/>
                  <a:gd name="T53" fmla="*/ 224 h 616"/>
                  <a:gd name="T54" fmla="*/ 99 w 229"/>
                  <a:gd name="T55" fmla="*/ 291 h 616"/>
                  <a:gd name="T56" fmla="*/ 109 w 229"/>
                  <a:gd name="T57" fmla="*/ 366 h 616"/>
                  <a:gd name="T58" fmla="*/ 123 w 229"/>
                  <a:gd name="T59" fmla="*/ 394 h 616"/>
                  <a:gd name="T60" fmla="*/ 153 w 229"/>
                  <a:gd name="T61" fmla="*/ 441 h 616"/>
                  <a:gd name="T62" fmla="*/ 184 w 229"/>
                  <a:gd name="T63" fmla="*/ 480 h 616"/>
                  <a:gd name="T64" fmla="*/ 201 w 229"/>
                  <a:gd name="T65" fmla="*/ 504 h 61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29"/>
                  <a:gd name="T100" fmla="*/ 0 h 616"/>
                  <a:gd name="T101" fmla="*/ 229 w 229"/>
                  <a:gd name="T102" fmla="*/ 616 h 61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29" h="616">
                    <a:moveTo>
                      <a:pt x="201" y="504"/>
                    </a:moveTo>
                    <a:lnTo>
                      <a:pt x="218" y="532"/>
                    </a:lnTo>
                    <a:lnTo>
                      <a:pt x="225" y="551"/>
                    </a:lnTo>
                    <a:lnTo>
                      <a:pt x="228" y="587"/>
                    </a:lnTo>
                    <a:lnTo>
                      <a:pt x="225" y="607"/>
                    </a:lnTo>
                    <a:lnTo>
                      <a:pt x="207" y="615"/>
                    </a:lnTo>
                    <a:lnTo>
                      <a:pt x="184" y="611"/>
                    </a:lnTo>
                    <a:lnTo>
                      <a:pt x="167" y="583"/>
                    </a:lnTo>
                    <a:lnTo>
                      <a:pt x="150" y="551"/>
                    </a:lnTo>
                    <a:lnTo>
                      <a:pt x="126" y="488"/>
                    </a:lnTo>
                    <a:lnTo>
                      <a:pt x="99" y="441"/>
                    </a:lnTo>
                    <a:lnTo>
                      <a:pt x="78" y="406"/>
                    </a:lnTo>
                    <a:lnTo>
                      <a:pt x="68" y="339"/>
                    </a:lnTo>
                    <a:lnTo>
                      <a:pt x="58" y="260"/>
                    </a:lnTo>
                    <a:lnTo>
                      <a:pt x="44" y="216"/>
                    </a:lnTo>
                    <a:lnTo>
                      <a:pt x="24" y="177"/>
                    </a:lnTo>
                    <a:lnTo>
                      <a:pt x="14" y="145"/>
                    </a:lnTo>
                    <a:lnTo>
                      <a:pt x="0" y="94"/>
                    </a:lnTo>
                    <a:lnTo>
                      <a:pt x="3" y="39"/>
                    </a:lnTo>
                    <a:lnTo>
                      <a:pt x="27" y="3"/>
                    </a:lnTo>
                    <a:lnTo>
                      <a:pt x="58" y="0"/>
                    </a:lnTo>
                    <a:lnTo>
                      <a:pt x="68" y="86"/>
                    </a:lnTo>
                    <a:lnTo>
                      <a:pt x="85" y="78"/>
                    </a:lnTo>
                    <a:lnTo>
                      <a:pt x="88" y="102"/>
                    </a:lnTo>
                    <a:lnTo>
                      <a:pt x="68" y="122"/>
                    </a:lnTo>
                    <a:lnTo>
                      <a:pt x="68" y="161"/>
                    </a:lnTo>
                    <a:lnTo>
                      <a:pt x="85" y="224"/>
                    </a:lnTo>
                    <a:lnTo>
                      <a:pt x="99" y="291"/>
                    </a:lnTo>
                    <a:lnTo>
                      <a:pt x="109" y="366"/>
                    </a:lnTo>
                    <a:lnTo>
                      <a:pt x="123" y="394"/>
                    </a:lnTo>
                    <a:lnTo>
                      <a:pt x="153" y="441"/>
                    </a:lnTo>
                    <a:lnTo>
                      <a:pt x="184" y="480"/>
                    </a:lnTo>
                    <a:lnTo>
                      <a:pt x="201" y="504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097" name="Freeform 19"/>
              <p:cNvSpPr>
                <a:spLocks/>
              </p:cNvSpPr>
              <p:nvPr/>
            </p:nvSpPr>
            <p:spPr bwMode="auto">
              <a:xfrm>
                <a:off x="3420" y="1527"/>
                <a:ext cx="206" cy="447"/>
              </a:xfrm>
              <a:custGeom>
                <a:avLst/>
                <a:gdLst>
                  <a:gd name="T0" fmla="*/ 78 w 206"/>
                  <a:gd name="T1" fmla="*/ 0 h 447"/>
                  <a:gd name="T2" fmla="*/ 110 w 206"/>
                  <a:gd name="T3" fmla="*/ 0 h 447"/>
                  <a:gd name="T4" fmla="*/ 147 w 206"/>
                  <a:gd name="T5" fmla="*/ 8 h 447"/>
                  <a:gd name="T6" fmla="*/ 168 w 206"/>
                  <a:gd name="T7" fmla="*/ 32 h 447"/>
                  <a:gd name="T8" fmla="*/ 188 w 206"/>
                  <a:gd name="T9" fmla="*/ 75 h 447"/>
                  <a:gd name="T10" fmla="*/ 198 w 206"/>
                  <a:gd name="T11" fmla="*/ 107 h 447"/>
                  <a:gd name="T12" fmla="*/ 205 w 206"/>
                  <a:gd name="T13" fmla="*/ 146 h 447"/>
                  <a:gd name="T14" fmla="*/ 205 w 206"/>
                  <a:gd name="T15" fmla="*/ 193 h 447"/>
                  <a:gd name="T16" fmla="*/ 202 w 206"/>
                  <a:gd name="T17" fmla="*/ 241 h 447"/>
                  <a:gd name="T18" fmla="*/ 198 w 206"/>
                  <a:gd name="T19" fmla="*/ 292 h 447"/>
                  <a:gd name="T20" fmla="*/ 184 w 206"/>
                  <a:gd name="T21" fmla="*/ 355 h 447"/>
                  <a:gd name="T22" fmla="*/ 168 w 206"/>
                  <a:gd name="T23" fmla="*/ 398 h 447"/>
                  <a:gd name="T24" fmla="*/ 137 w 206"/>
                  <a:gd name="T25" fmla="*/ 434 h 447"/>
                  <a:gd name="T26" fmla="*/ 103 w 206"/>
                  <a:gd name="T27" fmla="*/ 446 h 447"/>
                  <a:gd name="T28" fmla="*/ 65 w 206"/>
                  <a:gd name="T29" fmla="*/ 434 h 447"/>
                  <a:gd name="T30" fmla="*/ 41 w 206"/>
                  <a:gd name="T31" fmla="*/ 379 h 447"/>
                  <a:gd name="T32" fmla="*/ 24 w 206"/>
                  <a:gd name="T33" fmla="*/ 328 h 447"/>
                  <a:gd name="T34" fmla="*/ 14 w 206"/>
                  <a:gd name="T35" fmla="*/ 268 h 447"/>
                  <a:gd name="T36" fmla="*/ 0 w 206"/>
                  <a:gd name="T37" fmla="*/ 213 h 447"/>
                  <a:gd name="T38" fmla="*/ 0 w 206"/>
                  <a:gd name="T39" fmla="*/ 138 h 447"/>
                  <a:gd name="T40" fmla="*/ 10 w 206"/>
                  <a:gd name="T41" fmla="*/ 87 h 447"/>
                  <a:gd name="T42" fmla="*/ 24 w 206"/>
                  <a:gd name="T43" fmla="*/ 47 h 447"/>
                  <a:gd name="T44" fmla="*/ 41 w 206"/>
                  <a:gd name="T45" fmla="*/ 0 h 447"/>
                  <a:gd name="T46" fmla="*/ 78 w 206"/>
                  <a:gd name="T47" fmla="*/ 0 h 44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206"/>
                  <a:gd name="T73" fmla="*/ 0 h 447"/>
                  <a:gd name="T74" fmla="*/ 206 w 206"/>
                  <a:gd name="T75" fmla="*/ 447 h 447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206" h="447">
                    <a:moveTo>
                      <a:pt x="78" y="0"/>
                    </a:moveTo>
                    <a:lnTo>
                      <a:pt x="110" y="0"/>
                    </a:lnTo>
                    <a:lnTo>
                      <a:pt x="147" y="8"/>
                    </a:lnTo>
                    <a:lnTo>
                      <a:pt x="168" y="32"/>
                    </a:lnTo>
                    <a:lnTo>
                      <a:pt x="188" y="75"/>
                    </a:lnTo>
                    <a:lnTo>
                      <a:pt x="198" y="107"/>
                    </a:lnTo>
                    <a:lnTo>
                      <a:pt x="205" y="146"/>
                    </a:lnTo>
                    <a:lnTo>
                      <a:pt x="205" y="193"/>
                    </a:lnTo>
                    <a:lnTo>
                      <a:pt x="202" y="241"/>
                    </a:lnTo>
                    <a:lnTo>
                      <a:pt x="198" y="292"/>
                    </a:lnTo>
                    <a:lnTo>
                      <a:pt x="184" y="355"/>
                    </a:lnTo>
                    <a:lnTo>
                      <a:pt x="168" y="398"/>
                    </a:lnTo>
                    <a:lnTo>
                      <a:pt x="137" y="434"/>
                    </a:lnTo>
                    <a:lnTo>
                      <a:pt x="103" y="446"/>
                    </a:lnTo>
                    <a:lnTo>
                      <a:pt x="65" y="434"/>
                    </a:lnTo>
                    <a:lnTo>
                      <a:pt x="41" y="379"/>
                    </a:lnTo>
                    <a:lnTo>
                      <a:pt x="24" y="328"/>
                    </a:lnTo>
                    <a:lnTo>
                      <a:pt x="14" y="268"/>
                    </a:lnTo>
                    <a:lnTo>
                      <a:pt x="0" y="213"/>
                    </a:lnTo>
                    <a:lnTo>
                      <a:pt x="0" y="138"/>
                    </a:lnTo>
                    <a:lnTo>
                      <a:pt x="10" y="87"/>
                    </a:lnTo>
                    <a:lnTo>
                      <a:pt x="24" y="47"/>
                    </a:lnTo>
                    <a:lnTo>
                      <a:pt x="41" y="0"/>
                    </a:lnTo>
                    <a:lnTo>
                      <a:pt x="78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098" name="Freeform 20"/>
              <p:cNvSpPr>
                <a:spLocks/>
              </p:cNvSpPr>
              <p:nvPr/>
            </p:nvSpPr>
            <p:spPr bwMode="auto">
              <a:xfrm>
                <a:off x="3557" y="1910"/>
                <a:ext cx="157" cy="513"/>
              </a:xfrm>
              <a:custGeom>
                <a:avLst/>
                <a:gdLst>
                  <a:gd name="T0" fmla="*/ 29 w 157"/>
                  <a:gd name="T1" fmla="*/ 60 h 513"/>
                  <a:gd name="T2" fmla="*/ 9 w 157"/>
                  <a:gd name="T3" fmla="*/ 25 h 513"/>
                  <a:gd name="T4" fmla="*/ 15 w 157"/>
                  <a:gd name="T5" fmla="*/ 0 h 513"/>
                  <a:gd name="T6" fmla="*/ 36 w 157"/>
                  <a:gd name="T7" fmla="*/ 0 h 513"/>
                  <a:gd name="T8" fmla="*/ 59 w 157"/>
                  <a:gd name="T9" fmla="*/ 27 h 513"/>
                  <a:gd name="T10" fmla="*/ 90 w 157"/>
                  <a:gd name="T11" fmla="*/ 85 h 513"/>
                  <a:gd name="T12" fmla="*/ 107 w 157"/>
                  <a:gd name="T13" fmla="*/ 139 h 513"/>
                  <a:gd name="T14" fmla="*/ 122 w 157"/>
                  <a:gd name="T15" fmla="*/ 191 h 513"/>
                  <a:gd name="T16" fmla="*/ 127 w 157"/>
                  <a:gd name="T17" fmla="*/ 239 h 513"/>
                  <a:gd name="T18" fmla="*/ 125 w 157"/>
                  <a:gd name="T19" fmla="*/ 265 h 513"/>
                  <a:gd name="T20" fmla="*/ 110 w 157"/>
                  <a:gd name="T21" fmla="*/ 296 h 513"/>
                  <a:gd name="T22" fmla="*/ 85 w 157"/>
                  <a:gd name="T23" fmla="*/ 380 h 513"/>
                  <a:gd name="T24" fmla="*/ 56 w 157"/>
                  <a:gd name="T25" fmla="*/ 428 h 513"/>
                  <a:gd name="T26" fmla="*/ 49 w 157"/>
                  <a:gd name="T27" fmla="*/ 449 h 513"/>
                  <a:gd name="T28" fmla="*/ 76 w 157"/>
                  <a:gd name="T29" fmla="*/ 453 h 513"/>
                  <a:gd name="T30" fmla="*/ 112 w 157"/>
                  <a:gd name="T31" fmla="*/ 453 h 513"/>
                  <a:gd name="T32" fmla="*/ 156 w 157"/>
                  <a:gd name="T33" fmla="*/ 472 h 513"/>
                  <a:gd name="T34" fmla="*/ 153 w 157"/>
                  <a:gd name="T35" fmla="*/ 487 h 513"/>
                  <a:gd name="T36" fmla="*/ 146 w 157"/>
                  <a:gd name="T37" fmla="*/ 503 h 513"/>
                  <a:gd name="T38" fmla="*/ 132 w 157"/>
                  <a:gd name="T39" fmla="*/ 512 h 513"/>
                  <a:gd name="T40" fmla="*/ 105 w 157"/>
                  <a:gd name="T41" fmla="*/ 499 h 513"/>
                  <a:gd name="T42" fmla="*/ 76 w 157"/>
                  <a:gd name="T43" fmla="*/ 481 h 513"/>
                  <a:gd name="T44" fmla="*/ 36 w 157"/>
                  <a:gd name="T45" fmla="*/ 478 h 513"/>
                  <a:gd name="T46" fmla="*/ 10 w 157"/>
                  <a:gd name="T47" fmla="*/ 485 h 513"/>
                  <a:gd name="T48" fmla="*/ 0 w 157"/>
                  <a:gd name="T49" fmla="*/ 474 h 513"/>
                  <a:gd name="T50" fmla="*/ 0 w 157"/>
                  <a:gd name="T51" fmla="*/ 460 h 513"/>
                  <a:gd name="T52" fmla="*/ 14 w 157"/>
                  <a:gd name="T53" fmla="*/ 443 h 513"/>
                  <a:gd name="T54" fmla="*/ 36 w 157"/>
                  <a:gd name="T55" fmla="*/ 415 h 513"/>
                  <a:gd name="T56" fmla="*/ 75 w 157"/>
                  <a:gd name="T57" fmla="*/ 346 h 513"/>
                  <a:gd name="T58" fmla="*/ 92 w 157"/>
                  <a:gd name="T59" fmla="*/ 285 h 513"/>
                  <a:gd name="T60" fmla="*/ 97 w 157"/>
                  <a:gd name="T61" fmla="*/ 227 h 513"/>
                  <a:gd name="T62" fmla="*/ 95 w 157"/>
                  <a:gd name="T63" fmla="*/ 195 h 513"/>
                  <a:gd name="T64" fmla="*/ 81 w 157"/>
                  <a:gd name="T65" fmla="*/ 139 h 513"/>
                  <a:gd name="T66" fmla="*/ 46 w 157"/>
                  <a:gd name="T67" fmla="*/ 78 h 513"/>
                  <a:gd name="T68" fmla="*/ 20 w 157"/>
                  <a:gd name="T69" fmla="*/ 47 h 513"/>
                  <a:gd name="T70" fmla="*/ 29 w 157"/>
                  <a:gd name="T71" fmla="*/ 60 h 51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57"/>
                  <a:gd name="T109" fmla="*/ 0 h 513"/>
                  <a:gd name="T110" fmla="*/ 157 w 157"/>
                  <a:gd name="T111" fmla="*/ 513 h 513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57" h="513">
                    <a:moveTo>
                      <a:pt x="29" y="60"/>
                    </a:moveTo>
                    <a:lnTo>
                      <a:pt x="9" y="25"/>
                    </a:lnTo>
                    <a:lnTo>
                      <a:pt x="15" y="0"/>
                    </a:lnTo>
                    <a:lnTo>
                      <a:pt x="36" y="0"/>
                    </a:lnTo>
                    <a:lnTo>
                      <a:pt x="59" y="27"/>
                    </a:lnTo>
                    <a:lnTo>
                      <a:pt x="90" y="85"/>
                    </a:lnTo>
                    <a:lnTo>
                      <a:pt x="107" y="139"/>
                    </a:lnTo>
                    <a:lnTo>
                      <a:pt x="122" y="191"/>
                    </a:lnTo>
                    <a:lnTo>
                      <a:pt x="127" y="239"/>
                    </a:lnTo>
                    <a:lnTo>
                      <a:pt x="125" y="265"/>
                    </a:lnTo>
                    <a:lnTo>
                      <a:pt x="110" y="296"/>
                    </a:lnTo>
                    <a:lnTo>
                      <a:pt x="85" y="380"/>
                    </a:lnTo>
                    <a:lnTo>
                      <a:pt x="56" y="428"/>
                    </a:lnTo>
                    <a:lnTo>
                      <a:pt x="49" y="449"/>
                    </a:lnTo>
                    <a:lnTo>
                      <a:pt x="76" y="453"/>
                    </a:lnTo>
                    <a:lnTo>
                      <a:pt x="112" y="453"/>
                    </a:lnTo>
                    <a:lnTo>
                      <a:pt x="156" y="472"/>
                    </a:lnTo>
                    <a:lnTo>
                      <a:pt x="153" y="487"/>
                    </a:lnTo>
                    <a:lnTo>
                      <a:pt x="146" y="503"/>
                    </a:lnTo>
                    <a:lnTo>
                      <a:pt x="132" y="512"/>
                    </a:lnTo>
                    <a:lnTo>
                      <a:pt x="105" y="499"/>
                    </a:lnTo>
                    <a:lnTo>
                      <a:pt x="76" y="481"/>
                    </a:lnTo>
                    <a:lnTo>
                      <a:pt x="36" y="478"/>
                    </a:lnTo>
                    <a:lnTo>
                      <a:pt x="10" y="485"/>
                    </a:lnTo>
                    <a:lnTo>
                      <a:pt x="0" y="474"/>
                    </a:lnTo>
                    <a:lnTo>
                      <a:pt x="0" y="460"/>
                    </a:lnTo>
                    <a:lnTo>
                      <a:pt x="14" y="443"/>
                    </a:lnTo>
                    <a:lnTo>
                      <a:pt x="36" y="415"/>
                    </a:lnTo>
                    <a:lnTo>
                      <a:pt x="75" y="346"/>
                    </a:lnTo>
                    <a:lnTo>
                      <a:pt x="92" y="285"/>
                    </a:lnTo>
                    <a:lnTo>
                      <a:pt x="97" y="227"/>
                    </a:lnTo>
                    <a:lnTo>
                      <a:pt x="95" y="195"/>
                    </a:lnTo>
                    <a:lnTo>
                      <a:pt x="81" y="139"/>
                    </a:lnTo>
                    <a:lnTo>
                      <a:pt x="46" y="78"/>
                    </a:lnTo>
                    <a:lnTo>
                      <a:pt x="20" y="47"/>
                    </a:lnTo>
                    <a:lnTo>
                      <a:pt x="29" y="6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099" name="Freeform 21"/>
              <p:cNvSpPr>
                <a:spLocks/>
              </p:cNvSpPr>
              <p:nvPr/>
            </p:nvSpPr>
            <p:spPr bwMode="auto">
              <a:xfrm>
                <a:off x="3349" y="1902"/>
                <a:ext cx="157" cy="547"/>
              </a:xfrm>
              <a:custGeom>
                <a:avLst/>
                <a:gdLst>
                  <a:gd name="T0" fmla="*/ 81 w 157"/>
                  <a:gd name="T1" fmla="*/ 99 h 547"/>
                  <a:gd name="T2" fmla="*/ 105 w 157"/>
                  <a:gd name="T3" fmla="*/ 43 h 547"/>
                  <a:gd name="T4" fmla="*/ 127 w 157"/>
                  <a:gd name="T5" fmla="*/ 0 h 547"/>
                  <a:gd name="T6" fmla="*/ 145 w 157"/>
                  <a:gd name="T7" fmla="*/ 0 h 547"/>
                  <a:gd name="T8" fmla="*/ 154 w 157"/>
                  <a:gd name="T9" fmla="*/ 17 h 547"/>
                  <a:gd name="T10" fmla="*/ 156 w 157"/>
                  <a:gd name="T11" fmla="*/ 47 h 547"/>
                  <a:gd name="T12" fmla="*/ 142 w 157"/>
                  <a:gd name="T13" fmla="*/ 69 h 547"/>
                  <a:gd name="T14" fmla="*/ 117 w 157"/>
                  <a:gd name="T15" fmla="*/ 97 h 547"/>
                  <a:gd name="T16" fmla="*/ 98 w 157"/>
                  <a:gd name="T17" fmla="*/ 128 h 547"/>
                  <a:gd name="T18" fmla="*/ 78 w 157"/>
                  <a:gd name="T19" fmla="*/ 171 h 547"/>
                  <a:gd name="T20" fmla="*/ 69 w 157"/>
                  <a:gd name="T21" fmla="*/ 200 h 547"/>
                  <a:gd name="T22" fmla="*/ 61 w 157"/>
                  <a:gd name="T23" fmla="*/ 238 h 547"/>
                  <a:gd name="T24" fmla="*/ 59 w 157"/>
                  <a:gd name="T25" fmla="*/ 285 h 547"/>
                  <a:gd name="T26" fmla="*/ 62 w 157"/>
                  <a:gd name="T27" fmla="*/ 328 h 547"/>
                  <a:gd name="T28" fmla="*/ 72 w 157"/>
                  <a:gd name="T29" fmla="*/ 381 h 547"/>
                  <a:gd name="T30" fmla="*/ 90 w 157"/>
                  <a:gd name="T31" fmla="*/ 428 h 547"/>
                  <a:gd name="T32" fmla="*/ 106 w 157"/>
                  <a:gd name="T33" fmla="*/ 455 h 547"/>
                  <a:gd name="T34" fmla="*/ 116 w 157"/>
                  <a:gd name="T35" fmla="*/ 475 h 547"/>
                  <a:gd name="T36" fmla="*/ 117 w 157"/>
                  <a:gd name="T37" fmla="*/ 491 h 547"/>
                  <a:gd name="T38" fmla="*/ 109 w 157"/>
                  <a:gd name="T39" fmla="*/ 496 h 547"/>
                  <a:gd name="T40" fmla="*/ 89 w 157"/>
                  <a:gd name="T41" fmla="*/ 500 h 547"/>
                  <a:gd name="T42" fmla="*/ 59 w 157"/>
                  <a:gd name="T43" fmla="*/ 512 h 547"/>
                  <a:gd name="T44" fmla="*/ 37 w 157"/>
                  <a:gd name="T45" fmla="*/ 528 h 547"/>
                  <a:gd name="T46" fmla="*/ 22 w 157"/>
                  <a:gd name="T47" fmla="*/ 546 h 547"/>
                  <a:gd name="T48" fmla="*/ 10 w 157"/>
                  <a:gd name="T49" fmla="*/ 542 h 547"/>
                  <a:gd name="T50" fmla="*/ 0 w 157"/>
                  <a:gd name="T51" fmla="*/ 520 h 547"/>
                  <a:gd name="T52" fmla="*/ 0 w 157"/>
                  <a:gd name="T53" fmla="*/ 502 h 547"/>
                  <a:gd name="T54" fmla="*/ 22 w 157"/>
                  <a:gd name="T55" fmla="*/ 487 h 547"/>
                  <a:gd name="T56" fmla="*/ 61 w 157"/>
                  <a:gd name="T57" fmla="*/ 477 h 547"/>
                  <a:gd name="T58" fmla="*/ 96 w 157"/>
                  <a:gd name="T59" fmla="*/ 471 h 547"/>
                  <a:gd name="T60" fmla="*/ 81 w 157"/>
                  <a:gd name="T61" fmla="*/ 449 h 547"/>
                  <a:gd name="T62" fmla="*/ 71 w 157"/>
                  <a:gd name="T63" fmla="*/ 422 h 547"/>
                  <a:gd name="T64" fmla="*/ 58 w 157"/>
                  <a:gd name="T65" fmla="*/ 383 h 547"/>
                  <a:gd name="T66" fmla="*/ 43 w 157"/>
                  <a:gd name="T67" fmla="*/ 341 h 547"/>
                  <a:gd name="T68" fmla="*/ 39 w 157"/>
                  <a:gd name="T69" fmla="*/ 291 h 547"/>
                  <a:gd name="T70" fmla="*/ 38 w 157"/>
                  <a:gd name="T71" fmla="*/ 242 h 547"/>
                  <a:gd name="T72" fmla="*/ 48 w 157"/>
                  <a:gd name="T73" fmla="*/ 195 h 547"/>
                  <a:gd name="T74" fmla="*/ 66 w 157"/>
                  <a:gd name="T75" fmla="*/ 132 h 547"/>
                  <a:gd name="T76" fmla="*/ 81 w 157"/>
                  <a:gd name="T77" fmla="*/ 99 h 547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57"/>
                  <a:gd name="T118" fmla="*/ 0 h 547"/>
                  <a:gd name="T119" fmla="*/ 157 w 157"/>
                  <a:gd name="T120" fmla="*/ 547 h 547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57" h="547">
                    <a:moveTo>
                      <a:pt x="81" y="99"/>
                    </a:moveTo>
                    <a:lnTo>
                      <a:pt x="105" y="43"/>
                    </a:lnTo>
                    <a:lnTo>
                      <a:pt x="127" y="0"/>
                    </a:lnTo>
                    <a:lnTo>
                      <a:pt x="145" y="0"/>
                    </a:lnTo>
                    <a:lnTo>
                      <a:pt x="154" y="17"/>
                    </a:lnTo>
                    <a:lnTo>
                      <a:pt x="156" y="47"/>
                    </a:lnTo>
                    <a:lnTo>
                      <a:pt x="142" y="69"/>
                    </a:lnTo>
                    <a:lnTo>
                      <a:pt x="117" y="97"/>
                    </a:lnTo>
                    <a:lnTo>
                      <a:pt x="98" y="128"/>
                    </a:lnTo>
                    <a:lnTo>
                      <a:pt x="78" y="171"/>
                    </a:lnTo>
                    <a:lnTo>
                      <a:pt x="69" y="200"/>
                    </a:lnTo>
                    <a:lnTo>
                      <a:pt x="61" y="238"/>
                    </a:lnTo>
                    <a:lnTo>
                      <a:pt x="59" y="285"/>
                    </a:lnTo>
                    <a:lnTo>
                      <a:pt x="62" y="328"/>
                    </a:lnTo>
                    <a:lnTo>
                      <a:pt x="72" y="381"/>
                    </a:lnTo>
                    <a:lnTo>
                      <a:pt x="90" y="428"/>
                    </a:lnTo>
                    <a:lnTo>
                      <a:pt x="106" y="455"/>
                    </a:lnTo>
                    <a:lnTo>
                      <a:pt x="116" y="475"/>
                    </a:lnTo>
                    <a:lnTo>
                      <a:pt x="117" y="491"/>
                    </a:lnTo>
                    <a:lnTo>
                      <a:pt x="109" y="496"/>
                    </a:lnTo>
                    <a:lnTo>
                      <a:pt x="89" y="500"/>
                    </a:lnTo>
                    <a:lnTo>
                      <a:pt x="59" y="512"/>
                    </a:lnTo>
                    <a:lnTo>
                      <a:pt x="37" y="528"/>
                    </a:lnTo>
                    <a:lnTo>
                      <a:pt x="22" y="546"/>
                    </a:lnTo>
                    <a:lnTo>
                      <a:pt x="10" y="542"/>
                    </a:lnTo>
                    <a:lnTo>
                      <a:pt x="0" y="520"/>
                    </a:lnTo>
                    <a:lnTo>
                      <a:pt x="0" y="502"/>
                    </a:lnTo>
                    <a:lnTo>
                      <a:pt x="22" y="487"/>
                    </a:lnTo>
                    <a:lnTo>
                      <a:pt x="61" y="477"/>
                    </a:lnTo>
                    <a:lnTo>
                      <a:pt x="96" y="471"/>
                    </a:lnTo>
                    <a:lnTo>
                      <a:pt x="81" y="449"/>
                    </a:lnTo>
                    <a:lnTo>
                      <a:pt x="71" y="422"/>
                    </a:lnTo>
                    <a:lnTo>
                      <a:pt x="58" y="383"/>
                    </a:lnTo>
                    <a:lnTo>
                      <a:pt x="43" y="341"/>
                    </a:lnTo>
                    <a:lnTo>
                      <a:pt x="39" y="291"/>
                    </a:lnTo>
                    <a:lnTo>
                      <a:pt x="38" y="242"/>
                    </a:lnTo>
                    <a:lnTo>
                      <a:pt x="48" y="195"/>
                    </a:lnTo>
                    <a:lnTo>
                      <a:pt x="66" y="132"/>
                    </a:lnTo>
                    <a:lnTo>
                      <a:pt x="81" y="99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23593" name="Group 29"/>
            <p:cNvGrpSpPr>
              <a:grpSpLocks/>
            </p:cNvGrpSpPr>
            <p:nvPr/>
          </p:nvGrpSpPr>
          <p:grpSpPr bwMode="auto">
            <a:xfrm>
              <a:off x="3504" y="864"/>
              <a:ext cx="577" cy="1537"/>
              <a:chOff x="3504" y="864"/>
              <a:chExt cx="577" cy="1537"/>
            </a:xfrm>
          </p:grpSpPr>
          <p:sp>
            <p:nvSpPr>
              <p:cNvPr id="1088" name="Freeform 23"/>
              <p:cNvSpPr>
                <a:spLocks/>
              </p:cNvSpPr>
              <p:nvPr/>
            </p:nvSpPr>
            <p:spPr bwMode="auto">
              <a:xfrm>
                <a:off x="3683" y="1095"/>
                <a:ext cx="183" cy="319"/>
              </a:xfrm>
              <a:custGeom>
                <a:avLst/>
                <a:gdLst>
                  <a:gd name="T0" fmla="*/ 109 w 183"/>
                  <a:gd name="T1" fmla="*/ 0 h 319"/>
                  <a:gd name="T2" fmla="*/ 132 w 183"/>
                  <a:gd name="T3" fmla="*/ 4 h 319"/>
                  <a:gd name="T4" fmla="*/ 154 w 183"/>
                  <a:gd name="T5" fmla="*/ 21 h 319"/>
                  <a:gd name="T6" fmla="*/ 168 w 183"/>
                  <a:gd name="T7" fmla="*/ 44 h 319"/>
                  <a:gd name="T8" fmla="*/ 179 w 183"/>
                  <a:gd name="T9" fmla="*/ 81 h 319"/>
                  <a:gd name="T10" fmla="*/ 182 w 183"/>
                  <a:gd name="T11" fmla="*/ 143 h 319"/>
                  <a:gd name="T12" fmla="*/ 174 w 183"/>
                  <a:gd name="T13" fmla="*/ 204 h 319"/>
                  <a:gd name="T14" fmla="*/ 160 w 183"/>
                  <a:gd name="T15" fmla="*/ 249 h 319"/>
                  <a:gd name="T16" fmla="*/ 140 w 183"/>
                  <a:gd name="T17" fmla="*/ 285 h 319"/>
                  <a:gd name="T18" fmla="*/ 121 w 183"/>
                  <a:gd name="T19" fmla="*/ 310 h 319"/>
                  <a:gd name="T20" fmla="*/ 98 w 183"/>
                  <a:gd name="T21" fmla="*/ 318 h 319"/>
                  <a:gd name="T22" fmla="*/ 75 w 183"/>
                  <a:gd name="T23" fmla="*/ 314 h 319"/>
                  <a:gd name="T24" fmla="*/ 64 w 183"/>
                  <a:gd name="T25" fmla="*/ 293 h 319"/>
                  <a:gd name="T26" fmla="*/ 47 w 183"/>
                  <a:gd name="T27" fmla="*/ 261 h 319"/>
                  <a:gd name="T28" fmla="*/ 42 w 183"/>
                  <a:gd name="T29" fmla="*/ 200 h 319"/>
                  <a:gd name="T30" fmla="*/ 47 w 183"/>
                  <a:gd name="T31" fmla="*/ 135 h 319"/>
                  <a:gd name="T32" fmla="*/ 50 w 183"/>
                  <a:gd name="T33" fmla="*/ 127 h 319"/>
                  <a:gd name="T34" fmla="*/ 0 w 183"/>
                  <a:gd name="T35" fmla="*/ 61 h 319"/>
                  <a:gd name="T36" fmla="*/ 0 w 183"/>
                  <a:gd name="T37" fmla="*/ 29 h 319"/>
                  <a:gd name="T38" fmla="*/ 8 w 183"/>
                  <a:gd name="T39" fmla="*/ 25 h 319"/>
                  <a:gd name="T40" fmla="*/ 59 w 183"/>
                  <a:gd name="T41" fmla="*/ 102 h 319"/>
                  <a:gd name="T42" fmla="*/ 64 w 183"/>
                  <a:gd name="T43" fmla="*/ 65 h 319"/>
                  <a:gd name="T44" fmla="*/ 81 w 183"/>
                  <a:gd name="T45" fmla="*/ 25 h 319"/>
                  <a:gd name="T46" fmla="*/ 98 w 183"/>
                  <a:gd name="T47" fmla="*/ 8 h 319"/>
                  <a:gd name="T48" fmla="*/ 109 w 183"/>
                  <a:gd name="T49" fmla="*/ 0 h 31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83"/>
                  <a:gd name="T76" fmla="*/ 0 h 319"/>
                  <a:gd name="T77" fmla="*/ 183 w 183"/>
                  <a:gd name="T78" fmla="*/ 319 h 31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83" h="319">
                    <a:moveTo>
                      <a:pt x="109" y="0"/>
                    </a:moveTo>
                    <a:lnTo>
                      <a:pt x="132" y="4"/>
                    </a:lnTo>
                    <a:lnTo>
                      <a:pt x="154" y="21"/>
                    </a:lnTo>
                    <a:lnTo>
                      <a:pt x="168" y="44"/>
                    </a:lnTo>
                    <a:lnTo>
                      <a:pt x="179" y="81"/>
                    </a:lnTo>
                    <a:lnTo>
                      <a:pt x="182" y="143"/>
                    </a:lnTo>
                    <a:lnTo>
                      <a:pt x="174" y="204"/>
                    </a:lnTo>
                    <a:lnTo>
                      <a:pt x="160" y="249"/>
                    </a:lnTo>
                    <a:lnTo>
                      <a:pt x="140" y="285"/>
                    </a:lnTo>
                    <a:lnTo>
                      <a:pt x="121" y="310"/>
                    </a:lnTo>
                    <a:lnTo>
                      <a:pt x="98" y="318"/>
                    </a:lnTo>
                    <a:lnTo>
                      <a:pt x="75" y="314"/>
                    </a:lnTo>
                    <a:lnTo>
                      <a:pt x="64" y="293"/>
                    </a:lnTo>
                    <a:lnTo>
                      <a:pt x="47" y="261"/>
                    </a:lnTo>
                    <a:lnTo>
                      <a:pt x="42" y="200"/>
                    </a:lnTo>
                    <a:lnTo>
                      <a:pt x="47" y="135"/>
                    </a:lnTo>
                    <a:lnTo>
                      <a:pt x="50" y="127"/>
                    </a:lnTo>
                    <a:lnTo>
                      <a:pt x="0" y="61"/>
                    </a:lnTo>
                    <a:lnTo>
                      <a:pt x="0" y="29"/>
                    </a:lnTo>
                    <a:lnTo>
                      <a:pt x="8" y="25"/>
                    </a:lnTo>
                    <a:lnTo>
                      <a:pt x="59" y="102"/>
                    </a:lnTo>
                    <a:lnTo>
                      <a:pt x="64" y="65"/>
                    </a:lnTo>
                    <a:lnTo>
                      <a:pt x="81" y="25"/>
                    </a:lnTo>
                    <a:lnTo>
                      <a:pt x="98" y="8"/>
                    </a:lnTo>
                    <a:lnTo>
                      <a:pt x="109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089" name="Freeform 24"/>
              <p:cNvSpPr>
                <a:spLocks/>
              </p:cNvSpPr>
              <p:nvPr/>
            </p:nvSpPr>
            <p:spPr bwMode="auto">
              <a:xfrm>
                <a:off x="3872" y="864"/>
                <a:ext cx="209" cy="659"/>
              </a:xfrm>
              <a:custGeom>
                <a:avLst/>
                <a:gdLst>
                  <a:gd name="T0" fmla="*/ 44 w 209"/>
                  <a:gd name="T1" fmla="*/ 545 h 659"/>
                  <a:gd name="T2" fmla="*/ 28 w 209"/>
                  <a:gd name="T3" fmla="*/ 568 h 659"/>
                  <a:gd name="T4" fmla="*/ 6 w 209"/>
                  <a:gd name="T5" fmla="*/ 597 h 659"/>
                  <a:gd name="T6" fmla="*/ 0 w 209"/>
                  <a:gd name="T7" fmla="*/ 642 h 659"/>
                  <a:gd name="T8" fmla="*/ 12 w 209"/>
                  <a:gd name="T9" fmla="*/ 658 h 659"/>
                  <a:gd name="T10" fmla="*/ 31 w 209"/>
                  <a:gd name="T11" fmla="*/ 658 h 659"/>
                  <a:gd name="T12" fmla="*/ 50 w 209"/>
                  <a:gd name="T13" fmla="*/ 633 h 659"/>
                  <a:gd name="T14" fmla="*/ 75 w 209"/>
                  <a:gd name="T15" fmla="*/ 581 h 659"/>
                  <a:gd name="T16" fmla="*/ 88 w 209"/>
                  <a:gd name="T17" fmla="*/ 524 h 659"/>
                  <a:gd name="T18" fmla="*/ 103 w 209"/>
                  <a:gd name="T19" fmla="*/ 484 h 659"/>
                  <a:gd name="T20" fmla="*/ 126 w 209"/>
                  <a:gd name="T21" fmla="*/ 427 h 659"/>
                  <a:gd name="T22" fmla="*/ 150 w 209"/>
                  <a:gd name="T23" fmla="*/ 394 h 659"/>
                  <a:gd name="T24" fmla="*/ 157 w 209"/>
                  <a:gd name="T25" fmla="*/ 316 h 659"/>
                  <a:gd name="T26" fmla="*/ 163 w 209"/>
                  <a:gd name="T27" fmla="*/ 264 h 659"/>
                  <a:gd name="T28" fmla="*/ 163 w 209"/>
                  <a:gd name="T29" fmla="*/ 215 h 659"/>
                  <a:gd name="T30" fmla="*/ 173 w 209"/>
                  <a:gd name="T31" fmla="*/ 150 h 659"/>
                  <a:gd name="T32" fmla="*/ 188 w 209"/>
                  <a:gd name="T33" fmla="*/ 126 h 659"/>
                  <a:gd name="T34" fmla="*/ 208 w 209"/>
                  <a:gd name="T35" fmla="*/ 16 h 659"/>
                  <a:gd name="T36" fmla="*/ 185 w 209"/>
                  <a:gd name="T37" fmla="*/ 0 h 659"/>
                  <a:gd name="T38" fmla="*/ 147 w 209"/>
                  <a:gd name="T39" fmla="*/ 4 h 659"/>
                  <a:gd name="T40" fmla="*/ 144 w 209"/>
                  <a:gd name="T41" fmla="*/ 85 h 659"/>
                  <a:gd name="T42" fmla="*/ 113 w 209"/>
                  <a:gd name="T43" fmla="*/ 69 h 659"/>
                  <a:gd name="T44" fmla="*/ 100 w 209"/>
                  <a:gd name="T45" fmla="*/ 81 h 659"/>
                  <a:gd name="T46" fmla="*/ 132 w 209"/>
                  <a:gd name="T47" fmla="*/ 118 h 659"/>
                  <a:gd name="T48" fmla="*/ 132 w 209"/>
                  <a:gd name="T49" fmla="*/ 163 h 659"/>
                  <a:gd name="T50" fmla="*/ 135 w 209"/>
                  <a:gd name="T51" fmla="*/ 211 h 659"/>
                  <a:gd name="T52" fmla="*/ 135 w 209"/>
                  <a:gd name="T53" fmla="*/ 268 h 659"/>
                  <a:gd name="T54" fmla="*/ 132 w 209"/>
                  <a:gd name="T55" fmla="*/ 316 h 659"/>
                  <a:gd name="T56" fmla="*/ 113 w 209"/>
                  <a:gd name="T57" fmla="*/ 366 h 659"/>
                  <a:gd name="T58" fmla="*/ 91 w 209"/>
                  <a:gd name="T59" fmla="*/ 459 h 659"/>
                  <a:gd name="T60" fmla="*/ 72 w 209"/>
                  <a:gd name="T61" fmla="*/ 499 h 659"/>
                  <a:gd name="T62" fmla="*/ 44 w 209"/>
                  <a:gd name="T63" fmla="*/ 545 h 65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09"/>
                  <a:gd name="T97" fmla="*/ 0 h 659"/>
                  <a:gd name="T98" fmla="*/ 209 w 209"/>
                  <a:gd name="T99" fmla="*/ 659 h 659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09" h="659">
                    <a:moveTo>
                      <a:pt x="44" y="545"/>
                    </a:moveTo>
                    <a:lnTo>
                      <a:pt x="28" y="568"/>
                    </a:lnTo>
                    <a:lnTo>
                      <a:pt x="6" y="597"/>
                    </a:lnTo>
                    <a:lnTo>
                      <a:pt x="0" y="642"/>
                    </a:lnTo>
                    <a:lnTo>
                      <a:pt x="12" y="658"/>
                    </a:lnTo>
                    <a:lnTo>
                      <a:pt x="31" y="658"/>
                    </a:lnTo>
                    <a:lnTo>
                      <a:pt x="50" y="633"/>
                    </a:lnTo>
                    <a:lnTo>
                      <a:pt x="75" y="581"/>
                    </a:lnTo>
                    <a:lnTo>
                      <a:pt x="88" y="524"/>
                    </a:lnTo>
                    <a:lnTo>
                      <a:pt x="103" y="484"/>
                    </a:lnTo>
                    <a:lnTo>
                      <a:pt x="126" y="427"/>
                    </a:lnTo>
                    <a:lnTo>
                      <a:pt x="150" y="394"/>
                    </a:lnTo>
                    <a:lnTo>
                      <a:pt x="157" y="316"/>
                    </a:lnTo>
                    <a:lnTo>
                      <a:pt x="163" y="264"/>
                    </a:lnTo>
                    <a:lnTo>
                      <a:pt x="163" y="215"/>
                    </a:lnTo>
                    <a:lnTo>
                      <a:pt x="173" y="150"/>
                    </a:lnTo>
                    <a:lnTo>
                      <a:pt x="188" y="126"/>
                    </a:lnTo>
                    <a:lnTo>
                      <a:pt x="208" y="16"/>
                    </a:lnTo>
                    <a:lnTo>
                      <a:pt x="185" y="0"/>
                    </a:lnTo>
                    <a:lnTo>
                      <a:pt x="147" y="4"/>
                    </a:lnTo>
                    <a:lnTo>
                      <a:pt x="144" y="85"/>
                    </a:lnTo>
                    <a:lnTo>
                      <a:pt x="113" y="69"/>
                    </a:lnTo>
                    <a:lnTo>
                      <a:pt x="100" y="81"/>
                    </a:lnTo>
                    <a:lnTo>
                      <a:pt x="132" y="118"/>
                    </a:lnTo>
                    <a:lnTo>
                      <a:pt x="132" y="163"/>
                    </a:lnTo>
                    <a:lnTo>
                      <a:pt x="135" y="211"/>
                    </a:lnTo>
                    <a:lnTo>
                      <a:pt x="135" y="268"/>
                    </a:lnTo>
                    <a:lnTo>
                      <a:pt x="132" y="316"/>
                    </a:lnTo>
                    <a:lnTo>
                      <a:pt x="113" y="366"/>
                    </a:lnTo>
                    <a:lnTo>
                      <a:pt x="91" y="459"/>
                    </a:lnTo>
                    <a:lnTo>
                      <a:pt x="72" y="499"/>
                    </a:lnTo>
                    <a:lnTo>
                      <a:pt x="44" y="545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090" name="Freeform 25"/>
              <p:cNvSpPr>
                <a:spLocks/>
              </p:cNvSpPr>
              <p:nvPr/>
            </p:nvSpPr>
            <p:spPr bwMode="auto">
              <a:xfrm>
                <a:off x="3504" y="896"/>
                <a:ext cx="211" cy="635"/>
              </a:xfrm>
              <a:custGeom>
                <a:avLst/>
                <a:gdLst>
                  <a:gd name="T0" fmla="*/ 185 w 211"/>
                  <a:gd name="T1" fmla="*/ 520 h 635"/>
                  <a:gd name="T2" fmla="*/ 201 w 211"/>
                  <a:gd name="T3" fmla="*/ 549 h 635"/>
                  <a:gd name="T4" fmla="*/ 207 w 211"/>
                  <a:gd name="T5" fmla="*/ 568 h 635"/>
                  <a:gd name="T6" fmla="*/ 210 w 211"/>
                  <a:gd name="T7" fmla="*/ 605 h 635"/>
                  <a:gd name="T8" fmla="*/ 207 w 211"/>
                  <a:gd name="T9" fmla="*/ 626 h 635"/>
                  <a:gd name="T10" fmla="*/ 191 w 211"/>
                  <a:gd name="T11" fmla="*/ 634 h 635"/>
                  <a:gd name="T12" fmla="*/ 169 w 211"/>
                  <a:gd name="T13" fmla="*/ 630 h 635"/>
                  <a:gd name="T14" fmla="*/ 154 w 211"/>
                  <a:gd name="T15" fmla="*/ 601 h 635"/>
                  <a:gd name="T16" fmla="*/ 138 w 211"/>
                  <a:gd name="T17" fmla="*/ 568 h 635"/>
                  <a:gd name="T18" fmla="*/ 116 w 211"/>
                  <a:gd name="T19" fmla="*/ 504 h 635"/>
                  <a:gd name="T20" fmla="*/ 91 w 211"/>
                  <a:gd name="T21" fmla="*/ 455 h 635"/>
                  <a:gd name="T22" fmla="*/ 72 w 211"/>
                  <a:gd name="T23" fmla="*/ 419 h 635"/>
                  <a:gd name="T24" fmla="*/ 63 w 211"/>
                  <a:gd name="T25" fmla="*/ 350 h 635"/>
                  <a:gd name="T26" fmla="*/ 53 w 211"/>
                  <a:gd name="T27" fmla="*/ 268 h 635"/>
                  <a:gd name="T28" fmla="*/ 41 w 211"/>
                  <a:gd name="T29" fmla="*/ 223 h 635"/>
                  <a:gd name="T30" fmla="*/ 22 w 211"/>
                  <a:gd name="T31" fmla="*/ 182 h 635"/>
                  <a:gd name="T32" fmla="*/ 13 w 211"/>
                  <a:gd name="T33" fmla="*/ 150 h 635"/>
                  <a:gd name="T34" fmla="*/ 0 w 211"/>
                  <a:gd name="T35" fmla="*/ 97 h 635"/>
                  <a:gd name="T36" fmla="*/ 3 w 211"/>
                  <a:gd name="T37" fmla="*/ 40 h 635"/>
                  <a:gd name="T38" fmla="*/ 25 w 211"/>
                  <a:gd name="T39" fmla="*/ 3 h 635"/>
                  <a:gd name="T40" fmla="*/ 53 w 211"/>
                  <a:gd name="T41" fmla="*/ 0 h 635"/>
                  <a:gd name="T42" fmla="*/ 63 w 211"/>
                  <a:gd name="T43" fmla="*/ 89 h 635"/>
                  <a:gd name="T44" fmla="*/ 79 w 211"/>
                  <a:gd name="T45" fmla="*/ 81 h 635"/>
                  <a:gd name="T46" fmla="*/ 81 w 211"/>
                  <a:gd name="T47" fmla="*/ 105 h 635"/>
                  <a:gd name="T48" fmla="*/ 63 w 211"/>
                  <a:gd name="T49" fmla="*/ 126 h 635"/>
                  <a:gd name="T50" fmla="*/ 63 w 211"/>
                  <a:gd name="T51" fmla="*/ 166 h 635"/>
                  <a:gd name="T52" fmla="*/ 79 w 211"/>
                  <a:gd name="T53" fmla="*/ 231 h 635"/>
                  <a:gd name="T54" fmla="*/ 91 w 211"/>
                  <a:gd name="T55" fmla="*/ 300 h 635"/>
                  <a:gd name="T56" fmla="*/ 100 w 211"/>
                  <a:gd name="T57" fmla="*/ 378 h 635"/>
                  <a:gd name="T58" fmla="*/ 113 w 211"/>
                  <a:gd name="T59" fmla="*/ 406 h 635"/>
                  <a:gd name="T60" fmla="*/ 141 w 211"/>
                  <a:gd name="T61" fmla="*/ 455 h 635"/>
                  <a:gd name="T62" fmla="*/ 169 w 211"/>
                  <a:gd name="T63" fmla="*/ 495 h 635"/>
                  <a:gd name="T64" fmla="*/ 185 w 211"/>
                  <a:gd name="T65" fmla="*/ 520 h 63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11"/>
                  <a:gd name="T100" fmla="*/ 0 h 635"/>
                  <a:gd name="T101" fmla="*/ 211 w 211"/>
                  <a:gd name="T102" fmla="*/ 635 h 63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11" h="635">
                    <a:moveTo>
                      <a:pt x="185" y="520"/>
                    </a:moveTo>
                    <a:lnTo>
                      <a:pt x="201" y="549"/>
                    </a:lnTo>
                    <a:lnTo>
                      <a:pt x="207" y="568"/>
                    </a:lnTo>
                    <a:lnTo>
                      <a:pt x="210" y="605"/>
                    </a:lnTo>
                    <a:lnTo>
                      <a:pt x="207" y="626"/>
                    </a:lnTo>
                    <a:lnTo>
                      <a:pt x="191" y="634"/>
                    </a:lnTo>
                    <a:lnTo>
                      <a:pt x="169" y="630"/>
                    </a:lnTo>
                    <a:lnTo>
                      <a:pt x="154" y="601"/>
                    </a:lnTo>
                    <a:lnTo>
                      <a:pt x="138" y="568"/>
                    </a:lnTo>
                    <a:lnTo>
                      <a:pt x="116" y="504"/>
                    </a:lnTo>
                    <a:lnTo>
                      <a:pt x="91" y="455"/>
                    </a:lnTo>
                    <a:lnTo>
                      <a:pt x="72" y="419"/>
                    </a:lnTo>
                    <a:lnTo>
                      <a:pt x="63" y="350"/>
                    </a:lnTo>
                    <a:lnTo>
                      <a:pt x="53" y="268"/>
                    </a:lnTo>
                    <a:lnTo>
                      <a:pt x="41" y="223"/>
                    </a:lnTo>
                    <a:lnTo>
                      <a:pt x="22" y="182"/>
                    </a:lnTo>
                    <a:lnTo>
                      <a:pt x="13" y="150"/>
                    </a:lnTo>
                    <a:lnTo>
                      <a:pt x="0" y="97"/>
                    </a:lnTo>
                    <a:lnTo>
                      <a:pt x="3" y="40"/>
                    </a:lnTo>
                    <a:lnTo>
                      <a:pt x="25" y="3"/>
                    </a:lnTo>
                    <a:lnTo>
                      <a:pt x="53" y="0"/>
                    </a:lnTo>
                    <a:lnTo>
                      <a:pt x="63" y="89"/>
                    </a:lnTo>
                    <a:lnTo>
                      <a:pt x="79" y="81"/>
                    </a:lnTo>
                    <a:lnTo>
                      <a:pt x="81" y="105"/>
                    </a:lnTo>
                    <a:lnTo>
                      <a:pt x="63" y="126"/>
                    </a:lnTo>
                    <a:lnTo>
                      <a:pt x="63" y="166"/>
                    </a:lnTo>
                    <a:lnTo>
                      <a:pt x="79" y="231"/>
                    </a:lnTo>
                    <a:lnTo>
                      <a:pt x="91" y="300"/>
                    </a:lnTo>
                    <a:lnTo>
                      <a:pt x="100" y="378"/>
                    </a:lnTo>
                    <a:lnTo>
                      <a:pt x="113" y="406"/>
                    </a:lnTo>
                    <a:lnTo>
                      <a:pt x="141" y="455"/>
                    </a:lnTo>
                    <a:lnTo>
                      <a:pt x="169" y="495"/>
                    </a:lnTo>
                    <a:lnTo>
                      <a:pt x="185" y="52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091" name="Freeform 26"/>
              <p:cNvSpPr>
                <a:spLocks/>
              </p:cNvSpPr>
              <p:nvPr/>
            </p:nvSpPr>
            <p:spPr bwMode="auto">
              <a:xfrm>
                <a:off x="3693" y="1449"/>
                <a:ext cx="189" cy="462"/>
              </a:xfrm>
              <a:custGeom>
                <a:avLst/>
                <a:gdLst>
                  <a:gd name="T0" fmla="*/ 72 w 189"/>
                  <a:gd name="T1" fmla="*/ 0 h 462"/>
                  <a:gd name="T2" fmla="*/ 101 w 189"/>
                  <a:gd name="T3" fmla="*/ 0 h 462"/>
                  <a:gd name="T4" fmla="*/ 135 w 189"/>
                  <a:gd name="T5" fmla="*/ 8 h 462"/>
                  <a:gd name="T6" fmla="*/ 154 w 189"/>
                  <a:gd name="T7" fmla="*/ 33 h 462"/>
                  <a:gd name="T8" fmla="*/ 172 w 189"/>
                  <a:gd name="T9" fmla="*/ 77 h 462"/>
                  <a:gd name="T10" fmla="*/ 182 w 189"/>
                  <a:gd name="T11" fmla="*/ 111 h 462"/>
                  <a:gd name="T12" fmla="*/ 188 w 189"/>
                  <a:gd name="T13" fmla="*/ 151 h 462"/>
                  <a:gd name="T14" fmla="*/ 188 w 189"/>
                  <a:gd name="T15" fmla="*/ 200 h 462"/>
                  <a:gd name="T16" fmla="*/ 185 w 189"/>
                  <a:gd name="T17" fmla="*/ 249 h 462"/>
                  <a:gd name="T18" fmla="*/ 182 w 189"/>
                  <a:gd name="T19" fmla="*/ 302 h 462"/>
                  <a:gd name="T20" fmla="*/ 169 w 189"/>
                  <a:gd name="T21" fmla="*/ 367 h 462"/>
                  <a:gd name="T22" fmla="*/ 154 w 189"/>
                  <a:gd name="T23" fmla="*/ 412 h 462"/>
                  <a:gd name="T24" fmla="*/ 125 w 189"/>
                  <a:gd name="T25" fmla="*/ 449 h 462"/>
                  <a:gd name="T26" fmla="*/ 94 w 189"/>
                  <a:gd name="T27" fmla="*/ 461 h 462"/>
                  <a:gd name="T28" fmla="*/ 60 w 189"/>
                  <a:gd name="T29" fmla="*/ 449 h 462"/>
                  <a:gd name="T30" fmla="*/ 37 w 189"/>
                  <a:gd name="T31" fmla="*/ 391 h 462"/>
                  <a:gd name="T32" fmla="*/ 22 w 189"/>
                  <a:gd name="T33" fmla="*/ 339 h 462"/>
                  <a:gd name="T34" fmla="*/ 13 w 189"/>
                  <a:gd name="T35" fmla="*/ 277 h 462"/>
                  <a:gd name="T36" fmla="*/ 0 w 189"/>
                  <a:gd name="T37" fmla="*/ 220 h 462"/>
                  <a:gd name="T38" fmla="*/ 0 w 189"/>
                  <a:gd name="T39" fmla="*/ 143 h 462"/>
                  <a:gd name="T40" fmla="*/ 9 w 189"/>
                  <a:gd name="T41" fmla="*/ 90 h 462"/>
                  <a:gd name="T42" fmla="*/ 22 w 189"/>
                  <a:gd name="T43" fmla="*/ 49 h 462"/>
                  <a:gd name="T44" fmla="*/ 37 w 189"/>
                  <a:gd name="T45" fmla="*/ 0 h 462"/>
                  <a:gd name="T46" fmla="*/ 72 w 189"/>
                  <a:gd name="T47" fmla="*/ 0 h 46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89"/>
                  <a:gd name="T73" fmla="*/ 0 h 462"/>
                  <a:gd name="T74" fmla="*/ 189 w 189"/>
                  <a:gd name="T75" fmla="*/ 462 h 462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89" h="462">
                    <a:moveTo>
                      <a:pt x="72" y="0"/>
                    </a:moveTo>
                    <a:lnTo>
                      <a:pt x="101" y="0"/>
                    </a:lnTo>
                    <a:lnTo>
                      <a:pt x="135" y="8"/>
                    </a:lnTo>
                    <a:lnTo>
                      <a:pt x="154" y="33"/>
                    </a:lnTo>
                    <a:lnTo>
                      <a:pt x="172" y="77"/>
                    </a:lnTo>
                    <a:lnTo>
                      <a:pt x="182" y="111"/>
                    </a:lnTo>
                    <a:lnTo>
                      <a:pt x="188" y="151"/>
                    </a:lnTo>
                    <a:lnTo>
                      <a:pt x="188" y="200"/>
                    </a:lnTo>
                    <a:lnTo>
                      <a:pt x="185" y="249"/>
                    </a:lnTo>
                    <a:lnTo>
                      <a:pt x="182" y="302"/>
                    </a:lnTo>
                    <a:lnTo>
                      <a:pt x="169" y="367"/>
                    </a:lnTo>
                    <a:lnTo>
                      <a:pt x="154" y="412"/>
                    </a:lnTo>
                    <a:lnTo>
                      <a:pt x="125" y="449"/>
                    </a:lnTo>
                    <a:lnTo>
                      <a:pt x="94" y="461"/>
                    </a:lnTo>
                    <a:lnTo>
                      <a:pt x="60" y="449"/>
                    </a:lnTo>
                    <a:lnTo>
                      <a:pt x="37" y="391"/>
                    </a:lnTo>
                    <a:lnTo>
                      <a:pt x="22" y="339"/>
                    </a:lnTo>
                    <a:lnTo>
                      <a:pt x="13" y="277"/>
                    </a:lnTo>
                    <a:lnTo>
                      <a:pt x="0" y="220"/>
                    </a:lnTo>
                    <a:lnTo>
                      <a:pt x="0" y="143"/>
                    </a:lnTo>
                    <a:lnTo>
                      <a:pt x="9" y="90"/>
                    </a:lnTo>
                    <a:lnTo>
                      <a:pt x="22" y="49"/>
                    </a:lnTo>
                    <a:lnTo>
                      <a:pt x="37" y="0"/>
                    </a:lnTo>
                    <a:lnTo>
                      <a:pt x="72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092" name="Freeform 27"/>
              <p:cNvSpPr>
                <a:spLocks/>
              </p:cNvSpPr>
              <p:nvPr/>
            </p:nvSpPr>
            <p:spPr bwMode="auto">
              <a:xfrm>
                <a:off x="3818" y="1844"/>
                <a:ext cx="146" cy="530"/>
              </a:xfrm>
              <a:custGeom>
                <a:avLst/>
                <a:gdLst>
                  <a:gd name="T0" fmla="*/ 27 w 146"/>
                  <a:gd name="T1" fmla="*/ 62 h 530"/>
                  <a:gd name="T2" fmla="*/ 8 w 146"/>
                  <a:gd name="T3" fmla="*/ 26 h 530"/>
                  <a:gd name="T4" fmla="*/ 14 w 146"/>
                  <a:gd name="T5" fmla="*/ 0 h 530"/>
                  <a:gd name="T6" fmla="*/ 33 w 146"/>
                  <a:gd name="T7" fmla="*/ 0 h 530"/>
                  <a:gd name="T8" fmla="*/ 55 w 146"/>
                  <a:gd name="T9" fmla="*/ 28 h 530"/>
                  <a:gd name="T10" fmla="*/ 84 w 146"/>
                  <a:gd name="T11" fmla="*/ 87 h 530"/>
                  <a:gd name="T12" fmla="*/ 99 w 146"/>
                  <a:gd name="T13" fmla="*/ 144 h 530"/>
                  <a:gd name="T14" fmla="*/ 113 w 146"/>
                  <a:gd name="T15" fmla="*/ 198 h 530"/>
                  <a:gd name="T16" fmla="*/ 118 w 146"/>
                  <a:gd name="T17" fmla="*/ 247 h 530"/>
                  <a:gd name="T18" fmla="*/ 116 w 146"/>
                  <a:gd name="T19" fmla="*/ 273 h 530"/>
                  <a:gd name="T20" fmla="*/ 103 w 146"/>
                  <a:gd name="T21" fmla="*/ 306 h 530"/>
                  <a:gd name="T22" fmla="*/ 79 w 146"/>
                  <a:gd name="T23" fmla="*/ 393 h 530"/>
                  <a:gd name="T24" fmla="*/ 52 w 146"/>
                  <a:gd name="T25" fmla="*/ 442 h 530"/>
                  <a:gd name="T26" fmla="*/ 46 w 146"/>
                  <a:gd name="T27" fmla="*/ 464 h 530"/>
                  <a:gd name="T28" fmla="*/ 71 w 146"/>
                  <a:gd name="T29" fmla="*/ 468 h 530"/>
                  <a:gd name="T30" fmla="*/ 104 w 146"/>
                  <a:gd name="T31" fmla="*/ 468 h 530"/>
                  <a:gd name="T32" fmla="*/ 145 w 146"/>
                  <a:gd name="T33" fmla="*/ 488 h 530"/>
                  <a:gd name="T34" fmla="*/ 142 w 146"/>
                  <a:gd name="T35" fmla="*/ 503 h 530"/>
                  <a:gd name="T36" fmla="*/ 135 w 146"/>
                  <a:gd name="T37" fmla="*/ 520 h 530"/>
                  <a:gd name="T38" fmla="*/ 123 w 146"/>
                  <a:gd name="T39" fmla="*/ 529 h 530"/>
                  <a:gd name="T40" fmla="*/ 98 w 146"/>
                  <a:gd name="T41" fmla="*/ 516 h 530"/>
                  <a:gd name="T42" fmla="*/ 71 w 146"/>
                  <a:gd name="T43" fmla="*/ 497 h 530"/>
                  <a:gd name="T44" fmla="*/ 33 w 146"/>
                  <a:gd name="T45" fmla="*/ 494 h 530"/>
                  <a:gd name="T46" fmla="*/ 10 w 146"/>
                  <a:gd name="T47" fmla="*/ 501 h 530"/>
                  <a:gd name="T48" fmla="*/ 0 w 146"/>
                  <a:gd name="T49" fmla="*/ 490 h 530"/>
                  <a:gd name="T50" fmla="*/ 0 w 146"/>
                  <a:gd name="T51" fmla="*/ 475 h 530"/>
                  <a:gd name="T52" fmla="*/ 13 w 146"/>
                  <a:gd name="T53" fmla="*/ 458 h 530"/>
                  <a:gd name="T54" fmla="*/ 33 w 146"/>
                  <a:gd name="T55" fmla="*/ 429 h 530"/>
                  <a:gd name="T56" fmla="*/ 69 w 146"/>
                  <a:gd name="T57" fmla="*/ 357 h 530"/>
                  <a:gd name="T58" fmla="*/ 85 w 146"/>
                  <a:gd name="T59" fmla="*/ 295 h 530"/>
                  <a:gd name="T60" fmla="*/ 90 w 146"/>
                  <a:gd name="T61" fmla="*/ 234 h 530"/>
                  <a:gd name="T62" fmla="*/ 88 w 146"/>
                  <a:gd name="T63" fmla="*/ 202 h 530"/>
                  <a:gd name="T64" fmla="*/ 76 w 146"/>
                  <a:gd name="T65" fmla="*/ 144 h 530"/>
                  <a:gd name="T66" fmla="*/ 42 w 146"/>
                  <a:gd name="T67" fmla="*/ 81 h 530"/>
                  <a:gd name="T68" fmla="*/ 19 w 146"/>
                  <a:gd name="T69" fmla="*/ 49 h 530"/>
                  <a:gd name="T70" fmla="*/ 27 w 146"/>
                  <a:gd name="T71" fmla="*/ 62 h 53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46"/>
                  <a:gd name="T109" fmla="*/ 0 h 530"/>
                  <a:gd name="T110" fmla="*/ 146 w 146"/>
                  <a:gd name="T111" fmla="*/ 530 h 53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46" h="530">
                    <a:moveTo>
                      <a:pt x="27" y="62"/>
                    </a:moveTo>
                    <a:lnTo>
                      <a:pt x="8" y="26"/>
                    </a:lnTo>
                    <a:lnTo>
                      <a:pt x="14" y="0"/>
                    </a:lnTo>
                    <a:lnTo>
                      <a:pt x="33" y="0"/>
                    </a:lnTo>
                    <a:lnTo>
                      <a:pt x="55" y="28"/>
                    </a:lnTo>
                    <a:lnTo>
                      <a:pt x="84" y="87"/>
                    </a:lnTo>
                    <a:lnTo>
                      <a:pt x="99" y="144"/>
                    </a:lnTo>
                    <a:lnTo>
                      <a:pt x="113" y="198"/>
                    </a:lnTo>
                    <a:lnTo>
                      <a:pt x="118" y="247"/>
                    </a:lnTo>
                    <a:lnTo>
                      <a:pt x="116" y="273"/>
                    </a:lnTo>
                    <a:lnTo>
                      <a:pt x="103" y="306"/>
                    </a:lnTo>
                    <a:lnTo>
                      <a:pt x="79" y="393"/>
                    </a:lnTo>
                    <a:lnTo>
                      <a:pt x="52" y="442"/>
                    </a:lnTo>
                    <a:lnTo>
                      <a:pt x="46" y="464"/>
                    </a:lnTo>
                    <a:lnTo>
                      <a:pt x="71" y="468"/>
                    </a:lnTo>
                    <a:lnTo>
                      <a:pt x="104" y="468"/>
                    </a:lnTo>
                    <a:lnTo>
                      <a:pt x="145" y="488"/>
                    </a:lnTo>
                    <a:lnTo>
                      <a:pt x="142" y="503"/>
                    </a:lnTo>
                    <a:lnTo>
                      <a:pt x="135" y="520"/>
                    </a:lnTo>
                    <a:lnTo>
                      <a:pt x="123" y="529"/>
                    </a:lnTo>
                    <a:lnTo>
                      <a:pt x="98" y="516"/>
                    </a:lnTo>
                    <a:lnTo>
                      <a:pt x="71" y="497"/>
                    </a:lnTo>
                    <a:lnTo>
                      <a:pt x="33" y="494"/>
                    </a:lnTo>
                    <a:lnTo>
                      <a:pt x="10" y="501"/>
                    </a:lnTo>
                    <a:lnTo>
                      <a:pt x="0" y="490"/>
                    </a:lnTo>
                    <a:lnTo>
                      <a:pt x="0" y="475"/>
                    </a:lnTo>
                    <a:lnTo>
                      <a:pt x="13" y="458"/>
                    </a:lnTo>
                    <a:lnTo>
                      <a:pt x="33" y="429"/>
                    </a:lnTo>
                    <a:lnTo>
                      <a:pt x="69" y="357"/>
                    </a:lnTo>
                    <a:lnTo>
                      <a:pt x="85" y="295"/>
                    </a:lnTo>
                    <a:lnTo>
                      <a:pt x="90" y="234"/>
                    </a:lnTo>
                    <a:lnTo>
                      <a:pt x="88" y="202"/>
                    </a:lnTo>
                    <a:lnTo>
                      <a:pt x="76" y="144"/>
                    </a:lnTo>
                    <a:lnTo>
                      <a:pt x="42" y="81"/>
                    </a:lnTo>
                    <a:lnTo>
                      <a:pt x="19" y="49"/>
                    </a:lnTo>
                    <a:lnTo>
                      <a:pt x="27" y="6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093" name="Freeform 28"/>
              <p:cNvSpPr>
                <a:spLocks/>
              </p:cNvSpPr>
              <p:nvPr/>
            </p:nvSpPr>
            <p:spPr bwMode="auto">
              <a:xfrm>
                <a:off x="3627" y="1836"/>
                <a:ext cx="145" cy="565"/>
              </a:xfrm>
              <a:custGeom>
                <a:avLst/>
                <a:gdLst>
                  <a:gd name="T0" fmla="*/ 74 w 145"/>
                  <a:gd name="T1" fmla="*/ 102 h 565"/>
                  <a:gd name="T2" fmla="*/ 97 w 145"/>
                  <a:gd name="T3" fmla="*/ 44 h 565"/>
                  <a:gd name="T4" fmla="*/ 118 w 145"/>
                  <a:gd name="T5" fmla="*/ 0 h 565"/>
                  <a:gd name="T6" fmla="*/ 133 w 145"/>
                  <a:gd name="T7" fmla="*/ 0 h 565"/>
                  <a:gd name="T8" fmla="*/ 142 w 145"/>
                  <a:gd name="T9" fmla="*/ 18 h 565"/>
                  <a:gd name="T10" fmla="*/ 144 w 145"/>
                  <a:gd name="T11" fmla="*/ 49 h 565"/>
                  <a:gd name="T12" fmla="*/ 131 w 145"/>
                  <a:gd name="T13" fmla="*/ 71 h 565"/>
                  <a:gd name="T14" fmla="*/ 108 w 145"/>
                  <a:gd name="T15" fmla="*/ 100 h 565"/>
                  <a:gd name="T16" fmla="*/ 90 w 145"/>
                  <a:gd name="T17" fmla="*/ 132 h 565"/>
                  <a:gd name="T18" fmla="*/ 72 w 145"/>
                  <a:gd name="T19" fmla="*/ 176 h 565"/>
                  <a:gd name="T20" fmla="*/ 64 w 145"/>
                  <a:gd name="T21" fmla="*/ 206 h 565"/>
                  <a:gd name="T22" fmla="*/ 56 w 145"/>
                  <a:gd name="T23" fmla="*/ 245 h 565"/>
                  <a:gd name="T24" fmla="*/ 55 w 145"/>
                  <a:gd name="T25" fmla="*/ 294 h 565"/>
                  <a:gd name="T26" fmla="*/ 57 w 145"/>
                  <a:gd name="T27" fmla="*/ 338 h 565"/>
                  <a:gd name="T28" fmla="*/ 66 w 145"/>
                  <a:gd name="T29" fmla="*/ 394 h 565"/>
                  <a:gd name="T30" fmla="*/ 83 w 145"/>
                  <a:gd name="T31" fmla="*/ 442 h 565"/>
                  <a:gd name="T32" fmla="*/ 98 w 145"/>
                  <a:gd name="T33" fmla="*/ 470 h 565"/>
                  <a:gd name="T34" fmla="*/ 107 w 145"/>
                  <a:gd name="T35" fmla="*/ 491 h 565"/>
                  <a:gd name="T36" fmla="*/ 108 w 145"/>
                  <a:gd name="T37" fmla="*/ 507 h 565"/>
                  <a:gd name="T38" fmla="*/ 101 w 145"/>
                  <a:gd name="T39" fmla="*/ 513 h 565"/>
                  <a:gd name="T40" fmla="*/ 82 w 145"/>
                  <a:gd name="T41" fmla="*/ 517 h 565"/>
                  <a:gd name="T42" fmla="*/ 55 w 145"/>
                  <a:gd name="T43" fmla="*/ 529 h 565"/>
                  <a:gd name="T44" fmla="*/ 34 w 145"/>
                  <a:gd name="T45" fmla="*/ 546 h 565"/>
                  <a:gd name="T46" fmla="*/ 21 w 145"/>
                  <a:gd name="T47" fmla="*/ 564 h 565"/>
                  <a:gd name="T48" fmla="*/ 9 w 145"/>
                  <a:gd name="T49" fmla="*/ 560 h 565"/>
                  <a:gd name="T50" fmla="*/ 0 w 145"/>
                  <a:gd name="T51" fmla="*/ 537 h 565"/>
                  <a:gd name="T52" fmla="*/ 0 w 145"/>
                  <a:gd name="T53" fmla="*/ 519 h 565"/>
                  <a:gd name="T54" fmla="*/ 21 w 145"/>
                  <a:gd name="T55" fmla="*/ 503 h 565"/>
                  <a:gd name="T56" fmla="*/ 56 w 145"/>
                  <a:gd name="T57" fmla="*/ 493 h 565"/>
                  <a:gd name="T58" fmla="*/ 89 w 145"/>
                  <a:gd name="T59" fmla="*/ 487 h 565"/>
                  <a:gd name="T60" fmla="*/ 74 w 145"/>
                  <a:gd name="T61" fmla="*/ 464 h 565"/>
                  <a:gd name="T62" fmla="*/ 65 w 145"/>
                  <a:gd name="T63" fmla="*/ 436 h 565"/>
                  <a:gd name="T64" fmla="*/ 53 w 145"/>
                  <a:gd name="T65" fmla="*/ 396 h 565"/>
                  <a:gd name="T66" fmla="*/ 40 w 145"/>
                  <a:gd name="T67" fmla="*/ 353 h 565"/>
                  <a:gd name="T68" fmla="*/ 36 w 145"/>
                  <a:gd name="T69" fmla="*/ 300 h 565"/>
                  <a:gd name="T70" fmla="*/ 35 w 145"/>
                  <a:gd name="T71" fmla="*/ 250 h 565"/>
                  <a:gd name="T72" fmla="*/ 44 w 145"/>
                  <a:gd name="T73" fmla="*/ 201 h 565"/>
                  <a:gd name="T74" fmla="*/ 61 w 145"/>
                  <a:gd name="T75" fmla="*/ 136 h 565"/>
                  <a:gd name="T76" fmla="*/ 74 w 145"/>
                  <a:gd name="T77" fmla="*/ 102 h 565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45"/>
                  <a:gd name="T118" fmla="*/ 0 h 565"/>
                  <a:gd name="T119" fmla="*/ 145 w 145"/>
                  <a:gd name="T120" fmla="*/ 565 h 565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45" h="565">
                    <a:moveTo>
                      <a:pt x="74" y="102"/>
                    </a:moveTo>
                    <a:lnTo>
                      <a:pt x="97" y="44"/>
                    </a:lnTo>
                    <a:lnTo>
                      <a:pt x="118" y="0"/>
                    </a:lnTo>
                    <a:lnTo>
                      <a:pt x="133" y="0"/>
                    </a:lnTo>
                    <a:lnTo>
                      <a:pt x="142" y="18"/>
                    </a:lnTo>
                    <a:lnTo>
                      <a:pt x="144" y="49"/>
                    </a:lnTo>
                    <a:lnTo>
                      <a:pt x="131" y="71"/>
                    </a:lnTo>
                    <a:lnTo>
                      <a:pt x="108" y="100"/>
                    </a:lnTo>
                    <a:lnTo>
                      <a:pt x="90" y="132"/>
                    </a:lnTo>
                    <a:lnTo>
                      <a:pt x="72" y="176"/>
                    </a:lnTo>
                    <a:lnTo>
                      <a:pt x="64" y="206"/>
                    </a:lnTo>
                    <a:lnTo>
                      <a:pt x="56" y="245"/>
                    </a:lnTo>
                    <a:lnTo>
                      <a:pt x="55" y="294"/>
                    </a:lnTo>
                    <a:lnTo>
                      <a:pt x="57" y="338"/>
                    </a:lnTo>
                    <a:lnTo>
                      <a:pt x="66" y="394"/>
                    </a:lnTo>
                    <a:lnTo>
                      <a:pt x="83" y="442"/>
                    </a:lnTo>
                    <a:lnTo>
                      <a:pt x="98" y="470"/>
                    </a:lnTo>
                    <a:lnTo>
                      <a:pt x="107" y="491"/>
                    </a:lnTo>
                    <a:lnTo>
                      <a:pt x="108" y="507"/>
                    </a:lnTo>
                    <a:lnTo>
                      <a:pt x="101" y="513"/>
                    </a:lnTo>
                    <a:lnTo>
                      <a:pt x="82" y="517"/>
                    </a:lnTo>
                    <a:lnTo>
                      <a:pt x="55" y="529"/>
                    </a:lnTo>
                    <a:lnTo>
                      <a:pt x="34" y="546"/>
                    </a:lnTo>
                    <a:lnTo>
                      <a:pt x="21" y="564"/>
                    </a:lnTo>
                    <a:lnTo>
                      <a:pt x="9" y="560"/>
                    </a:lnTo>
                    <a:lnTo>
                      <a:pt x="0" y="537"/>
                    </a:lnTo>
                    <a:lnTo>
                      <a:pt x="0" y="519"/>
                    </a:lnTo>
                    <a:lnTo>
                      <a:pt x="21" y="503"/>
                    </a:lnTo>
                    <a:lnTo>
                      <a:pt x="56" y="493"/>
                    </a:lnTo>
                    <a:lnTo>
                      <a:pt x="89" y="487"/>
                    </a:lnTo>
                    <a:lnTo>
                      <a:pt x="74" y="464"/>
                    </a:lnTo>
                    <a:lnTo>
                      <a:pt x="65" y="436"/>
                    </a:lnTo>
                    <a:lnTo>
                      <a:pt x="53" y="396"/>
                    </a:lnTo>
                    <a:lnTo>
                      <a:pt x="40" y="353"/>
                    </a:lnTo>
                    <a:lnTo>
                      <a:pt x="36" y="300"/>
                    </a:lnTo>
                    <a:lnTo>
                      <a:pt x="35" y="250"/>
                    </a:lnTo>
                    <a:lnTo>
                      <a:pt x="44" y="201"/>
                    </a:lnTo>
                    <a:lnTo>
                      <a:pt x="61" y="136"/>
                    </a:lnTo>
                    <a:lnTo>
                      <a:pt x="74" y="10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23594" name="Group 36"/>
            <p:cNvGrpSpPr>
              <a:grpSpLocks/>
            </p:cNvGrpSpPr>
            <p:nvPr/>
          </p:nvGrpSpPr>
          <p:grpSpPr bwMode="auto">
            <a:xfrm>
              <a:off x="3744" y="768"/>
              <a:ext cx="625" cy="1537"/>
              <a:chOff x="3744" y="768"/>
              <a:chExt cx="625" cy="1537"/>
            </a:xfrm>
          </p:grpSpPr>
          <p:sp>
            <p:nvSpPr>
              <p:cNvPr id="1082" name="Freeform 30"/>
              <p:cNvSpPr>
                <a:spLocks/>
              </p:cNvSpPr>
              <p:nvPr/>
            </p:nvSpPr>
            <p:spPr bwMode="auto">
              <a:xfrm>
                <a:off x="3938" y="999"/>
                <a:ext cx="199" cy="319"/>
              </a:xfrm>
              <a:custGeom>
                <a:avLst/>
                <a:gdLst>
                  <a:gd name="T0" fmla="*/ 119 w 199"/>
                  <a:gd name="T1" fmla="*/ 0 h 319"/>
                  <a:gd name="T2" fmla="*/ 143 w 199"/>
                  <a:gd name="T3" fmla="*/ 4 h 319"/>
                  <a:gd name="T4" fmla="*/ 168 w 199"/>
                  <a:gd name="T5" fmla="*/ 21 h 319"/>
                  <a:gd name="T6" fmla="*/ 183 w 199"/>
                  <a:gd name="T7" fmla="*/ 44 h 319"/>
                  <a:gd name="T8" fmla="*/ 195 w 199"/>
                  <a:gd name="T9" fmla="*/ 81 h 319"/>
                  <a:gd name="T10" fmla="*/ 198 w 199"/>
                  <a:gd name="T11" fmla="*/ 143 h 319"/>
                  <a:gd name="T12" fmla="*/ 189 w 199"/>
                  <a:gd name="T13" fmla="*/ 204 h 319"/>
                  <a:gd name="T14" fmla="*/ 174 w 199"/>
                  <a:gd name="T15" fmla="*/ 249 h 319"/>
                  <a:gd name="T16" fmla="*/ 153 w 199"/>
                  <a:gd name="T17" fmla="*/ 285 h 319"/>
                  <a:gd name="T18" fmla="*/ 131 w 199"/>
                  <a:gd name="T19" fmla="*/ 310 h 319"/>
                  <a:gd name="T20" fmla="*/ 106 w 199"/>
                  <a:gd name="T21" fmla="*/ 318 h 319"/>
                  <a:gd name="T22" fmla="*/ 82 w 199"/>
                  <a:gd name="T23" fmla="*/ 314 h 319"/>
                  <a:gd name="T24" fmla="*/ 70 w 199"/>
                  <a:gd name="T25" fmla="*/ 293 h 319"/>
                  <a:gd name="T26" fmla="*/ 52 w 199"/>
                  <a:gd name="T27" fmla="*/ 261 h 319"/>
                  <a:gd name="T28" fmla="*/ 45 w 199"/>
                  <a:gd name="T29" fmla="*/ 200 h 319"/>
                  <a:gd name="T30" fmla="*/ 52 w 199"/>
                  <a:gd name="T31" fmla="*/ 135 h 319"/>
                  <a:gd name="T32" fmla="*/ 55 w 199"/>
                  <a:gd name="T33" fmla="*/ 127 h 319"/>
                  <a:gd name="T34" fmla="*/ 0 w 199"/>
                  <a:gd name="T35" fmla="*/ 61 h 319"/>
                  <a:gd name="T36" fmla="*/ 0 w 199"/>
                  <a:gd name="T37" fmla="*/ 29 h 319"/>
                  <a:gd name="T38" fmla="*/ 9 w 199"/>
                  <a:gd name="T39" fmla="*/ 25 h 319"/>
                  <a:gd name="T40" fmla="*/ 64 w 199"/>
                  <a:gd name="T41" fmla="*/ 102 h 319"/>
                  <a:gd name="T42" fmla="*/ 70 w 199"/>
                  <a:gd name="T43" fmla="*/ 65 h 319"/>
                  <a:gd name="T44" fmla="*/ 88 w 199"/>
                  <a:gd name="T45" fmla="*/ 25 h 319"/>
                  <a:gd name="T46" fmla="*/ 106 w 199"/>
                  <a:gd name="T47" fmla="*/ 8 h 319"/>
                  <a:gd name="T48" fmla="*/ 119 w 199"/>
                  <a:gd name="T49" fmla="*/ 0 h 31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99"/>
                  <a:gd name="T76" fmla="*/ 0 h 319"/>
                  <a:gd name="T77" fmla="*/ 199 w 199"/>
                  <a:gd name="T78" fmla="*/ 319 h 31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99" h="319">
                    <a:moveTo>
                      <a:pt x="119" y="0"/>
                    </a:moveTo>
                    <a:lnTo>
                      <a:pt x="143" y="4"/>
                    </a:lnTo>
                    <a:lnTo>
                      <a:pt x="168" y="21"/>
                    </a:lnTo>
                    <a:lnTo>
                      <a:pt x="183" y="44"/>
                    </a:lnTo>
                    <a:lnTo>
                      <a:pt x="195" y="81"/>
                    </a:lnTo>
                    <a:lnTo>
                      <a:pt x="198" y="143"/>
                    </a:lnTo>
                    <a:lnTo>
                      <a:pt x="189" y="204"/>
                    </a:lnTo>
                    <a:lnTo>
                      <a:pt x="174" y="249"/>
                    </a:lnTo>
                    <a:lnTo>
                      <a:pt x="153" y="285"/>
                    </a:lnTo>
                    <a:lnTo>
                      <a:pt x="131" y="310"/>
                    </a:lnTo>
                    <a:lnTo>
                      <a:pt x="106" y="318"/>
                    </a:lnTo>
                    <a:lnTo>
                      <a:pt x="82" y="314"/>
                    </a:lnTo>
                    <a:lnTo>
                      <a:pt x="70" y="293"/>
                    </a:lnTo>
                    <a:lnTo>
                      <a:pt x="52" y="261"/>
                    </a:lnTo>
                    <a:lnTo>
                      <a:pt x="45" y="200"/>
                    </a:lnTo>
                    <a:lnTo>
                      <a:pt x="52" y="135"/>
                    </a:lnTo>
                    <a:lnTo>
                      <a:pt x="55" y="127"/>
                    </a:lnTo>
                    <a:lnTo>
                      <a:pt x="0" y="61"/>
                    </a:lnTo>
                    <a:lnTo>
                      <a:pt x="0" y="29"/>
                    </a:lnTo>
                    <a:lnTo>
                      <a:pt x="9" y="25"/>
                    </a:lnTo>
                    <a:lnTo>
                      <a:pt x="64" y="102"/>
                    </a:lnTo>
                    <a:lnTo>
                      <a:pt x="70" y="65"/>
                    </a:lnTo>
                    <a:lnTo>
                      <a:pt x="88" y="25"/>
                    </a:lnTo>
                    <a:lnTo>
                      <a:pt x="106" y="8"/>
                    </a:lnTo>
                    <a:lnTo>
                      <a:pt x="119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083" name="Freeform 31"/>
              <p:cNvSpPr>
                <a:spLocks/>
              </p:cNvSpPr>
              <p:nvPr/>
            </p:nvSpPr>
            <p:spPr bwMode="auto">
              <a:xfrm>
                <a:off x="4142" y="768"/>
                <a:ext cx="227" cy="659"/>
              </a:xfrm>
              <a:custGeom>
                <a:avLst/>
                <a:gdLst>
                  <a:gd name="T0" fmla="*/ 48 w 227"/>
                  <a:gd name="T1" fmla="*/ 545 h 659"/>
                  <a:gd name="T2" fmla="*/ 30 w 227"/>
                  <a:gd name="T3" fmla="*/ 568 h 659"/>
                  <a:gd name="T4" fmla="*/ 6 w 227"/>
                  <a:gd name="T5" fmla="*/ 597 h 659"/>
                  <a:gd name="T6" fmla="*/ 0 w 227"/>
                  <a:gd name="T7" fmla="*/ 642 h 659"/>
                  <a:gd name="T8" fmla="*/ 13 w 227"/>
                  <a:gd name="T9" fmla="*/ 658 h 659"/>
                  <a:gd name="T10" fmla="*/ 34 w 227"/>
                  <a:gd name="T11" fmla="*/ 658 h 659"/>
                  <a:gd name="T12" fmla="*/ 54 w 227"/>
                  <a:gd name="T13" fmla="*/ 633 h 659"/>
                  <a:gd name="T14" fmla="*/ 81 w 227"/>
                  <a:gd name="T15" fmla="*/ 581 h 659"/>
                  <a:gd name="T16" fmla="*/ 95 w 227"/>
                  <a:gd name="T17" fmla="*/ 524 h 659"/>
                  <a:gd name="T18" fmla="*/ 112 w 227"/>
                  <a:gd name="T19" fmla="*/ 484 h 659"/>
                  <a:gd name="T20" fmla="*/ 137 w 227"/>
                  <a:gd name="T21" fmla="*/ 427 h 659"/>
                  <a:gd name="T22" fmla="*/ 163 w 227"/>
                  <a:gd name="T23" fmla="*/ 394 h 659"/>
                  <a:gd name="T24" fmla="*/ 170 w 227"/>
                  <a:gd name="T25" fmla="*/ 316 h 659"/>
                  <a:gd name="T26" fmla="*/ 177 w 227"/>
                  <a:gd name="T27" fmla="*/ 264 h 659"/>
                  <a:gd name="T28" fmla="*/ 177 w 227"/>
                  <a:gd name="T29" fmla="*/ 215 h 659"/>
                  <a:gd name="T30" fmla="*/ 188 w 227"/>
                  <a:gd name="T31" fmla="*/ 150 h 659"/>
                  <a:gd name="T32" fmla="*/ 205 w 227"/>
                  <a:gd name="T33" fmla="*/ 126 h 659"/>
                  <a:gd name="T34" fmla="*/ 226 w 227"/>
                  <a:gd name="T35" fmla="*/ 16 h 659"/>
                  <a:gd name="T36" fmla="*/ 201 w 227"/>
                  <a:gd name="T37" fmla="*/ 0 h 659"/>
                  <a:gd name="T38" fmla="*/ 160 w 227"/>
                  <a:gd name="T39" fmla="*/ 4 h 659"/>
                  <a:gd name="T40" fmla="*/ 157 w 227"/>
                  <a:gd name="T41" fmla="*/ 85 h 659"/>
                  <a:gd name="T42" fmla="*/ 123 w 227"/>
                  <a:gd name="T43" fmla="*/ 69 h 659"/>
                  <a:gd name="T44" fmla="*/ 109 w 227"/>
                  <a:gd name="T45" fmla="*/ 81 h 659"/>
                  <a:gd name="T46" fmla="*/ 143 w 227"/>
                  <a:gd name="T47" fmla="*/ 118 h 659"/>
                  <a:gd name="T48" fmla="*/ 143 w 227"/>
                  <a:gd name="T49" fmla="*/ 163 h 659"/>
                  <a:gd name="T50" fmla="*/ 147 w 227"/>
                  <a:gd name="T51" fmla="*/ 211 h 659"/>
                  <a:gd name="T52" fmla="*/ 147 w 227"/>
                  <a:gd name="T53" fmla="*/ 268 h 659"/>
                  <a:gd name="T54" fmla="*/ 143 w 227"/>
                  <a:gd name="T55" fmla="*/ 316 h 659"/>
                  <a:gd name="T56" fmla="*/ 123 w 227"/>
                  <a:gd name="T57" fmla="*/ 366 h 659"/>
                  <a:gd name="T58" fmla="*/ 99 w 227"/>
                  <a:gd name="T59" fmla="*/ 459 h 659"/>
                  <a:gd name="T60" fmla="*/ 78 w 227"/>
                  <a:gd name="T61" fmla="*/ 499 h 659"/>
                  <a:gd name="T62" fmla="*/ 48 w 227"/>
                  <a:gd name="T63" fmla="*/ 545 h 65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27"/>
                  <a:gd name="T97" fmla="*/ 0 h 659"/>
                  <a:gd name="T98" fmla="*/ 227 w 227"/>
                  <a:gd name="T99" fmla="*/ 659 h 659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27" h="659">
                    <a:moveTo>
                      <a:pt x="48" y="545"/>
                    </a:moveTo>
                    <a:lnTo>
                      <a:pt x="30" y="568"/>
                    </a:lnTo>
                    <a:lnTo>
                      <a:pt x="6" y="597"/>
                    </a:lnTo>
                    <a:lnTo>
                      <a:pt x="0" y="642"/>
                    </a:lnTo>
                    <a:lnTo>
                      <a:pt x="13" y="658"/>
                    </a:lnTo>
                    <a:lnTo>
                      <a:pt x="34" y="658"/>
                    </a:lnTo>
                    <a:lnTo>
                      <a:pt x="54" y="633"/>
                    </a:lnTo>
                    <a:lnTo>
                      <a:pt x="81" y="581"/>
                    </a:lnTo>
                    <a:lnTo>
                      <a:pt x="95" y="524"/>
                    </a:lnTo>
                    <a:lnTo>
                      <a:pt x="112" y="484"/>
                    </a:lnTo>
                    <a:lnTo>
                      <a:pt x="137" y="427"/>
                    </a:lnTo>
                    <a:lnTo>
                      <a:pt x="163" y="394"/>
                    </a:lnTo>
                    <a:lnTo>
                      <a:pt x="170" y="316"/>
                    </a:lnTo>
                    <a:lnTo>
                      <a:pt x="177" y="264"/>
                    </a:lnTo>
                    <a:lnTo>
                      <a:pt x="177" y="215"/>
                    </a:lnTo>
                    <a:lnTo>
                      <a:pt x="188" y="150"/>
                    </a:lnTo>
                    <a:lnTo>
                      <a:pt x="205" y="126"/>
                    </a:lnTo>
                    <a:lnTo>
                      <a:pt x="226" y="16"/>
                    </a:lnTo>
                    <a:lnTo>
                      <a:pt x="201" y="0"/>
                    </a:lnTo>
                    <a:lnTo>
                      <a:pt x="160" y="4"/>
                    </a:lnTo>
                    <a:lnTo>
                      <a:pt x="157" y="85"/>
                    </a:lnTo>
                    <a:lnTo>
                      <a:pt x="123" y="69"/>
                    </a:lnTo>
                    <a:lnTo>
                      <a:pt x="109" y="81"/>
                    </a:lnTo>
                    <a:lnTo>
                      <a:pt x="143" y="118"/>
                    </a:lnTo>
                    <a:lnTo>
                      <a:pt x="143" y="163"/>
                    </a:lnTo>
                    <a:lnTo>
                      <a:pt x="147" y="211"/>
                    </a:lnTo>
                    <a:lnTo>
                      <a:pt x="147" y="268"/>
                    </a:lnTo>
                    <a:lnTo>
                      <a:pt x="143" y="316"/>
                    </a:lnTo>
                    <a:lnTo>
                      <a:pt x="123" y="366"/>
                    </a:lnTo>
                    <a:lnTo>
                      <a:pt x="99" y="459"/>
                    </a:lnTo>
                    <a:lnTo>
                      <a:pt x="78" y="499"/>
                    </a:lnTo>
                    <a:lnTo>
                      <a:pt x="48" y="545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084" name="Freeform 32"/>
              <p:cNvSpPr>
                <a:spLocks/>
              </p:cNvSpPr>
              <p:nvPr/>
            </p:nvSpPr>
            <p:spPr bwMode="auto">
              <a:xfrm>
                <a:off x="3744" y="800"/>
                <a:ext cx="229" cy="635"/>
              </a:xfrm>
              <a:custGeom>
                <a:avLst/>
                <a:gdLst>
                  <a:gd name="T0" fmla="*/ 201 w 229"/>
                  <a:gd name="T1" fmla="*/ 520 h 635"/>
                  <a:gd name="T2" fmla="*/ 218 w 229"/>
                  <a:gd name="T3" fmla="*/ 549 h 635"/>
                  <a:gd name="T4" fmla="*/ 225 w 229"/>
                  <a:gd name="T5" fmla="*/ 568 h 635"/>
                  <a:gd name="T6" fmla="*/ 228 w 229"/>
                  <a:gd name="T7" fmla="*/ 605 h 635"/>
                  <a:gd name="T8" fmla="*/ 225 w 229"/>
                  <a:gd name="T9" fmla="*/ 626 h 635"/>
                  <a:gd name="T10" fmla="*/ 207 w 229"/>
                  <a:gd name="T11" fmla="*/ 634 h 635"/>
                  <a:gd name="T12" fmla="*/ 184 w 229"/>
                  <a:gd name="T13" fmla="*/ 630 h 635"/>
                  <a:gd name="T14" fmla="*/ 167 w 229"/>
                  <a:gd name="T15" fmla="*/ 601 h 635"/>
                  <a:gd name="T16" fmla="*/ 150 w 229"/>
                  <a:gd name="T17" fmla="*/ 568 h 635"/>
                  <a:gd name="T18" fmla="*/ 126 w 229"/>
                  <a:gd name="T19" fmla="*/ 504 h 635"/>
                  <a:gd name="T20" fmla="*/ 99 w 229"/>
                  <a:gd name="T21" fmla="*/ 455 h 635"/>
                  <a:gd name="T22" fmla="*/ 78 w 229"/>
                  <a:gd name="T23" fmla="*/ 419 h 635"/>
                  <a:gd name="T24" fmla="*/ 68 w 229"/>
                  <a:gd name="T25" fmla="*/ 350 h 635"/>
                  <a:gd name="T26" fmla="*/ 58 w 229"/>
                  <a:gd name="T27" fmla="*/ 268 h 635"/>
                  <a:gd name="T28" fmla="*/ 44 w 229"/>
                  <a:gd name="T29" fmla="*/ 223 h 635"/>
                  <a:gd name="T30" fmla="*/ 24 w 229"/>
                  <a:gd name="T31" fmla="*/ 182 h 635"/>
                  <a:gd name="T32" fmla="*/ 14 w 229"/>
                  <a:gd name="T33" fmla="*/ 150 h 635"/>
                  <a:gd name="T34" fmla="*/ 0 w 229"/>
                  <a:gd name="T35" fmla="*/ 97 h 635"/>
                  <a:gd name="T36" fmla="*/ 3 w 229"/>
                  <a:gd name="T37" fmla="*/ 40 h 635"/>
                  <a:gd name="T38" fmla="*/ 27 w 229"/>
                  <a:gd name="T39" fmla="*/ 3 h 635"/>
                  <a:gd name="T40" fmla="*/ 58 w 229"/>
                  <a:gd name="T41" fmla="*/ 0 h 635"/>
                  <a:gd name="T42" fmla="*/ 68 w 229"/>
                  <a:gd name="T43" fmla="*/ 89 h 635"/>
                  <a:gd name="T44" fmla="*/ 85 w 229"/>
                  <a:gd name="T45" fmla="*/ 81 h 635"/>
                  <a:gd name="T46" fmla="*/ 88 w 229"/>
                  <a:gd name="T47" fmla="*/ 105 h 635"/>
                  <a:gd name="T48" fmla="*/ 68 w 229"/>
                  <a:gd name="T49" fmla="*/ 126 h 635"/>
                  <a:gd name="T50" fmla="*/ 68 w 229"/>
                  <a:gd name="T51" fmla="*/ 166 h 635"/>
                  <a:gd name="T52" fmla="*/ 85 w 229"/>
                  <a:gd name="T53" fmla="*/ 231 h 635"/>
                  <a:gd name="T54" fmla="*/ 99 w 229"/>
                  <a:gd name="T55" fmla="*/ 300 h 635"/>
                  <a:gd name="T56" fmla="*/ 109 w 229"/>
                  <a:gd name="T57" fmla="*/ 378 h 635"/>
                  <a:gd name="T58" fmla="*/ 123 w 229"/>
                  <a:gd name="T59" fmla="*/ 406 h 635"/>
                  <a:gd name="T60" fmla="*/ 153 w 229"/>
                  <a:gd name="T61" fmla="*/ 455 h 635"/>
                  <a:gd name="T62" fmla="*/ 184 w 229"/>
                  <a:gd name="T63" fmla="*/ 495 h 635"/>
                  <a:gd name="T64" fmla="*/ 201 w 229"/>
                  <a:gd name="T65" fmla="*/ 520 h 63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29"/>
                  <a:gd name="T100" fmla="*/ 0 h 635"/>
                  <a:gd name="T101" fmla="*/ 229 w 229"/>
                  <a:gd name="T102" fmla="*/ 635 h 63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29" h="635">
                    <a:moveTo>
                      <a:pt x="201" y="520"/>
                    </a:moveTo>
                    <a:lnTo>
                      <a:pt x="218" y="549"/>
                    </a:lnTo>
                    <a:lnTo>
                      <a:pt x="225" y="568"/>
                    </a:lnTo>
                    <a:lnTo>
                      <a:pt x="228" y="605"/>
                    </a:lnTo>
                    <a:lnTo>
                      <a:pt x="225" y="626"/>
                    </a:lnTo>
                    <a:lnTo>
                      <a:pt x="207" y="634"/>
                    </a:lnTo>
                    <a:lnTo>
                      <a:pt x="184" y="630"/>
                    </a:lnTo>
                    <a:lnTo>
                      <a:pt x="167" y="601"/>
                    </a:lnTo>
                    <a:lnTo>
                      <a:pt x="150" y="568"/>
                    </a:lnTo>
                    <a:lnTo>
                      <a:pt x="126" y="504"/>
                    </a:lnTo>
                    <a:lnTo>
                      <a:pt x="99" y="455"/>
                    </a:lnTo>
                    <a:lnTo>
                      <a:pt x="78" y="419"/>
                    </a:lnTo>
                    <a:lnTo>
                      <a:pt x="68" y="350"/>
                    </a:lnTo>
                    <a:lnTo>
                      <a:pt x="58" y="268"/>
                    </a:lnTo>
                    <a:lnTo>
                      <a:pt x="44" y="223"/>
                    </a:lnTo>
                    <a:lnTo>
                      <a:pt x="24" y="182"/>
                    </a:lnTo>
                    <a:lnTo>
                      <a:pt x="14" y="150"/>
                    </a:lnTo>
                    <a:lnTo>
                      <a:pt x="0" y="97"/>
                    </a:lnTo>
                    <a:lnTo>
                      <a:pt x="3" y="40"/>
                    </a:lnTo>
                    <a:lnTo>
                      <a:pt x="27" y="3"/>
                    </a:lnTo>
                    <a:lnTo>
                      <a:pt x="58" y="0"/>
                    </a:lnTo>
                    <a:lnTo>
                      <a:pt x="68" y="89"/>
                    </a:lnTo>
                    <a:lnTo>
                      <a:pt x="85" y="81"/>
                    </a:lnTo>
                    <a:lnTo>
                      <a:pt x="88" y="105"/>
                    </a:lnTo>
                    <a:lnTo>
                      <a:pt x="68" y="126"/>
                    </a:lnTo>
                    <a:lnTo>
                      <a:pt x="68" y="166"/>
                    </a:lnTo>
                    <a:lnTo>
                      <a:pt x="85" y="231"/>
                    </a:lnTo>
                    <a:lnTo>
                      <a:pt x="99" y="300"/>
                    </a:lnTo>
                    <a:lnTo>
                      <a:pt x="109" y="378"/>
                    </a:lnTo>
                    <a:lnTo>
                      <a:pt x="123" y="406"/>
                    </a:lnTo>
                    <a:lnTo>
                      <a:pt x="153" y="455"/>
                    </a:lnTo>
                    <a:lnTo>
                      <a:pt x="184" y="495"/>
                    </a:lnTo>
                    <a:lnTo>
                      <a:pt x="201" y="52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085" name="Freeform 33"/>
              <p:cNvSpPr>
                <a:spLocks/>
              </p:cNvSpPr>
              <p:nvPr/>
            </p:nvSpPr>
            <p:spPr bwMode="auto">
              <a:xfrm>
                <a:off x="3948" y="1353"/>
                <a:ext cx="206" cy="462"/>
              </a:xfrm>
              <a:custGeom>
                <a:avLst/>
                <a:gdLst>
                  <a:gd name="T0" fmla="*/ 78 w 206"/>
                  <a:gd name="T1" fmla="*/ 0 h 462"/>
                  <a:gd name="T2" fmla="*/ 110 w 206"/>
                  <a:gd name="T3" fmla="*/ 0 h 462"/>
                  <a:gd name="T4" fmla="*/ 147 w 206"/>
                  <a:gd name="T5" fmla="*/ 8 h 462"/>
                  <a:gd name="T6" fmla="*/ 168 w 206"/>
                  <a:gd name="T7" fmla="*/ 33 h 462"/>
                  <a:gd name="T8" fmla="*/ 188 w 206"/>
                  <a:gd name="T9" fmla="*/ 77 h 462"/>
                  <a:gd name="T10" fmla="*/ 198 w 206"/>
                  <a:gd name="T11" fmla="*/ 111 h 462"/>
                  <a:gd name="T12" fmla="*/ 205 w 206"/>
                  <a:gd name="T13" fmla="*/ 151 h 462"/>
                  <a:gd name="T14" fmla="*/ 205 w 206"/>
                  <a:gd name="T15" fmla="*/ 200 h 462"/>
                  <a:gd name="T16" fmla="*/ 202 w 206"/>
                  <a:gd name="T17" fmla="*/ 249 h 462"/>
                  <a:gd name="T18" fmla="*/ 198 w 206"/>
                  <a:gd name="T19" fmla="*/ 302 h 462"/>
                  <a:gd name="T20" fmla="*/ 184 w 206"/>
                  <a:gd name="T21" fmla="*/ 367 h 462"/>
                  <a:gd name="T22" fmla="*/ 168 w 206"/>
                  <a:gd name="T23" fmla="*/ 412 h 462"/>
                  <a:gd name="T24" fmla="*/ 137 w 206"/>
                  <a:gd name="T25" fmla="*/ 449 h 462"/>
                  <a:gd name="T26" fmla="*/ 103 w 206"/>
                  <a:gd name="T27" fmla="*/ 461 h 462"/>
                  <a:gd name="T28" fmla="*/ 65 w 206"/>
                  <a:gd name="T29" fmla="*/ 449 h 462"/>
                  <a:gd name="T30" fmla="*/ 41 w 206"/>
                  <a:gd name="T31" fmla="*/ 391 h 462"/>
                  <a:gd name="T32" fmla="*/ 24 w 206"/>
                  <a:gd name="T33" fmla="*/ 339 h 462"/>
                  <a:gd name="T34" fmla="*/ 14 w 206"/>
                  <a:gd name="T35" fmla="*/ 277 h 462"/>
                  <a:gd name="T36" fmla="*/ 0 w 206"/>
                  <a:gd name="T37" fmla="*/ 220 h 462"/>
                  <a:gd name="T38" fmla="*/ 0 w 206"/>
                  <a:gd name="T39" fmla="*/ 143 h 462"/>
                  <a:gd name="T40" fmla="*/ 10 w 206"/>
                  <a:gd name="T41" fmla="*/ 90 h 462"/>
                  <a:gd name="T42" fmla="*/ 24 w 206"/>
                  <a:gd name="T43" fmla="*/ 49 h 462"/>
                  <a:gd name="T44" fmla="*/ 41 w 206"/>
                  <a:gd name="T45" fmla="*/ 0 h 462"/>
                  <a:gd name="T46" fmla="*/ 78 w 206"/>
                  <a:gd name="T47" fmla="*/ 0 h 46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206"/>
                  <a:gd name="T73" fmla="*/ 0 h 462"/>
                  <a:gd name="T74" fmla="*/ 206 w 206"/>
                  <a:gd name="T75" fmla="*/ 462 h 462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206" h="462">
                    <a:moveTo>
                      <a:pt x="78" y="0"/>
                    </a:moveTo>
                    <a:lnTo>
                      <a:pt x="110" y="0"/>
                    </a:lnTo>
                    <a:lnTo>
                      <a:pt x="147" y="8"/>
                    </a:lnTo>
                    <a:lnTo>
                      <a:pt x="168" y="33"/>
                    </a:lnTo>
                    <a:lnTo>
                      <a:pt x="188" y="77"/>
                    </a:lnTo>
                    <a:lnTo>
                      <a:pt x="198" y="111"/>
                    </a:lnTo>
                    <a:lnTo>
                      <a:pt x="205" y="151"/>
                    </a:lnTo>
                    <a:lnTo>
                      <a:pt x="205" y="200"/>
                    </a:lnTo>
                    <a:lnTo>
                      <a:pt x="202" y="249"/>
                    </a:lnTo>
                    <a:lnTo>
                      <a:pt x="198" y="302"/>
                    </a:lnTo>
                    <a:lnTo>
                      <a:pt x="184" y="367"/>
                    </a:lnTo>
                    <a:lnTo>
                      <a:pt x="168" y="412"/>
                    </a:lnTo>
                    <a:lnTo>
                      <a:pt x="137" y="449"/>
                    </a:lnTo>
                    <a:lnTo>
                      <a:pt x="103" y="461"/>
                    </a:lnTo>
                    <a:lnTo>
                      <a:pt x="65" y="449"/>
                    </a:lnTo>
                    <a:lnTo>
                      <a:pt x="41" y="391"/>
                    </a:lnTo>
                    <a:lnTo>
                      <a:pt x="24" y="339"/>
                    </a:lnTo>
                    <a:lnTo>
                      <a:pt x="14" y="277"/>
                    </a:lnTo>
                    <a:lnTo>
                      <a:pt x="0" y="220"/>
                    </a:lnTo>
                    <a:lnTo>
                      <a:pt x="0" y="143"/>
                    </a:lnTo>
                    <a:lnTo>
                      <a:pt x="10" y="90"/>
                    </a:lnTo>
                    <a:lnTo>
                      <a:pt x="24" y="49"/>
                    </a:lnTo>
                    <a:lnTo>
                      <a:pt x="41" y="0"/>
                    </a:lnTo>
                    <a:lnTo>
                      <a:pt x="78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086" name="Freeform 34"/>
              <p:cNvSpPr>
                <a:spLocks/>
              </p:cNvSpPr>
              <p:nvPr/>
            </p:nvSpPr>
            <p:spPr bwMode="auto">
              <a:xfrm>
                <a:off x="4085" y="1748"/>
                <a:ext cx="157" cy="530"/>
              </a:xfrm>
              <a:custGeom>
                <a:avLst/>
                <a:gdLst>
                  <a:gd name="T0" fmla="*/ 29 w 157"/>
                  <a:gd name="T1" fmla="*/ 62 h 530"/>
                  <a:gd name="T2" fmla="*/ 9 w 157"/>
                  <a:gd name="T3" fmla="*/ 26 h 530"/>
                  <a:gd name="T4" fmla="*/ 15 w 157"/>
                  <a:gd name="T5" fmla="*/ 0 h 530"/>
                  <a:gd name="T6" fmla="*/ 36 w 157"/>
                  <a:gd name="T7" fmla="*/ 0 h 530"/>
                  <a:gd name="T8" fmla="*/ 59 w 157"/>
                  <a:gd name="T9" fmla="*/ 28 h 530"/>
                  <a:gd name="T10" fmla="*/ 90 w 157"/>
                  <a:gd name="T11" fmla="*/ 87 h 530"/>
                  <a:gd name="T12" fmla="*/ 107 w 157"/>
                  <a:gd name="T13" fmla="*/ 144 h 530"/>
                  <a:gd name="T14" fmla="*/ 122 w 157"/>
                  <a:gd name="T15" fmla="*/ 198 h 530"/>
                  <a:gd name="T16" fmla="*/ 127 w 157"/>
                  <a:gd name="T17" fmla="*/ 247 h 530"/>
                  <a:gd name="T18" fmla="*/ 125 w 157"/>
                  <a:gd name="T19" fmla="*/ 273 h 530"/>
                  <a:gd name="T20" fmla="*/ 110 w 157"/>
                  <a:gd name="T21" fmla="*/ 306 h 530"/>
                  <a:gd name="T22" fmla="*/ 85 w 157"/>
                  <a:gd name="T23" fmla="*/ 393 h 530"/>
                  <a:gd name="T24" fmla="*/ 56 w 157"/>
                  <a:gd name="T25" fmla="*/ 442 h 530"/>
                  <a:gd name="T26" fmla="*/ 49 w 157"/>
                  <a:gd name="T27" fmla="*/ 464 h 530"/>
                  <a:gd name="T28" fmla="*/ 76 w 157"/>
                  <a:gd name="T29" fmla="*/ 468 h 530"/>
                  <a:gd name="T30" fmla="*/ 112 w 157"/>
                  <a:gd name="T31" fmla="*/ 468 h 530"/>
                  <a:gd name="T32" fmla="*/ 156 w 157"/>
                  <a:gd name="T33" fmla="*/ 488 h 530"/>
                  <a:gd name="T34" fmla="*/ 153 w 157"/>
                  <a:gd name="T35" fmla="*/ 503 h 530"/>
                  <a:gd name="T36" fmla="*/ 146 w 157"/>
                  <a:gd name="T37" fmla="*/ 520 h 530"/>
                  <a:gd name="T38" fmla="*/ 132 w 157"/>
                  <a:gd name="T39" fmla="*/ 529 h 530"/>
                  <a:gd name="T40" fmla="*/ 105 w 157"/>
                  <a:gd name="T41" fmla="*/ 516 h 530"/>
                  <a:gd name="T42" fmla="*/ 76 w 157"/>
                  <a:gd name="T43" fmla="*/ 497 h 530"/>
                  <a:gd name="T44" fmla="*/ 36 w 157"/>
                  <a:gd name="T45" fmla="*/ 494 h 530"/>
                  <a:gd name="T46" fmla="*/ 10 w 157"/>
                  <a:gd name="T47" fmla="*/ 501 h 530"/>
                  <a:gd name="T48" fmla="*/ 0 w 157"/>
                  <a:gd name="T49" fmla="*/ 490 h 530"/>
                  <a:gd name="T50" fmla="*/ 0 w 157"/>
                  <a:gd name="T51" fmla="*/ 475 h 530"/>
                  <a:gd name="T52" fmla="*/ 14 w 157"/>
                  <a:gd name="T53" fmla="*/ 458 h 530"/>
                  <a:gd name="T54" fmla="*/ 36 w 157"/>
                  <a:gd name="T55" fmla="*/ 429 h 530"/>
                  <a:gd name="T56" fmla="*/ 75 w 157"/>
                  <a:gd name="T57" fmla="*/ 357 h 530"/>
                  <a:gd name="T58" fmla="*/ 92 w 157"/>
                  <a:gd name="T59" fmla="*/ 295 h 530"/>
                  <a:gd name="T60" fmla="*/ 97 w 157"/>
                  <a:gd name="T61" fmla="*/ 234 h 530"/>
                  <a:gd name="T62" fmla="*/ 95 w 157"/>
                  <a:gd name="T63" fmla="*/ 202 h 530"/>
                  <a:gd name="T64" fmla="*/ 81 w 157"/>
                  <a:gd name="T65" fmla="*/ 144 h 530"/>
                  <a:gd name="T66" fmla="*/ 46 w 157"/>
                  <a:gd name="T67" fmla="*/ 81 h 530"/>
                  <a:gd name="T68" fmla="*/ 20 w 157"/>
                  <a:gd name="T69" fmla="*/ 49 h 530"/>
                  <a:gd name="T70" fmla="*/ 29 w 157"/>
                  <a:gd name="T71" fmla="*/ 62 h 53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57"/>
                  <a:gd name="T109" fmla="*/ 0 h 530"/>
                  <a:gd name="T110" fmla="*/ 157 w 157"/>
                  <a:gd name="T111" fmla="*/ 530 h 53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57" h="530">
                    <a:moveTo>
                      <a:pt x="29" y="62"/>
                    </a:moveTo>
                    <a:lnTo>
                      <a:pt x="9" y="26"/>
                    </a:lnTo>
                    <a:lnTo>
                      <a:pt x="15" y="0"/>
                    </a:lnTo>
                    <a:lnTo>
                      <a:pt x="36" y="0"/>
                    </a:lnTo>
                    <a:lnTo>
                      <a:pt x="59" y="28"/>
                    </a:lnTo>
                    <a:lnTo>
                      <a:pt x="90" y="87"/>
                    </a:lnTo>
                    <a:lnTo>
                      <a:pt x="107" y="144"/>
                    </a:lnTo>
                    <a:lnTo>
                      <a:pt x="122" y="198"/>
                    </a:lnTo>
                    <a:lnTo>
                      <a:pt x="127" y="247"/>
                    </a:lnTo>
                    <a:lnTo>
                      <a:pt x="125" y="273"/>
                    </a:lnTo>
                    <a:lnTo>
                      <a:pt x="110" y="306"/>
                    </a:lnTo>
                    <a:lnTo>
                      <a:pt x="85" y="393"/>
                    </a:lnTo>
                    <a:lnTo>
                      <a:pt x="56" y="442"/>
                    </a:lnTo>
                    <a:lnTo>
                      <a:pt x="49" y="464"/>
                    </a:lnTo>
                    <a:lnTo>
                      <a:pt x="76" y="468"/>
                    </a:lnTo>
                    <a:lnTo>
                      <a:pt x="112" y="468"/>
                    </a:lnTo>
                    <a:lnTo>
                      <a:pt x="156" y="488"/>
                    </a:lnTo>
                    <a:lnTo>
                      <a:pt x="153" y="503"/>
                    </a:lnTo>
                    <a:lnTo>
                      <a:pt x="146" y="520"/>
                    </a:lnTo>
                    <a:lnTo>
                      <a:pt x="132" y="529"/>
                    </a:lnTo>
                    <a:lnTo>
                      <a:pt x="105" y="516"/>
                    </a:lnTo>
                    <a:lnTo>
                      <a:pt x="76" y="497"/>
                    </a:lnTo>
                    <a:lnTo>
                      <a:pt x="36" y="494"/>
                    </a:lnTo>
                    <a:lnTo>
                      <a:pt x="10" y="501"/>
                    </a:lnTo>
                    <a:lnTo>
                      <a:pt x="0" y="490"/>
                    </a:lnTo>
                    <a:lnTo>
                      <a:pt x="0" y="475"/>
                    </a:lnTo>
                    <a:lnTo>
                      <a:pt x="14" y="458"/>
                    </a:lnTo>
                    <a:lnTo>
                      <a:pt x="36" y="429"/>
                    </a:lnTo>
                    <a:lnTo>
                      <a:pt x="75" y="357"/>
                    </a:lnTo>
                    <a:lnTo>
                      <a:pt x="92" y="295"/>
                    </a:lnTo>
                    <a:lnTo>
                      <a:pt x="97" y="234"/>
                    </a:lnTo>
                    <a:lnTo>
                      <a:pt x="95" y="202"/>
                    </a:lnTo>
                    <a:lnTo>
                      <a:pt x="81" y="144"/>
                    </a:lnTo>
                    <a:lnTo>
                      <a:pt x="46" y="81"/>
                    </a:lnTo>
                    <a:lnTo>
                      <a:pt x="20" y="49"/>
                    </a:lnTo>
                    <a:lnTo>
                      <a:pt x="29" y="6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087" name="Freeform 35"/>
              <p:cNvSpPr>
                <a:spLocks/>
              </p:cNvSpPr>
              <p:nvPr/>
            </p:nvSpPr>
            <p:spPr bwMode="auto">
              <a:xfrm>
                <a:off x="3877" y="1740"/>
                <a:ext cx="157" cy="565"/>
              </a:xfrm>
              <a:custGeom>
                <a:avLst/>
                <a:gdLst>
                  <a:gd name="T0" fmla="*/ 81 w 157"/>
                  <a:gd name="T1" fmla="*/ 102 h 565"/>
                  <a:gd name="T2" fmla="*/ 105 w 157"/>
                  <a:gd name="T3" fmla="*/ 44 h 565"/>
                  <a:gd name="T4" fmla="*/ 127 w 157"/>
                  <a:gd name="T5" fmla="*/ 0 h 565"/>
                  <a:gd name="T6" fmla="*/ 145 w 157"/>
                  <a:gd name="T7" fmla="*/ 0 h 565"/>
                  <a:gd name="T8" fmla="*/ 154 w 157"/>
                  <a:gd name="T9" fmla="*/ 18 h 565"/>
                  <a:gd name="T10" fmla="*/ 156 w 157"/>
                  <a:gd name="T11" fmla="*/ 49 h 565"/>
                  <a:gd name="T12" fmla="*/ 142 w 157"/>
                  <a:gd name="T13" fmla="*/ 71 h 565"/>
                  <a:gd name="T14" fmla="*/ 117 w 157"/>
                  <a:gd name="T15" fmla="*/ 100 h 565"/>
                  <a:gd name="T16" fmla="*/ 98 w 157"/>
                  <a:gd name="T17" fmla="*/ 132 h 565"/>
                  <a:gd name="T18" fmla="*/ 78 w 157"/>
                  <a:gd name="T19" fmla="*/ 176 h 565"/>
                  <a:gd name="T20" fmla="*/ 69 w 157"/>
                  <a:gd name="T21" fmla="*/ 206 h 565"/>
                  <a:gd name="T22" fmla="*/ 61 w 157"/>
                  <a:gd name="T23" fmla="*/ 245 h 565"/>
                  <a:gd name="T24" fmla="*/ 59 w 157"/>
                  <a:gd name="T25" fmla="*/ 294 h 565"/>
                  <a:gd name="T26" fmla="*/ 62 w 157"/>
                  <a:gd name="T27" fmla="*/ 338 h 565"/>
                  <a:gd name="T28" fmla="*/ 72 w 157"/>
                  <a:gd name="T29" fmla="*/ 394 h 565"/>
                  <a:gd name="T30" fmla="*/ 90 w 157"/>
                  <a:gd name="T31" fmla="*/ 442 h 565"/>
                  <a:gd name="T32" fmla="*/ 106 w 157"/>
                  <a:gd name="T33" fmla="*/ 470 h 565"/>
                  <a:gd name="T34" fmla="*/ 116 w 157"/>
                  <a:gd name="T35" fmla="*/ 491 h 565"/>
                  <a:gd name="T36" fmla="*/ 117 w 157"/>
                  <a:gd name="T37" fmla="*/ 507 h 565"/>
                  <a:gd name="T38" fmla="*/ 109 w 157"/>
                  <a:gd name="T39" fmla="*/ 513 h 565"/>
                  <a:gd name="T40" fmla="*/ 89 w 157"/>
                  <a:gd name="T41" fmla="*/ 517 h 565"/>
                  <a:gd name="T42" fmla="*/ 59 w 157"/>
                  <a:gd name="T43" fmla="*/ 529 h 565"/>
                  <a:gd name="T44" fmla="*/ 37 w 157"/>
                  <a:gd name="T45" fmla="*/ 546 h 565"/>
                  <a:gd name="T46" fmla="*/ 22 w 157"/>
                  <a:gd name="T47" fmla="*/ 564 h 565"/>
                  <a:gd name="T48" fmla="*/ 10 w 157"/>
                  <a:gd name="T49" fmla="*/ 560 h 565"/>
                  <a:gd name="T50" fmla="*/ 0 w 157"/>
                  <a:gd name="T51" fmla="*/ 537 h 565"/>
                  <a:gd name="T52" fmla="*/ 0 w 157"/>
                  <a:gd name="T53" fmla="*/ 519 h 565"/>
                  <a:gd name="T54" fmla="*/ 22 w 157"/>
                  <a:gd name="T55" fmla="*/ 503 h 565"/>
                  <a:gd name="T56" fmla="*/ 61 w 157"/>
                  <a:gd name="T57" fmla="*/ 493 h 565"/>
                  <a:gd name="T58" fmla="*/ 96 w 157"/>
                  <a:gd name="T59" fmla="*/ 487 h 565"/>
                  <a:gd name="T60" fmla="*/ 81 w 157"/>
                  <a:gd name="T61" fmla="*/ 464 h 565"/>
                  <a:gd name="T62" fmla="*/ 71 w 157"/>
                  <a:gd name="T63" fmla="*/ 436 h 565"/>
                  <a:gd name="T64" fmla="*/ 58 w 157"/>
                  <a:gd name="T65" fmla="*/ 396 h 565"/>
                  <a:gd name="T66" fmla="*/ 43 w 157"/>
                  <a:gd name="T67" fmla="*/ 353 h 565"/>
                  <a:gd name="T68" fmla="*/ 39 w 157"/>
                  <a:gd name="T69" fmla="*/ 300 h 565"/>
                  <a:gd name="T70" fmla="*/ 38 w 157"/>
                  <a:gd name="T71" fmla="*/ 250 h 565"/>
                  <a:gd name="T72" fmla="*/ 48 w 157"/>
                  <a:gd name="T73" fmla="*/ 201 h 565"/>
                  <a:gd name="T74" fmla="*/ 66 w 157"/>
                  <a:gd name="T75" fmla="*/ 136 h 565"/>
                  <a:gd name="T76" fmla="*/ 81 w 157"/>
                  <a:gd name="T77" fmla="*/ 102 h 565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57"/>
                  <a:gd name="T118" fmla="*/ 0 h 565"/>
                  <a:gd name="T119" fmla="*/ 157 w 157"/>
                  <a:gd name="T120" fmla="*/ 565 h 565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57" h="565">
                    <a:moveTo>
                      <a:pt x="81" y="102"/>
                    </a:moveTo>
                    <a:lnTo>
                      <a:pt x="105" y="44"/>
                    </a:lnTo>
                    <a:lnTo>
                      <a:pt x="127" y="0"/>
                    </a:lnTo>
                    <a:lnTo>
                      <a:pt x="145" y="0"/>
                    </a:lnTo>
                    <a:lnTo>
                      <a:pt x="154" y="18"/>
                    </a:lnTo>
                    <a:lnTo>
                      <a:pt x="156" y="49"/>
                    </a:lnTo>
                    <a:lnTo>
                      <a:pt x="142" y="71"/>
                    </a:lnTo>
                    <a:lnTo>
                      <a:pt x="117" y="100"/>
                    </a:lnTo>
                    <a:lnTo>
                      <a:pt x="98" y="132"/>
                    </a:lnTo>
                    <a:lnTo>
                      <a:pt x="78" y="176"/>
                    </a:lnTo>
                    <a:lnTo>
                      <a:pt x="69" y="206"/>
                    </a:lnTo>
                    <a:lnTo>
                      <a:pt x="61" y="245"/>
                    </a:lnTo>
                    <a:lnTo>
                      <a:pt x="59" y="294"/>
                    </a:lnTo>
                    <a:lnTo>
                      <a:pt x="62" y="338"/>
                    </a:lnTo>
                    <a:lnTo>
                      <a:pt x="72" y="394"/>
                    </a:lnTo>
                    <a:lnTo>
                      <a:pt x="90" y="442"/>
                    </a:lnTo>
                    <a:lnTo>
                      <a:pt x="106" y="470"/>
                    </a:lnTo>
                    <a:lnTo>
                      <a:pt x="116" y="491"/>
                    </a:lnTo>
                    <a:lnTo>
                      <a:pt x="117" y="507"/>
                    </a:lnTo>
                    <a:lnTo>
                      <a:pt x="109" y="513"/>
                    </a:lnTo>
                    <a:lnTo>
                      <a:pt x="89" y="517"/>
                    </a:lnTo>
                    <a:lnTo>
                      <a:pt x="59" y="529"/>
                    </a:lnTo>
                    <a:lnTo>
                      <a:pt x="37" y="546"/>
                    </a:lnTo>
                    <a:lnTo>
                      <a:pt x="22" y="564"/>
                    </a:lnTo>
                    <a:lnTo>
                      <a:pt x="10" y="560"/>
                    </a:lnTo>
                    <a:lnTo>
                      <a:pt x="0" y="537"/>
                    </a:lnTo>
                    <a:lnTo>
                      <a:pt x="0" y="519"/>
                    </a:lnTo>
                    <a:lnTo>
                      <a:pt x="22" y="503"/>
                    </a:lnTo>
                    <a:lnTo>
                      <a:pt x="61" y="493"/>
                    </a:lnTo>
                    <a:lnTo>
                      <a:pt x="96" y="487"/>
                    </a:lnTo>
                    <a:lnTo>
                      <a:pt x="81" y="464"/>
                    </a:lnTo>
                    <a:lnTo>
                      <a:pt x="71" y="436"/>
                    </a:lnTo>
                    <a:lnTo>
                      <a:pt x="58" y="396"/>
                    </a:lnTo>
                    <a:lnTo>
                      <a:pt x="43" y="353"/>
                    </a:lnTo>
                    <a:lnTo>
                      <a:pt x="39" y="300"/>
                    </a:lnTo>
                    <a:lnTo>
                      <a:pt x="38" y="250"/>
                    </a:lnTo>
                    <a:lnTo>
                      <a:pt x="48" y="201"/>
                    </a:lnTo>
                    <a:lnTo>
                      <a:pt x="66" y="136"/>
                    </a:lnTo>
                    <a:lnTo>
                      <a:pt x="81" y="10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23595" name="Group 43"/>
            <p:cNvGrpSpPr>
              <a:grpSpLocks/>
            </p:cNvGrpSpPr>
            <p:nvPr/>
          </p:nvGrpSpPr>
          <p:grpSpPr bwMode="auto">
            <a:xfrm>
              <a:off x="4080" y="720"/>
              <a:ext cx="673" cy="1624"/>
              <a:chOff x="4080" y="720"/>
              <a:chExt cx="673" cy="1624"/>
            </a:xfrm>
          </p:grpSpPr>
          <p:sp>
            <p:nvSpPr>
              <p:cNvPr id="1076" name="Freeform 37"/>
              <p:cNvSpPr>
                <a:spLocks/>
              </p:cNvSpPr>
              <p:nvPr/>
            </p:nvSpPr>
            <p:spPr bwMode="auto">
              <a:xfrm>
                <a:off x="4289" y="964"/>
                <a:ext cx="214" cy="337"/>
              </a:xfrm>
              <a:custGeom>
                <a:avLst/>
                <a:gdLst>
                  <a:gd name="T0" fmla="*/ 128 w 214"/>
                  <a:gd name="T1" fmla="*/ 0 h 337"/>
                  <a:gd name="T2" fmla="*/ 154 w 214"/>
                  <a:gd name="T3" fmla="*/ 4 h 337"/>
                  <a:gd name="T4" fmla="*/ 180 w 214"/>
                  <a:gd name="T5" fmla="*/ 22 h 337"/>
                  <a:gd name="T6" fmla="*/ 197 w 214"/>
                  <a:gd name="T7" fmla="*/ 47 h 337"/>
                  <a:gd name="T8" fmla="*/ 210 w 214"/>
                  <a:gd name="T9" fmla="*/ 86 h 337"/>
                  <a:gd name="T10" fmla="*/ 213 w 214"/>
                  <a:gd name="T11" fmla="*/ 151 h 337"/>
                  <a:gd name="T12" fmla="*/ 203 w 214"/>
                  <a:gd name="T13" fmla="*/ 215 h 337"/>
                  <a:gd name="T14" fmla="*/ 187 w 214"/>
                  <a:gd name="T15" fmla="*/ 263 h 337"/>
                  <a:gd name="T16" fmla="*/ 164 w 214"/>
                  <a:gd name="T17" fmla="*/ 301 h 337"/>
                  <a:gd name="T18" fmla="*/ 141 w 214"/>
                  <a:gd name="T19" fmla="*/ 327 h 337"/>
                  <a:gd name="T20" fmla="*/ 114 w 214"/>
                  <a:gd name="T21" fmla="*/ 336 h 337"/>
                  <a:gd name="T22" fmla="*/ 88 w 214"/>
                  <a:gd name="T23" fmla="*/ 332 h 337"/>
                  <a:gd name="T24" fmla="*/ 75 w 214"/>
                  <a:gd name="T25" fmla="*/ 310 h 337"/>
                  <a:gd name="T26" fmla="*/ 56 w 214"/>
                  <a:gd name="T27" fmla="*/ 276 h 337"/>
                  <a:gd name="T28" fmla="*/ 49 w 214"/>
                  <a:gd name="T29" fmla="*/ 211 h 337"/>
                  <a:gd name="T30" fmla="*/ 56 w 214"/>
                  <a:gd name="T31" fmla="*/ 142 h 337"/>
                  <a:gd name="T32" fmla="*/ 59 w 214"/>
                  <a:gd name="T33" fmla="*/ 134 h 337"/>
                  <a:gd name="T34" fmla="*/ 0 w 214"/>
                  <a:gd name="T35" fmla="*/ 64 h 337"/>
                  <a:gd name="T36" fmla="*/ 0 w 214"/>
                  <a:gd name="T37" fmla="*/ 30 h 337"/>
                  <a:gd name="T38" fmla="*/ 10 w 214"/>
                  <a:gd name="T39" fmla="*/ 26 h 337"/>
                  <a:gd name="T40" fmla="*/ 69 w 214"/>
                  <a:gd name="T41" fmla="*/ 108 h 337"/>
                  <a:gd name="T42" fmla="*/ 75 w 214"/>
                  <a:gd name="T43" fmla="*/ 69 h 337"/>
                  <a:gd name="T44" fmla="*/ 94 w 214"/>
                  <a:gd name="T45" fmla="*/ 26 h 337"/>
                  <a:gd name="T46" fmla="*/ 114 w 214"/>
                  <a:gd name="T47" fmla="*/ 9 h 337"/>
                  <a:gd name="T48" fmla="*/ 128 w 214"/>
                  <a:gd name="T49" fmla="*/ 0 h 33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14"/>
                  <a:gd name="T76" fmla="*/ 0 h 337"/>
                  <a:gd name="T77" fmla="*/ 214 w 214"/>
                  <a:gd name="T78" fmla="*/ 337 h 33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14" h="337">
                    <a:moveTo>
                      <a:pt x="128" y="0"/>
                    </a:moveTo>
                    <a:lnTo>
                      <a:pt x="154" y="4"/>
                    </a:lnTo>
                    <a:lnTo>
                      <a:pt x="180" y="22"/>
                    </a:lnTo>
                    <a:lnTo>
                      <a:pt x="197" y="47"/>
                    </a:lnTo>
                    <a:lnTo>
                      <a:pt x="210" y="86"/>
                    </a:lnTo>
                    <a:lnTo>
                      <a:pt x="213" y="151"/>
                    </a:lnTo>
                    <a:lnTo>
                      <a:pt x="203" y="215"/>
                    </a:lnTo>
                    <a:lnTo>
                      <a:pt x="187" y="263"/>
                    </a:lnTo>
                    <a:lnTo>
                      <a:pt x="164" y="301"/>
                    </a:lnTo>
                    <a:lnTo>
                      <a:pt x="141" y="327"/>
                    </a:lnTo>
                    <a:lnTo>
                      <a:pt x="114" y="336"/>
                    </a:lnTo>
                    <a:lnTo>
                      <a:pt x="88" y="332"/>
                    </a:lnTo>
                    <a:lnTo>
                      <a:pt x="75" y="310"/>
                    </a:lnTo>
                    <a:lnTo>
                      <a:pt x="56" y="276"/>
                    </a:lnTo>
                    <a:lnTo>
                      <a:pt x="49" y="211"/>
                    </a:lnTo>
                    <a:lnTo>
                      <a:pt x="56" y="142"/>
                    </a:lnTo>
                    <a:lnTo>
                      <a:pt x="59" y="134"/>
                    </a:lnTo>
                    <a:lnTo>
                      <a:pt x="0" y="64"/>
                    </a:lnTo>
                    <a:lnTo>
                      <a:pt x="0" y="30"/>
                    </a:lnTo>
                    <a:lnTo>
                      <a:pt x="10" y="26"/>
                    </a:lnTo>
                    <a:lnTo>
                      <a:pt x="69" y="108"/>
                    </a:lnTo>
                    <a:lnTo>
                      <a:pt x="75" y="69"/>
                    </a:lnTo>
                    <a:lnTo>
                      <a:pt x="94" y="26"/>
                    </a:lnTo>
                    <a:lnTo>
                      <a:pt x="114" y="9"/>
                    </a:lnTo>
                    <a:lnTo>
                      <a:pt x="128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077" name="Freeform 38"/>
              <p:cNvSpPr>
                <a:spLocks/>
              </p:cNvSpPr>
              <p:nvPr/>
            </p:nvSpPr>
            <p:spPr bwMode="auto">
              <a:xfrm>
                <a:off x="4509" y="720"/>
                <a:ext cx="244" cy="697"/>
              </a:xfrm>
              <a:custGeom>
                <a:avLst/>
                <a:gdLst>
                  <a:gd name="T0" fmla="*/ 51 w 244"/>
                  <a:gd name="T1" fmla="*/ 576 h 697"/>
                  <a:gd name="T2" fmla="*/ 33 w 244"/>
                  <a:gd name="T3" fmla="*/ 601 h 697"/>
                  <a:gd name="T4" fmla="*/ 7 w 244"/>
                  <a:gd name="T5" fmla="*/ 632 h 697"/>
                  <a:gd name="T6" fmla="*/ 0 w 244"/>
                  <a:gd name="T7" fmla="*/ 679 h 697"/>
                  <a:gd name="T8" fmla="*/ 14 w 244"/>
                  <a:gd name="T9" fmla="*/ 696 h 697"/>
                  <a:gd name="T10" fmla="*/ 36 w 244"/>
                  <a:gd name="T11" fmla="*/ 696 h 697"/>
                  <a:gd name="T12" fmla="*/ 59 w 244"/>
                  <a:gd name="T13" fmla="*/ 670 h 697"/>
                  <a:gd name="T14" fmla="*/ 88 w 244"/>
                  <a:gd name="T15" fmla="*/ 614 h 697"/>
                  <a:gd name="T16" fmla="*/ 102 w 244"/>
                  <a:gd name="T17" fmla="*/ 554 h 697"/>
                  <a:gd name="T18" fmla="*/ 121 w 244"/>
                  <a:gd name="T19" fmla="*/ 512 h 697"/>
                  <a:gd name="T20" fmla="*/ 147 w 244"/>
                  <a:gd name="T21" fmla="*/ 452 h 697"/>
                  <a:gd name="T22" fmla="*/ 176 w 244"/>
                  <a:gd name="T23" fmla="*/ 417 h 697"/>
                  <a:gd name="T24" fmla="*/ 183 w 244"/>
                  <a:gd name="T25" fmla="*/ 335 h 697"/>
                  <a:gd name="T26" fmla="*/ 191 w 244"/>
                  <a:gd name="T27" fmla="*/ 279 h 697"/>
                  <a:gd name="T28" fmla="*/ 191 w 244"/>
                  <a:gd name="T29" fmla="*/ 228 h 697"/>
                  <a:gd name="T30" fmla="*/ 202 w 244"/>
                  <a:gd name="T31" fmla="*/ 159 h 697"/>
                  <a:gd name="T32" fmla="*/ 220 w 244"/>
                  <a:gd name="T33" fmla="*/ 133 h 697"/>
                  <a:gd name="T34" fmla="*/ 243 w 244"/>
                  <a:gd name="T35" fmla="*/ 17 h 697"/>
                  <a:gd name="T36" fmla="*/ 216 w 244"/>
                  <a:gd name="T37" fmla="*/ 0 h 697"/>
                  <a:gd name="T38" fmla="*/ 172 w 244"/>
                  <a:gd name="T39" fmla="*/ 4 h 697"/>
                  <a:gd name="T40" fmla="*/ 168 w 244"/>
                  <a:gd name="T41" fmla="*/ 90 h 697"/>
                  <a:gd name="T42" fmla="*/ 132 w 244"/>
                  <a:gd name="T43" fmla="*/ 73 h 697"/>
                  <a:gd name="T44" fmla="*/ 117 w 244"/>
                  <a:gd name="T45" fmla="*/ 86 h 697"/>
                  <a:gd name="T46" fmla="*/ 154 w 244"/>
                  <a:gd name="T47" fmla="*/ 124 h 697"/>
                  <a:gd name="T48" fmla="*/ 154 w 244"/>
                  <a:gd name="T49" fmla="*/ 172 h 697"/>
                  <a:gd name="T50" fmla="*/ 158 w 244"/>
                  <a:gd name="T51" fmla="*/ 223 h 697"/>
                  <a:gd name="T52" fmla="*/ 158 w 244"/>
                  <a:gd name="T53" fmla="*/ 283 h 697"/>
                  <a:gd name="T54" fmla="*/ 154 w 244"/>
                  <a:gd name="T55" fmla="*/ 335 h 697"/>
                  <a:gd name="T56" fmla="*/ 132 w 244"/>
                  <a:gd name="T57" fmla="*/ 387 h 697"/>
                  <a:gd name="T58" fmla="*/ 106 w 244"/>
                  <a:gd name="T59" fmla="*/ 486 h 697"/>
                  <a:gd name="T60" fmla="*/ 84 w 244"/>
                  <a:gd name="T61" fmla="*/ 528 h 697"/>
                  <a:gd name="T62" fmla="*/ 51 w 244"/>
                  <a:gd name="T63" fmla="*/ 576 h 69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44"/>
                  <a:gd name="T97" fmla="*/ 0 h 697"/>
                  <a:gd name="T98" fmla="*/ 244 w 244"/>
                  <a:gd name="T99" fmla="*/ 697 h 697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44" h="697">
                    <a:moveTo>
                      <a:pt x="51" y="576"/>
                    </a:moveTo>
                    <a:lnTo>
                      <a:pt x="33" y="601"/>
                    </a:lnTo>
                    <a:lnTo>
                      <a:pt x="7" y="632"/>
                    </a:lnTo>
                    <a:lnTo>
                      <a:pt x="0" y="679"/>
                    </a:lnTo>
                    <a:lnTo>
                      <a:pt x="14" y="696"/>
                    </a:lnTo>
                    <a:lnTo>
                      <a:pt x="36" y="696"/>
                    </a:lnTo>
                    <a:lnTo>
                      <a:pt x="59" y="670"/>
                    </a:lnTo>
                    <a:lnTo>
                      <a:pt x="88" y="614"/>
                    </a:lnTo>
                    <a:lnTo>
                      <a:pt x="102" y="554"/>
                    </a:lnTo>
                    <a:lnTo>
                      <a:pt x="121" y="512"/>
                    </a:lnTo>
                    <a:lnTo>
                      <a:pt x="147" y="452"/>
                    </a:lnTo>
                    <a:lnTo>
                      <a:pt x="176" y="417"/>
                    </a:lnTo>
                    <a:lnTo>
                      <a:pt x="183" y="335"/>
                    </a:lnTo>
                    <a:lnTo>
                      <a:pt x="191" y="279"/>
                    </a:lnTo>
                    <a:lnTo>
                      <a:pt x="191" y="228"/>
                    </a:lnTo>
                    <a:lnTo>
                      <a:pt x="202" y="159"/>
                    </a:lnTo>
                    <a:lnTo>
                      <a:pt x="220" y="133"/>
                    </a:lnTo>
                    <a:lnTo>
                      <a:pt x="243" y="17"/>
                    </a:lnTo>
                    <a:lnTo>
                      <a:pt x="216" y="0"/>
                    </a:lnTo>
                    <a:lnTo>
                      <a:pt x="172" y="4"/>
                    </a:lnTo>
                    <a:lnTo>
                      <a:pt x="168" y="90"/>
                    </a:lnTo>
                    <a:lnTo>
                      <a:pt x="132" y="73"/>
                    </a:lnTo>
                    <a:lnTo>
                      <a:pt x="117" y="86"/>
                    </a:lnTo>
                    <a:lnTo>
                      <a:pt x="154" y="124"/>
                    </a:lnTo>
                    <a:lnTo>
                      <a:pt x="154" y="172"/>
                    </a:lnTo>
                    <a:lnTo>
                      <a:pt x="158" y="223"/>
                    </a:lnTo>
                    <a:lnTo>
                      <a:pt x="158" y="283"/>
                    </a:lnTo>
                    <a:lnTo>
                      <a:pt x="154" y="335"/>
                    </a:lnTo>
                    <a:lnTo>
                      <a:pt x="132" y="387"/>
                    </a:lnTo>
                    <a:lnTo>
                      <a:pt x="106" y="486"/>
                    </a:lnTo>
                    <a:lnTo>
                      <a:pt x="84" y="528"/>
                    </a:lnTo>
                    <a:lnTo>
                      <a:pt x="51" y="576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078" name="Freeform 39"/>
              <p:cNvSpPr>
                <a:spLocks/>
              </p:cNvSpPr>
              <p:nvPr/>
            </p:nvSpPr>
            <p:spPr bwMode="auto">
              <a:xfrm>
                <a:off x="4080" y="754"/>
                <a:ext cx="246" cy="671"/>
              </a:xfrm>
              <a:custGeom>
                <a:avLst/>
                <a:gdLst>
                  <a:gd name="T0" fmla="*/ 215 w 246"/>
                  <a:gd name="T1" fmla="*/ 549 h 671"/>
                  <a:gd name="T2" fmla="*/ 234 w 246"/>
                  <a:gd name="T3" fmla="*/ 580 h 671"/>
                  <a:gd name="T4" fmla="*/ 241 w 246"/>
                  <a:gd name="T5" fmla="*/ 601 h 671"/>
                  <a:gd name="T6" fmla="*/ 245 w 246"/>
                  <a:gd name="T7" fmla="*/ 640 h 671"/>
                  <a:gd name="T8" fmla="*/ 241 w 246"/>
                  <a:gd name="T9" fmla="*/ 661 h 671"/>
                  <a:gd name="T10" fmla="*/ 223 w 246"/>
                  <a:gd name="T11" fmla="*/ 670 h 671"/>
                  <a:gd name="T12" fmla="*/ 198 w 246"/>
                  <a:gd name="T13" fmla="*/ 666 h 671"/>
                  <a:gd name="T14" fmla="*/ 179 w 246"/>
                  <a:gd name="T15" fmla="*/ 635 h 671"/>
                  <a:gd name="T16" fmla="*/ 161 w 246"/>
                  <a:gd name="T17" fmla="*/ 601 h 671"/>
                  <a:gd name="T18" fmla="*/ 135 w 246"/>
                  <a:gd name="T19" fmla="*/ 532 h 671"/>
                  <a:gd name="T20" fmla="*/ 106 w 246"/>
                  <a:gd name="T21" fmla="*/ 481 h 671"/>
                  <a:gd name="T22" fmla="*/ 84 w 246"/>
                  <a:gd name="T23" fmla="*/ 443 h 671"/>
                  <a:gd name="T24" fmla="*/ 73 w 246"/>
                  <a:gd name="T25" fmla="*/ 370 h 671"/>
                  <a:gd name="T26" fmla="*/ 62 w 246"/>
                  <a:gd name="T27" fmla="*/ 283 h 671"/>
                  <a:gd name="T28" fmla="*/ 47 w 246"/>
                  <a:gd name="T29" fmla="*/ 235 h 671"/>
                  <a:gd name="T30" fmla="*/ 26 w 246"/>
                  <a:gd name="T31" fmla="*/ 193 h 671"/>
                  <a:gd name="T32" fmla="*/ 15 w 246"/>
                  <a:gd name="T33" fmla="*/ 158 h 671"/>
                  <a:gd name="T34" fmla="*/ 0 w 246"/>
                  <a:gd name="T35" fmla="*/ 103 h 671"/>
                  <a:gd name="T36" fmla="*/ 4 w 246"/>
                  <a:gd name="T37" fmla="*/ 43 h 671"/>
                  <a:gd name="T38" fmla="*/ 30 w 246"/>
                  <a:gd name="T39" fmla="*/ 4 h 671"/>
                  <a:gd name="T40" fmla="*/ 62 w 246"/>
                  <a:gd name="T41" fmla="*/ 0 h 671"/>
                  <a:gd name="T42" fmla="*/ 73 w 246"/>
                  <a:gd name="T43" fmla="*/ 94 h 671"/>
                  <a:gd name="T44" fmla="*/ 92 w 246"/>
                  <a:gd name="T45" fmla="*/ 85 h 671"/>
                  <a:gd name="T46" fmla="*/ 95 w 246"/>
                  <a:gd name="T47" fmla="*/ 111 h 671"/>
                  <a:gd name="T48" fmla="*/ 73 w 246"/>
                  <a:gd name="T49" fmla="*/ 133 h 671"/>
                  <a:gd name="T50" fmla="*/ 73 w 246"/>
                  <a:gd name="T51" fmla="*/ 175 h 671"/>
                  <a:gd name="T52" fmla="*/ 92 w 246"/>
                  <a:gd name="T53" fmla="*/ 244 h 671"/>
                  <a:gd name="T54" fmla="*/ 106 w 246"/>
                  <a:gd name="T55" fmla="*/ 317 h 671"/>
                  <a:gd name="T56" fmla="*/ 117 w 246"/>
                  <a:gd name="T57" fmla="*/ 399 h 671"/>
                  <a:gd name="T58" fmla="*/ 132 w 246"/>
                  <a:gd name="T59" fmla="*/ 430 h 671"/>
                  <a:gd name="T60" fmla="*/ 164 w 246"/>
                  <a:gd name="T61" fmla="*/ 481 h 671"/>
                  <a:gd name="T62" fmla="*/ 198 w 246"/>
                  <a:gd name="T63" fmla="*/ 523 h 671"/>
                  <a:gd name="T64" fmla="*/ 215 w 246"/>
                  <a:gd name="T65" fmla="*/ 549 h 67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46"/>
                  <a:gd name="T100" fmla="*/ 0 h 671"/>
                  <a:gd name="T101" fmla="*/ 246 w 246"/>
                  <a:gd name="T102" fmla="*/ 671 h 67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46" h="671">
                    <a:moveTo>
                      <a:pt x="215" y="549"/>
                    </a:moveTo>
                    <a:lnTo>
                      <a:pt x="234" y="580"/>
                    </a:lnTo>
                    <a:lnTo>
                      <a:pt x="241" y="601"/>
                    </a:lnTo>
                    <a:lnTo>
                      <a:pt x="245" y="640"/>
                    </a:lnTo>
                    <a:lnTo>
                      <a:pt x="241" y="661"/>
                    </a:lnTo>
                    <a:lnTo>
                      <a:pt x="223" y="670"/>
                    </a:lnTo>
                    <a:lnTo>
                      <a:pt x="198" y="666"/>
                    </a:lnTo>
                    <a:lnTo>
                      <a:pt x="179" y="635"/>
                    </a:lnTo>
                    <a:lnTo>
                      <a:pt x="161" y="601"/>
                    </a:lnTo>
                    <a:lnTo>
                      <a:pt x="135" y="532"/>
                    </a:lnTo>
                    <a:lnTo>
                      <a:pt x="106" y="481"/>
                    </a:lnTo>
                    <a:lnTo>
                      <a:pt x="84" y="443"/>
                    </a:lnTo>
                    <a:lnTo>
                      <a:pt x="73" y="370"/>
                    </a:lnTo>
                    <a:lnTo>
                      <a:pt x="62" y="283"/>
                    </a:lnTo>
                    <a:lnTo>
                      <a:pt x="47" y="235"/>
                    </a:lnTo>
                    <a:lnTo>
                      <a:pt x="26" y="193"/>
                    </a:lnTo>
                    <a:lnTo>
                      <a:pt x="15" y="158"/>
                    </a:lnTo>
                    <a:lnTo>
                      <a:pt x="0" y="103"/>
                    </a:lnTo>
                    <a:lnTo>
                      <a:pt x="4" y="43"/>
                    </a:lnTo>
                    <a:lnTo>
                      <a:pt x="30" y="4"/>
                    </a:lnTo>
                    <a:lnTo>
                      <a:pt x="62" y="0"/>
                    </a:lnTo>
                    <a:lnTo>
                      <a:pt x="73" y="94"/>
                    </a:lnTo>
                    <a:lnTo>
                      <a:pt x="92" y="85"/>
                    </a:lnTo>
                    <a:lnTo>
                      <a:pt x="95" y="111"/>
                    </a:lnTo>
                    <a:lnTo>
                      <a:pt x="73" y="133"/>
                    </a:lnTo>
                    <a:lnTo>
                      <a:pt x="73" y="175"/>
                    </a:lnTo>
                    <a:lnTo>
                      <a:pt x="92" y="244"/>
                    </a:lnTo>
                    <a:lnTo>
                      <a:pt x="106" y="317"/>
                    </a:lnTo>
                    <a:lnTo>
                      <a:pt x="117" y="399"/>
                    </a:lnTo>
                    <a:lnTo>
                      <a:pt x="132" y="430"/>
                    </a:lnTo>
                    <a:lnTo>
                      <a:pt x="164" y="481"/>
                    </a:lnTo>
                    <a:lnTo>
                      <a:pt x="198" y="523"/>
                    </a:lnTo>
                    <a:lnTo>
                      <a:pt x="215" y="549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079" name="Freeform 40"/>
              <p:cNvSpPr>
                <a:spLocks/>
              </p:cNvSpPr>
              <p:nvPr/>
            </p:nvSpPr>
            <p:spPr bwMode="auto">
              <a:xfrm>
                <a:off x="4300" y="1338"/>
                <a:ext cx="221" cy="488"/>
              </a:xfrm>
              <a:custGeom>
                <a:avLst/>
                <a:gdLst>
                  <a:gd name="T0" fmla="*/ 84 w 221"/>
                  <a:gd name="T1" fmla="*/ 0 h 488"/>
                  <a:gd name="T2" fmla="*/ 118 w 221"/>
                  <a:gd name="T3" fmla="*/ 0 h 488"/>
                  <a:gd name="T4" fmla="*/ 158 w 221"/>
                  <a:gd name="T5" fmla="*/ 9 h 488"/>
                  <a:gd name="T6" fmla="*/ 180 w 221"/>
                  <a:gd name="T7" fmla="*/ 35 h 488"/>
                  <a:gd name="T8" fmla="*/ 202 w 221"/>
                  <a:gd name="T9" fmla="*/ 82 h 488"/>
                  <a:gd name="T10" fmla="*/ 213 w 221"/>
                  <a:gd name="T11" fmla="*/ 117 h 488"/>
                  <a:gd name="T12" fmla="*/ 220 w 221"/>
                  <a:gd name="T13" fmla="*/ 160 h 488"/>
                  <a:gd name="T14" fmla="*/ 220 w 221"/>
                  <a:gd name="T15" fmla="*/ 211 h 488"/>
                  <a:gd name="T16" fmla="*/ 216 w 221"/>
                  <a:gd name="T17" fmla="*/ 263 h 488"/>
                  <a:gd name="T18" fmla="*/ 213 w 221"/>
                  <a:gd name="T19" fmla="*/ 319 h 488"/>
                  <a:gd name="T20" fmla="*/ 198 w 221"/>
                  <a:gd name="T21" fmla="*/ 387 h 488"/>
                  <a:gd name="T22" fmla="*/ 180 w 221"/>
                  <a:gd name="T23" fmla="*/ 435 h 488"/>
                  <a:gd name="T24" fmla="*/ 147 w 221"/>
                  <a:gd name="T25" fmla="*/ 474 h 488"/>
                  <a:gd name="T26" fmla="*/ 110 w 221"/>
                  <a:gd name="T27" fmla="*/ 487 h 488"/>
                  <a:gd name="T28" fmla="*/ 70 w 221"/>
                  <a:gd name="T29" fmla="*/ 474 h 488"/>
                  <a:gd name="T30" fmla="*/ 44 w 221"/>
                  <a:gd name="T31" fmla="*/ 413 h 488"/>
                  <a:gd name="T32" fmla="*/ 26 w 221"/>
                  <a:gd name="T33" fmla="*/ 358 h 488"/>
                  <a:gd name="T34" fmla="*/ 15 w 221"/>
                  <a:gd name="T35" fmla="*/ 293 h 488"/>
                  <a:gd name="T36" fmla="*/ 0 w 221"/>
                  <a:gd name="T37" fmla="*/ 233 h 488"/>
                  <a:gd name="T38" fmla="*/ 0 w 221"/>
                  <a:gd name="T39" fmla="*/ 151 h 488"/>
                  <a:gd name="T40" fmla="*/ 11 w 221"/>
                  <a:gd name="T41" fmla="*/ 95 h 488"/>
                  <a:gd name="T42" fmla="*/ 26 w 221"/>
                  <a:gd name="T43" fmla="*/ 51 h 488"/>
                  <a:gd name="T44" fmla="*/ 44 w 221"/>
                  <a:gd name="T45" fmla="*/ 0 h 488"/>
                  <a:gd name="T46" fmla="*/ 84 w 221"/>
                  <a:gd name="T47" fmla="*/ 0 h 48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221"/>
                  <a:gd name="T73" fmla="*/ 0 h 488"/>
                  <a:gd name="T74" fmla="*/ 221 w 221"/>
                  <a:gd name="T75" fmla="*/ 488 h 48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221" h="488">
                    <a:moveTo>
                      <a:pt x="84" y="0"/>
                    </a:moveTo>
                    <a:lnTo>
                      <a:pt x="118" y="0"/>
                    </a:lnTo>
                    <a:lnTo>
                      <a:pt x="158" y="9"/>
                    </a:lnTo>
                    <a:lnTo>
                      <a:pt x="180" y="35"/>
                    </a:lnTo>
                    <a:lnTo>
                      <a:pt x="202" y="82"/>
                    </a:lnTo>
                    <a:lnTo>
                      <a:pt x="213" y="117"/>
                    </a:lnTo>
                    <a:lnTo>
                      <a:pt x="220" y="160"/>
                    </a:lnTo>
                    <a:lnTo>
                      <a:pt x="220" y="211"/>
                    </a:lnTo>
                    <a:lnTo>
                      <a:pt x="216" y="263"/>
                    </a:lnTo>
                    <a:lnTo>
                      <a:pt x="213" y="319"/>
                    </a:lnTo>
                    <a:lnTo>
                      <a:pt x="198" y="387"/>
                    </a:lnTo>
                    <a:lnTo>
                      <a:pt x="180" y="435"/>
                    </a:lnTo>
                    <a:lnTo>
                      <a:pt x="147" y="474"/>
                    </a:lnTo>
                    <a:lnTo>
                      <a:pt x="110" y="487"/>
                    </a:lnTo>
                    <a:lnTo>
                      <a:pt x="70" y="474"/>
                    </a:lnTo>
                    <a:lnTo>
                      <a:pt x="44" y="413"/>
                    </a:lnTo>
                    <a:lnTo>
                      <a:pt x="26" y="358"/>
                    </a:lnTo>
                    <a:lnTo>
                      <a:pt x="15" y="293"/>
                    </a:lnTo>
                    <a:lnTo>
                      <a:pt x="0" y="233"/>
                    </a:lnTo>
                    <a:lnTo>
                      <a:pt x="0" y="151"/>
                    </a:lnTo>
                    <a:lnTo>
                      <a:pt x="11" y="95"/>
                    </a:lnTo>
                    <a:lnTo>
                      <a:pt x="26" y="51"/>
                    </a:lnTo>
                    <a:lnTo>
                      <a:pt x="44" y="0"/>
                    </a:lnTo>
                    <a:lnTo>
                      <a:pt x="84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080" name="Freeform 41"/>
              <p:cNvSpPr>
                <a:spLocks/>
              </p:cNvSpPr>
              <p:nvPr/>
            </p:nvSpPr>
            <p:spPr bwMode="auto">
              <a:xfrm>
                <a:off x="4447" y="1756"/>
                <a:ext cx="170" cy="560"/>
              </a:xfrm>
              <a:custGeom>
                <a:avLst/>
                <a:gdLst>
                  <a:gd name="T0" fmla="*/ 31 w 170"/>
                  <a:gd name="T1" fmla="*/ 65 h 560"/>
                  <a:gd name="T2" fmla="*/ 9 w 170"/>
                  <a:gd name="T3" fmla="*/ 27 h 560"/>
                  <a:gd name="T4" fmla="*/ 17 w 170"/>
                  <a:gd name="T5" fmla="*/ 0 h 560"/>
                  <a:gd name="T6" fmla="*/ 39 w 170"/>
                  <a:gd name="T7" fmla="*/ 0 h 560"/>
                  <a:gd name="T8" fmla="*/ 64 w 170"/>
                  <a:gd name="T9" fmla="*/ 30 h 560"/>
                  <a:gd name="T10" fmla="*/ 97 w 170"/>
                  <a:gd name="T11" fmla="*/ 92 h 560"/>
                  <a:gd name="T12" fmla="*/ 116 w 170"/>
                  <a:gd name="T13" fmla="*/ 152 h 560"/>
                  <a:gd name="T14" fmla="*/ 132 w 170"/>
                  <a:gd name="T15" fmla="*/ 209 h 560"/>
                  <a:gd name="T16" fmla="*/ 138 w 170"/>
                  <a:gd name="T17" fmla="*/ 261 h 560"/>
                  <a:gd name="T18" fmla="*/ 136 w 170"/>
                  <a:gd name="T19" fmla="*/ 289 h 560"/>
                  <a:gd name="T20" fmla="*/ 120 w 170"/>
                  <a:gd name="T21" fmla="*/ 323 h 560"/>
                  <a:gd name="T22" fmla="*/ 92 w 170"/>
                  <a:gd name="T23" fmla="*/ 415 h 560"/>
                  <a:gd name="T24" fmla="*/ 60 w 170"/>
                  <a:gd name="T25" fmla="*/ 467 h 560"/>
                  <a:gd name="T26" fmla="*/ 53 w 170"/>
                  <a:gd name="T27" fmla="*/ 490 h 560"/>
                  <a:gd name="T28" fmla="*/ 83 w 170"/>
                  <a:gd name="T29" fmla="*/ 495 h 560"/>
                  <a:gd name="T30" fmla="*/ 122 w 170"/>
                  <a:gd name="T31" fmla="*/ 495 h 560"/>
                  <a:gd name="T32" fmla="*/ 169 w 170"/>
                  <a:gd name="T33" fmla="*/ 516 h 560"/>
                  <a:gd name="T34" fmla="*/ 165 w 170"/>
                  <a:gd name="T35" fmla="*/ 532 h 560"/>
                  <a:gd name="T36" fmla="*/ 158 w 170"/>
                  <a:gd name="T37" fmla="*/ 550 h 560"/>
                  <a:gd name="T38" fmla="*/ 143 w 170"/>
                  <a:gd name="T39" fmla="*/ 559 h 560"/>
                  <a:gd name="T40" fmla="*/ 114 w 170"/>
                  <a:gd name="T41" fmla="*/ 545 h 560"/>
                  <a:gd name="T42" fmla="*/ 83 w 170"/>
                  <a:gd name="T43" fmla="*/ 525 h 560"/>
                  <a:gd name="T44" fmla="*/ 39 w 170"/>
                  <a:gd name="T45" fmla="*/ 522 h 560"/>
                  <a:gd name="T46" fmla="*/ 11 w 170"/>
                  <a:gd name="T47" fmla="*/ 529 h 560"/>
                  <a:gd name="T48" fmla="*/ 0 w 170"/>
                  <a:gd name="T49" fmla="*/ 518 h 560"/>
                  <a:gd name="T50" fmla="*/ 0 w 170"/>
                  <a:gd name="T51" fmla="*/ 502 h 560"/>
                  <a:gd name="T52" fmla="*/ 15 w 170"/>
                  <a:gd name="T53" fmla="*/ 484 h 560"/>
                  <a:gd name="T54" fmla="*/ 39 w 170"/>
                  <a:gd name="T55" fmla="*/ 454 h 560"/>
                  <a:gd name="T56" fmla="*/ 81 w 170"/>
                  <a:gd name="T57" fmla="*/ 378 h 560"/>
                  <a:gd name="T58" fmla="*/ 99 w 170"/>
                  <a:gd name="T59" fmla="*/ 311 h 560"/>
                  <a:gd name="T60" fmla="*/ 105 w 170"/>
                  <a:gd name="T61" fmla="*/ 248 h 560"/>
                  <a:gd name="T62" fmla="*/ 103 w 170"/>
                  <a:gd name="T63" fmla="*/ 213 h 560"/>
                  <a:gd name="T64" fmla="*/ 88 w 170"/>
                  <a:gd name="T65" fmla="*/ 152 h 560"/>
                  <a:gd name="T66" fmla="*/ 49 w 170"/>
                  <a:gd name="T67" fmla="*/ 85 h 560"/>
                  <a:gd name="T68" fmla="*/ 22 w 170"/>
                  <a:gd name="T69" fmla="*/ 51 h 560"/>
                  <a:gd name="T70" fmla="*/ 31 w 170"/>
                  <a:gd name="T71" fmla="*/ 65 h 56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70"/>
                  <a:gd name="T109" fmla="*/ 0 h 560"/>
                  <a:gd name="T110" fmla="*/ 170 w 170"/>
                  <a:gd name="T111" fmla="*/ 560 h 56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70" h="560">
                    <a:moveTo>
                      <a:pt x="31" y="65"/>
                    </a:moveTo>
                    <a:lnTo>
                      <a:pt x="9" y="27"/>
                    </a:lnTo>
                    <a:lnTo>
                      <a:pt x="17" y="0"/>
                    </a:lnTo>
                    <a:lnTo>
                      <a:pt x="39" y="0"/>
                    </a:lnTo>
                    <a:lnTo>
                      <a:pt x="64" y="30"/>
                    </a:lnTo>
                    <a:lnTo>
                      <a:pt x="97" y="92"/>
                    </a:lnTo>
                    <a:lnTo>
                      <a:pt x="116" y="152"/>
                    </a:lnTo>
                    <a:lnTo>
                      <a:pt x="132" y="209"/>
                    </a:lnTo>
                    <a:lnTo>
                      <a:pt x="138" y="261"/>
                    </a:lnTo>
                    <a:lnTo>
                      <a:pt x="136" y="289"/>
                    </a:lnTo>
                    <a:lnTo>
                      <a:pt x="120" y="323"/>
                    </a:lnTo>
                    <a:lnTo>
                      <a:pt x="92" y="415"/>
                    </a:lnTo>
                    <a:lnTo>
                      <a:pt x="60" y="467"/>
                    </a:lnTo>
                    <a:lnTo>
                      <a:pt x="53" y="490"/>
                    </a:lnTo>
                    <a:lnTo>
                      <a:pt x="83" y="495"/>
                    </a:lnTo>
                    <a:lnTo>
                      <a:pt x="122" y="495"/>
                    </a:lnTo>
                    <a:lnTo>
                      <a:pt x="169" y="516"/>
                    </a:lnTo>
                    <a:lnTo>
                      <a:pt x="165" y="532"/>
                    </a:lnTo>
                    <a:lnTo>
                      <a:pt x="158" y="550"/>
                    </a:lnTo>
                    <a:lnTo>
                      <a:pt x="143" y="559"/>
                    </a:lnTo>
                    <a:lnTo>
                      <a:pt x="114" y="545"/>
                    </a:lnTo>
                    <a:lnTo>
                      <a:pt x="83" y="525"/>
                    </a:lnTo>
                    <a:lnTo>
                      <a:pt x="39" y="522"/>
                    </a:lnTo>
                    <a:lnTo>
                      <a:pt x="11" y="529"/>
                    </a:lnTo>
                    <a:lnTo>
                      <a:pt x="0" y="518"/>
                    </a:lnTo>
                    <a:lnTo>
                      <a:pt x="0" y="502"/>
                    </a:lnTo>
                    <a:lnTo>
                      <a:pt x="15" y="484"/>
                    </a:lnTo>
                    <a:lnTo>
                      <a:pt x="39" y="454"/>
                    </a:lnTo>
                    <a:lnTo>
                      <a:pt x="81" y="378"/>
                    </a:lnTo>
                    <a:lnTo>
                      <a:pt x="99" y="311"/>
                    </a:lnTo>
                    <a:lnTo>
                      <a:pt x="105" y="248"/>
                    </a:lnTo>
                    <a:lnTo>
                      <a:pt x="103" y="213"/>
                    </a:lnTo>
                    <a:lnTo>
                      <a:pt x="88" y="152"/>
                    </a:lnTo>
                    <a:lnTo>
                      <a:pt x="49" y="85"/>
                    </a:lnTo>
                    <a:lnTo>
                      <a:pt x="22" y="51"/>
                    </a:lnTo>
                    <a:lnTo>
                      <a:pt x="31" y="65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081" name="Freeform 42"/>
              <p:cNvSpPr>
                <a:spLocks/>
              </p:cNvSpPr>
              <p:nvPr/>
            </p:nvSpPr>
            <p:spPr bwMode="auto">
              <a:xfrm>
                <a:off x="4223" y="1747"/>
                <a:ext cx="169" cy="597"/>
              </a:xfrm>
              <a:custGeom>
                <a:avLst/>
                <a:gdLst>
                  <a:gd name="T0" fmla="*/ 87 w 169"/>
                  <a:gd name="T1" fmla="*/ 108 h 597"/>
                  <a:gd name="T2" fmla="*/ 113 w 169"/>
                  <a:gd name="T3" fmla="*/ 47 h 597"/>
                  <a:gd name="T4" fmla="*/ 137 w 169"/>
                  <a:gd name="T5" fmla="*/ 0 h 597"/>
                  <a:gd name="T6" fmla="*/ 156 w 169"/>
                  <a:gd name="T7" fmla="*/ 0 h 597"/>
                  <a:gd name="T8" fmla="*/ 166 w 169"/>
                  <a:gd name="T9" fmla="*/ 19 h 597"/>
                  <a:gd name="T10" fmla="*/ 168 w 169"/>
                  <a:gd name="T11" fmla="*/ 51 h 597"/>
                  <a:gd name="T12" fmla="*/ 153 w 169"/>
                  <a:gd name="T13" fmla="*/ 75 h 597"/>
                  <a:gd name="T14" fmla="*/ 126 w 169"/>
                  <a:gd name="T15" fmla="*/ 105 h 597"/>
                  <a:gd name="T16" fmla="*/ 105 w 169"/>
                  <a:gd name="T17" fmla="*/ 139 h 597"/>
                  <a:gd name="T18" fmla="*/ 84 w 169"/>
                  <a:gd name="T19" fmla="*/ 186 h 597"/>
                  <a:gd name="T20" fmla="*/ 74 w 169"/>
                  <a:gd name="T21" fmla="*/ 218 h 597"/>
                  <a:gd name="T22" fmla="*/ 65 w 169"/>
                  <a:gd name="T23" fmla="*/ 259 h 597"/>
                  <a:gd name="T24" fmla="*/ 64 w 169"/>
                  <a:gd name="T25" fmla="*/ 311 h 597"/>
                  <a:gd name="T26" fmla="*/ 67 w 169"/>
                  <a:gd name="T27" fmla="*/ 358 h 597"/>
                  <a:gd name="T28" fmla="*/ 78 w 169"/>
                  <a:gd name="T29" fmla="*/ 416 h 597"/>
                  <a:gd name="T30" fmla="*/ 97 w 169"/>
                  <a:gd name="T31" fmla="*/ 467 h 597"/>
                  <a:gd name="T32" fmla="*/ 114 w 169"/>
                  <a:gd name="T33" fmla="*/ 497 h 597"/>
                  <a:gd name="T34" fmla="*/ 125 w 169"/>
                  <a:gd name="T35" fmla="*/ 519 h 597"/>
                  <a:gd name="T36" fmla="*/ 126 w 169"/>
                  <a:gd name="T37" fmla="*/ 536 h 597"/>
                  <a:gd name="T38" fmla="*/ 118 w 169"/>
                  <a:gd name="T39" fmla="*/ 542 h 597"/>
                  <a:gd name="T40" fmla="*/ 96 w 169"/>
                  <a:gd name="T41" fmla="*/ 546 h 597"/>
                  <a:gd name="T42" fmla="*/ 64 w 169"/>
                  <a:gd name="T43" fmla="*/ 559 h 597"/>
                  <a:gd name="T44" fmla="*/ 39 w 169"/>
                  <a:gd name="T45" fmla="*/ 576 h 597"/>
                  <a:gd name="T46" fmla="*/ 24 w 169"/>
                  <a:gd name="T47" fmla="*/ 596 h 597"/>
                  <a:gd name="T48" fmla="*/ 10 w 169"/>
                  <a:gd name="T49" fmla="*/ 592 h 597"/>
                  <a:gd name="T50" fmla="*/ 0 w 169"/>
                  <a:gd name="T51" fmla="*/ 568 h 597"/>
                  <a:gd name="T52" fmla="*/ 0 w 169"/>
                  <a:gd name="T53" fmla="*/ 548 h 597"/>
                  <a:gd name="T54" fmla="*/ 24 w 169"/>
                  <a:gd name="T55" fmla="*/ 532 h 597"/>
                  <a:gd name="T56" fmla="*/ 65 w 169"/>
                  <a:gd name="T57" fmla="*/ 521 h 597"/>
                  <a:gd name="T58" fmla="*/ 103 w 169"/>
                  <a:gd name="T59" fmla="*/ 514 h 597"/>
                  <a:gd name="T60" fmla="*/ 87 w 169"/>
                  <a:gd name="T61" fmla="*/ 491 h 597"/>
                  <a:gd name="T62" fmla="*/ 76 w 169"/>
                  <a:gd name="T63" fmla="*/ 461 h 597"/>
                  <a:gd name="T64" fmla="*/ 62 w 169"/>
                  <a:gd name="T65" fmla="*/ 418 h 597"/>
                  <a:gd name="T66" fmla="*/ 47 w 169"/>
                  <a:gd name="T67" fmla="*/ 373 h 597"/>
                  <a:gd name="T68" fmla="*/ 42 w 169"/>
                  <a:gd name="T69" fmla="*/ 317 h 597"/>
                  <a:gd name="T70" fmla="*/ 41 w 169"/>
                  <a:gd name="T71" fmla="*/ 264 h 597"/>
                  <a:gd name="T72" fmla="*/ 52 w 169"/>
                  <a:gd name="T73" fmla="*/ 212 h 597"/>
                  <a:gd name="T74" fmla="*/ 71 w 169"/>
                  <a:gd name="T75" fmla="*/ 144 h 597"/>
                  <a:gd name="T76" fmla="*/ 87 w 169"/>
                  <a:gd name="T77" fmla="*/ 108 h 597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69"/>
                  <a:gd name="T118" fmla="*/ 0 h 597"/>
                  <a:gd name="T119" fmla="*/ 169 w 169"/>
                  <a:gd name="T120" fmla="*/ 597 h 597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69" h="597">
                    <a:moveTo>
                      <a:pt x="87" y="108"/>
                    </a:moveTo>
                    <a:lnTo>
                      <a:pt x="113" y="47"/>
                    </a:lnTo>
                    <a:lnTo>
                      <a:pt x="137" y="0"/>
                    </a:lnTo>
                    <a:lnTo>
                      <a:pt x="156" y="0"/>
                    </a:lnTo>
                    <a:lnTo>
                      <a:pt x="166" y="19"/>
                    </a:lnTo>
                    <a:lnTo>
                      <a:pt x="168" y="51"/>
                    </a:lnTo>
                    <a:lnTo>
                      <a:pt x="153" y="75"/>
                    </a:lnTo>
                    <a:lnTo>
                      <a:pt x="126" y="105"/>
                    </a:lnTo>
                    <a:lnTo>
                      <a:pt x="105" y="139"/>
                    </a:lnTo>
                    <a:lnTo>
                      <a:pt x="84" y="186"/>
                    </a:lnTo>
                    <a:lnTo>
                      <a:pt x="74" y="218"/>
                    </a:lnTo>
                    <a:lnTo>
                      <a:pt x="65" y="259"/>
                    </a:lnTo>
                    <a:lnTo>
                      <a:pt x="64" y="311"/>
                    </a:lnTo>
                    <a:lnTo>
                      <a:pt x="67" y="358"/>
                    </a:lnTo>
                    <a:lnTo>
                      <a:pt x="78" y="416"/>
                    </a:lnTo>
                    <a:lnTo>
                      <a:pt x="97" y="467"/>
                    </a:lnTo>
                    <a:lnTo>
                      <a:pt x="114" y="497"/>
                    </a:lnTo>
                    <a:lnTo>
                      <a:pt x="125" y="519"/>
                    </a:lnTo>
                    <a:lnTo>
                      <a:pt x="126" y="536"/>
                    </a:lnTo>
                    <a:lnTo>
                      <a:pt x="118" y="542"/>
                    </a:lnTo>
                    <a:lnTo>
                      <a:pt x="96" y="546"/>
                    </a:lnTo>
                    <a:lnTo>
                      <a:pt x="64" y="559"/>
                    </a:lnTo>
                    <a:lnTo>
                      <a:pt x="39" y="576"/>
                    </a:lnTo>
                    <a:lnTo>
                      <a:pt x="24" y="596"/>
                    </a:lnTo>
                    <a:lnTo>
                      <a:pt x="10" y="592"/>
                    </a:lnTo>
                    <a:lnTo>
                      <a:pt x="0" y="568"/>
                    </a:lnTo>
                    <a:lnTo>
                      <a:pt x="0" y="548"/>
                    </a:lnTo>
                    <a:lnTo>
                      <a:pt x="24" y="532"/>
                    </a:lnTo>
                    <a:lnTo>
                      <a:pt x="65" y="521"/>
                    </a:lnTo>
                    <a:lnTo>
                      <a:pt x="103" y="514"/>
                    </a:lnTo>
                    <a:lnTo>
                      <a:pt x="87" y="491"/>
                    </a:lnTo>
                    <a:lnTo>
                      <a:pt x="76" y="461"/>
                    </a:lnTo>
                    <a:lnTo>
                      <a:pt x="62" y="418"/>
                    </a:lnTo>
                    <a:lnTo>
                      <a:pt x="47" y="373"/>
                    </a:lnTo>
                    <a:lnTo>
                      <a:pt x="42" y="317"/>
                    </a:lnTo>
                    <a:lnTo>
                      <a:pt x="41" y="264"/>
                    </a:lnTo>
                    <a:lnTo>
                      <a:pt x="52" y="212"/>
                    </a:lnTo>
                    <a:lnTo>
                      <a:pt x="71" y="144"/>
                    </a:lnTo>
                    <a:lnTo>
                      <a:pt x="87" y="108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23596" name="Group 50"/>
            <p:cNvGrpSpPr>
              <a:grpSpLocks/>
            </p:cNvGrpSpPr>
            <p:nvPr/>
          </p:nvGrpSpPr>
          <p:grpSpPr bwMode="auto">
            <a:xfrm>
              <a:off x="4464" y="816"/>
              <a:ext cx="577" cy="1489"/>
              <a:chOff x="4464" y="816"/>
              <a:chExt cx="577" cy="1489"/>
            </a:xfrm>
          </p:grpSpPr>
          <p:sp>
            <p:nvSpPr>
              <p:cNvPr id="1070" name="Freeform 44"/>
              <p:cNvSpPr>
                <a:spLocks/>
              </p:cNvSpPr>
              <p:nvPr/>
            </p:nvSpPr>
            <p:spPr bwMode="auto">
              <a:xfrm>
                <a:off x="4643" y="1040"/>
                <a:ext cx="183" cy="309"/>
              </a:xfrm>
              <a:custGeom>
                <a:avLst/>
                <a:gdLst>
                  <a:gd name="T0" fmla="*/ 109 w 183"/>
                  <a:gd name="T1" fmla="*/ 0 h 309"/>
                  <a:gd name="T2" fmla="*/ 132 w 183"/>
                  <a:gd name="T3" fmla="*/ 4 h 309"/>
                  <a:gd name="T4" fmla="*/ 154 w 183"/>
                  <a:gd name="T5" fmla="*/ 20 h 309"/>
                  <a:gd name="T6" fmla="*/ 168 w 183"/>
                  <a:gd name="T7" fmla="*/ 43 h 309"/>
                  <a:gd name="T8" fmla="*/ 179 w 183"/>
                  <a:gd name="T9" fmla="*/ 79 h 309"/>
                  <a:gd name="T10" fmla="*/ 182 w 183"/>
                  <a:gd name="T11" fmla="*/ 138 h 309"/>
                  <a:gd name="T12" fmla="*/ 174 w 183"/>
                  <a:gd name="T13" fmla="*/ 197 h 309"/>
                  <a:gd name="T14" fmla="*/ 160 w 183"/>
                  <a:gd name="T15" fmla="*/ 241 h 309"/>
                  <a:gd name="T16" fmla="*/ 140 w 183"/>
                  <a:gd name="T17" fmla="*/ 276 h 309"/>
                  <a:gd name="T18" fmla="*/ 121 w 183"/>
                  <a:gd name="T19" fmla="*/ 300 h 309"/>
                  <a:gd name="T20" fmla="*/ 98 w 183"/>
                  <a:gd name="T21" fmla="*/ 308 h 309"/>
                  <a:gd name="T22" fmla="*/ 75 w 183"/>
                  <a:gd name="T23" fmla="*/ 304 h 309"/>
                  <a:gd name="T24" fmla="*/ 64 w 183"/>
                  <a:gd name="T25" fmla="*/ 284 h 309"/>
                  <a:gd name="T26" fmla="*/ 47 w 183"/>
                  <a:gd name="T27" fmla="*/ 253 h 309"/>
                  <a:gd name="T28" fmla="*/ 42 w 183"/>
                  <a:gd name="T29" fmla="*/ 193 h 309"/>
                  <a:gd name="T30" fmla="*/ 47 w 183"/>
                  <a:gd name="T31" fmla="*/ 130 h 309"/>
                  <a:gd name="T32" fmla="*/ 50 w 183"/>
                  <a:gd name="T33" fmla="*/ 123 h 309"/>
                  <a:gd name="T34" fmla="*/ 0 w 183"/>
                  <a:gd name="T35" fmla="*/ 59 h 309"/>
                  <a:gd name="T36" fmla="*/ 0 w 183"/>
                  <a:gd name="T37" fmla="*/ 28 h 309"/>
                  <a:gd name="T38" fmla="*/ 8 w 183"/>
                  <a:gd name="T39" fmla="*/ 24 h 309"/>
                  <a:gd name="T40" fmla="*/ 59 w 183"/>
                  <a:gd name="T41" fmla="*/ 99 h 309"/>
                  <a:gd name="T42" fmla="*/ 64 w 183"/>
                  <a:gd name="T43" fmla="*/ 63 h 309"/>
                  <a:gd name="T44" fmla="*/ 81 w 183"/>
                  <a:gd name="T45" fmla="*/ 24 h 309"/>
                  <a:gd name="T46" fmla="*/ 98 w 183"/>
                  <a:gd name="T47" fmla="*/ 8 h 309"/>
                  <a:gd name="T48" fmla="*/ 109 w 183"/>
                  <a:gd name="T49" fmla="*/ 0 h 30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83"/>
                  <a:gd name="T76" fmla="*/ 0 h 309"/>
                  <a:gd name="T77" fmla="*/ 183 w 183"/>
                  <a:gd name="T78" fmla="*/ 309 h 30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83" h="309">
                    <a:moveTo>
                      <a:pt x="109" y="0"/>
                    </a:moveTo>
                    <a:lnTo>
                      <a:pt x="132" y="4"/>
                    </a:lnTo>
                    <a:lnTo>
                      <a:pt x="154" y="20"/>
                    </a:lnTo>
                    <a:lnTo>
                      <a:pt x="168" y="43"/>
                    </a:lnTo>
                    <a:lnTo>
                      <a:pt x="179" y="79"/>
                    </a:lnTo>
                    <a:lnTo>
                      <a:pt x="182" y="138"/>
                    </a:lnTo>
                    <a:lnTo>
                      <a:pt x="174" y="197"/>
                    </a:lnTo>
                    <a:lnTo>
                      <a:pt x="160" y="241"/>
                    </a:lnTo>
                    <a:lnTo>
                      <a:pt x="140" y="276"/>
                    </a:lnTo>
                    <a:lnTo>
                      <a:pt x="121" y="300"/>
                    </a:lnTo>
                    <a:lnTo>
                      <a:pt x="98" y="308"/>
                    </a:lnTo>
                    <a:lnTo>
                      <a:pt x="75" y="304"/>
                    </a:lnTo>
                    <a:lnTo>
                      <a:pt x="64" y="284"/>
                    </a:lnTo>
                    <a:lnTo>
                      <a:pt x="47" y="253"/>
                    </a:lnTo>
                    <a:lnTo>
                      <a:pt x="42" y="193"/>
                    </a:lnTo>
                    <a:lnTo>
                      <a:pt x="47" y="130"/>
                    </a:lnTo>
                    <a:lnTo>
                      <a:pt x="50" y="123"/>
                    </a:lnTo>
                    <a:lnTo>
                      <a:pt x="0" y="59"/>
                    </a:lnTo>
                    <a:lnTo>
                      <a:pt x="0" y="28"/>
                    </a:lnTo>
                    <a:lnTo>
                      <a:pt x="8" y="24"/>
                    </a:lnTo>
                    <a:lnTo>
                      <a:pt x="59" y="99"/>
                    </a:lnTo>
                    <a:lnTo>
                      <a:pt x="64" y="63"/>
                    </a:lnTo>
                    <a:lnTo>
                      <a:pt x="81" y="24"/>
                    </a:lnTo>
                    <a:lnTo>
                      <a:pt x="98" y="8"/>
                    </a:lnTo>
                    <a:lnTo>
                      <a:pt x="109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071" name="Freeform 45"/>
              <p:cNvSpPr>
                <a:spLocks/>
              </p:cNvSpPr>
              <p:nvPr/>
            </p:nvSpPr>
            <p:spPr bwMode="auto">
              <a:xfrm>
                <a:off x="4832" y="816"/>
                <a:ext cx="209" cy="639"/>
              </a:xfrm>
              <a:custGeom>
                <a:avLst/>
                <a:gdLst>
                  <a:gd name="T0" fmla="*/ 44 w 209"/>
                  <a:gd name="T1" fmla="*/ 528 h 639"/>
                  <a:gd name="T2" fmla="*/ 28 w 209"/>
                  <a:gd name="T3" fmla="*/ 551 h 639"/>
                  <a:gd name="T4" fmla="*/ 6 w 209"/>
                  <a:gd name="T5" fmla="*/ 579 h 639"/>
                  <a:gd name="T6" fmla="*/ 0 w 209"/>
                  <a:gd name="T7" fmla="*/ 622 h 639"/>
                  <a:gd name="T8" fmla="*/ 12 w 209"/>
                  <a:gd name="T9" fmla="*/ 638 h 639"/>
                  <a:gd name="T10" fmla="*/ 31 w 209"/>
                  <a:gd name="T11" fmla="*/ 638 h 639"/>
                  <a:gd name="T12" fmla="*/ 50 w 209"/>
                  <a:gd name="T13" fmla="*/ 614 h 639"/>
                  <a:gd name="T14" fmla="*/ 75 w 209"/>
                  <a:gd name="T15" fmla="*/ 563 h 639"/>
                  <a:gd name="T16" fmla="*/ 88 w 209"/>
                  <a:gd name="T17" fmla="*/ 508 h 639"/>
                  <a:gd name="T18" fmla="*/ 103 w 209"/>
                  <a:gd name="T19" fmla="*/ 469 h 639"/>
                  <a:gd name="T20" fmla="*/ 126 w 209"/>
                  <a:gd name="T21" fmla="*/ 414 h 639"/>
                  <a:gd name="T22" fmla="*/ 150 w 209"/>
                  <a:gd name="T23" fmla="*/ 382 h 639"/>
                  <a:gd name="T24" fmla="*/ 157 w 209"/>
                  <a:gd name="T25" fmla="*/ 307 h 639"/>
                  <a:gd name="T26" fmla="*/ 163 w 209"/>
                  <a:gd name="T27" fmla="*/ 256 h 639"/>
                  <a:gd name="T28" fmla="*/ 163 w 209"/>
                  <a:gd name="T29" fmla="*/ 209 h 639"/>
                  <a:gd name="T30" fmla="*/ 173 w 209"/>
                  <a:gd name="T31" fmla="*/ 146 h 639"/>
                  <a:gd name="T32" fmla="*/ 188 w 209"/>
                  <a:gd name="T33" fmla="*/ 122 h 639"/>
                  <a:gd name="T34" fmla="*/ 208 w 209"/>
                  <a:gd name="T35" fmla="*/ 16 h 639"/>
                  <a:gd name="T36" fmla="*/ 185 w 209"/>
                  <a:gd name="T37" fmla="*/ 0 h 639"/>
                  <a:gd name="T38" fmla="*/ 147 w 209"/>
                  <a:gd name="T39" fmla="*/ 4 h 639"/>
                  <a:gd name="T40" fmla="*/ 144 w 209"/>
                  <a:gd name="T41" fmla="*/ 83 h 639"/>
                  <a:gd name="T42" fmla="*/ 113 w 209"/>
                  <a:gd name="T43" fmla="*/ 67 h 639"/>
                  <a:gd name="T44" fmla="*/ 100 w 209"/>
                  <a:gd name="T45" fmla="*/ 79 h 639"/>
                  <a:gd name="T46" fmla="*/ 132 w 209"/>
                  <a:gd name="T47" fmla="*/ 114 h 639"/>
                  <a:gd name="T48" fmla="*/ 132 w 209"/>
                  <a:gd name="T49" fmla="*/ 158 h 639"/>
                  <a:gd name="T50" fmla="*/ 135 w 209"/>
                  <a:gd name="T51" fmla="*/ 205 h 639"/>
                  <a:gd name="T52" fmla="*/ 135 w 209"/>
                  <a:gd name="T53" fmla="*/ 260 h 639"/>
                  <a:gd name="T54" fmla="*/ 132 w 209"/>
                  <a:gd name="T55" fmla="*/ 307 h 639"/>
                  <a:gd name="T56" fmla="*/ 113 w 209"/>
                  <a:gd name="T57" fmla="*/ 354 h 639"/>
                  <a:gd name="T58" fmla="*/ 91 w 209"/>
                  <a:gd name="T59" fmla="*/ 445 h 639"/>
                  <a:gd name="T60" fmla="*/ 72 w 209"/>
                  <a:gd name="T61" fmla="*/ 484 h 639"/>
                  <a:gd name="T62" fmla="*/ 44 w 209"/>
                  <a:gd name="T63" fmla="*/ 528 h 63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09"/>
                  <a:gd name="T97" fmla="*/ 0 h 639"/>
                  <a:gd name="T98" fmla="*/ 209 w 209"/>
                  <a:gd name="T99" fmla="*/ 639 h 639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09" h="639">
                    <a:moveTo>
                      <a:pt x="44" y="528"/>
                    </a:moveTo>
                    <a:lnTo>
                      <a:pt x="28" y="551"/>
                    </a:lnTo>
                    <a:lnTo>
                      <a:pt x="6" y="579"/>
                    </a:lnTo>
                    <a:lnTo>
                      <a:pt x="0" y="622"/>
                    </a:lnTo>
                    <a:lnTo>
                      <a:pt x="12" y="638"/>
                    </a:lnTo>
                    <a:lnTo>
                      <a:pt x="31" y="638"/>
                    </a:lnTo>
                    <a:lnTo>
                      <a:pt x="50" y="614"/>
                    </a:lnTo>
                    <a:lnTo>
                      <a:pt x="75" y="563"/>
                    </a:lnTo>
                    <a:lnTo>
                      <a:pt x="88" y="508"/>
                    </a:lnTo>
                    <a:lnTo>
                      <a:pt x="103" y="469"/>
                    </a:lnTo>
                    <a:lnTo>
                      <a:pt x="126" y="414"/>
                    </a:lnTo>
                    <a:lnTo>
                      <a:pt x="150" y="382"/>
                    </a:lnTo>
                    <a:lnTo>
                      <a:pt x="157" y="307"/>
                    </a:lnTo>
                    <a:lnTo>
                      <a:pt x="163" y="256"/>
                    </a:lnTo>
                    <a:lnTo>
                      <a:pt x="163" y="209"/>
                    </a:lnTo>
                    <a:lnTo>
                      <a:pt x="173" y="146"/>
                    </a:lnTo>
                    <a:lnTo>
                      <a:pt x="188" y="122"/>
                    </a:lnTo>
                    <a:lnTo>
                      <a:pt x="208" y="16"/>
                    </a:lnTo>
                    <a:lnTo>
                      <a:pt x="185" y="0"/>
                    </a:lnTo>
                    <a:lnTo>
                      <a:pt x="147" y="4"/>
                    </a:lnTo>
                    <a:lnTo>
                      <a:pt x="144" y="83"/>
                    </a:lnTo>
                    <a:lnTo>
                      <a:pt x="113" y="67"/>
                    </a:lnTo>
                    <a:lnTo>
                      <a:pt x="100" y="79"/>
                    </a:lnTo>
                    <a:lnTo>
                      <a:pt x="132" y="114"/>
                    </a:lnTo>
                    <a:lnTo>
                      <a:pt x="132" y="158"/>
                    </a:lnTo>
                    <a:lnTo>
                      <a:pt x="135" y="205"/>
                    </a:lnTo>
                    <a:lnTo>
                      <a:pt x="135" y="260"/>
                    </a:lnTo>
                    <a:lnTo>
                      <a:pt x="132" y="307"/>
                    </a:lnTo>
                    <a:lnTo>
                      <a:pt x="113" y="354"/>
                    </a:lnTo>
                    <a:lnTo>
                      <a:pt x="91" y="445"/>
                    </a:lnTo>
                    <a:lnTo>
                      <a:pt x="72" y="484"/>
                    </a:lnTo>
                    <a:lnTo>
                      <a:pt x="44" y="528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072" name="Freeform 46"/>
              <p:cNvSpPr>
                <a:spLocks/>
              </p:cNvSpPr>
              <p:nvPr/>
            </p:nvSpPr>
            <p:spPr bwMode="auto">
              <a:xfrm>
                <a:off x="4464" y="847"/>
                <a:ext cx="211" cy="616"/>
              </a:xfrm>
              <a:custGeom>
                <a:avLst/>
                <a:gdLst>
                  <a:gd name="T0" fmla="*/ 185 w 211"/>
                  <a:gd name="T1" fmla="*/ 504 h 616"/>
                  <a:gd name="T2" fmla="*/ 201 w 211"/>
                  <a:gd name="T3" fmla="*/ 532 h 616"/>
                  <a:gd name="T4" fmla="*/ 207 w 211"/>
                  <a:gd name="T5" fmla="*/ 551 h 616"/>
                  <a:gd name="T6" fmla="*/ 210 w 211"/>
                  <a:gd name="T7" fmla="*/ 587 h 616"/>
                  <a:gd name="T8" fmla="*/ 207 w 211"/>
                  <a:gd name="T9" fmla="*/ 607 h 616"/>
                  <a:gd name="T10" fmla="*/ 191 w 211"/>
                  <a:gd name="T11" fmla="*/ 615 h 616"/>
                  <a:gd name="T12" fmla="*/ 169 w 211"/>
                  <a:gd name="T13" fmla="*/ 611 h 616"/>
                  <a:gd name="T14" fmla="*/ 154 w 211"/>
                  <a:gd name="T15" fmla="*/ 583 h 616"/>
                  <a:gd name="T16" fmla="*/ 138 w 211"/>
                  <a:gd name="T17" fmla="*/ 551 h 616"/>
                  <a:gd name="T18" fmla="*/ 116 w 211"/>
                  <a:gd name="T19" fmla="*/ 488 h 616"/>
                  <a:gd name="T20" fmla="*/ 91 w 211"/>
                  <a:gd name="T21" fmla="*/ 441 h 616"/>
                  <a:gd name="T22" fmla="*/ 72 w 211"/>
                  <a:gd name="T23" fmla="*/ 406 h 616"/>
                  <a:gd name="T24" fmla="*/ 63 w 211"/>
                  <a:gd name="T25" fmla="*/ 339 h 616"/>
                  <a:gd name="T26" fmla="*/ 53 w 211"/>
                  <a:gd name="T27" fmla="*/ 260 h 616"/>
                  <a:gd name="T28" fmla="*/ 41 w 211"/>
                  <a:gd name="T29" fmla="*/ 216 h 616"/>
                  <a:gd name="T30" fmla="*/ 22 w 211"/>
                  <a:gd name="T31" fmla="*/ 177 h 616"/>
                  <a:gd name="T32" fmla="*/ 13 w 211"/>
                  <a:gd name="T33" fmla="*/ 145 h 616"/>
                  <a:gd name="T34" fmla="*/ 0 w 211"/>
                  <a:gd name="T35" fmla="*/ 94 h 616"/>
                  <a:gd name="T36" fmla="*/ 3 w 211"/>
                  <a:gd name="T37" fmla="*/ 39 h 616"/>
                  <a:gd name="T38" fmla="*/ 25 w 211"/>
                  <a:gd name="T39" fmla="*/ 3 h 616"/>
                  <a:gd name="T40" fmla="*/ 53 w 211"/>
                  <a:gd name="T41" fmla="*/ 0 h 616"/>
                  <a:gd name="T42" fmla="*/ 63 w 211"/>
                  <a:gd name="T43" fmla="*/ 86 h 616"/>
                  <a:gd name="T44" fmla="*/ 79 w 211"/>
                  <a:gd name="T45" fmla="*/ 78 h 616"/>
                  <a:gd name="T46" fmla="*/ 81 w 211"/>
                  <a:gd name="T47" fmla="*/ 102 h 616"/>
                  <a:gd name="T48" fmla="*/ 63 w 211"/>
                  <a:gd name="T49" fmla="*/ 122 h 616"/>
                  <a:gd name="T50" fmla="*/ 63 w 211"/>
                  <a:gd name="T51" fmla="*/ 161 h 616"/>
                  <a:gd name="T52" fmla="*/ 79 w 211"/>
                  <a:gd name="T53" fmla="*/ 224 h 616"/>
                  <a:gd name="T54" fmla="*/ 91 w 211"/>
                  <a:gd name="T55" fmla="*/ 291 h 616"/>
                  <a:gd name="T56" fmla="*/ 100 w 211"/>
                  <a:gd name="T57" fmla="*/ 366 h 616"/>
                  <a:gd name="T58" fmla="*/ 113 w 211"/>
                  <a:gd name="T59" fmla="*/ 394 h 616"/>
                  <a:gd name="T60" fmla="*/ 141 w 211"/>
                  <a:gd name="T61" fmla="*/ 441 h 616"/>
                  <a:gd name="T62" fmla="*/ 169 w 211"/>
                  <a:gd name="T63" fmla="*/ 480 h 616"/>
                  <a:gd name="T64" fmla="*/ 185 w 211"/>
                  <a:gd name="T65" fmla="*/ 504 h 61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11"/>
                  <a:gd name="T100" fmla="*/ 0 h 616"/>
                  <a:gd name="T101" fmla="*/ 211 w 211"/>
                  <a:gd name="T102" fmla="*/ 616 h 61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11" h="616">
                    <a:moveTo>
                      <a:pt x="185" y="504"/>
                    </a:moveTo>
                    <a:lnTo>
                      <a:pt x="201" y="532"/>
                    </a:lnTo>
                    <a:lnTo>
                      <a:pt x="207" y="551"/>
                    </a:lnTo>
                    <a:lnTo>
                      <a:pt x="210" y="587"/>
                    </a:lnTo>
                    <a:lnTo>
                      <a:pt x="207" y="607"/>
                    </a:lnTo>
                    <a:lnTo>
                      <a:pt x="191" y="615"/>
                    </a:lnTo>
                    <a:lnTo>
                      <a:pt x="169" y="611"/>
                    </a:lnTo>
                    <a:lnTo>
                      <a:pt x="154" y="583"/>
                    </a:lnTo>
                    <a:lnTo>
                      <a:pt x="138" y="551"/>
                    </a:lnTo>
                    <a:lnTo>
                      <a:pt x="116" y="488"/>
                    </a:lnTo>
                    <a:lnTo>
                      <a:pt x="91" y="441"/>
                    </a:lnTo>
                    <a:lnTo>
                      <a:pt x="72" y="406"/>
                    </a:lnTo>
                    <a:lnTo>
                      <a:pt x="63" y="339"/>
                    </a:lnTo>
                    <a:lnTo>
                      <a:pt x="53" y="260"/>
                    </a:lnTo>
                    <a:lnTo>
                      <a:pt x="41" y="216"/>
                    </a:lnTo>
                    <a:lnTo>
                      <a:pt x="22" y="177"/>
                    </a:lnTo>
                    <a:lnTo>
                      <a:pt x="13" y="145"/>
                    </a:lnTo>
                    <a:lnTo>
                      <a:pt x="0" y="94"/>
                    </a:lnTo>
                    <a:lnTo>
                      <a:pt x="3" y="39"/>
                    </a:lnTo>
                    <a:lnTo>
                      <a:pt x="25" y="3"/>
                    </a:lnTo>
                    <a:lnTo>
                      <a:pt x="53" y="0"/>
                    </a:lnTo>
                    <a:lnTo>
                      <a:pt x="63" y="86"/>
                    </a:lnTo>
                    <a:lnTo>
                      <a:pt x="79" y="78"/>
                    </a:lnTo>
                    <a:lnTo>
                      <a:pt x="81" y="102"/>
                    </a:lnTo>
                    <a:lnTo>
                      <a:pt x="63" y="122"/>
                    </a:lnTo>
                    <a:lnTo>
                      <a:pt x="63" y="161"/>
                    </a:lnTo>
                    <a:lnTo>
                      <a:pt x="79" y="224"/>
                    </a:lnTo>
                    <a:lnTo>
                      <a:pt x="91" y="291"/>
                    </a:lnTo>
                    <a:lnTo>
                      <a:pt x="100" y="366"/>
                    </a:lnTo>
                    <a:lnTo>
                      <a:pt x="113" y="394"/>
                    </a:lnTo>
                    <a:lnTo>
                      <a:pt x="141" y="441"/>
                    </a:lnTo>
                    <a:lnTo>
                      <a:pt x="169" y="480"/>
                    </a:lnTo>
                    <a:lnTo>
                      <a:pt x="185" y="504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073" name="Freeform 47"/>
              <p:cNvSpPr>
                <a:spLocks/>
              </p:cNvSpPr>
              <p:nvPr/>
            </p:nvSpPr>
            <p:spPr bwMode="auto">
              <a:xfrm>
                <a:off x="4653" y="1383"/>
                <a:ext cx="189" cy="447"/>
              </a:xfrm>
              <a:custGeom>
                <a:avLst/>
                <a:gdLst>
                  <a:gd name="T0" fmla="*/ 72 w 189"/>
                  <a:gd name="T1" fmla="*/ 0 h 447"/>
                  <a:gd name="T2" fmla="*/ 101 w 189"/>
                  <a:gd name="T3" fmla="*/ 0 h 447"/>
                  <a:gd name="T4" fmla="*/ 135 w 189"/>
                  <a:gd name="T5" fmla="*/ 8 h 447"/>
                  <a:gd name="T6" fmla="*/ 154 w 189"/>
                  <a:gd name="T7" fmla="*/ 32 h 447"/>
                  <a:gd name="T8" fmla="*/ 172 w 189"/>
                  <a:gd name="T9" fmla="*/ 75 h 447"/>
                  <a:gd name="T10" fmla="*/ 182 w 189"/>
                  <a:gd name="T11" fmla="*/ 107 h 447"/>
                  <a:gd name="T12" fmla="*/ 188 w 189"/>
                  <a:gd name="T13" fmla="*/ 146 h 447"/>
                  <a:gd name="T14" fmla="*/ 188 w 189"/>
                  <a:gd name="T15" fmla="*/ 193 h 447"/>
                  <a:gd name="T16" fmla="*/ 185 w 189"/>
                  <a:gd name="T17" fmla="*/ 241 h 447"/>
                  <a:gd name="T18" fmla="*/ 182 w 189"/>
                  <a:gd name="T19" fmla="*/ 292 h 447"/>
                  <a:gd name="T20" fmla="*/ 169 w 189"/>
                  <a:gd name="T21" fmla="*/ 355 h 447"/>
                  <a:gd name="T22" fmla="*/ 154 w 189"/>
                  <a:gd name="T23" fmla="*/ 398 h 447"/>
                  <a:gd name="T24" fmla="*/ 125 w 189"/>
                  <a:gd name="T25" fmla="*/ 434 h 447"/>
                  <a:gd name="T26" fmla="*/ 94 w 189"/>
                  <a:gd name="T27" fmla="*/ 446 h 447"/>
                  <a:gd name="T28" fmla="*/ 60 w 189"/>
                  <a:gd name="T29" fmla="*/ 434 h 447"/>
                  <a:gd name="T30" fmla="*/ 37 w 189"/>
                  <a:gd name="T31" fmla="*/ 379 h 447"/>
                  <a:gd name="T32" fmla="*/ 22 w 189"/>
                  <a:gd name="T33" fmla="*/ 328 h 447"/>
                  <a:gd name="T34" fmla="*/ 13 w 189"/>
                  <a:gd name="T35" fmla="*/ 268 h 447"/>
                  <a:gd name="T36" fmla="*/ 0 w 189"/>
                  <a:gd name="T37" fmla="*/ 213 h 447"/>
                  <a:gd name="T38" fmla="*/ 0 w 189"/>
                  <a:gd name="T39" fmla="*/ 138 h 447"/>
                  <a:gd name="T40" fmla="*/ 9 w 189"/>
                  <a:gd name="T41" fmla="*/ 87 h 447"/>
                  <a:gd name="T42" fmla="*/ 22 w 189"/>
                  <a:gd name="T43" fmla="*/ 47 h 447"/>
                  <a:gd name="T44" fmla="*/ 37 w 189"/>
                  <a:gd name="T45" fmla="*/ 0 h 447"/>
                  <a:gd name="T46" fmla="*/ 72 w 189"/>
                  <a:gd name="T47" fmla="*/ 0 h 44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89"/>
                  <a:gd name="T73" fmla="*/ 0 h 447"/>
                  <a:gd name="T74" fmla="*/ 189 w 189"/>
                  <a:gd name="T75" fmla="*/ 447 h 447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89" h="447">
                    <a:moveTo>
                      <a:pt x="72" y="0"/>
                    </a:moveTo>
                    <a:lnTo>
                      <a:pt x="101" y="0"/>
                    </a:lnTo>
                    <a:lnTo>
                      <a:pt x="135" y="8"/>
                    </a:lnTo>
                    <a:lnTo>
                      <a:pt x="154" y="32"/>
                    </a:lnTo>
                    <a:lnTo>
                      <a:pt x="172" y="75"/>
                    </a:lnTo>
                    <a:lnTo>
                      <a:pt x="182" y="107"/>
                    </a:lnTo>
                    <a:lnTo>
                      <a:pt x="188" y="146"/>
                    </a:lnTo>
                    <a:lnTo>
                      <a:pt x="188" y="193"/>
                    </a:lnTo>
                    <a:lnTo>
                      <a:pt x="185" y="241"/>
                    </a:lnTo>
                    <a:lnTo>
                      <a:pt x="182" y="292"/>
                    </a:lnTo>
                    <a:lnTo>
                      <a:pt x="169" y="355"/>
                    </a:lnTo>
                    <a:lnTo>
                      <a:pt x="154" y="398"/>
                    </a:lnTo>
                    <a:lnTo>
                      <a:pt x="125" y="434"/>
                    </a:lnTo>
                    <a:lnTo>
                      <a:pt x="94" y="446"/>
                    </a:lnTo>
                    <a:lnTo>
                      <a:pt x="60" y="434"/>
                    </a:lnTo>
                    <a:lnTo>
                      <a:pt x="37" y="379"/>
                    </a:lnTo>
                    <a:lnTo>
                      <a:pt x="22" y="328"/>
                    </a:lnTo>
                    <a:lnTo>
                      <a:pt x="13" y="268"/>
                    </a:lnTo>
                    <a:lnTo>
                      <a:pt x="0" y="213"/>
                    </a:lnTo>
                    <a:lnTo>
                      <a:pt x="0" y="138"/>
                    </a:lnTo>
                    <a:lnTo>
                      <a:pt x="9" y="87"/>
                    </a:lnTo>
                    <a:lnTo>
                      <a:pt x="22" y="47"/>
                    </a:lnTo>
                    <a:lnTo>
                      <a:pt x="37" y="0"/>
                    </a:lnTo>
                    <a:lnTo>
                      <a:pt x="72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074" name="Freeform 48"/>
              <p:cNvSpPr>
                <a:spLocks/>
              </p:cNvSpPr>
              <p:nvPr/>
            </p:nvSpPr>
            <p:spPr bwMode="auto">
              <a:xfrm>
                <a:off x="4778" y="1766"/>
                <a:ext cx="146" cy="513"/>
              </a:xfrm>
              <a:custGeom>
                <a:avLst/>
                <a:gdLst>
                  <a:gd name="T0" fmla="*/ 27 w 146"/>
                  <a:gd name="T1" fmla="*/ 60 h 513"/>
                  <a:gd name="T2" fmla="*/ 8 w 146"/>
                  <a:gd name="T3" fmla="*/ 25 h 513"/>
                  <a:gd name="T4" fmla="*/ 14 w 146"/>
                  <a:gd name="T5" fmla="*/ 0 h 513"/>
                  <a:gd name="T6" fmla="*/ 33 w 146"/>
                  <a:gd name="T7" fmla="*/ 0 h 513"/>
                  <a:gd name="T8" fmla="*/ 55 w 146"/>
                  <a:gd name="T9" fmla="*/ 27 h 513"/>
                  <a:gd name="T10" fmla="*/ 84 w 146"/>
                  <a:gd name="T11" fmla="*/ 85 h 513"/>
                  <a:gd name="T12" fmla="*/ 99 w 146"/>
                  <a:gd name="T13" fmla="*/ 139 h 513"/>
                  <a:gd name="T14" fmla="*/ 113 w 146"/>
                  <a:gd name="T15" fmla="*/ 191 h 513"/>
                  <a:gd name="T16" fmla="*/ 118 w 146"/>
                  <a:gd name="T17" fmla="*/ 239 h 513"/>
                  <a:gd name="T18" fmla="*/ 116 w 146"/>
                  <a:gd name="T19" fmla="*/ 265 h 513"/>
                  <a:gd name="T20" fmla="*/ 103 w 146"/>
                  <a:gd name="T21" fmla="*/ 296 h 513"/>
                  <a:gd name="T22" fmla="*/ 79 w 146"/>
                  <a:gd name="T23" fmla="*/ 380 h 513"/>
                  <a:gd name="T24" fmla="*/ 52 w 146"/>
                  <a:gd name="T25" fmla="*/ 428 h 513"/>
                  <a:gd name="T26" fmla="*/ 46 w 146"/>
                  <a:gd name="T27" fmla="*/ 449 h 513"/>
                  <a:gd name="T28" fmla="*/ 71 w 146"/>
                  <a:gd name="T29" fmla="*/ 453 h 513"/>
                  <a:gd name="T30" fmla="*/ 104 w 146"/>
                  <a:gd name="T31" fmla="*/ 453 h 513"/>
                  <a:gd name="T32" fmla="*/ 145 w 146"/>
                  <a:gd name="T33" fmla="*/ 472 h 513"/>
                  <a:gd name="T34" fmla="*/ 142 w 146"/>
                  <a:gd name="T35" fmla="*/ 487 h 513"/>
                  <a:gd name="T36" fmla="*/ 135 w 146"/>
                  <a:gd name="T37" fmla="*/ 503 h 513"/>
                  <a:gd name="T38" fmla="*/ 123 w 146"/>
                  <a:gd name="T39" fmla="*/ 512 h 513"/>
                  <a:gd name="T40" fmla="*/ 98 w 146"/>
                  <a:gd name="T41" fmla="*/ 499 h 513"/>
                  <a:gd name="T42" fmla="*/ 71 w 146"/>
                  <a:gd name="T43" fmla="*/ 481 h 513"/>
                  <a:gd name="T44" fmla="*/ 33 w 146"/>
                  <a:gd name="T45" fmla="*/ 478 h 513"/>
                  <a:gd name="T46" fmla="*/ 10 w 146"/>
                  <a:gd name="T47" fmla="*/ 485 h 513"/>
                  <a:gd name="T48" fmla="*/ 0 w 146"/>
                  <a:gd name="T49" fmla="*/ 474 h 513"/>
                  <a:gd name="T50" fmla="*/ 0 w 146"/>
                  <a:gd name="T51" fmla="*/ 460 h 513"/>
                  <a:gd name="T52" fmla="*/ 13 w 146"/>
                  <a:gd name="T53" fmla="*/ 443 h 513"/>
                  <a:gd name="T54" fmla="*/ 33 w 146"/>
                  <a:gd name="T55" fmla="*/ 415 h 513"/>
                  <a:gd name="T56" fmla="*/ 69 w 146"/>
                  <a:gd name="T57" fmla="*/ 346 h 513"/>
                  <a:gd name="T58" fmla="*/ 85 w 146"/>
                  <a:gd name="T59" fmla="*/ 285 h 513"/>
                  <a:gd name="T60" fmla="*/ 90 w 146"/>
                  <a:gd name="T61" fmla="*/ 227 h 513"/>
                  <a:gd name="T62" fmla="*/ 88 w 146"/>
                  <a:gd name="T63" fmla="*/ 195 h 513"/>
                  <a:gd name="T64" fmla="*/ 76 w 146"/>
                  <a:gd name="T65" fmla="*/ 139 h 513"/>
                  <a:gd name="T66" fmla="*/ 42 w 146"/>
                  <a:gd name="T67" fmla="*/ 78 h 513"/>
                  <a:gd name="T68" fmla="*/ 19 w 146"/>
                  <a:gd name="T69" fmla="*/ 47 h 513"/>
                  <a:gd name="T70" fmla="*/ 27 w 146"/>
                  <a:gd name="T71" fmla="*/ 60 h 51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46"/>
                  <a:gd name="T109" fmla="*/ 0 h 513"/>
                  <a:gd name="T110" fmla="*/ 146 w 146"/>
                  <a:gd name="T111" fmla="*/ 513 h 513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46" h="513">
                    <a:moveTo>
                      <a:pt x="27" y="60"/>
                    </a:moveTo>
                    <a:lnTo>
                      <a:pt x="8" y="25"/>
                    </a:lnTo>
                    <a:lnTo>
                      <a:pt x="14" y="0"/>
                    </a:lnTo>
                    <a:lnTo>
                      <a:pt x="33" y="0"/>
                    </a:lnTo>
                    <a:lnTo>
                      <a:pt x="55" y="27"/>
                    </a:lnTo>
                    <a:lnTo>
                      <a:pt x="84" y="85"/>
                    </a:lnTo>
                    <a:lnTo>
                      <a:pt x="99" y="139"/>
                    </a:lnTo>
                    <a:lnTo>
                      <a:pt x="113" y="191"/>
                    </a:lnTo>
                    <a:lnTo>
                      <a:pt x="118" y="239"/>
                    </a:lnTo>
                    <a:lnTo>
                      <a:pt x="116" y="265"/>
                    </a:lnTo>
                    <a:lnTo>
                      <a:pt x="103" y="296"/>
                    </a:lnTo>
                    <a:lnTo>
                      <a:pt x="79" y="380"/>
                    </a:lnTo>
                    <a:lnTo>
                      <a:pt x="52" y="428"/>
                    </a:lnTo>
                    <a:lnTo>
                      <a:pt x="46" y="449"/>
                    </a:lnTo>
                    <a:lnTo>
                      <a:pt x="71" y="453"/>
                    </a:lnTo>
                    <a:lnTo>
                      <a:pt x="104" y="453"/>
                    </a:lnTo>
                    <a:lnTo>
                      <a:pt x="145" y="472"/>
                    </a:lnTo>
                    <a:lnTo>
                      <a:pt x="142" y="487"/>
                    </a:lnTo>
                    <a:lnTo>
                      <a:pt x="135" y="503"/>
                    </a:lnTo>
                    <a:lnTo>
                      <a:pt x="123" y="512"/>
                    </a:lnTo>
                    <a:lnTo>
                      <a:pt x="98" y="499"/>
                    </a:lnTo>
                    <a:lnTo>
                      <a:pt x="71" y="481"/>
                    </a:lnTo>
                    <a:lnTo>
                      <a:pt x="33" y="478"/>
                    </a:lnTo>
                    <a:lnTo>
                      <a:pt x="10" y="485"/>
                    </a:lnTo>
                    <a:lnTo>
                      <a:pt x="0" y="474"/>
                    </a:lnTo>
                    <a:lnTo>
                      <a:pt x="0" y="460"/>
                    </a:lnTo>
                    <a:lnTo>
                      <a:pt x="13" y="443"/>
                    </a:lnTo>
                    <a:lnTo>
                      <a:pt x="33" y="415"/>
                    </a:lnTo>
                    <a:lnTo>
                      <a:pt x="69" y="346"/>
                    </a:lnTo>
                    <a:lnTo>
                      <a:pt x="85" y="285"/>
                    </a:lnTo>
                    <a:lnTo>
                      <a:pt x="90" y="227"/>
                    </a:lnTo>
                    <a:lnTo>
                      <a:pt x="88" y="195"/>
                    </a:lnTo>
                    <a:lnTo>
                      <a:pt x="76" y="139"/>
                    </a:lnTo>
                    <a:lnTo>
                      <a:pt x="42" y="78"/>
                    </a:lnTo>
                    <a:lnTo>
                      <a:pt x="19" y="47"/>
                    </a:lnTo>
                    <a:lnTo>
                      <a:pt x="27" y="6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075" name="Freeform 49"/>
              <p:cNvSpPr>
                <a:spLocks/>
              </p:cNvSpPr>
              <p:nvPr/>
            </p:nvSpPr>
            <p:spPr bwMode="auto">
              <a:xfrm>
                <a:off x="4587" y="1758"/>
                <a:ext cx="145" cy="547"/>
              </a:xfrm>
              <a:custGeom>
                <a:avLst/>
                <a:gdLst>
                  <a:gd name="T0" fmla="*/ 74 w 145"/>
                  <a:gd name="T1" fmla="*/ 99 h 547"/>
                  <a:gd name="T2" fmla="*/ 97 w 145"/>
                  <a:gd name="T3" fmla="*/ 43 h 547"/>
                  <a:gd name="T4" fmla="*/ 118 w 145"/>
                  <a:gd name="T5" fmla="*/ 0 h 547"/>
                  <a:gd name="T6" fmla="*/ 133 w 145"/>
                  <a:gd name="T7" fmla="*/ 0 h 547"/>
                  <a:gd name="T8" fmla="*/ 142 w 145"/>
                  <a:gd name="T9" fmla="*/ 17 h 547"/>
                  <a:gd name="T10" fmla="*/ 144 w 145"/>
                  <a:gd name="T11" fmla="*/ 47 h 547"/>
                  <a:gd name="T12" fmla="*/ 131 w 145"/>
                  <a:gd name="T13" fmla="*/ 69 h 547"/>
                  <a:gd name="T14" fmla="*/ 108 w 145"/>
                  <a:gd name="T15" fmla="*/ 97 h 547"/>
                  <a:gd name="T16" fmla="*/ 90 w 145"/>
                  <a:gd name="T17" fmla="*/ 128 h 547"/>
                  <a:gd name="T18" fmla="*/ 72 w 145"/>
                  <a:gd name="T19" fmla="*/ 171 h 547"/>
                  <a:gd name="T20" fmla="*/ 64 w 145"/>
                  <a:gd name="T21" fmla="*/ 200 h 547"/>
                  <a:gd name="T22" fmla="*/ 56 w 145"/>
                  <a:gd name="T23" fmla="*/ 238 h 547"/>
                  <a:gd name="T24" fmla="*/ 55 w 145"/>
                  <a:gd name="T25" fmla="*/ 285 h 547"/>
                  <a:gd name="T26" fmla="*/ 57 w 145"/>
                  <a:gd name="T27" fmla="*/ 328 h 547"/>
                  <a:gd name="T28" fmla="*/ 66 w 145"/>
                  <a:gd name="T29" fmla="*/ 381 h 547"/>
                  <a:gd name="T30" fmla="*/ 83 w 145"/>
                  <a:gd name="T31" fmla="*/ 428 h 547"/>
                  <a:gd name="T32" fmla="*/ 98 w 145"/>
                  <a:gd name="T33" fmla="*/ 455 h 547"/>
                  <a:gd name="T34" fmla="*/ 107 w 145"/>
                  <a:gd name="T35" fmla="*/ 475 h 547"/>
                  <a:gd name="T36" fmla="*/ 108 w 145"/>
                  <a:gd name="T37" fmla="*/ 491 h 547"/>
                  <a:gd name="T38" fmla="*/ 101 w 145"/>
                  <a:gd name="T39" fmla="*/ 496 h 547"/>
                  <a:gd name="T40" fmla="*/ 82 w 145"/>
                  <a:gd name="T41" fmla="*/ 500 h 547"/>
                  <a:gd name="T42" fmla="*/ 55 w 145"/>
                  <a:gd name="T43" fmla="*/ 512 h 547"/>
                  <a:gd name="T44" fmla="*/ 34 w 145"/>
                  <a:gd name="T45" fmla="*/ 528 h 547"/>
                  <a:gd name="T46" fmla="*/ 21 w 145"/>
                  <a:gd name="T47" fmla="*/ 546 h 547"/>
                  <a:gd name="T48" fmla="*/ 9 w 145"/>
                  <a:gd name="T49" fmla="*/ 542 h 547"/>
                  <a:gd name="T50" fmla="*/ 0 w 145"/>
                  <a:gd name="T51" fmla="*/ 520 h 547"/>
                  <a:gd name="T52" fmla="*/ 0 w 145"/>
                  <a:gd name="T53" fmla="*/ 502 h 547"/>
                  <a:gd name="T54" fmla="*/ 21 w 145"/>
                  <a:gd name="T55" fmla="*/ 487 h 547"/>
                  <a:gd name="T56" fmla="*/ 56 w 145"/>
                  <a:gd name="T57" fmla="*/ 477 h 547"/>
                  <a:gd name="T58" fmla="*/ 89 w 145"/>
                  <a:gd name="T59" fmla="*/ 471 h 547"/>
                  <a:gd name="T60" fmla="*/ 74 w 145"/>
                  <a:gd name="T61" fmla="*/ 449 h 547"/>
                  <a:gd name="T62" fmla="*/ 65 w 145"/>
                  <a:gd name="T63" fmla="*/ 422 h 547"/>
                  <a:gd name="T64" fmla="*/ 53 w 145"/>
                  <a:gd name="T65" fmla="*/ 383 h 547"/>
                  <a:gd name="T66" fmla="*/ 40 w 145"/>
                  <a:gd name="T67" fmla="*/ 341 h 547"/>
                  <a:gd name="T68" fmla="*/ 36 w 145"/>
                  <a:gd name="T69" fmla="*/ 291 h 547"/>
                  <a:gd name="T70" fmla="*/ 35 w 145"/>
                  <a:gd name="T71" fmla="*/ 242 h 547"/>
                  <a:gd name="T72" fmla="*/ 44 w 145"/>
                  <a:gd name="T73" fmla="*/ 195 h 547"/>
                  <a:gd name="T74" fmla="*/ 61 w 145"/>
                  <a:gd name="T75" fmla="*/ 132 h 547"/>
                  <a:gd name="T76" fmla="*/ 74 w 145"/>
                  <a:gd name="T77" fmla="*/ 99 h 547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45"/>
                  <a:gd name="T118" fmla="*/ 0 h 547"/>
                  <a:gd name="T119" fmla="*/ 145 w 145"/>
                  <a:gd name="T120" fmla="*/ 547 h 547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45" h="547">
                    <a:moveTo>
                      <a:pt x="74" y="99"/>
                    </a:moveTo>
                    <a:lnTo>
                      <a:pt x="97" y="43"/>
                    </a:lnTo>
                    <a:lnTo>
                      <a:pt x="118" y="0"/>
                    </a:lnTo>
                    <a:lnTo>
                      <a:pt x="133" y="0"/>
                    </a:lnTo>
                    <a:lnTo>
                      <a:pt x="142" y="17"/>
                    </a:lnTo>
                    <a:lnTo>
                      <a:pt x="144" y="47"/>
                    </a:lnTo>
                    <a:lnTo>
                      <a:pt x="131" y="69"/>
                    </a:lnTo>
                    <a:lnTo>
                      <a:pt x="108" y="97"/>
                    </a:lnTo>
                    <a:lnTo>
                      <a:pt x="90" y="128"/>
                    </a:lnTo>
                    <a:lnTo>
                      <a:pt x="72" y="171"/>
                    </a:lnTo>
                    <a:lnTo>
                      <a:pt x="64" y="200"/>
                    </a:lnTo>
                    <a:lnTo>
                      <a:pt x="56" y="238"/>
                    </a:lnTo>
                    <a:lnTo>
                      <a:pt x="55" y="285"/>
                    </a:lnTo>
                    <a:lnTo>
                      <a:pt x="57" y="328"/>
                    </a:lnTo>
                    <a:lnTo>
                      <a:pt x="66" y="381"/>
                    </a:lnTo>
                    <a:lnTo>
                      <a:pt x="83" y="428"/>
                    </a:lnTo>
                    <a:lnTo>
                      <a:pt x="98" y="455"/>
                    </a:lnTo>
                    <a:lnTo>
                      <a:pt x="107" y="475"/>
                    </a:lnTo>
                    <a:lnTo>
                      <a:pt x="108" y="491"/>
                    </a:lnTo>
                    <a:lnTo>
                      <a:pt x="101" y="496"/>
                    </a:lnTo>
                    <a:lnTo>
                      <a:pt x="82" y="500"/>
                    </a:lnTo>
                    <a:lnTo>
                      <a:pt x="55" y="512"/>
                    </a:lnTo>
                    <a:lnTo>
                      <a:pt x="34" y="528"/>
                    </a:lnTo>
                    <a:lnTo>
                      <a:pt x="21" y="546"/>
                    </a:lnTo>
                    <a:lnTo>
                      <a:pt x="9" y="542"/>
                    </a:lnTo>
                    <a:lnTo>
                      <a:pt x="0" y="520"/>
                    </a:lnTo>
                    <a:lnTo>
                      <a:pt x="0" y="502"/>
                    </a:lnTo>
                    <a:lnTo>
                      <a:pt x="21" y="487"/>
                    </a:lnTo>
                    <a:lnTo>
                      <a:pt x="56" y="477"/>
                    </a:lnTo>
                    <a:lnTo>
                      <a:pt x="89" y="471"/>
                    </a:lnTo>
                    <a:lnTo>
                      <a:pt x="74" y="449"/>
                    </a:lnTo>
                    <a:lnTo>
                      <a:pt x="65" y="422"/>
                    </a:lnTo>
                    <a:lnTo>
                      <a:pt x="53" y="383"/>
                    </a:lnTo>
                    <a:lnTo>
                      <a:pt x="40" y="341"/>
                    </a:lnTo>
                    <a:lnTo>
                      <a:pt x="36" y="291"/>
                    </a:lnTo>
                    <a:lnTo>
                      <a:pt x="35" y="242"/>
                    </a:lnTo>
                    <a:lnTo>
                      <a:pt x="44" y="195"/>
                    </a:lnTo>
                    <a:lnTo>
                      <a:pt x="61" y="132"/>
                    </a:lnTo>
                    <a:lnTo>
                      <a:pt x="74" y="99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sp>
          <p:nvSpPr>
            <p:cNvPr id="1069" name="Freeform 51"/>
            <p:cNvSpPr>
              <a:spLocks/>
            </p:cNvSpPr>
            <p:nvPr/>
          </p:nvSpPr>
          <p:spPr bwMode="auto">
            <a:xfrm>
              <a:off x="2074" y="528"/>
              <a:ext cx="3264" cy="924"/>
            </a:xfrm>
            <a:custGeom>
              <a:avLst/>
              <a:gdLst>
                <a:gd name="T0" fmla="*/ 367 w 3264"/>
                <a:gd name="T1" fmla="*/ 534 h 924"/>
                <a:gd name="T2" fmla="*/ 477 w 3264"/>
                <a:gd name="T3" fmla="*/ 431 h 924"/>
                <a:gd name="T4" fmla="*/ 556 w 3264"/>
                <a:gd name="T5" fmla="*/ 392 h 924"/>
                <a:gd name="T6" fmla="*/ 707 w 3264"/>
                <a:gd name="T7" fmla="*/ 361 h 924"/>
                <a:gd name="T8" fmla="*/ 854 w 3264"/>
                <a:gd name="T9" fmla="*/ 321 h 924"/>
                <a:gd name="T10" fmla="*/ 1084 w 3264"/>
                <a:gd name="T11" fmla="*/ 304 h 924"/>
                <a:gd name="T12" fmla="*/ 1210 w 3264"/>
                <a:gd name="T13" fmla="*/ 291 h 924"/>
                <a:gd name="T14" fmla="*/ 1325 w 3264"/>
                <a:gd name="T15" fmla="*/ 279 h 924"/>
                <a:gd name="T16" fmla="*/ 2079 w 3264"/>
                <a:gd name="T17" fmla="*/ 303 h 924"/>
                <a:gd name="T18" fmla="*/ 2849 w 3264"/>
                <a:gd name="T19" fmla="*/ 331 h 924"/>
                <a:gd name="T20" fmla="*/ 2938 w 3264"/>
                <a:gd name="T21" fmla="*/ 349 h 924"/>
                <a:gd name="T22" fmla="*/ 3001 w 3264"/>
                <a:gd name="T23" fmla="*/ 382 h 924"/>
                <a:gd name="T24" fmla="*/ 3148 w 3264"/>
                <a:gd name="T25" fmla="*/ 511 h 924"/>
                <a:gd name="T26" fmla="*/ 3221 w 3264"/>
                <a:gd name="T27" fmla="*/ 598 h 924"/>
                <a:gd name="T28" fmla="*/ 3232 w 3264"/>
                <a:gd name="T29" fmla="*/ 608 h 924"/>
                <a:gd name="T30" fmla="*/ 3237 w 3264"/>
                <a:gd name="T31" fmla="*/ 613 h 924"/>
                <a:gd name="T32" fmla="*/ 3263 w 3264"/>
                <a:gd name="T33" fmla="*/ 599 h 924"/>
                <a:gd name="T34" fmla="*/ 3211 w 3264"/>
                <a:gd name="T35" fmla="*/ 476 h 924"/>
                <a:gd name="T36" fmla="*/ 3074 w 3264"/>
                <a:gd name="T37" fmla="*/ 279 h 924"/>
                <a:gd name="T38" fmla="*/ 3001 w 3264"/>
                <a:gd name="T39" fmla="*/ 219 h 924"/>
                <a:gd name="T40" fmla="*/ 2907 w 3264"/>
                <a:gd name="T41" fmla="*/ 145 h 924"/>
                <a:gd name="T42" fmla="*/ 2771 w 3264"/>
                <a:gd name="T43" fmla="*/ 103 h 924"/>
                <a:gd name="T44" fmla="*/ 2619 w 3264"/>
                <a:gd name="T45" fmla="*/ 84 h 924"/>
                <a:gd name="T46" fmla="*/ 2572 w 3264"/>
                <a:gd name="T47" fmla="*/ 70 h 924"/>
                <a:gd name="T48" fmla="*/ 2514 w 3264"/>
                <a:gd name="T49" fmla="*/ 69 h 924"/>
                <a:gd name="T50" fmla="*/ 2299 w 3264"/>
                <a:gd name="T51" fmla="*/ 57 h 924"/>
                <a:gd name="T52" fmla="*/ 2200 w 3264"/>
                <a:gd name="T53" fmla="*/ 49 h 924"/>
                <a:gd name="T54" fmla="*/ 2200 w 3264"/>
                <a:gd name="T55" fmla="*/ 49 h 924"/>
                <a:gd name="T56" fmla="*/ 2111 w 3264"/>
                <a:gd name="T57" fmla="*/ 43 h 924"/>
                <a:gd name="T58" fmla="*/ 1907 w 3264"/>
                <a:gd name="T59" fmla="*/ 22 h 924"/>
                <a:gd name="T60" fmla="*/ 1551 w 3264"/>
                <a:gd name="T61" fmla="*/ 3 h 924"/>
                <a:gd name="T62" fmla="*/ 1048 w 3264"/>
                <a:gd name="T63" fmla="*/ 16 h 924"/>
                <a:gd name="T64" fmla="*/ 781 w 3264"/>
                <a:gd name="T65" fmla="*/ 51 h 924"/>
                <a:gd name="T66" fmla="*/ 571 w 3264"/>
                <a:gd name="T67" fmla="*/ 79 h 924"/>
                <a:gd name="T68" fmla="*/ 440 w 3264"/>
                <a:gd name="T69" fmla="*/ 127 h 924"/>
                <a:gd name="T70" fmla="*/ 294 w 3264"/>
                <a:gd name="T71" fmla="*/ 166 h 924"/>
                <a:gd name="T72" fmla="*/ 205 w 3264"/>
                <a:gd name="T73" fmla="*/ 210 h 924"/>
                <a:gd name="T74" fmla="*/ 158 w 3264"/>
                <a:gd name="T75" fmla="*/ 254 h 924"/>
                <a:gd name="T76" fmla="*/ 142 w 3264"/>
                <a:gd name="T77" fmla="*/ 277 h 924"/>
                <a:gd name="T78" fmla="*/ 74 w 3264"/>
                <a:gd name="T79" fmla="*/ 374 h 924"/>
                <a:gd name="T80" fmla="*/ 27 w 3264"/>
                <a:gd name="T81" fmla="*/ 465 h 924"/>
                <a:gd name="T82" fmla="*/ 6 w 3264"/>
                <a:gd name="T83" fmla="*/ 571 h 924"/>
                <a:gd name="T84" fmla="*/ 0 w 3264"/>
                <a:gd name="T85" fmla="*/ 689 h 924"/>
                <a:gd name="T86" fmla="*/ 6 w 3264"/>
                <a:gd name="T87" fmla="*/ 796 h 924"/>
                <a:gd name="T88" fmla="*/ 16 w 3264"/>
                <a:gd name="T89" fmla="*/ 920 h 924"/>
                <a:gd name="T90" fmla="*/ 27 w 3264"/>
                <a:gd name="T91" fmla="*/ 914 h 924"/>
                <a:gd name="T92" fmla="*/ 69 w 3264"/>
                <a:gd name="T93" fmla="*/ 863 h 924"/>
                <a:gd name="T94" fmla="*/ 116 w 3264"/>
                <a:gd name="T95" fmla="*/ 813 h 924"/>
                <a:gd name="T96" fmla="*/ 273 w 3264"/>
                <a:gd name="T97" fmla="*/ 659 h 924"/>
                <a:gd name="T98" fmla="*/ 498 w 3264"/>
                <a:gd name="T99" fmla="*/ 443 h 924"/>
                <a:gd name="T100" fmla="*/ 577 w 3264"/>
                <a:gd name="T101" fmla="*/ 394 h 92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264"/>
                <a:gd name="T154" fmla="*/ 0 h 924"/>
                <a:gd name="T155" fmla="*/ 3264 w 3264"/>
                <a:gd name="T156" fmla="*/ 924 h 92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264" h="924">
                  <a:moveTo>
                    <a:pt x="231" y="665"/>
                  </a:moveTo>
                  <a:lnTo>
                    <a:pt x="299" y="598"/>
                  </a:lnTo>
                  <a:lnTo>
                    <a:pt x="330" y="565"/>
                  </a:lnTo>
                  <a:lnTo>
                    <a:pt x="367" y="534"/>
                  </a:lnTo>
                  <a:lnTo>
                    <a:pt x="398" y="506"/>
                  </a:lnTo>
                  <a:lnTo>
                    <a:pt x="430" y="476"/>
                  </a:lnTo>
                  <a:lnTo>
                    <a:pt x="461" y="446"/>
                  </a:lnTo>
                  <a:lnTo>
                    <a:pt x="477" y="431"/>
                  </a:lnTo>
                  <a:lnTo>
                    <a:pt x="493" y="419"/>
                  </a:lnTo>
                  <a:lnTo>
                    <a:pt x="514" y="409"/>
                  </a:lnTo>
                  <a:lnTo>
                    <a:pt x="535" y="400"/>
                  </a:lnTo>
                  <a:lnTo>
                    <a:pt x="556" y="392"/>
                  </a:lnTo>
                  <a:lnTo>
                    <a:pt x="582" y="386"/>
                  </a:lnTo>
                  <a:lnTo>
                    <a:pt x="634" y="377"/>
                  </a:lnTo>
                  <a:lnTo>
                    <a:pt x="681" y="368"/>
                  </a:lnTo>
                  <a:lnTo>
                    <a:pt x="707" y="361"/>
                  </a:lnTo>
                  <a:lnTo>
                    <a:pt x="739" y="353"/>
                  </a:lnTo>
                  <a:lnTo>
                    <a:pt x="796" y="336"/>
                  </a:lnTo>
                  <a:lnTo>
                    <a:pt x="823" y="328"/>
                  </a:lnTo>
                  <a:lnTo>
                    <a:pt x="854" y="321"/>
                  </a:lnTo>
                  <a:lnTo>
                    <a:pt x="880" y="315"/>
                  </a:lnTo>
                  <a:lnTo>
                    <a:pt x="912" y="312"/>
                  </a:lnTo>
                  <a:lnTo>
                    <a:pt x="1001" y="309"/>
                  </a:lnTo>
                  <a:lnTo>
                    <a:pt x="1084" y="304"/>
                  </a:lnTo>
                  <a:lnTo>
                    <a:pt x="1121" y="300"/>
                  </a:lnTo>
                  <a:lnTo>
                    <a:pt x="1158" y="295"/>
                  </a:lnTo>
                  <a:lnTo>
                    <a:pt x="1184" y="292"/>
                  </a:lnTo>
                  <a:lnTo>
                    <a:pt x="1210" y="291"/>
                  </a:lnTo>
                  <a:lnTo>
                    <a:pt x="1268" y="285"/>
                  </a:lnTo>
                  <a:lnTo>
                    <a:pt x="1289" y="282"/>
                  </a:lnTo>
                  <a:lnTo>
                    <a:pt x="1310" y="280"/>
                  </a:lnTo>
                  <a:lnTo>
                    <a:pt x="1325" y="279"/>
                  </a:lnTo>
                  <a:lnTo>
                    <a:pt x="1331" y="279"/>
                  </a:lnTo>
                  <a:lnTo>
                    <a:pt x="1519" y="283"/>
                  </a:lnTo>
                  <a:lnTo>
                    <a:pt x="1708" y="288"/>
                  </a:lnTo>
                  <a:lnTo>
                    <a:pt x="2079" y="303"/>
                  </a:lnTo>
                  <a:lnTo>
                    <a:pt x="2451" y="318"/>
                  </a:lnTo>
                  <a:lnTo>
                    <a:pt x="2640" y="324"/>
                  </a:lnTo>
                  <a:lnTo>
                    <a:pt x="2828" y="328"/>
                  </a:lnTo>
                  <a:lnTo>
                    <a:pt x="2849" y="331"/>
                  </a:lnTo>
                  <a:lnTo>
                    <a:pt x="2875" y="337"/>
                  </a:lnTo>
                  <a:lnTo>
                    <a:pt x="2902" y="341"/>
                  </a:lnTo>
                  <a:lnTo>
                    <a:pt x="2923" y="344"/>
                  </a:lnTo>
                  <a:lnTo>
                    <a:pt x="2938" y="349"/>
                  </a:lnTo>
                  <a:lnTo>
                    <a:pt x="2959" y="355"/>
                  </a:lnTo>
                  <a:lnTo>
                    <a:pt x="2970" y="359"/>
                  </a:lnTo>
                  <a:lnTo>
                    <a:pt x="2975" y="361"/>
                  </a:lnTo>
                  <a:lnTo>
                    <a:pt x="3001" y="382"/>
                  </a:lnTo>
                  <a:lnTo>
                    <a:pt x="3027" y="403"/>
                  </a:lnTo>
                  <a:lnTo>
                    <a:pt x="3048" y="422"/>
                  </a:lnTo>
                  <a:lnTo>
                    <a:pt x="3074" y="443"/>
                  </a:lnTo>
                  <a:lnTo>
                    <a:pt x="3148" y="511"/>
                  </a:lnTo>
                  <a:lnTo>
                    <a:pt x="3179" y="546"/>
                  </a:lnTo>
                  <a:lnTo>
                    <a:pt x="3211" y="583"/>
                  </a:lnTo>
                  <a:lnTo>
                    <a:pt x="3216" y="592"/>
                  </a:lnTo>
                  <a:lnTo>
                    <a:pt x="3221" y="598"/>
                  </a:lnTo>
                  <a:lnTo>
                    <a:pt x="3226" y="602"/>
                  </a:lnTo>
                  <a:lnTo>
                    <a:pt x="3226" y="605"/>
                  </a:lnTo>
                  <a:lnTo>
                    <a:pt x="3232" y="608"/>
                  </a:lnTo>
                  <a:lnTo>
                    <a:pt x="3226" y="607"/>
                  </a:lnTo>
                  <a:lnTo>
                    <a:pt x="3232" y="608"/>
                  </a:lnTo>
                  <a:lnTo>
                    <a:pt x="3232" y="610"/>
                  </a:lnTo>
                  <a:lnTo>
                    <a:pt x="3237" y="613"/>
                  </a:lnTo>
                  <a:lnTo>
                    <a:pt x="3242" y="617"/>
                  </a:lnTo>
                  <a:lnTo>
                    <a:pt x="3247" y="623"/>
                  </a:lnTo>
                  <a:lnTo>
                    <a:pt x="3258" y="611"/>
                  </a:lnTo>
                  <a:lnTo>
                    <a:pt x="3263" y="599"/>
                  </a:lnTo>
                  <a:lnTo>
                    <a:pt x="3258" y="568"/>
                  </a:lnTo>
                  <a:lnTo>
                    <a:pt x="3247" y="535"/>
                  </a:lnTo>
                  <a:lnTo>
                    <a:pt x="3226" y="504"/>
                  </a:lnTo>
                  <a:lnTo>
                    <a:pt x="3211" y="476"/>
                  </a:lnTo>
                  <a:lnTo>
                    <a:pt x="3184" y="421"/>
                  </a:lnTo>
                  <a:lnTo>
                    <a:pt x="3153" y="368"/>
                  </a:lnTo>
                  <a:lnTo>
                    <a:pt x="3122" y="322"/>
                  </a:lnTo>
                  <a:lnTo>
                    <a:pt x="3074" y="279"/>
                  </a:lnTo>
                  <a:lnTo>
                    <a:pt x="3054" y="259"/>
                  </a:lnTo>
                  <a:lnTo>
                    <a:pt x="3033" y="242"/>
                  </a:lnTo>
                  <a:lnTo>
                    <a:pt x="3012" y="225"/>
                  </a:lnTo>
                  <a:lnTo>
                    <a:pt x="3001" y="219"/>
                  </a:lnTo>
                  <a:lnTo>
                    <a:pt x="2985" y="213"/>
                  </a:lnTo>
                  <a:lnTo>
                    <a:pt x="2965" y="186"/>
                  </a:lnTo>
                  <a:lnTo>
                    <a:pt x="2933" y="163"/>
                  </a:lnTo>
                  <a:lnTo>
                    <a:pt x="2907" y="145"/>
                  </a:lnTo>
                  <a:lnTo>
                    <a:pt x="2875" y="130"/>
                  </a:lnTo>
                  <a:lnTo>
                    <a:pt x="2839" y="119"/>
                  </a:lnTo>
                  <a:lnTo>
                    <a:pt x="2807" y="110"/>
                  </a:lnTo>
                  <a:lnTo>
                    <a:pt x="2771" y="103"/>
                  </a:lnTo>
                  <a:lnTo>
                    <a:pt x="2734" y="98"/>
                  </a:lnTo>
                  <a:lnTo>
                    <a:pt x="2697" y="94"/>
                  </a:lnTo>
                  <a:lnTo>
                    <a:pt x="2656" y="88"/>
                  </a:lnTo>
                  <a:lnTo>
                    <a:pt x="2619" y="84"/>
                  </a:lnTo>
                  <a:lnTo>
                    <a:pt x="2608" y="82"/>
                  </a:lnTo>
                  <a:lnTo>
                    <a:pt x="2603" y="82"/>
                  </a:lnTo>
                  <a:lnTo>
                    <a:pt x="2582" y="75"/>
                  </a:lnTo>
                  <a:lnTo>
                    <a:pt x="2572" y="70"/>
                  </a:lnTo>
                  <a:lnTo>
                    <a:pt x="2561" y="67"/>
                  </a:lnTo>
                  <a:lnTo>
                    <a:pt x="2551" y="67"/>
                  </a:lnTo>
                  <a:lnTo>
                    <a:pt x="2540" y="67"/>
                  </a:lnTo>
                  <a:lnTo>
                    <a:pt x="2514" y="69"/>
                  </a:lnTo>
                  <a:lnTo>
                    <a:pt x="2483" y="67"/>
                  </a:lnTo>
                  <a:lnTo>
                    <a:pt x="2430" y="66"/>
                  </a:lnTo>
                  <a:lnTo>
                    <a:pt x="2357" y="61"/>
                  </a:lnTo>
                  <a:lnTo>
                    <a:pt x="2299" y="57"/>
                  </a:lnTo>
                  <a:lnTo>
                    <a:pt x="2258" y="54"/>
                  </a:lnTo>
                  <a:lnTo>
                    <a:pt x="2226" y="52"/>
                  </a:lnTo>
                  <a:lnTo>
                    <a:pt x="2210" y="51"/>
                  </a:lnTo>
                  <a:lnTo>
                    <a:pt x="2200" y="49"/>
                  </a:lnTo>
                  <a:lnTo>
                    <a:pt x="2189" y="48"/>
                  </a:lnTo>
                  <a:lnTo>
                    <a:pt x="2174" y="48"/>
                  </a:lnTo>
                  <a:lnTo>
                    <a:pt x="2148" y="46"/>
                  </a:lnTo>
                  <a:lnTo>
                    <a:pt x="2111" y="43"/>
                  </a:lnTo>
                  <a:lnTo>
                    <a:pt x="2053" y="40"/>
                  </a:lnTo>
                  <a:lnTo>
                    <a:pt x="2017" y="34"/>
                  </a:lnTo>
                  <a:lnTo>
                    <a:pt x="1980" y="30"/>
                  </a:lnTo>
                  <a:lnTo>
                    <a:pt x="1907" y="22"/>
                  </a:lnTo>
                  <a:lnTo>
                    <a:pt x="1833" y="13"/>
                  </a:lnTo>
                  <a:lnTo>
                    <a:pt x="1797" y="7"/>
                  </a:lnTo>
                  <a:lnTo>
                    <a:pt x="1760" y="0"/>
                  </a:lnTo>
                  <a:lnTo>
                    <a:pt x="1551" y="3"/>
                  </a:lnTo>
                  <a:lnTo>
                    <a:pt x="1346" y="4"/>
                  </a:lnTo>
                  <a:lnTo>
                    <a:pt x="1247" y="7"/>
                  </a:lnTo>
                  <a:lnTo>
                    <a:pt x="1147" y="10"/>
                  </a:lnTo>
                  <a:lnTo>
                    <a:pt x="1048" y="16"/>
                  </a:lnTo>
                  <a:lnTo>
                    <a:pt x="943" y="24"/>
                  </a:lnTo>
                  <a:lnTo>
                    <a:pt x="891" y="36"/>
                  </a:lnTo>
                  <a:lnTo>
                    <a:pt x="838" y="45"/>
                  </a:lnTo>
                  <a:lnTo>
                    <a:pt x="781" y="51"/>
                  </a:lnTo>
                  <a:lnTo>
                    <a:pt x="728" y="57"/>
                  </a:lnTo>
                  <a:lnTo>
                    <a:pt x="676" y="64"/>
                  </a:lnTo>
                  <a:lnTo>
                    <a:pt x="624" y="70"/>
                  </a:lnTo>
                  <a:lnTo>
                    <a:pt x="571" y="79"/>
                  </a:lnTo>
                  <a:lnTo>
                    <a:pt x="519" y="89"/>
                  </a:lnTo>
                  <a:lnTo>
                    <a:pt x="493" y="104"/>
                  </a:lnTo>
                  <a:lnTo>
                    <a:pt x="467" y="116"/>
                  </a:lnTo>
                  <a:lnTo>
                    <a:pt x="440" y="127"/>
                  </a:lnTo>
                  <a:lnTo>
                    <a:pt x="414" y="134"/>
                  </a:lnTo>
                  <a:lnTo>
                    <a:pt x="362" y="148"/>
                  </a:lnTo>
                  <a:lnTo>
                    <a:pt x="309" y="157"/>
                  </a:lnTo>
                  <a:lnTo>
                    <a:pt x="294" y="166"/>
                  </a:lnTo>
                  <a:lnTo>
                    <a:pt x="278" y="174"/>
                  </a:lnTo>
                  <a:lnTo>
                    <a:pt x="252" y="188"/>
                  </a:lnTo>
                  <a:lnTo>
                    <a:pt x="220" y="201"/>
                  </a:lnTo>
                  <a:lnTo>
                    <a:pt x="205" y="210"/>
                  </a:lnTo>
                  <a:lnTo>
                    <a:pt x="189" y="221"/>
                  </a:lnTo>
                  <a:lnTo>
                    <a:pt x="179" y="233"/>
                  </a:lnTo>
                  <a:lnTo>
                    <a:pt x="163" y="246"/>
                  </a:lnTo>
                  <a:lnTo>
                    <a:pt x="158" y="254"/>
                  </a:lnTo>
                  <a:lnTo>
                    <a:pt x="152" y="258"/>
                  </a:lnTo>
                  <a:lnTo>
                    <a:pt x="147" y="261"/>
                  </a:lnTo>
                  <a:lnTo>
                    <a:pt x="147" y="262"/>
                  </a:lnTo>
                  <a:lnTo>
                    <a:pt x="142" y="277"/>
                  </a:lnTo>
                  <a:lnTo>
                    <a:pt x="131" y="294"/>
                  </a:lnTo>
                  <a:lnTo>
                    <a:pt x="110" y="327"/>
                  </a:lnTo>
                  <a:lnTo>
                    <a:pt x="89" y="359"/>
                  </a:lnTo>
                  <a:lnTo>
                    <a:pt x="74" y="374"/>
                  </a:lnTo>
                  <a:lnTo>
                    <a:pt x="63" y="386"/>
                  </a:lnTo>
                  <a:lnTo>
                    <a:pt x="53" y="413"/>
                  </a:lnTo>
                  <a:lnTo>
                    <a:pt x="42" y="438"/>
                  </a:lnTo>
                  <a:lnTo>
                    <a:pt x="27" y="465"/>
                  </a:lnTo>
                  <a:lnTo>
                    <a:pt x="16" y="494"/>
                  </a:lnTo>
                  <a:lnTo>
                    <a:pt x="11" y="522"/>
                  </a:lnTo>
                  <a:lnTo>
                    <a:pt x="11" y="547"/>
                  </a:lnTo>
                  <a:lnTo>
                    <a:pt x="6" y="571"/>
                  </a:lnTo>
                  <a:lnTo>
                    <a:pt x="6" y="592"/>
                  </a:lnTo>
                  <a:lnTo>
                    <a:pt x="0" y="629"/>
                  </a:lnTo>
                  <a:lnTo>
                    <a:pt x="0" y="668"/>
                  </a:lnTo>
                  <a:lnTo>
                    <a:pt x="0" y="689"/>
                  </a:lnTo>
                  <a:lnTo>
                    <a:pt x="0" y="711"/>
                  </a:lnTo>
                  <a:lnTo>
                    <a:pt x="0" y="737"/>
                  </a:lnTo>
                  <a:lnTo>
                    <a:pt x="0" y="765"/>
                  </a:lnTo>
                  <a:lnTo>
                    <a:pt x="6" y="796"/>
                  </a:lnTo>
                  <a:lnTo>
                    <a:pt x="6" y="832"/>
                  </a:lnTo>
                  <a:lnTo>
                    <a:pt x="11" y="874"/>
                  </a:lnTo>
                  <a:lnTo>
                    <a:pt x="16" y="896"/>
                  </a:lnTo>
                  <a:lnTo>
                    <a:pt x="16" y="920"/>
                  </a:lnTo>
                  <a:lnTo>
                    <a:pt x="16" y="923"/>
                  </a:lnTo>
                  <a:lnTo>
                    <a:pt x="21" y="922"/>
                  </a:lnTo>
                  <a:lnTo>
                    <a:pt x="21" y="919"/>
                  </a:lnTo>
                  <a:lnTo>
                    <a:pt x="27" y="914"/>
                  </a:lnTo>
                  <a:lnTo>
                    <a:pt x="32" y="904"/>
                  </a:lnTo>
                  <a:lnTo>
                    <a:pt x="37" y="899"/>
                  </a:lnTo>
                  <a:lnTo>
                    <a:pt x="42" y="895"/>
                  </a:lnTo>
                  <a:lnTo>
                    <a:pt x="69" y="863"/>
                  </a:lnTo>
                  <a:lnTo>
                    <a:pt x="89" y="831"/>
                  </a:lnTo>
                  <a:lnTo>
                    <a:pt x="95" y="825"/>
                  </a:lnTo>
                  <a:lnTo>
                    <a:pt x="100" y="820"/>
                  </a:lnTo>
                  <a:lnTo>
                    <a:pt x="116" y="813"/>
                  </a:lnTo>
                  <a:lnTo>
                    <a:pt x="137" y="793"/>
                  </a:lnTo>
                  <a:lnTo>
                    <a:pt x="158" y="772"/>
                  </a:lnTo>
                  <a:lnTo>
                    <a:pt x="194" y="731"/>
                  </a:lnTo>
                  <a:lnTo>
                    <a:pt x="273" y="659"/>
                  </a:lnTo>
                  <a:lnTo>
                    <a:pt x="346" y="586"/>
                  </a:lnTo>
                  <a:lnTo>
                    <a:pt x="419" y="513"/>
                  </a:lnTo>
                  <a:lnTo>
                    <a:pt x="461" y="477"/>
                  </a:lnTo>
                  <a:lnTo>
                    <a:pt x="498" y="443"/>
                  </a:lnTo>
                  <a:lnTo>
                    <a:pt x="519" y="429"/>
                  </a:lnTo>
                  <a:lnTo>
                    <a:pt x="540" y="419"/>
                  </a:lnTo>
                  <a:lnTo>
                    <a:pt x="561" y="407"/>
                  </a:lnTo>
                  <a:lnTo>
                    <a:pt x="577" y="394"/>
                  </a:lnTo>
                </a:path>
              </a:pathLst>
            </a:custGeom>
            <a:solidFill>
              <a:srgbClr val="FFCC00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</p:grpSp>
      <p:grpSp>
        <p:nvGrpSpPr>
          <p:cNvPr id="23555" name="Group 63"/>
          <p:cNvGrpSpPr>
            <a:grpSpLocks/>
          </p:cNvGrpSpPr>
          <p:nvPr/>
        </p:nvGrpSpPr>
        <p:grpSpPr bwMode="auto">
          <a:xfrm>
            <a:off x="2516386" y="1972568"/>
            <a:ext cx="968872" cy="1543050"/>
            <a:chOff x="578" y="1489"/>
            <a:chExt cx="1085" cy="1728"/>
          </a:xfrm>
        </p:grpSpPr>
        <p:grpSp>
          <p:nvGrpSpPr>
            <p:cNvPr id="23580" name="Group 58"/>
            <p:cNvGrpSpPr>
              <a:grpSpLocks/>
            </p:cNvGrpSpPr>
            <p:nvPr/>
          </p:nvGrpSpPr>
          <p:grpSpPr bwMode="auto">
            <a:xfrm>
              <a:off x="877" y="1808"/>
              <a:ext cx="530" cy="1409"/>
              <a:chOff x="877" y="1808"/>
              <a:chExt cx="530" cy="1409"/>
            </a:xfrm>
          </p:grpSpPr>
          <p:sp>
            <p:nvSpPr>
              <p:cNvPr id="1057" name="Freeform 53"/>
              <p:cNvSpPr>
                <a:spLocks/>
              </p:cNvSpPr>
              <p:nvPr/>
            </p:nvSpPr>
            <p:spPr bwMode="auto">
              <a:xfrm>
                <a:off x="983" y="1808"/>
                <a:ext cx="232" cy="347"/>
              </a:xfrm>
              <a:custGeom>
                <a:avLst/>
                <a:gdLst>
                  <a:gd name="T0" fmla="*/ 54 w 232"/>
                  <a:gd name="T1" fmla="*/ 252 h 347"/>
                  <a:gd name="T2" fmla="*/ 39 w 232"/>
                  <a:gd name="T3" fmla="*/ 206 h 347"/>
                  <a:gd name="T4" fmla="*/ 32 w 232"/>
                  <a:gd name="T5" fmla="*/ 153 h 347"/>
                  <a:gd name="T6" fmla="*/ 32 w 232"/>
                  <a:gd name="T7" fmla="*/ 106 h 347"/>
                  <a:gd name="T8" fmla="*/ 46 w 232"/>
                  <a:gd name="T9" fmla="*/ 57 h 347"/>
                  <a:gd name="T10" fmla="*/ 59 w 232"/>
                  <a:gd name="T11" fmla="*/ 29 h 347"/>
                  <a:gd name="T12" fmla="*/ 83 w 232"/>
                  <a:gd name="T13" fmla="*/ 8 h 347"/>
                  <a:gd name="T14" fmla="*/ 118 w 232"/>
                  <a:gd name="T15" fmla="*/ 0 h 347"/>
                  <a:gd name="T16" fmla="*/ 163 w 232"/>
                  <a:gd name="T17" fmla="*/ 5 h 347"/>
                  <a:gd name="T18" fmla="*/ 193 w 232"/>
                  <a:gd name="T19" fmla="*/ 28 h 347"/>
                  <a:gd name="T20" fmla="*/ 212 w 232"/>
                  <a:gd name="T21" fmla="*/ 68 h 347"/>
                  <a:gd name="T22" fmla="*/ 224 w 232"/>
                  <a:gd name="T23" fmla="*/ 115 h 347"/>
                  <a:gd name="T24" fmla="*/ 231 w 232"/>
                  <a:gd name="T25" fmla="*/ 171 h 347"/>
                  <a:gd name="T26" fmla="*/ 228 w 232"/>
                  <a:gd name="T27" fmla="*/ 229 h 347"/>
                  <a:gd name="T28" fmla="*/ 219 w 232"/>
                  <a:gd name="T29" fmla="*/ 265 h 347"/>
                  <a:gd name="T30" fmla="*/ 200 w 232"/>
                  <a:gd name="T31" fmla="*/ 301 h 347"/>
                  <a:gd name="T32" fmla="*/ 179 w 232"/>
                  <a:gd name="T33" fmla="*/ 323 h 347"/>
                  <a:gd name="T34" fmla="*/ 152 w 232"/>
                  <a:gd name="T35" fmla="*/ 333 h 347"/>
                  <a:gd name="T36" fmla="*/ 121 w 232"/>
                  <a:gd name="T37" fmla="*/ 330 h 347"/>
                  <a:gd name="T38" fmla="*/ 99 w 232"/>
                  <a:gd name="T39" fmla="*/ 323 h 347"/>
                  <a:gd name="T40" fmla="*/ 83 w 232"/>
                  <a:gd name="T41" fmla="*/ 302 h 347"/>
                  <a:gd name="T42" fmla="*/ 77 w 232"/>
                  <a:gd name="T43" fmla="*/ 296 h 347"/>
                  <a:gd name="T44" fmla="*/ 51 w 232"/>
                  <a:gd name="T45" fmla="*/ 323 h 347"/>
                  <a:gd name="T46" fmla="*/ 27 w 232"/>
                  <a:gd name="T47" fmla="*/ 346 h 347"/>
                  <a:gd name="T48" fmla="*/ 9 w 232"/>
                  <a:gd name="T49" fmla="*/ 340 h 347"/>
                  <a:gd name="T50" fmla="*/ 0 w 232"/>
                  <a:gd name="T51" fmla="*/ 315 h 347"/>
                  <a:gd name="T52" fmla="*/ 3 w 232"/>
                  <a:gd name="T53" fmla="*/ 296 h 347"/>
                  <a:gd name="T54" fmla="*/ 35 w 232"/>
                  <a:gd name="T55" fmla="*/ 275 h 347"/>
                  <a:gd name="T56" fmla="*/ 54 w 232"/>
                  <a:gd name="T57" fmla="*/ 252 h 34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32"/>
                  <a:gd name="T88" fmla="*/ 0 h 347"/>
                  <a:gd name="T89" fmla="*/ 232 w 232"/>
                  <a:gd name="T90" fmla="*/ 347 h 34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32" h="347">
                    <a:moveTo>
                      <a:pt x="54" y="252"/>
                    </a:moveTo>
                    <a:lnTo>
                      <a:pt x="39" y="206"/>
                    </a:lnTo>
                    <a:lnTo>
                      <a:pt x="32" y="153"/>
                    </a:lnTo>
                    <a:lnTo>
                      <a:pt x="32" y="106"/>
                    </a:lnTo>
                    <a:lnTo>
                      <a:pt x="46" y="57"/>
                    </a:lnTo>
                    <a:lnTo>
                      <a:pt x="59" y="29"/>
                    </a:lnTo>
                    <a:lnTo>
                      <a:pt x="83" y="8"/>
                    </a:lnTo>
                    <a:lnTo>
                      <a:pt x="118" y="0"/>
                    </a:lnTo>
                    <a:lnTo>
                      <a:pt x="163" y="5"/>
                    </a:lnTo>
                    <a:lnTo>
                      <a:pt x="193" y="28"/>
                    </a:lnTo>
                    <a:lnTo>
                      <a:pt x="212" y="68"/>
                    </a:lnTo>
                    <a:lnTo>
                      <a:pt x="224" y="115"/>
                    </a:lnTo>
                    <a:lnTo>
                      <a:pt x="231" y="171"/>
                    </a:lnTo>
                    <a:lnTo>
                      <a:pt x="228" y="229"/>
                    </a:lnTo>
                    <a:lnTo>
                      <a:pt x="219" y="265"/>
                    </a:lnTo>
                    <a:lnTo>
                      <a:pt x="200" y="301"/>
                    </a:lnTo>
                    <a:lnTo>
                      <a:pt x="179" y="323"/>
                    </a:lnTo>
                    <a:lnTo>
                      <a:pt x="152" y="333"/>
                    </a:lnTo>
                    <a:lnTo>
                      <a:pt x="121" y="330"/>
                    </a:lnTo>
                    <a:lnTo>
                      <a:pt x="99" y="323"/>
                    </a:lnTo>
                    <a:lnTo>
                      <a:pt x="83" y="302"/>
                    </a:lnTo>
                    <a:lnTo>
                      <a:pt x="77" y="296"/>
                    </a:lnTo>
                    <a:lnTo>
                      <a:pt x="51" y="323"/>
                    </a:lnTo>
                    <a:lnTo>
                      <a:pt x="27" y="346"/>
                    </a:lnTo>
                    <a:lnTo>
                      <a:pt x="9" y="340"/>
                    </a:lnTo>
                    <a:lnTo>
                      <a:pt x="0" y="315"/>
                    </a:lnTo>
                    <a:lnTo>
                      <a:pt x="3" y="296"/>
                    </a:lnTo>
                    <a:lnTo>
                      <a:pt x="35" y="275"/>
                    </a:lnTo>
                    <a:lnTo>
                      <a:pt x="54" y="25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058" name="Freeform 54"/>
              <p:cNvSpPr>
                <a:spLocks/>
              </p:cNvSpPr>
              <p:nvPr/>
            </p:nvSpPr>
            <p:spPr bwMode="auto">
              <a:xfrm>
                <a:off x="1113" y="2143"/>
                <a:ext cx="294" cy="554"/>
              </a:xfrm>
              <a:custGeom>
                <a:avLst/>
                <a:gdLst>
                  <a:gd name="T0" fmla="*/ 56 w 294"/>
                  <a:gd name="T1" fmla="*/ 15 h 554"/>
                  <a:gd name="T2" fmla="*/ 116 w 294"/>
                  <a:gd name="T3" fmla="*/ 0 h 554"/>
                  <a:gd name="T4" fmla="*/ 155 w 294"/>
                  <a:gd name="T5" fmla="*/ 20 h 554"/>
                  <a:gd name="T6" fmla="*/ 195 w 294"/>
                  <a:gd name="T7" fmla="*/ 49 h 554"/>
                  <a:gd name="T8" fmla="*/ 228 w 294"/>
                  <a:gd name="T9" fmla="*/ 99 h 554"/>
                  <a:gd name="T10" fmla="*/ 253 w 294"/>
                  <a:gd name="T11" fmla="*/ 159 h 554"/>
                  <a:gd name="T12" fmla="*/ 281 w 294"/>
                  <a:gd name="T13" fmla="*/ 244 h 554"/>
                  <a:gd name="T14" fmla="*/ 293 w 294"/>
                  <a:gd name="T15" fmla="*/ 333 h 554"/>
                  <a:gd name="T16" fmla="*/ 293 w 294"/>
                  <a:gd name="T17" fmla="*/ 413 h 554"/>
                  <a:gd name="T18" fmla="*/ 274 w 294"/>
                  <a:gd name="T19" fmla="*/ 481 h 554"/>
                  <a:gd name="T20" fmla="*/ 245 w 294"/>
                  <a:gd name="T21" fmla="*/ 537 h 554"/>
                  <a:gd name="T22" fmla="*/ 215 w 294"/>
                  <a:gd name="T23" fmla="*/ 551 h 554"/>
                  <a:gd name="T24" fmla="*/ 173 w 294"/>
                  <a:gd name="T25" fmla="*/ 553 h 554"/>
                  <a:gd name="T26" fmla="*/ 136 w 294"/>
                  <a:gd name="T27" fmla="*/ 545 h 554"/>
                  <a:gd name="T28" fmla="*/ 106 w 294"/>
                  <a:gd name="T29" fmla="*/ 530 h 554"/>
                  <a:gd name="T30" fmla="*/ 86 w 294"/>
                  <a:gd name="T31" fmla="*/ 501 h 554"/>
                  <a:gd name="T32" fmla="*/ 74 w 294"/>
                  <a:gd name="T33" fmla="*/ 460 h 554"/>
                  <a:gd name="T34" fmla="*/ 75 w 294"/>
                  <a:gd name="T35" fmla="*/ 421 h 554"/>
                  <a:gd name="T36" fmla="*/ 82 w 294"/>
                  <a:gd name="T37" fmla="*/ 385 h 554"/>
                  <a:gd name="T38" fmla="*/ 94 w 294"/>
                  <a:gd name="T39" fmla="*/ 333 h 554"/>
                  <a:gd name="T40" fmla="*/ 94 w 294"/>
                  <a:gd name="T41" fmla="*/ 294 h 554"/>
                  <a:gd name="T42" fmla="*/ 86 w 294"/>
                  <a:gd name="T43" fmla="*/ 259 h 554"/>
                  <a:gd name="T44" fmla="*/ 67 w 294"/>
                  <a:gd name="T45" fmla="*/ 236 h 554"/>
                  <a:gd name="T46" fmla="*/ 36 w 294"/>
                  <a:gd name="T47" fmla="*/ 192 h 554"/>
                  <a:gd name="T48" fmla="*/ 8 w 294"/>
                  <a:gd name="T49" fmla="*/ 164 h 554"/>
                  <a:gd name="T50" fmla="*/ 3 w 294"/>
                  <a:gd name="T51" fmla="*/ 124 h 554"/>
                  <a:gd name="T52" fmla="*/ 0 w 294"/>
                  <a:gd name="T53" fmla="*/ 91 h 554"/>
                  <a:gd name="T54" fmla="*/ 19 w 294"/>
                  <a:gd name="T55" fmla="*/ 59 h 554"/>
                  <a:gd name="T56" fmla="*/ 38 w 294"/>
                  <a:gd name="T57" fmla="*/ 28 h 554"/>
                  <a:gd name="T58" fmla="*/ 56 w 294"/>
                  <a:gd name="T59" fmla="*/ 15 h 554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294"/>
                  <a:gd name="T91" fmla="*/ 0 h 554"/>
                  <a:gd name="T92" fmla="*/ 294 w 294"/>
                  <a:gd name="T93" fmla="*/ 554 h 554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294" h="554">
                    <a:moveTo>
                      <a:pt x="56" y="15"/>
                    </a:moveTo>
                    <a:lnTo>
                      <a:pt x="116" y="0"/>
                    </a:lnTo>
                    <a:lnTo>
                      <a:pt x="155" y="20"/>
                    </a:lnTo>
                    <a:lnTo>
                      <a:pt x="195" y="49"/>
                    </a:lnTo>
                    <a:lnTo>
                      <a:pt x="228" y="99"/>
                    </a:lnTo>
                    <a:lnTo>
                      <a:pt x="253" y="159"/>
                    </a:lnTo>
                    <a:lnTo>
                      <a:pt x="281" y="244"/>
                    </a:lnTo>
                    <a:lnTo>
                      <a:pt x="293" y="333"/>
                    </a:lnTo>
                    <a:lnTo>
                      <a:pt x="293" y="413"/>
                    </a:lnTo>
                    <a:lnTo>
                      <a:pt x="274" y="481"/>
                    </a:lnTo>
                    <a:lnTo>
                      <a:pt x="245" y="537"/>
                    </a:lnTo>
                    <a:lnTo>
                      <a:pt x="215" y="551"/>
                    </a:lnTo>
                    <a:lnTo>
                      <a:pt x="173" y="553"/>
                    </a:lnTo>
                    <a:lnTo>
                      <a:pt x="136" y="545"/>
                    </a:lnTo>
                    <a:lnTo>
                      <a:pt x="106" y="530"/>
                    </a:lnTo>
                    <a:lnTo>
                      <a:pt x="86" y="501"/>
                    </a:lnTo>
                    <a:lnTo>
                      <a:pt x="74" y="460"/>
                    </a:lnTo>
                    <a:lnTo>
                      <a:pt x="75" y="421"/>
                    </a:lnTo>
                    <a:lnTo>
                      <a:pt x="82" y="385"/>
                    </a:lnTo>
                    <a:lnTo>
                      <a:pt x="94" y="333"/>
                    </a:lnTo>
                    <a:lnTo>
                      <a:pt x="94" y="294"/>
                    </a:lnTo>
                    <a:lnTo>
                      <a:pt x="86" y="259"/>
                    </a:lnTo>
                    <a:lnTo>
                      <a:pt x="67" y="236"/>
                    </a:lnTo>
                    <a:lnTo>
                      <a:pt x="36" y="192"/>
                    </a:lnTo>
                    <a:lnTo>
                      <a:pt x="8" y="164"/>
                    </a:lnTo>
                    <a:lnTo>
                      <a:pt x="3" y="124"/>
                    </a:lnTo>
                    <a:lnTo>
                      <a:pt x="0" y="91"/>
                    </a:lnTo>
                    <a:lnTo>
                      <a:pt x="19" y="59"/>
                    </a:lnTo>
                    <a:lnTo>
                      <a:pt x="38" y="28"/>
                    </a:lnTo>
                    <a:lnTo>
                      <a:pt x="56" y="15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059" name="Freeform 55"/>
              <p:cNvSpPr>
                <a:spLocks/>
              </p:cNvSpPr>
              <p:nvPr/>
            </p:nvSpPr>
            <p:spPr bwMode="auto">
              <a:xfrm>
                <a:off x="1227" y="2569"/>
                <a:ext cx="156" cy="645"/>
              </a:xfrm>
              <a:custGeom>
                <a:avLst/>
                <a:gdLst>
                  <a:gd name="T0" fmla="*/ 54 w 156"/>
                  <a:gd name="T1" fmla="*/ 146 h 645"/>
                  <a:gd name="T2" fmla="*/ 67 w 156"/>
                  <a:gd name="T3" fmla="*/ 67 h 645"/>
                  <a:gd name="T4" fmla="*/ 93 w 156"/>
                  <a:gd name="T5" fmla="*/ 10 h 645"/>
                  <a:gd name="T6" fmla="*/ 132 w 156"/>
                  <a:gd name="T7" fmla="*/ 0 h 645"/>
                  <a:gd name="T8" fmla="*/ 155 w 156"/>
                  <a:gd name="T9" fmla="*/ 29 h 645"/>
                  <a:gd name="T10" fmla="*/ 148 w 156"/>
                  <a:gd name="T11" fmla="*/ 80 h 645"/>
                  <a:gd name="T12" fmla="*/ 125 w 156"/>
                  <a:gd name="T13" fmla="*/ 146 h 645"/>
                  <a:gd name="T14" fmla="*/ 101 w 156"/>
                  <a:gd name="T15" fmla="*/ 207 h 645"/>
                  <a:gd name="T16" fmla="*/ 82 w 156"/>
                  <a:gd name="T17" fmla="*/ 285 h 645"/>
                  <a:gd name="T18" fmla="*/ 75 w 156"/>
                  <a:gd name="T19" fmla="*/ 325 h 645"/>
                  <a:gd name="T20" fmla="*/ 75 w 156"/>
                  <a:gd name="T21" fmla="*/ 361 h 645"/>
                  <a:gd name="T22" fmla="*/ 93 w 156"/>
                  <a:gd name="T23" fmla="*/ 411 h 645"/>
                  <a:gd name="T24" fmla="*/ 112 w 156"/>
                  <a:gd name="T25" fmla="*/ 450 h 645"/>
                  <a:gd name="T26" fmla="*/ 129 w 156"/>
                  <a:gd name="T27" fmla="*/ 496 h 645"/>
                  <a:gd name="T28" fmla="*/ 143 w 156"/>
                  <a:gd name="T29" fmla="*/ 559 h 645"/>
                  <a:gd name="T30" fmla="*/ 137 w 156"/>
                  <a:gd name="T31" fmla="*/ 615 h 645"/>
                  <a:gd name="T32" fmla="*/ 132 w 156"/>
                  <a:gd name="T33" fmla="*/ 639 h 645"/>
                  <a:gd name="T34" fmla="*/ 113 w 156"/>
                  <a:gd name="T35" fmla="*/ 644 h 645"/>
                  <a:gd name="T36" fmla="*/ 88 w 156"/>
                  <a:gd name="T37" fmla="*/ 631 h 645"/>
                  <a:gd name="T38" fmla="*/ 62 w 156"/>
                  <a:gd name="T39" fmla="*/ 602 h 645"/>
                  <a:gd name="T40" fmla="*/ 32 w 156"/>
                  <a:gd name="T41" fmla="*/ 572 h 645"/>
                  <a:gd name="T42" fmla="*/ 0 w 156"/>
                  <a:gd name="T43" fmla="*/ 564 h 645"/>
                  <a:gd name="T44" fmla="*/ 4 w 156"/>
                  <a:gd name="T45" fmla="*/ 538 h 645"/>
                  <a:gd name="T46" fmla="*/ 42 w 156"/>
                  <a:gd name="T47" fmla="*/ 524 h 645"/>
                  <a:gd name="T48" fmla="*/ 67 w 156"/>
                  <a:gd name="T49" fmla="*/ 529 h 645"/>
                  <a:gd name="T50" fmla="*/ 88 w 156"/>
                  <a:gd name="T51" fmla="*/ 553 h 645"/>
                  <a:gd name="T52" fmla="*/ 112 w 156"/>
                  <a:gd name="T53" fmla="*/ 568 h 645"/>
                  <a:gd name="T54" fmla="*/ 94 w 156"/>
                  <a:gd name="T55" fmla="*/ 524 h 645"/>
                  <a:gd name="T56" fmla="*/ 73 w 156"/>
                  <a:gd name="T57" fmla="*/ 473 h 645"/>
                  <a:gd name="T58" fmla="*/ 43 w 156"/>
                  <a:gd name="T59" fmla="*/ 418 h 645"/>
                  <a:gd name="T60" fmla="*/ 26 w 156"/>
                  <a:gd name="T61" fmla="*/ 368 h 645"/>
                  <a:gd name="T62" fmla="*/ 23 w 156"/>
                  <a:gd name="T63" fmla="*/ 317 h 645"/>
                  <a:gd name="T64" fmla="*/ 30 w 156"/>
                  <a:gd name="T65" fmla="*/ 272 h 645"/>
                  <a:gd name="T66" fmla="*/ 38 w 156"/>
                  <a:gd name="T67" fmla="*/ 213 h 645"/>
                  <a:gd name="T68" fmla="*/ 54 w 156"/>
                  <a:gd name="T69" fmla="*/ 146 h 64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56"/>
                  <a:gd name="T106" fmla="*/ 0 h 645"/>
                  <a:gd name="T107" fmla="*/ 156 w 156"/>
                  <a:gd name="T108" fmla="*/ 645 h 64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56" h="645">
                    <a:moveTo>
                      <a:pt x="54" y="146"/>
                    </a:moveTo>
                    <a:lnTo>
                      <a:pt x="67" y="67"/>
                    </a:lnTo>
                    <a:lnTo>
                      <a:pt x="93" y="10"/>
                    </a:lnTo>
                    <a:lnTo>
                      <a:pt x="132" y="0"/>
                    </a:lnTo>
                    <a:lnTo>
                      <a:pt x="155" y="29"/>
                    </a:lnTo>
                    <a:lnTo>
                      <a:pt x="148" y="80"/>
                    </a:lnTo>
                    <a:lnTo>
                      <a:pt x="125" y="146"/>
                    </a:lnTo>
                    <a:lnTo>
                      <a:pt x="101" y="207"/>
                    </a:lnTo>
                    <a:lnTo>
                      <a:pt x="82" y="285"/>
                    </a:lnTo>
                    <a:lnTo>
                      <a:pt x="75" y="325"/>
                    </a:lnTo>
                    <a:lnTo>
                      <a:pt x="75" y="361"/>
                    </a:lnTo>
                    <a:lnTo>
                      <a:pt x="93" y="411"/>
                    </a:lnTo>
                    <a:lnTo>
                      <a:pt x="112" y="450"/>
                    </a:lnTo>
                    <a:lnTo>
                      <a:pt x="129" y="496"/>
                    </a:lnTo>
                    <a:lnTo>
                      <a:pt x="143" y="559"/>
                    </a:lnTo>
                    <a:lnTo>
                      <a:pt x="137" y="615"/>
                    </a:lnTo>
                    <a:lnTo>
                      <a:pt x="132" y="639"/>
                    </a:lnTo>
                    <a:lnTo>
                      <a:pt x="113" y="644"/>
                    </a:lnTo>
                    <a:lnTo>
                      <a:pt x="88" y="631"/>
                    </a:lnTo>
                    <a:lnTo>
                      <a:pt x="62" y="602"/>
                    </a:lnTo>
                    <a:lnTo>
                      <a:pt x="32" y="572"/>
                    </a:lnTo>
                    <a:lnTo>
                      <a:pt x="0" y="564"/>
                    </a:lnTo>
                    <a:lnTo>
                      <a:pt x="4" y="538"/>
                    </a:lnTo>
                    <a:lnTo>
                      <a:pt x="42" y="524"/>
                    </a:lnTo>
                    <a:lnTo>
                      <a:pt x="67" y="529"/>
                    </a:lnTo>
                    <a:lnTo>
                      <a:pt x="88" y="553"/>
                    </a:lnTo>
                    <a:lnTo>
                      <a:pt x="112" y="568"/>
                    </a:lnTo>
                    <a:lnTo>
                      <a:pt x="94" y="524"/>
                    </a:lnTo>
                    <a:lnTo>
                      <a:pt x="73" y="473"/>
                    </a:lnTo>
                    <a:lnTo>
                      <a:pt x="43" y="418"/>
                    </a:lnTo>
                    <a:lnTo>
                      <a:pt x="26" y="368"/>
                    </a:lnTo>
                    <a:lnTo>
                      <a:pt x="23" y="317"/>
                    </a:lnTo>
                    <a:lnTo>
                      <a:pt x="30" y="272"/>
                    </a:lnTo>
                    <a:lnTo>
                      <a:pt x="38" y="213"/>
                    </a:lnTo>
                    <a:lnTo>
                      <a:pt x="54" y="146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060" name="Freeform 56"/>
              <p:cNvSpPr>
                <a:spLocks/>
              </p:cNvSpPr>
              <p:nvPr/>
            </p:nvSpPr>
            <p:spPr bwMode="auto">
              <a:xfrm>
                <a:off x="1101" y="2562"/>
                <a:ext cx="181" cy="655"/>
              </a:xfrm>
              <a:custGeom>
                <a:avLst/>
                <a:gdLst>
                  <a:gd name="T0" fmla="*/ 93 w 181"/>
                  <a:gd name="T1" fmla="*/ 135 h 655"/>
                  <a:gd name="T2" fmla="*/ 101 w 181"/>
                  <a:gd name="T3" fmla="*/ 57 h 655"/>
                  <a:gd name="T4" fmla="*/ 120 w 181"/>
                  <a:gd name="T5" fmla="*/ 8 h 655"/>
                  <a:gd name="T6" fmla="*/ 154 w 181"/>
                  <a:gd name="T7" fmla="*/ 0 h 655"/>
                  <a:gd name="T8" fmla="*/ 180 w 181"/>
                  <a:gd name="T9" fmla="*/ 42 h 655"/>
                  <a:gd name="T10" fmla="*/ 176 w 181"/>
                  <a:gd name="T11" fmla="*/ 91 h 655"/>
                  <a:gd name="T12" fmla="*/ 150 w 181"/>
                  <a:gd name="T13" fmla="*/ 156 h 655"/>
                  <a:gd name="T14" fmla="*/ 132 w 181"/>
                  <a:gd name="T15" fmla="*/ 255 h 655"/>
                  <a:gd name="T16" fmla="*/ 125 w 181"/>
                  <a:gd name="T17" fmla="*/ 324 h 655"/>
                  <a:gd name="T18" fmla="*/ 122 w 181"/>
                  <a:gd name="T19" fmla="*/ 386 h 655"/>
                  <a:gd name="T20" fmla="*/ 138 w 181"/>
                  <a:gd name="T21" fmla="*/ 444 h 655"/>
                  <a:gd name="T22" fmla="*/ 154 w 181"/>
                  <a:gd name="T23" fmla="*/ 522 h 655"/>
                  <a:gd name="T24" fmla="*/ 163 w 181"/>
                  <a:gd name="T25" fmla="*/ 597 h 655"/>
                  <a:gd name="T26" fmla="*/ 163 w 181"/>
                  <a:gd name="T27" fmla="*/ 636 h 655"/>
                  <a:gd name="T28" fmla="*/ 148 w 181"/>
                  <a:gd name="T29" fmla="*/ 651 h 655"/>
                  <a:gd name="T30" fmla="*/ 129 w 181"/>
                  <a:gd name="T31" fmla="*/ 654 h 655"/>
                  <a:gd name="T32" fmla="*/ 99 w 181"/>
                  <a:gd name="T33" fmla="*/ 630 h 655"/>
                  <a:gd name="T34" fmla="*/ 60 w 181"/>
                  <a:gd name="T35" fmla="*/ 597 h 655"/>
                  <a:gd name="T36" fmla="*/ 7 w 181"/>
                  <a:gd name="T37" fmla="*/ 573 h 655"/>
                  <a:gd name="T38" fmla="*/ 0 w 181"/>
                  <a:gd name="T39" fmla="*/ 558 h 655"/>
                  <a:gd name="T40" fmla="*/ 32 w 181"/>
                  <a:gd name="T41" fmla="*/ 535 h 655"/>
                  <a:gd name="T42" fmla="*/ 86 w 181"/>
                  <a:gd name="T43" fmla="*/ 532 h 655"/>
                  <a:gd name="T44" fmla="*/ 122 w 181"/>
                  <a:gd name="T45" fmla="*/ 582 h 655"/>
                  <a:gd name="T46" fmla="*/ 122 w 181"/>
                  <a:gd name="T47" fmla="*/ 543 h 655"/>
                  <a:gd name="T48" fmla="*/ 101 w 181"/>
                  <a:gd name="T49" fmla="*/ 467 h 655"/>
                  <a:gd name="T50" fmla="*/ 75 w 181"/>
                  <a:gd name="T51" fmla="*/ 373 h 655"/>
                  <a:gd name="T52" fmla="*/ 70 w 181"/>
                  <a:gd name="T53" fmla="*/ 306 h 655"/>
                  <a:gd name="T54" fmla="*/ 75 w 181"/>
                  <a:gd name="T55" fmla="*/ 215 h 655"/>
                  <a:gd name="T56" fmla="*/ 93 w 181"/>
                  <a:gd name="T57" fmla="*/ 135 h 655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81"/>
                  <a:gd name="T88" fmla="*/ 0 h 655"/>
                  <a:gd name="T89" fmla="*/ 181 w 181"/>
                  <a:gd name="T90" fmla="*/ 655 h 655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81" h="655">
                    <a:moveTo>
                      <a:pt x="93" y="135"/>
                    </a:moveTo>
                    <a:lnTo>
                      <a:pt x="101" y="57"/>
                    </a:lnTo>
                    <a:lnTo>
                      <a:pt x="120" y="8"/>
                    </a:lnTo>
                    <a:lnTo>
                      <a:pt x="154" y="0"/>
                    </a:lnTo>
                    <a:lnTo>
                      <a:pt x="180" y="42"/>
                    </a:lnTo>
                    <a:lnTo>
                      <a:pt x="176" y="91"/>
                    </a:lnTo>
                    <a:lnTo>
                      <a:pt x="150" y="156"/>
                    </a:lnTo>
                    <a:lnTo>
                      <a:pt x="132" y="255"/>
                    </a:lnTo>
                    <a:lnTo>
                      <a:pt x="125" y="324"/>
                    </a:lnTo>
                    <a:lnTo>
                      <a:pt x="122" y="386"/>
                    </a:lnTo>
                    <a:lnTo>
                      <a:pt x="138" y="444"/>
                    </a:lnTo>
                    <a:lnTo>
                      <a:pt x="154" y="522"/>
                    </a:lnTo>
                    <a:lnTo>
                      <a:pt x="163" y="597"/>
                    </a:lnTo>
                    <a:lnTo>
                      <a:pt x="163" y="636"/>
                    </a:lnTo>
                    <a:lnTo>
                      <a:pt x="148" y="651"/>
                    </a:lnTo>
                    <a:lnTo>
                      <a:pt x="129" y="654"/>
                    </a:lnTo>
                    <a:lnTo>
                      <a:pt x="99" y="630"/>
                    </a:lnTo>
                    <a:lnTo>
                      <a:pt x="60" y="597"/>
                    </a:lnTo>
                    <a:lnTo>
                      <a:pt x="7" y="573"/>
                    </a:lnTo>
                    <a:lnTo>
                      <a:pt x="0" y="558"/>
                    </a:lnTo>
                    <a:lnTo>
                      <a:pt x="32" y="535"/>
                    </a:lnTo>
                    <a:lnTo>
                      <a:pt x="86" y="532"/>
                    </a:lnTo>
                    <a:lnTo>
                      <a:pt x="122" y="582"/>
                    </a:lnTo>
                    <a:lnTo>
                      <a:pt x="122" y="543"/>
                    </a:lnTo>
                    <a:lnTo>
                      <a:pt x="101" y="467"/>
                    </a:lnTo>
                    <a:lnTo>
                      <a:pt x="75" y="373"/>
                    </a:lnTo>
                    <a:lnTo>
                      <a:pt x="70" y="306"/>
                    </a:lnTo>
                    <a:lnTo>
                      <a:pt x="75" y="215"/>
                    </a:lnTo>
                    <a:lnTo>
                      <a:pt x="93" y="135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061" name="Freeform 57"/>
              <p:cNvSpPr>
                <a:spLocks/>
              </p:cNvSpPr>
              <p:nvPr/>
            </p:nvSpPr>
            <p:spPr bwMode="auto">
              <a:xfrm>
                <a:off x="877" y="2197"/>
                <a:ext cx="405" cy="415"/>
              </a:xfrm>
              <a:custGeom>
                <a:avLst/>
                <a:gdLst>
                  <a:gd name="T0" fmla="*/ 248 w 405"/>
                  <a:gd name="T1" fmla="*/ 80 h 415"/>
                  <a:gd name="T2" fmla="*/ 256 w 405"/>
                  <a:gd name="T3" fmla="*/ 31 h 415"/>
                  <a:gd name="T4" fmla="*/ 286 w 405"/>
                  <a:gd name="T5" fmla="*/ 8 h 415"/>
                  <a:gd name="T6" fmla="*/ 350 w 405"/>
                  <a:gd name="T7" fmla="*/ 0 h 415"/>
                  <a:gd name="T8" fmla="*/ 404 w 405"/>
                  <a:gd name="T9" fmla="*/ 0 h 415"/>
                  <a:gd name="T10" fmla="*/ 305 w 405"/>
                  <a:gd name="T11" fmla="*/ 138 h 415"/>
                  <a:gd name="T12" fmla="*/ 282 w 405"/>
                  <a:gd name="T13" fmla="*/ 232 h 415"/>
                  <a:gd name="T14" fmla="*/ 248 w 405"/>
                  <a:gd name="T15" fmla="*/ 317 h 415"/>
                  <a:gd name="T16" fmla="*/ 213 w 405"/>
                  <a:gd name="T17" fmla="*/ 382 h 415"/>
                  <a:gd name="T18" fmla="*/ 185 w 405"/>
                  <a:gd name="T19" fmla="*/ 406 h 415"/>
                  <a:gd name="T20" fmla="*/ 156 w 405"/>
                  <a:gd name="T21" fmla="*/ 414 h 415"/>
                  <a:gd name="T22" fmla="*/ 123 w 405"/>
                  <a:gd name="T23" fmla="*/ 390 h 415"/>
                  <a:gd name="T24" fmla="*/ 101 w 405"/>
                  <a:gd name="T25" fmla="*/ 338 h 415"/>
                  <a:gd name="T26" fmla="*/ 77 w 405"/>
                  <a:gd name="T27" fmla="*/ 297 h 415"/>
                  <a:gd name="T28" fmla="*/ 54 w 405"/>
                  <a:gd name="T29" fmla="*/ 274 h 415"/>
                  <a:gd name="T30" fmla="*/ 16 w 405"/>
                  <a:gd name="T31" fmla="*/ 265 h 415"/>
                  <a:gd name="T32" fmla="*/ 0 w 405"/>
                  <a:gd name="T33" fmla="*/ 247 h 415"/>
                  <a:gd name="T34" fmla="*/ 0 w 405"/>
                  <a:gd name="T35" fmla="*/ 203 h 415"/>
                  <a:gd name="T36" fmla="*/ 24 w 405"/>
                  <a:gd name="T37" fmla="*/ 166 h 415"/>
                  <a:gd name="T38" fmla="*/ 50 w 405"/>
                  <a:gd name="T39" fmla="*/ 187 h 415"/>
                  <a:gd name="T40" fmla="*/ 66 w 405"/>
                  <a:gd name="T41" fmla="*/ 229 h 415"/>
                  <a:gd name="T42" fmla="*/ 103 w 405"/>
                  <a:gd name="T43" fmla="*/ 211 h 415"/>
                  <a:gd name="T44" fmla="*/ 113 w 405"/>
                  <a:gd name="T45" fmla="*/ 247 h 415"/>
                  <a:gd name="T46" fmla="*/ 97 w 405"/>
                  <a:gd name="T47" fmla="*/ 274 h 415"/>
                  <a:gd name="T48" fmla="*/ 130 w 405"/>
                  <a:gd name="T49" fmla="*/ 331 h 415"/>
                  <a:gd name="T50" fmla="*/ 165 w 405"/>
                  <a:gd name="T51" fmla="*/ 347 h 415"/>
                  <a:gd name="T52" fmla="*/ 185 w 405"/>
                  <a:gd name="T53" fmla="*/ 339 h 415"/>
                  <a:gd name="T54" fmla="*/ 203 w 405"/>
                  <a:gd name="T55" fmla="*/ 287 h 415"/>
                  <a:gd name="T56" fmla="*/ 221 w 405"/>
                  <a:gd name="T57" fmla="*/ 221 h 415"/>
                  <a:gd name="T58" fmla="*/ 236 w 405"/>
                  <a:gd name="T59" fmla="*/ 146 h 415"/>
                  <a:gd name="T60" fmla="*/ 248 w 405"/>
                  <a:gd name="T61" fmla="*/ 80 h 41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405"/>
                  <a:gd name="T94" fmla="*/ 0 h 415"/>
                  <a:gd name="T95" fmla="*/ 405 w 405"/>
                  <a:gd name="T96" fmla="*/ 415 h 41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405" h="415">
                    <a:moveTo>
                      <a:pt x="248" y="80"/>
                    </a:moveTo>
                    <a:lnTo>
                      <a:pt x="256" y="31"/>
                    </a:lnTo>
                    <a:lnTo>
                      <a:pt x="286" y="8"/>
                    </a:lnTo>
                    <a:lnTo>
                      <a:pt x="350" y="0"/>
                    </a:lnTo>
                    <a:lnTo>
                      <a:pt x="404" y="0"/>
                    </a:lnTo>
                    <a:lnTo>
                      <a:pt x="305" y="138"/>
                    </a:lnTo>
                    <a:lnTo>
                      <a:pt x="282" y="232"/>
                    </a:lnTo>
                    <a:lnTo>
                      <a:pt x="248" y="317"/>
                    </a:lnTo>
                    <a:lnTo>
                      <a:pt x="213" y="382"/>
                    </a:lnTo>
                    <a:lnTo>
                      <a:pt x="185" y="406"/>
                    </a:lnTo>
                    <a:lnTo>
                      <a:pt x="156" y="414"/>
                    </a:lnTo>
                    <a:lnTo>
                      <a:pt x="123" y="390"/>
                    </a:lnTo>
                    <a:lnTo>
                      <a:pt x="101" y="338"/>
                    </a:lnTo>
                    <a:lnTo>
                      <a:pt x="77" y="297"/>
                    </a:lnTo>
                    <a:lnTo>
                      <a:pt x="54" y="274"/>
                    </a:lnTo>
                    <a:lnTo>
                      <a:pt x="16" y="265"/>
                    </a:lnTo>
                    <a:lnTo>
                      <a:pt x="0" y="247"/>
                    </a:lnTo>
                    <a:lnTo>
                      <a:pt x="0" y="203"/>
                    </a:lnTo>
                    <a:lnTo>
                      <a:pt x="24" y="166"/>
                    </a:lnTo>
                    <a:lnTo>
                      <a:pt x="50" y="187"/>
                    </a:lnTo>
                    <a:lnTo>
                      <a:pt x="66" y="229"/>
                    </a:lnTo>
                    <a:lnTo>
                      <a:pt x="103" y="211"/>
                    </a:lnTo>
                    <a:lnTo>
                      <a:pt x="113" y="247"/>
                    </a:lnTo>
                    <a:lnTo>
                      <a:pt x="97" y="274"/>
                    </a:lnTo>
                    <a:lnTo>
                      <a:pt x="130" y="331"/>
                    </a:lnTo>
                    <a:lnTo>
                      <a:pt x="165" y="347"/>
                    </a:lnTo>
                    <a:lnTo>
                      <a:pt x="185" y="339"/>
                    </a:lnTo>
                    <a:lnTo>
                      <a:pt x="203" y="287"/>
                    </a:lnTo>
                    <a:lnTo>
                      <a:pt x="221" y="221"/>
                    </a:lnTo>
                    <a:lnTo>
                      <a:pt x="236" y="146"/>
                    </a:lnTo>
                    <a:lnTo>
                      <a:pt x="248" y="8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23581" name="Group 62"/>
            <p:cNvGrpSpPr>
              <a:grpSpLocks/>
            </p:cNvGrpSpPr>
            <p:nvPr/>
          </p:nvGrpSpPr>
          <p:grpSpPr bwMode="auto">
            <a:xfrm>
              <a:off x="578" y="1489"/>
              <a:ext cx="1085" cy="1431"/>
              <a:chOff x="578" y="1489"/>
              <a:chExt cx="1085" cy="1431"/>
            </a:xfrm>
          </p:grpSpPr>
          <p:sp>
            <p:nvSpPr>
              <p:cNvPr id="1054" name="Line 59"/>
              <p:cNvSpPr>
                <a:spLocks noChangeShapeType="1"/>
              </p:cNvSpPr>
              <p:nvPr/>
            </p:nvSpPr>
            <p:spPr bwMode="auto">
              <a:xfrm flipV="1">
                <a:off x="718" y="1810"/>
                <a:ext cx="754" cy="894"/>
              </a:xfrm>
              <a:prstGeom prst="line">
                <a:avLst/>
              </a:prstGeom>
              <a:noFill/>
              <a:ln w="508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055" name="Freeform 60"/>
              <p:cNvSpPr>
                <a:spLocks/>
              </p:cNvSpPr>
              <p:nvPr/>
            </p:nvSpPr>
            <p:spPr bwMode="auto">
              <a:xfrm>
                <a:off x="1438" y="1489"/>
                <a:ext cx="225" cy="377"/>
              </a:xfrm>
              <a:custGeom>
                <a:avLst/>
                <a:gdLst>
                  <a:gd name="T0" fmla="*/ 3 w 225"/>
                  <a:gd name="T1" fmla="*/ 336 h 377"/>
                  <a:gd name="T2" fmla="*/ 7 w 225"/>
                  <a:gd name="T3" fmla="*/ 276 h 377"/>
                  <a:gd name="T4" fmla="*/ 11 w 225"/>
                  <a:gd name="T5" fmla="*/ 220 h 377"/>
                  <a:gd name="T6" fmla="*/ 19 w 225"/>
                  <a:gd name="T7" fmla="*/ 169 h 377"/>
                  <a:gd name="T8" fmla="*/ 25 w 225"/>
                  <a:gd name="T9" fmla="*/ 145 h 377"/>
                  <a:gd name="T10" fmla="*/ 33 w 225"/>
                  <a:gd name="T11" fmla="*/ 122 h 377"/>
                  <a:gd name="T12" fmla="*/ 42 w 225"/>
                  <a:gd name="T13" fmla="*/ 101 h 377"/>
                  <a:gd name="T14" fmla="*/ 54 w 225"/>
                  <a:gd name="T15" fmla="*/ 81 h 377"/>
                  <a:gd name="T16" fmla="*/ 68 w 225"/>
                  <a:gd name="T17" fmla="*/ 62 h 377"/>
                  <a:gd name="T18" fmla="*/ 85 w 225"/>
                  <a:gd name="T19" fmla="*/ 44 h 377"/>
                  <a:gd name="T20" fmla="*/ 105 w 225"/>
                  <a:gd name="T21" fmla="*/ 28 h 377"/>
                  <a:gd name="T22" fmla="*/ 128 w 225"/>
                  <a:gd name="T23" fmla="*/ 13 h 377"/>
                  <a:gd name="T24" fmla="*/ 155 w 225"/>
                  <a:gd name="T25" fmla="*/ 0 h 377"/>
                  <a:gd name="T26" fmla="*/ 171 w 225"/>
                  <a:gd name="T27" fmla="*/ 2 h 377"/>
                  <a:gd name="T28" fmla="*/ 194 w 225"/>
                  <a:gd name="T29" fmla="*/ 3 h 377"/>
                  <a:gd name="T30" fmla="*/ 209 w 225"/>
                  <a:gd name="T31" fmla="*/ 7 h 377"/>
                  <a:gd name="T32" fmla="*/ 219 w 225"/>
                  <a:gd name="T33" fmla="*/ 15 h 377"/>
                  <a:gd name="T34" fmla="*/ 222 w 225"/>
                  <a:gd name="T35" fmla="*/ 23 h 377"/>
                  <a:gd name="T36" fmla="*/ 224 w 225"/>
                  <a:gd name="T37" fmla="*/ 35 h 377"/>
                  <a:gd name="T38" fmla="*/ 224 w 225"/>
                  <a:gd name="T39" fmla="*/ 51 h 377"/>
                  <a:gd name="T40" fmla="*/ 223 w 225"/>
                  <a:gd name="T41" fmla="*/ 128 h 377"/>
                  <a:gd name="T42" fmla="*/ 220 w 225"/>
                  <a:gd name="T43" fmla="*/ 166 h 377"/>
                  <a:gd name="T44" fmla="*/ 216 w 225"/>
                  <a:gd name="T45" fmla="*/ 205 h 377"/>
                  <a:gd name="T46" fmla="*/ 214 w 225"/>
                  <a:gd name="T47" fmla="*/ 211 h 377"/>
                  <a:gd name="T48" fmla="*/ 211 w 225"/>
                  <a:gd name="T49" fmla="*/ 219 h 377"/>
                  <a:gd name="T50" fmla="*/ 200 w 225"/>
                  <a:gd name="T51" fmla="*/ 235 h 377"/>
                  <a:gd name="T52" fmla="*/ 185 w 225"/>
                  <a:gd name="T53" fmla="*/ 254 h 377"/>
                  <a:gd name="T54" fmla="*/ 168 w 225"/>
                  <a:gd name="T55" fmla="*/ 274 h 377"/>
                  <a:gd name="T56" fmla="*/ 140 w 225"/>
                  <a:gd name="T57" fmla="*/ 300 h 377"/>
                  <a:gd name="T58" fmla="*/ 123 w 225"/>
                  <a:gd name="T59" fmla="*/ 314 h 377"/>
                  <a:gd name="T60" fmla="*/ 110 w 225"/>
                  <a:gd name="T61" fmla="*/ 325 h 377"/>
                  <a:gd name="T62" fmla="*/ 101 w 225"/>
                  <a:gd name="T63" fmla="*/ 328 h 377"/>
                  <a:gd name="T64" fmla="*/ 89 w 225"/>
                  <a:gd name="T65" fmla="*/ 333 h 377"/>
                  <a:gd name="T66" fmla="*/ 72 w 225"/>
                  <a:gd name="T67" fmla="*/ 340 h 377"/>
                  <a:gd name="T68" fmla="*/ 61 w 225"/>
                  <a:gd name="T69" fmla="*/ 345 h 377"/>
                  <a:gd name="T70" fmla="*/ 55 w 225"/>
                  <a:gd name="T71" fmla="*/ 346 h 377"/>
                  <a:gd name="T72" fmla="*/ 52 w 225"/>
                  <a:gd name="T73" fmla="*/ 348 h 377"/>
                  <a:gd name="T74" fmla="*/ 47 w 225"/>
                  <a:gd name="T75" fmla="*/ 354 h 377"/>
                  <a:gd name="T76" fmla="*/ 34 w 225"/>
                  <a:gd name="T77" fmla="*/ 367 h 377"/>
                  <a:gd name="T78" fmla="*/ 21 w 225"/>
                  <a:gd name="T79" fmla="*/ 375 h 377"/>
                  <a:gd name="T80" fmla="*/ 14 w 225"/>
                  <a:gd name="T81" fmla="*/ 376 h 377"/>
                  <a:gd name="T82" fmla="*/ 7 w 225"/>
                  <a:gd name="T83" fmla="*/ 374 h 377"/>
                  <a:gd name="T84" fmla="*/ 0 w 225"/>
                  <a:gd name="T85" fmla="*/ 368 h 37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225"/>
                  <a:gd name="T130" fmla="*/ 0 h 377"/>
                  <a:gd name="T131" fmla="*/ 225 w 225"/>
                  <a:gd name="T132" fmla="*/ 377 h 37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225" h="377">
                    <a:moveTo>
                      <a:pt x="0" y="368"/>
                    </a:moveTo>
                    <a:lnTo>
                      <a:pt x="3" y="336"/>
                    </a:lnTo>
                    <a:lnTo>
                      <a:pt x="4" y="306"/>
                    </a:lnTo>
                    <a:lnTo>
                      <a:pt x="7" y="276"/>
                    </a:lnTo>
                    <a:lnTo>
                      <a:pt x="9" y="248"/>
                    </a:lnTo>
                    <a:lnTo>
                      <a:pt x="11" y="220"/>
                    </a:lnTo>
                    <a:lnTo>
                      <a:pt x="15" y="194"/>
                    </a:lnTo>
                    <a:lnTo>
                      <a:pt x="19" y="169"/>
                    </a:lnTo>
                    <a:lnTo>
                      <a:pt x="22" y="157"/>
                    </a:lnTo>
                    <a:lnTo>
                      <a:pt x="25" y="145"/>
                    </a:lnTo>
                    <a:lnTo>
                      <a:pt x="29" y="133"/>
                    </a:lnTo>
                    <a:lnTo>
                      <a:pt x="33" y="122"/>
                    </a:lnTo>
                    <a:lnTo>
                      <a:pt x="37" y="111"/>
                    </a:lnTo>
                    <a:lnTo>
                      <a:pt x="42" y="101"/>
                    </a:lnTo>
                    <a:lnTo>
                      <a:pt x="48" y="91"/>
                    </a:lnTo>
                    <a:lnTo>
                      <a:pt x="54" y="81"/>
                    </a:lnTo>
                    <a:lnTo>
                      <a:pt x="60" y="71"/>
                    </a:lnTo>
                    <a:lnTo>
                      <a:pt x="68" y="62"/>
                    </a:lnTo>
                    <a:lnTo>
                      <a:pt x="76" y="53"/>
                    </a:lnTo>
                    <a:lnTo>
                      <a:pt x="85" y="44"/>
                    </a:lnTo>
                    <a:lnTo>
                      <a:pt x="94" y="36"/>
                    </a:lnTo>
                    <a:lnTo>
                      <a:pt x="105" y="28"/>
                    </a:lnTo>
                    <a:lnTo>
                      <a:pt x="116" y="20"/>
                    </a:lnTo>
                    <a:lnTo>
                      <a:pt x="128" y="13"/>
                    </a:lnTo>
                    <a:lnTo>
                      <a:pt x="141" y="7"/>
                    </a:lnTo>
                    <a:lnTo>
                      <a:pt x="155" y="0"/>
                    </a:lnTo>
                    <a:lnTo>
                      <a:pt x="163" y="2"/>
                    </a:lnTo>
                    <a:lnTo>
                      <a:pt x="171" y="2"/>
                    </a:lnTo>
                    <a:lnTo>
                      <a:pt x="186" y="3"/>
                    </a:lnTo>
                    <a:lnTo>
                      <a:pt x="194" y="3"/>
                    </a:lnTo>
                    <a:lnTo>
                      <a:pt x="202" y="5"/>
                    </a:lnTo>
                    <a:lnTo>
                      <a:pt x="209" y="7"/>
                    </a:lnTo>
                    <a:lnTo>
                      <a:pt x="216" y="11"/>
                    </a:lnTo>
                    <a:lnTo>
                      <a:pt x="219" y="15"/>
                    </a:lnTo>
                    <a:lnTo>
                      <a:pt x="221" y="18"/>
                    </a:lnTo>
                    <a:lnTo>
                      <a:pt x="222" y="23"/>
                    </a:lnTo>
                    <a:lnTo>
                      <a:pt x="223" y="29"/>
                    </a:lnTo>
                    <a:lnTo>
                      <a:pt x="224" y="35"/>
                    </a:lnTo>
                    <a:lnTo>
                      <a:pt x="224" y="40"/>
                    </a:lnTo>
                    <a:lnTo>
                      <a:pt x="224" y="51"/>
                    </a:lnTo>
                    <a:lnTo>
                      <a:pt x="223" y="89"/>
                    </a:lnTo>
                    <a:lnTo>
                      <a:pt x="223" y="128"/>
                    </a:lnTo>
                    <a:lnTo>
                      <a:pt x="222" y="147"/>
                    </a:lnTo>
                    <a:lnTo>
                      <a:pt x="220" y="166"/>
                    </a:lnTo>
                    <a:lnTo>
                      <a:pt x="218" y="186"/>
                    </a:lnTo>
                    <a:lnTo>
                      <a:pt x="216" y="205"/>
                    </a:lnTo>
                    <a:lnTo>
                      <a:pt x="215" y="208"/>
                    </a:lnTo>
                    <a:lnTo>
                      <a:pt x="214" y="211"/>
                    </a:lnTo>
                    <a:lnTo>
                      <a:pt x="213" y="215"/>
                    </a:lnTo>
                    <a:lnTo>
                      <a:pt x="211" y="219"/>
                    </a:lnTo>
                    <a:lnTo>
                      <a:pt x="206" y="226"/>
                    </a:lnTo>
                    <a:lnTo>
                      <a:pt x="200" y="235"/>
                    </a:lnTo>
                    <a:lnTo>
                      <a:pt x="193" y="244"/>
                    </a:lnTo>
                    <a:lnTo>
                      <a:pt x="185" y="254"/>
                    </a:lnTo>
                    <a:lnTo>
                      <a:pt x="176" y="264"/>
                    </a:lnTo>
                    <a:lnTo>
                      <a:pt x="168" y="274"/>
                    </a:lnTo>
                    <a:lnTo>
                      <a:pt x="149" y="292"/>
                    </a:lnTo>
                    <a:lnTo>
                      <a:pt x="140" y="300"/>
                    </a:lnTo>
                    <a:lnTo>
                      <a:pt x="132" y="308"/>
                    </a:lnTo>
                    <a:lnTo>
                      <a:pt x="123" y="314"/>
                    </a:lnTo>
                    <a:lnTo>
                      <a:pt x="116" y="320"/>
                    </a:lnTo>
                    <a:lnTo>
                      <a:pt x="110" y="325"/>
                    </a:lnTo>
                    <a:lnTo>
                      <a:pt x="104" y="327"/>
                    </a:lnTo>
                    <a:lnTo>
                      <a:pt x="101" y="328"/>
                    </a:lnTo>
                    <a:lnTo>
                      <a:pt x="97" y="330"/>
                    </a:lnTo>
                    <a:lnTo>
                      <a:pt x="89" y="333"/>
                    </a:lnTo>
                    <a:lnTo>
                      <a:pt x="80" y="336"/>
                    </a:lnTo>
                    <a:lnTo>
                      <a:pt x="72" y="340"/>
                    </a:lnTo>
                    <a:lnTo>
                      <a:pt x="64" y="343"/>
                    </a:lnTo>
                    <a:lnTo>
                      <a:pt x="61" y="345"/>
                    </a:lnTo>
                    <a:lnTo>
                      <a:pt x="58" y="345"/>
                    </a:lnTo>
                    <a:lnTo>
                      <a:pt x="55" y="346"/>
                    </a:lnTo>
                    <a:lnTo>
                      <a:pt x="54" y="347"/>
                    </a:lnTo>
                    <a:lnTo>
                      <a:pt x="52" y="348"/>
                    </a:lnTo>
                    <a:lnTo>
                      <a:pt x="47" y="354"/>
                    </a:lnTo>
                    <a:lnTo>
                      <a:pt x="41" y="361"/>
                    </a:lnTo>
                    <a:lnTo>
                      <a:pt x="34" y="367"/>
                    </a:lnTo>
                    <a:lnTo>
                      <a:pt x="28" y="372"/>
                    </a:lnTo>
                    <a:lnTo>
                      <a:pt x="21" y="375"/>
                    </a:lnTo>
                    <a:lnTo>
                      <a:pt x="18" y="376"/>
                    </a:lnTo>
                    <a:lnTo>
                      <a:pt x="14" y="376"/>
                    </a:lnTo>
                    <a:lnTo>
                      <a:pt x="11" y="375"/>
                    </a:lnTo>
                    <a:lnTo>
                      <a:pt x="7" y="374"/>
                    </a:lnTo>
                    <a:lnTo>
                      <a:pt x="4" y="372"/>
                    </a:lnTo>
                    <a:lnTo>
                      <a:pt x="0" y="368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056" name="Freeform 61"/>
              <p:cNvSpPr>
                <a:spLocks/>
              </p:cNvSpPr>
              <p:nvPr/>
            </p:nvSpPr>
            <p:spPr bwMode="auto">
              <a:xfrm>
                <a:off x="578" y="2571"/>
                <a:ext cx="268" cy="349"/>
              </a:xfrm>
              <a:custGeom>
                <a:avLst/>
                <a:gdLst>
                  <a:gd name="T0" fmla="*/ 192 w 268"/>
                  <a:gd name="T1" fmla="*/ 38 h 349"/>
                  <a:gd name="T2" fmla="*/ 163 w 268"/>
                  <a:gd name="T3" fmla="*/ 54 h 349"/>
                  <a:gd name="T4" fmla="*/ 136 w 268"/>
                  <a:gd name="T5" fmla="*/ 74 h 349"/>
                  <a:gd name="T6" fmla="*/ 109 w 268"/>
                  <a:gd name="T7" fmla="*/ 96 h 349"/>
                  <a:gd name="T8" fmla="*/ 72 w 268"/>
                  <a:gd name="T9" fmla="*/ 134 h 349"/>
                  <a:gd name="T10" fmla="*/ 24 w 268"/>
                  <a:gd name="T11" fmla="*/ 188 h 349"/>
                  <a:gd name="T12" fmla="*/ 1 w 268"/>
                  <a:gd name="T13" fmla="*/ 225 h 349"/>
                  <a:gd name="T14" fmla="*/ 1 w 268"/>
                  <a:gd name="T15" fmla="*/ 246 h 349"/>
                  <a:gd name="T16" fmla="*/ 2 w 268"/>
                  <a:gd name="T17" fmla="*/ 268 h 349"/>
                  <a:gd name="T18" fmla="*/ 6 w 268"/>
                  <a:gd name="T19" fmla="*/ 288 h 349"/>
                  <a:gd name="T20" fmla="*/ 14 w 268"/>
                  <a:gd name="T21" fmla="*/ 303 h 349"/>
                  <a:gd name="T22" fmla="*/ 27 w 268"/>
                  <a:gd name="T23" fmla="*/ 318 h 349"/>
                  <a:gd name="T24" fmla="*/ 48 w 268"/>
                  <a:gd name="T25" fmla="*/ 332 h 349"/>
                  <a:gd name="T26" fmla="*/ 72 w 268"/>
                  <a:gd name="T27" fmla="*/ 341 h 349"/>
                  <a:gd name="T28" fmla="*/ 95 w 268"/>
                  <a:gd name="T29" fmla="*/ 347 h 349"/>
                  <a:gd name="T30" fmla="*/ 109 w 268"/>
                  <a:gd name="T31" fmla="*/ 347 h 349"/>
                  <a:gd name="T32" fmla="*/ 126 w 268"/>
                  <a:gd name="T33" fmla="*/ 347 h 349"/>
                  <a:gd name="T34" fmla="*/ 145 w 268"/>
                  <a:gd name="T35" fmla="*/ 348 h 349"/>
                  <a:gd name="T36" fmla="*/ 174 w 268"/>
                  <a:gd name="T37" fmla="*/ 347 h 349"/>
                  <a:gd name="T38" fmla="*/ 193 w 268"/>
                  <a:gd name="T39" fmla="*/ 343 h 349"/>
                  <a:gd name="T40" fmla="*/ 211 w 268"/>
                  <a:gd name="T41" fmla="*/ 335 h 349"/>
                  <a:gd name="T42" fmla="*/ 226 w 268"/>
                  <a:gd name="T43" fmla="*/ 324 h 349"/>
                  <a:gd name="T44" fmla="*/ 236 w 268"/>
                  <a:gd name="T45" fmla="*/ 311 h 349"/>
                  <a:gd name="T46" fmla="*/ 243 w 268"/>
                  <a:gd name="T47" fmla="*/ 297 h 349"/>
                  <a:gd name="T48" fmla="*/ 252 w 268"/>
                  <a:gd name="T49" fmla="*/ 272 h 349"/>
                  <a:gd name="T50" fmla="*/ 259 w 268"/>
                  <a:gd name="T51" fmla="*/ 247 h 349"/>
                  <a:gd name="T52" fmla="*/ 263 w 268"/>
                  <a:gd name="T53" fmla="*/ 233 h 349"/>
                  <a:gd name="T54" fmla="*/ 266 w 268"/>
                  <a:gd name="T55" fmla="*/ 222 h 349"/>
                  <a:gd name="T56" fmla="*/ 267 w 268"/>
                  <a:gd name="T57" fmla="*/ 216 h 349"/>
                  <a:gd name="T58" fmla="*/ 265 w 268"/>
                  <a:gd name="T59" fmla="*/ 198 h 349"/>
                  <a:gd name="T60" fmla="*/ 259 w 268"/>
                  <a:gd name="T61" fmla="*/ 167 h 349"/>
                  <a:gd name="T62" fmla="*/ 249 w 268"/>
                  <a:gd name="T63" fmla="*/ 122 h 349"/>
                  <a:gd name="T64" fmla="*/ 241 w 268"/>
                  <a:gd name="T65" fmla="*/ 92 h 349"/>
                  <a:gd name="T66" fmla="*/ 245 w 268"/>
                  <a:gd name="T67" fmla="*/ 66 h 349"/>
                  <a:gd name="T68" fmla="*/ 250 w 268"/>
                  <a:gd name="T69" fmla="*/ 41 h 349"/>
                  <a:gd name="T70" fmla="*/ 253 w 268"/>
                  <a:gd name="T71" fmla="*/ 31 h 349"/>
                  <a:gd name="T72" fmla="*/ 259 w 268"/>
                  <a:gd name="T73" fmla="*/ 18 h 349"/>
                  <a:gd name="T74" fmla="*/ 263 w 268"/>
                  <a:gd name="T75" fmla="*/ 12 h 349"/>
                  <a:gd name="T76" fmla="*/ 265 w 268"/>
                  <a:gd name="T77" fmla="*/ 11 h 349"/>
                  <a:gd name="T78" fmla="*/ 267 w 268"/>
                  <a:gd name="T79" fmla="*/ 12 h 349"/>
                  <a:gd name="T80" fmla="*/ 267 w 268"/>
                  <a:gd name="T81" fmla="*/ 11 h 349"/>
                  <a:gd name="T82" fmla="*/ 267 w 268"/>
                  <a:gd name="T83" fmla="*/ 8 h 349"/>
                  <a:gd name="T84" fmla="*/ 267 w 268"/>
                  <a:gd name="T85" fmla="*/ 0 h 34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268"/>
                  <a:gd name="T130" fmla="*/ 0 h 349"/>
                  <a:gd name="T131" fmla="*/ 268 w 268"/>
                  <a:gd name="T132" fmla="*/ 349 h 349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268" h="349">
                    <a:moveTo>
                      <a:pt x="207" y="31"/>
                    </a:moveTo>
                    <a:lnTo>
                      <a:pt x="192" y="38"/>
                    </a:lnTo>
                    <a:lnTo>
                      <a:pt x="177" y="45"/>
                    </a:lnTo>
                    <a:lnTo>
                      <a:pt x="163" y="54"/>
                    </a:lnTo>
                    <a:lnTo>
                      <a:pt x="149" y="63"/>
                    </a:lnTo>
                    <a:lnTo>
                      <a:pt x="136" y="74"/>
                    </a:lnTo>
                    <a:lnTo>
                      <a:pt x="122" y="84"/>
                    </a:lnTo>
                    <a:lnTo>
                      <a:pt x="109" y="96"/>
                    </a:lnTo>
                    <a:lnTo>
                      <a:pt x="96" y="109"/>
                    </a:lnTo>
                    <a:lnTo>
                      <a:pt x="72" y="134"/>
                    </a:lnTo>
                    <a:lnTo>
                      <a:pt x="48" y="161"/>
                    </a:lnTo>
                    <a:lnTo>
                      <a:pt x="24" y="188"/>
                    </a:lnTo>
                    <a:lnTo>
                      <a:pt x="0" y="215"/>
                    </a:lnTo>
                    <a:lnTo>
                      <a:pt x="1" y="225"/>
                    </a:lnTo>
                    <a:lnTo>
                      <a:pt x="1" y="236"/>
                    </a:lnTo>
                    <a:lnTo>
                      <a:pt x="1" y="246"/>
                    </a:lnTo>
                    <a:lnTo>
                      <a:pt x="1" y="257"/>
                    </a:lnTo>
                    <a:lnTo>
                      <a:pt x="2" y="268"/>
                    </a:lnTo>
                    <a:lnTo>
                      <a:pt x="4" y="278"/>
                    </a:lnTo>
                    <a:lnTo>
                      <a:pt x="6" y="288"/>
                    </a:lnTo>
                    <a:lnTo>
                      <a:pt x="10" y="297"/>
                    </a:lnTo>
                    <a:lnTo>
                      <a:pt x="14" y="303"/>
                    </a:lnTo>
                    <a:lnTo>
                      <a:pt x="18" y="309"/>
                    </a:lnTo>
                    <a:lnTo>
                      <a:pt x="27" y="318"/>
                    </a:lnTo>
                    <a:lnTo>
                      <a:pt x="37" y="326"/>
                    </a:lnTo>
                    <a:lnTo>
                      <a:pt x="48" y="332"/>
                    </a:lnTo>
                    <a:lnTo>
                      <a:pt x="60" y="337"/>
                    </a:lnTo>
                    <a:lnTo>
                      <a:pt x="72" y="341"/>
                    </a:lnTo>
                    <a:lnTo>
                      <a:pt x="84" y="344"/>
                    </a:lnTo>
                    <a:lnTo>
                      <a:pt x="95" y="347"/>
                    </a:lnTo>
                    <a:lnTo>
                      <a:pt x="102" y="347"/>
                    </a:lnTo>
                    <a:lnTo>
                      <a:pt x="109" y="347"/>
                    </a:lnTo>
                    <a:lnTo>
                      <a:pt x="117" y="347"/>
                    </a:lnTo>
                    <a:lnTo>
                      <a:pt x="126" y="347"/>
                    </a:lnTo>
                    <a:lnTo>
                      <a:pt x="135" y="348"/>
                    </a:lnTo>
                    <a:lnTo>
                      <a:pt x="145" y="348"/>
                    </a:lnTo>
                    <a:lnTo>
                      <a:pt x="164" y="347"/>
                    </a:lnTo>
                    <a:lnTo>
                      <a:pt x="174" y="347"/>
                    </a:lnTo>
                    <a:lnTo>
                      <a:pt x="184" y="345"/>
                    </a:lnTo>
                    <a:lnTo>
                      <a:pt x="193" y="343"/>
                    </a:lnTo>
                    <a:lnTo>
                      <a:pt x="203" y="340"/>
                    </a:lnTo>
                    <a:lnTo>
                      <a:pt x="211" y="335"/>
                    </a:lnTo>
                    <a:lnTo>
                      <a:pt x="219" y="330"/>
                    </a:lnTo>
                    <a:lnTo>
                      <a:pt x="226" y="324"/>
                    </a:lnTo>
                    <a:lnTo>
                      <a:pt x="232" y="316"/>
                    </a:lnTo>
                    <a:lnTo>
                      <a:pt x="236" y="311"/>
                    </a:lnTo>
                    <a:lnTo>
                      <a:pt x="240" y="304"/>
                    </a:lnTo>
                    <a:lnTo>
                      <a:pt x="243" y="297"/>
                    </a:lnTo>
                    <a:lnTo>
                      <a:pt x="246" y="289"/>
                    </a:lnTo>
                    <a:lnTo>
                      <a:pt x="252" y="272"/>
                    </a:lnTo>
                    <a:lnTo>
                      <a:pt x="257" y="255"/>
                    </a:lnTo>
                    <a:lnTo>
                      <a:pt x="259" y="247"/>
                    </a:lnTo>
                    <a:lnTo>
                      <a:pt x="261" y="240"/>
                    </a:lnTo>
                    <a:lnTo>
                      <a:pt x="263" y="233"/>
                    </a:lnTo>
                    <a:lnTo>
                      <a:pt x="264" y="227"/>
                    </a:lnTo>
                    <a:lnTo>
                      <a:pt x="266" y="222"/>
                    </a:lnTo>
                    <a:lnTo>
                      <a:pt x="266" y="218"/>
                    </a:lnTo>
                    <a:lnTo>
                      <a:pt x="267" y="216"/>
                    </a:lnTo>
                    <a:lnTo>
                      <a:pt x="267" y="215"/>
                    </a:lnTo>
                    <a:lnTo>
                      <a:pt x="265" y="198"/>
                    </a:lnTo>
                    <a:lnTo>
                      <a:pt x="262" y="182"/>
                    </a:lnTo>
                    <a:lnTo>
                      <a:pt x="259" y="167"/>
                    </a:lnTo>
                    <a:lnTo>
                      <a:pt x="256" y="152"/>
                    </a:lnTo>
                    <a:lnTo>
                      <a:pt x="249" y="122"/>
                    </a:lnTo>
                    <a:lnTo>
                      <a:pt x="245" y="107"/>
                    </a:lnTo>
                    <a:lnTo>
                      <a:pt x="241" y="92"/>
                    </a:lnTo>
                    <a:lnTo>
                      <a:pt x="243" y="79"/>
                    </a:lnTo>
                    <a:lnTo>
                      <a:pt x="245" y="66"/>
                    </a:lnTo>
                    <a:lnTo>
                      <a:pt x="247" y="54"/>
                    </a:lnTo>
                    <a:lnTo>
                      <a:pt x="250" y="41"/>
                    </a:lnTo>
                    <a:lnTo>
                      <a:pt x="252" y="36"/>
                    </a:lnTo>
                    <a:lnTo>
                      <a:pt x="253" y="31"/>
                    </a:lnTo>
                    <a:lnTo>
                      <a:pt x="256" y="24"/>
                    </a:lnTo>
                    <a:lnTo>
                      <a:pt x="259" y="18"/>
                    </a:lnTo>
                    <a:lnTo>
                      <a:pt x="261" y="15"/>
                    </a:lnTo>
                    <a:lnTo>
                      <a:pt x="263" y="12"/>
                    </a:lnTo>
                    <a:lnTo>
                      <a:pt x="264" y="11"/>
                    </a:lnTo>
                    <a:lnTo>
                      <a:pt x="265" y="11"/>
                    </a:lnTo>
                    <a:lnTo>
                      <a:pt x="266" y="11"/>
                    </a:lnTo>
                    <a:lnTo>
                      <a:pt x="267" y="12"/>
                    </a:lnTo>
                    <a:lnTo>
                      <a:pt x="267" y="11"/>
                    </a:lnTo>
                    <a:lnTo>
                      <a:pt x="267" y="8"/>
                    </a:lnTo>
                    <a:lnTo>
                      <a:pt x="267" y="5"/>
                    </a:lnTo>
                    <a:lnTo>
                      <a:pt x="267" y="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</p:grpSp>
      <p:grpSp>
        <p:nvGrpSpPr>
          <p:cNvPr id="23556" name="Group 85"/>
          <p:cNvGrpSpPr>
            <a:grpSpLocks/>
          </p:cNvGrpSpPr>
          <p:nvPr/>
        </p:nvGrpSpPr>
        <p:grpSpPr bwMode="auto">
          <a:xfrm>
            <a:off x="4400551" y="2154734"/>
            <a:ext cx="1972568" cy="342900"/>
            <a:chOff x="2688" y="1693"/>
            <a:chExt cx="2209" cy="384"/>
          </a:xfrm>
        </p:grpSpPr>
        <p:sp>
          <p:nvSpPr>
            <p:cNvPr id="1031" name="Freeform 64"/>
            <p:cNvSpPr>
              <a:spLocks/>
            </p:cNvSpPr>
            <p:nvPr/>
          </p:nvSpPr>
          <p:spPr bwMode="auto">
            <a:xfrm>
              <a:off x="2688" y="1837"/>
              <a:ext cx="192" cy="240"/>
            </a:xfrm>
            <a:custGeom>
              <a:avLst/>
              <a:gdLst>
                <a:gd name="T0" fmla="*/ 79 w 192"/>
                <a:gd name="T1" fmla="*/ 15 h 240"/>
                <a:gd name="T2" fmla="*/ 74 w 192"/>
                <a:gd name="T3" fmla="*/ 28 h 240"/>
                <a:gd name="T4" fmla="*/ 64 w 192"/>
                <a:gd name="T5" fmla="*/ 51 h 240"/>
                <a:gd name="T6" fmla="*/ 48 w 192"/>
                <a:gd name="T7" fmla="*/ 84 h 240"/>
                <a:gd name="T8" fmla="*/ 39 w 192"/>
                <a:gd name="T9" fmla="*/ 100 h 240"/>
                <a:gd name="T10" fmla="*/ 30 w 192"/>
                <a:gd name="T11" fmla="*/ 113 h 240"/>
                <a:gd name="T12" fmla="*/ 22 w 192"/>
                <a:gd name="T13" fmla="*/ 124 h 240"/>
                <a:gd name="T14" fmla="*/ 19 w 192"/>
                <a:gd name="T15" fmla="*/ 134 h 240"/>
                <a:gd name="T16" fmla="*/ 17 w 192"/>
                <a:gd name="T17" fmla="*/ 142 h 240"/>
                <a:gd name="T18" fmla="*/ 13 w 192"/>
                <a:gd name="T19" fmla="*/ 154 h 240"/>
                <a:gd name="T20" fmla="*/ 11 w 192"/>
                <a:gd name="T21" fmla="*/ 161 h 240"/>
                <a:gd name="T22" fmla="*/ 10 w 192"/>
                <a:gd name="T23" fmla="*/ 167 h 240"/>
                <a:gd name="T24" fmla="*/ 7 w 192"/>
                <a:gd name="T25" fmla="*/ 174 h 240"/>
                <a:gd name="T26" fmla="*/ 5 w 192"/>
                <a:gd name="T27" fmla="*/ 181 h 240"/>
                <a:gd name="T28" fmla="*/ 2 w 192"/>
                <a:gd name="T29" fmla="*/ 191 h 240"/>
                <a:gd name="T30" fmla="*/ 14 w 192"/>
                <a:gd name="T31" fmla="*/ 205 h 240"/>
                <a:gd name="T32" fmla="*/ 41 w 192"/>
                <a:gd name="T33" fmla="*/ 217 h 240"/>
                <a:gd name="T34" fmla="*/ 68 w 192"/>
                <a:gd name="T35" fmla="*/ 227 h 240"/>
                <a:gd name="T36" fmla="*/ 96 w 192"/>
                <a:gd name="T37" fmla="*/ 236 h 240"/>
                <a:gd name="T38" fmla="*/ 116 w 192"/>
                <a:gd name="T39" fmla="*/ 235 h 240"/>
                <a:gd name="T40" fmla="*/ 124 w 192"/>
                <a:gd name="T41" fmla="*/ 227 h 240"/>
                <a:gd name="T42" fmla="*/ 131 w 192"/>
                <a:gd name="T43" fmla="*/ 220 h 240"/>
                <a:gd name="T44" fmla="*/ 140 w 192"/>
                <a:gd name="T45" fmla="*/ 210 h 240"/>
                <a:gd name="T46" fmla="*/ 147 w 192"/>
                <a:gd name="T47" fmla="*/ 196 h 240"/>
                <a:gd name="T48" fmla="*/ 152 w 192"/>
                <a:gd name="T49" fmla="*/ 182 h 240"/>
                <a:gd name="T50" fmla="*/ 156 w 192"/>
                <a:gd name="T51" fmla="*/ 167 h 240"/>
                <a:gd name="T52" fmla="*/ 159 w 192"/>
                <a:gd name="T53" fmla="*/ 150 h 240"/>
                <a:gd name="T54" fmla="*/ 163 w 192"/>
                <a:gd name="T55" fmla="*/ 130 h 240"/>
                <a:gd name="T56" fmla="*/ 169 w 192"/>
                <a:gd name="T57" fmla="*/ 107 h 240"/>
                <a:gd name="T58" fmla="*/ 177 w 192"/>
                <a:gd name="T59" fmla="*/ 83 h 240"/>
                <a:gd name="T60" fmla="*/ 185 w 192"/>
                <a:gd name="T61" fmla="*/ 55 h 240"/>
                <a:gd name="T62" fmla="*/ 189 w 192"/>
                <a:gd name="T63" fmla="*/ 42 h 240"/>
                <a:gd name="T64" fmla="*/ 190 w 192"/>
                <a:gd name="T65" fmla="*/ 36 h 240"/>
                <a:gd name="T66" fmla="*/ 191 w 192"/>
                <a:gd name="T67" fmla="*/ 33 h 240"/>
                <a:gd name="T68" fmla="*/ 166 w 192"/>
                <a:gd name="T69" fmla="*/ 17 h 240"/>
                <a:gd name="T70" fmla="*/ 145 w 192"/>
                <a:gd name="T71" fmla="*/ 7 h 240"/>
                <a:gd name="T72" fmla="*/ 131 w 192"/>
                <a:gd name="T73" fmla="*/ 2 h 240"/>
                <a:gd name="T74" fmla="*/ 116 w 192"/>
                <a:gd name="T75" fmla="*/ 0 h 240"/>
                <a:gd name="T76" fmla="*/ 102 w 192"/>
                <a:gd name="T77" fmla="*/ 1 h 240"/>
                <a:gd name="T78" fmla="*/ 88 w 192"/>
                <a:gd name="T79" fmla="*/ 5 h 24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92"/>
                <a:gd name="T121" fmla="*/ 0 h 240"/>
                <a:gd name="T122" fmla="*/ 192 w 192"/>
                <a:gd name="T123" fmla="*/ 240 h 240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92" h="240">
                  <a:moveTo>
                    <a:pt x="81" y="9"/>
                  </a:moveTo>
                  <a:lnTo>
                    <a:pt x="79" y="15"/>
                  </a:lnTo>
                  <a:lnTo>
                    <a:pt x="77" y="21"/>
                  </a:lnTo>
                  <a:lnTo>
                    <a:pt x="74" y="28"/>
                  </a:lnTo>
                  <a:lnTo>
                    <a:pt x="71" y="36"/>
                  </a:lnTo>
                  <a:lnTo>
                    <a:pt x="64" y="51"/>
                  </a:lnTo>
                  <a:lnTo>
                    <a:pt x="56" y="68"/>
                  </a:lnTo>
                  <a:lnTo>
                    <a:pt x="48" y="84"/>
                  </a:lnTo>
                  <a:lnTo>
                    <a:pt x="43" y="92"/>
                  </a:lnTo>
                  <a:lnTo>
                    <a:pt x="39" y="100"/>
                  </a:lnTo>
                  <a:lnTo>
                    <a:pt x="34" y="106"/>
                  </a:lnTo>
                  <a:lnTo>
                    <a:pt x="30" y="113"/>
                  </a:lnTo>
                  <a:lnTo>
                    <a:pt x="26" y="119"/>
                  </a:lnTo>
                  <a:lnTo>
                    <a:pt x="22" y="124"/>
                  </a:lnTo>
                  <a:lnTo>
                    <a:pt x="21" y="129"/>
                  </a:lnTo>
                  <a:lnTo>
                    <a:pt x="19" y="134"/>
                  </a:lnTo>
                  <a:lnTo>
                    <a:pt x="18" y="138"/>
                  </a:lnTo>
                  <a:lnTo>
                    <a:pt x="17" y="142"/>
                  </a:lnTo>
                  <a:lnTo>
                    <a:pt x="15" y="149"/>
                  </a:lnTo>
                  <a:lnTo>
                    <a:pt x="13" y="154"/>
                  </a:lnTo>
                  <a:lnTo>
                    <a:pt x="12" y="158"/>
                  </a:lnTo>
                  <a:lnTo>
                    <a:pt x="11" y="161"/>
                  </a:lnTo>
                  <a:lnTo>
                    <a:pt x="10" y="164"/>
                  </a:lnTo>
                  <a:lnTo>
                    <a:pt x="10" y="167"/>
                  </a:lnTo>
                  <a:lnTo>
                    <a:pt x="8" y="172"/>
                  </a:lnTo>
                  <a:lnTo>
                    <a:pt x="7" y="174"/>
                  </a:lnTo>
                  <a:lnTo>
                    <a:pt x="6" y="177"/>
                  </a:lnTo>
                  <a:lnTo>
                    <a:pt x="5" y="181"/>
                  </a:lnTo>
                  <a:lnTo>
                    <a:pt x="4" y="185"/>
                  </a:lnTo>
                  <a:lnTo>
                    <a:pt x="2" y="191"/>
                  </a:lnTo>
                  <a:lnTo>
                    <a:pt x="0" y="198"/>
                  </a:lnTo>
                  <a:lnTo>
                    <a:pt x="14" y="205"/>
                  </a:lnTo>
                  <a:lnTo>
                    <a:pt x="27" y="212"/>
                  </a:lnTo>
                  <a:lnTo>
                    <a:pt x="41" y="217"/>
                  </a:lnTo>
                  <a:lnTo>
                    <a:pt x="54" y="222"/>
                  </a:lnTo>
                  <a:lnTo>
                    <a:pt x="68" y="227"/>
                  </a:lnTo>
                  <a:lnTo>
                    <a:pt x="82" y="231"/>
                  </a:lnTo>
                  <a:lnTo>
                    <a:pt x="96" y="236"/>
                  </a:lnTo>
                  <a:lnTo>
                    <a:pt x="111" y="239"/>
                  </a:lnTo>
                  <a:lnTo>
                    <a:pt x="116" y="235"/>
                  </a:lnTo>
                  <a:lnTo>
                    <a:pt x="120" y="231"/>
                  </a:lnTo>
                  <a:lnTo>
                    <a:pt x="124" y="227"/>
                  </a:lnTo>
                  <a:lnTo>
                    <a:pt x="128" y="224"/>
                  </a:lnTo>
                  <a:lnTo>
                    <a:pt x="131" y="220"/>
                  </a:lnTo>
                  <a:lnTo>
                    <a:pt x="135" y="217"/>
                  </a:lnTo>
                  <a:lnTo>
                    <a:pt x="140" y="210"/>
                  </a:lnTo>
                  <a:lnTo>
                    <a:pt x="144" y="203"/>
                  </a:lnTo>
                  <a:lnTo>
                    <a:pt x="147" y="196"/>
                  </a:lnTo>
                  <a:lnTo>
                    <a:pt x="150" y="189"/>
                  </a:lnTo>
                  <a:lnTo>
                    <a:pt x="152" y="182"/>
                  </a:lnTo>
                  <a:lnTo>
                    <a:pt x="154" y="175"/>
                  </a:lnTo>
                  <a:lnTo>
                    <a:pt x="156" y="167"/>
                  </a:lnTo>
                  <a:lnTo>
                    <a:pt x="157" y="159"/>
                  </a:lnTo>
                  <a:lnTo>
                    <a:pt x="159" y="150"/>
                  </a:lnTo>
                  <a:lnTo>
                    <a:pt x="160" y="140"/>
                  </a:lnTo>
                  <a:lnTo>
                    <a:pt x="163" y="130"/>
                  </a:lnTo>
                  <a:lnTo>
                    <a:pt x="166" y="119"/>
                  </a:lnTo>
                  <a:lnTo>
                    <a:pt x="169" y="107"/>
                  </a:lnTo>
                  <a:lnTo>
                    <a:pt x="173" y="95"/>
                  </a:lnTo>
                  <a:lnTo>
                    <a:pt x="177" y="83"/>
                  </a:lnTo>
                  <a:lnTo>
                    <a:pt x="184" y="58"/>
                  </a:lnTo>
                  <a:lnTo>
                    <a:pt x="185" y="55"/>
                  </a:lnTo>
                  <a:lnTo>
                    <a:pt x="186" y="51"/>
                  </a:lnTo>
                  <a:lnTo>
                    <a:pt x="189" y="42"/>
                  </a:lnTo>
                  <a:lnTo>
                    <a:pt x="190" y="39"/>
                  </a:lnTo>
                  <a:lnTo>
                    <a:pt x="190" y="36"/>
                  </a:lnTo>
                  <a:lnTo>
                    <a:pt x="191" y="34"/>
                  </a:lnTo>
                  <a:lnTo>
                    <a:pt x="191" y="33"/>
                  </a:lnTo>
                  <a:lnTo>
                    <a:pt x="179" y="25"/>
                  </a:lnTo>
                  <a:lnTo>
                    <a:pt x="166" y="17"/>
                  </a:lnTo>
                  <a:lnTo>
                    <a:pt x="152" y="10"/>
                  </a:lnTo>
                  <a:lnTo>
                    <a:pt x="145" y="7"/>
                  </a:lnTo>
                  <a:lnTo>
                    <a:pt x="138" y="4"/>
                  </a:lnTo>
                  <a:lnTo>
                    <a:pt x="131" y="2"/>
                  </a:lnTo>
                  <a:lnTo>
                    <a:pt x="123" y="1"/>
                  </a:lnTo>
                  <a:lnTo>
                    <a:pt x="116" y="0"/>
                  </a:lnTo>
                  <a:lnTo>
                    <a:pt x="109" y="0"/>
                  </a:lnTo>
                  <a:lnTo>
                    <a:pt x="102" y="1"/>
                  </a:lnTo>
                  <a:lnTo>
                    <a:pt x="95" y="3"/>
                  </a:lnTo>
                  <a:lnTo>
                    <a:pt x="88" y="5"/>
                  </a:lnTo>
                  <a:lnTo>
                    <a:pt x="81" y="9"/>
                  </a:lnTo>
                </a:path>
              </a:pathLst>
            </a:custGeom>
            <a:solidFill>
              <a:srgbClr val="FF00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032" name="Freeform 65"/>
            <p:cNvSpPr>
              <a:spLocks/>
            </p:cNvSpPr>
            <p:nvPr/>
          </p:nvSpPr>
          <p:spPr bwMode="auto">
            <a:xfrm>
              <a:off x="2825" y="1867"/>
              <a:ext cx="126" cy="142"/>
            </a:xfrm>
            <a:custGeom>
              <a:avLst/>
              <a:gdLst>
                <a:gd name="T0" fmla="*/ 33 w 126"/>
                <a:gd name="T1" fmla="*/ 13 h 142"/>
                <a:gd name="T2" fmla="*/ 40 w 126"/>
                <a:gd name="T3" fmla="*/ 11 h 142"/>
                <a:gd name="T4" fmla="*/ 47 w 126"/>
                <a:gd name="T5" fmla="*/ 8 h 142"/>
                <a:gd name="T6" fmla="*/ 54 w 126"/>
                <a:gd name="T7" fmla="*/ 5 h 142"/>
                <a:gd name="T8" fmla="*/ 63 w 126"/>
                <a:gd name="T9" fmla="*/ 2 h 142"/>
                <a:gd name="T10" fmla="*/ 70 w 126"/>
                <a:gd name="T11" fmla="*/ 0 h 142"/>
                <a:gd name="T12" fmla="*/ 77 w 126"/>
                <a:gd name="T13" fmla="*/ 0 h 142"/>
                <a:gd name="T14" fmla="*/ 84 w 126"/>
                <a:gd name="T15" fmla="*/ 3 h 142"/>
                <a:gd name="T16" fmla="*/ 90 w 126"/>
                <a:gd name="T17" fmla="*/ 8 h 142"/>
                <a:gd name="T18" fmla="*/ 95 w 126"/>
                <a:gd name="T19" fmla="*/ 13 h 142"/>
                <a:gd name="T20" fmla="*/ 100 w 126"/>
                <a:gd name="T21" fmla="*/ 19 h 142"/>
                <a:gd name="T22" fmla="*/ 104 w 126"/>
                <a:gd name="T23" fmla="*/ 36 h 142"/>
                <a:gd name="T24" fmla="*/ 108 w 126"/>
                <a:gd name="T25" fmla="*/ 66 h 142"/>
                <a:gd name="T26" fmla="*/ 110 w 126"/>
                <a:gd name="T27" fmla="*/ 80 h 142"/>
                <a:gd name="T28" fmla="*/ 112 w 126"/>
                <a:gd name="T29" fmla="*/ 87 h 142"/>
                <a:gd name="T30" fmla="*/ 116 w 126"/>
                <a:gd name="T31" fmla="*/ 103 h 142"/>
                <a:gd name="T32" fmla="*/ 120 w 126"/>
                <a:gd name="T33" fmla="*/ 115 h 142"/>
                <a:gd name="T34" fmla="*/ 122 w 126"/>
                <a:gd name="T35" fmla="*/ 121 h 142"/>
                <a:gd name="T36" fmla="*/ 124 w 126"/>
                <a:gd name="T37" fmla="*/ 126 h 142"/>
                <a:gd name="T38" fmla="*/ 125 w 126"/>
                <a:gd name="T39" fmla="*/ 129 h 142"/>
                <a:gd name="T40" fmla="*/ 116 w 126"/>
                <a:gd name="T41" fmla="*/ 131 h 142"/>
                <a:gd name="T42" fmla="*/ 100 w 126"/>
                <a:gd name="T43" fmla="*/ 135 h 142"/>
                <a:gd name="T44" fmla="*/ 85 w 126"/>
                <a:gd name="T45" fmla="*/ 138 h 142"/>
                <a:gd name="T46" fmla="*/ 63 w 126"/>
                <a:gd name="T47" fmla="*/ 141 h 142"/>
                <a:gd name="T48" fmla="*/ 49 w 126"/>
                <a:gd name="T49" fmla="*/ 141 h 142"/>
                <a:gd name="T50" fmla="*/ 34 w 126"/>
                <a:gd name="T51" fmla="*/ 141 h 142"/>
                <a:gd name="T52" fmla="*/ 18 w 126"/>
                <a:gd name="T53" fmla="*/ 140 h 142"/>
                <a:gd name="T54" fmla="*/ 0 w 126"/>
                <a:gd name="T55" fmla="*/ 137 h 142"/>
                <a:gd name="T56" fmla="*/ 9 w 126"/>
                <a:gd name="T57" fmla="*/ 112 h 142"/>
                <a:gd name="T58" fmla="*/ 20 w 126"/>
                <a:gd name="T59" fmla="*/ 88 h 142"/>
                <a:gd name="T60" fmla="*/ 29 w 126"/>
                <a:gd name="T61" fmla="*/ 64 h 142"/>
                <a:gd name="T62" fmla="*/ 35 w 126"/>
                <a:gd name="T63" fmla="*/ 45 h 142"/>
                <a:gd name="T64" fmla="*/ 38 w 126"/>
                <a:gd name="T65" fmla="*/ 35 h 142"/>
                <a:gd name="T66" fmla="*/ 42 w 126"/>
                <a:gd name="T67" fmla="*/ 23 h 142"/>
                <a:gd name="T68" fmla="*/ 44 w 126"/>
                <a:gd name="T69" fmla="*/ 14 h 142"/>
                <a:gd name="T70" fmla="*/ 44 w 126"/>
                <a:gd name="T71" fmla="*/ 8 h 142"/>
                <a:gd name="T72" fmla="*/ 44 w 126"/>
                <a:gd name="T73" fmla="*/ 5 h 142"/>
                <a:gd name="T74" fmla="*/ 42 w 126"/>
                <a:gd name="T75" fmla="*/ 4 h 142"/>
                <a:gd name="T76" fmla="*/ 40 w 126"/>
                <a:gd name="T77" fmla="*/ 5 h 142"/>
                <a:gd name="T78" fmla="*/ 35 w 126"/>
                <a:gd name="T79" fmla="*/ 9 h 142"/>
                <a:gd name="T80" fmla="*/ 31 w 126"/>
                <a:gd name="T81" fmla="*/ 12 h 14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6"/>
                <a:gd name="T124" fmla="*/ 0 h 142"/>
                <a:gd name="T125" fmla="*/ 126 w 126"/>
                <a:gd name="T126" fmla="*/ 142 h 14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6" h="142">
                  <a:moveTo>
                    <a:pt x="29" y="14"/>
                  </a:moveTo>
                  <a:lnTo>
                    <a:pt x="33" y="13"/>
                  </a:lnTo>
                  <a:lnTo>
                    <a:pt x="37" y="12"/>
                  </a:lnTo>
                  <a:lnTo>
                    <a:pt x="40" y="11"/>
                  </a:lnTo>
                  <a:lnTo>
                    <a:pt x="44" y="9"/>
                  </a:lnTo>
                  <a:lnTo>
                    <a:pt x="47" y="8"/>
                  </a:lnTo>
                  <a:lnTo>
                    <a:pt x="49" y="7"/>
                  </a:lnTo>
                  <a:lnTo>
                    <a:pt x="54" y="5"/>
                  </a:lnTo>
                  <a:lnTo>
                    <a:pt x="59" y="3"/>
                  </a:lnTo>
                  <a:lnTo>
                    <a:pt x="63" y="2"/>
                  </a:lnTo>
                  <a:lnTo>
                    <a:pt x="67" y="0"/>
                  </a:lnTo>
                  <a:lnTo>
                    <a:pt x="70" y="0"/>
                  </a:lnTo>
                  <a:lnTo>
                    <a:pt x="73" y="0"/>
                  </a:lnTo>
                  <a:lnTo>
                    <a:pt x="77" y="0"/>
                  </a:lnTo>
                  <a:lnTo>
                    <a:pt x="80" y="1"/>
                  </a:lnTo>
                  <a:lnTo>
                    <a:pt x="84" y="3"/>
                  </a:lnTo>
                  <a:lnTo>
                    <a:pt x="88" y="7"/>
                  </a:lnTo>
                  <a:lnTo>
                    <a:pt x="90" y="8"/>
                  </a:lnTo>
                  <a:lnTo>
                    <a:pt x="92" y="11"/>
                  </a:lnTo>
                  <a:lnTo>
                    <a:pt x="95" y="13"/>
                  </a:lnTo>
                  <a:lnTo>
                    <a:pt x="97" y="16"/>
                  </a:lnTo>
                  <a:lnTo>
                    <a:pt x="100" y="19"/>
                  </a:lnTo>
                  <a:lnTo>
                    <a:pt x="103" y="22"/>
                  </a:lnTo>
                  <a:lnTo>
                    <a:pt x="104" y="36"/>
                  </a:lnTo>
                  <a:lnTo>
                    <a:pt x="106" y="51"/>
                  </a:lnTo>
                  <a:lnTo>
                    <a:pt x="108" y="66"/>
                  </a:lnTo>
                  <a:lnTo>
                    <a:pt x="109" y="73"/>
                  </a:lnTo>
                  <a:lnTo>
                    <a:pt x="110" y="80"/>
                  </a:lnTo>
                  <a:lnTo>
                    <a:pt x="111" y="83"/>
                  </a:lnTo>
                  <a:lnTo>
                    <a:pt x="112" y="87"/>
                  </a:lnTo>
                  <a:lnTo>
                    <a:pt x="114" y="95"/>
                  </a:lnTo>
                  <a:lnTo>
                    <a:pt x="116" y="103"/>
                  </a:lnTo>
                  <a:lnTo>
                    <a:pt x="119" y="111"/>
                  </a:lnTo>
                  <a:lnTo>
                    <a:pt x="120" y="115"/>
                  </a:lnTo>
                  <a:lnTo>
                    <a:pt x="121" y="118"/>
                  </a:lnTo>
                  <a:lnTo>
                    <a:pt x="122" y="121"/>
                  </a:lnTo>
                  <a:lnTo>
                    <a:pt x="123" y="124"/>
                  </a:lnTo>
                  <a:lnTo>
                    <a:pt x="124" y="126"/>
                  </a:lnTo>
                  <a:lnTo>
                    <a:pt x="124" y="128"/>
                  </a:lnTo>
                  <a:lnTo>
                    <a:pt x="125" y="129"/>
                  </a:lnTo>
                  <a:lnTo>
                    <a:pt x="116" y="131"/>
                  </a:lnTo>
                  <a:lnTo>
                    <a:pt x="108" y="133"/>
                  </a:lnTo>
                  <a:lnTo>
                    <a:pt x="100" y="135"/>
                  </a:lnTo>
                  <a:lnTo>
                    <a:pt x="92" y="136"/>
                  </a:lnTo>
                  <a:lnTo>
                    <a:pt x="85" y="138"/>
                  </a:lnTo>
                  <a:lnTo>
                    <a:pt x="78" y="139"/>
                  </a:lnTo>
                  <a:lnTo>
                    <a:pt x="63" y="141"/>
                  </a:lnTo>
                  <a:lnTo>
                    <a:pt x="56" y="141"/>
                  </a:lnTo>
                  <a:lnTo>
                    <a:pt x="49" y="141"/>
                  </a:lnTo>
                  <a:lnTo>
                    <a:pt x="42" y="141"/>
                  </a:lnTo>
                  <a:lnTo>
                    <a:pt x="34" y="141"/>
                  </a:lnTo>
                  <a:lnTo>
                    <a:pt x="26" y="141"/>
                  </a:lnTo>
                  <a:lnTo>
                    <a:pt x="18" y="140"/>
                  </a:lnTo>
                  <a:lnTo>
                    <a:pt x="9" y="138"/>
                  </a:lnTo>
                  <a:lnTo>
                    <a:pt x="0" y="137"/>
                  </a:lnTo>
                  <a:lnTo>
                    <a:pt x="4" y="125"/>
                  </a:lnTo>
                  <a:lnTo>
                    <a:pt x="9" y="112"/>
                  </a:lnTo>
                  <a:lnTo>
                    <a:pt x="15" y="100"/>
                  </a:lnTo>
                  <a:lnTo>
                    <a:pt x="20" y="88"/>
                  </a:lnTo>
                  <a:lnTo>
                    <a:pt x="25" y="76"/>
                  </a:lnTo>
                  <a:lnTo>
                    <a:pt x="29" y="64"/>
                  </a:lnTo>
                  <a:lnTo>
                    <a:pt x="34" y="51"/>
                  </a:lnTo>
                  <a:lnTo>
                    <a:pt x="35" y="45"/>
                  </a:lnTo>
                  <a:lnTo>
                    <a:pt x="37" y="39"/>
                  </a:lnTo>
                  <a:lnTo>
                    <a:pt x="38" y="35"/>
                  </a:lnTo>
                  <a:lnTo>
                    <a:pt x="39" y="31"/>
                  </a:lnTo>
                  <a:lnTo>
                    <a:pt x="42" y="23"/>
                  </a:lnTo>
                  <a:lnTo>
                    <a:pt x="43" y="18"/>
                  </a:lnTo>
                  <a:lnTo>
                    <a:pt x="44" y="14"/>
                  </a:lnTo>
                  <a:lnTo>
                    <a:pt x="44" y="10"/>
                  </a:lnTo>
                  <a:lnTo>
                    <a:pt x="44" y="8"/>
                  </a:lnTo>
                  <a:lnTo>
                    <a:pt x="44" y="6"/>
                  </a:lnTo>
                  <a:lnTo>
                    <a:pt x="44" y="5"/>
                  </a:lnTo>
                  <a:lnTo>
                    <a:pt x="43" y="4"/>
                  </a:lnTo>
                  <a:lnTo>
                    <a:pt x="42" y="4"/>
                  </a:lnTo>
                  <a:lnTo>
                    <a:pt x="40" y="5"/>
                  </a:lnTo>
                  <a:lnTo>
                    <a:pt x="38" y="7"/>
                  </a:lnTo>
                  <a:lnTo>
                    <a:pt x="35" y="9"/>
                  </a:lnTo>
                  <a:lnTo>
                    <a:pt x="33" y="11"/>
                  </a:lnTo>
                  <a:lnTo>
                    <a:pt x="31" y="12"/>
                  </a:lnTo>
                  <a:lnTo>
                    <a:pt x="29" y="14"/>
                  </a:lnTo>
                </a:path>
              </a:pathLst>
            </a:custGeom>
            <a:solidFill>
              <a:schemeClr val="bg1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033" name="Freeform 66"/>
            <p:cNvSpPr>
              <a:spLocks/>
            </p:cNvSpPr>
            <p:nvPr/>
          </p:nvSpPr>
          <p:spPr bwMode="auto">
            <a:xfrm>
              <a:off x="2923" y="1854"/>
              <a:ext cx="170" cy="214"/>
            </a:xfrm>
            <a:custGeom>
              <a:avLst/>
              <a:gdLst>
                <a:gd name="T0" fmla="*/ 10 w 170"/>
                <a:gd name="T1" fmla="*/ 21 h 214"/>
                <a:gd name="T2" fmla="*/ 41 w 170"/>
                <a:gd name="T3" fmla="*/ 12 h 214"/>
                <a:gd name="T4" fmla="*/ 71 w 170"/>
                <a:gd name="T5" fmla="*/ 3 h 214"/>
                <a:gd name="T6" fmla="*/ 85 w 170"/>
                <a:gd name="T7" fmla="*/ 6 h 214"/>
                <a:gd name="T8" fmla="*/ 93 w 170"/>
                <a:gd name="T9" fmla="*/ 17 h 214"/>
                <a:gd name="T10" fmla="*/ 97 w 170"/>
                <a:gd name="T11" fmla="*/ 27 h 214"/>
                <a:gd name="T12" fmla="*/ 99 w 170"/>
                <a:gd name="T13" fmla="*/ 37 h 214"/>
                <a:gd name="T14" fmla="*/ 100 w 170"/>
                <a:gd name="T15" fmla="*/ 43 h 214"/>
                <a:gd name="T16" fmla="*/ 103 w 170"/>
                <a:gd name="T17" fmla="*/ 49 h 214"/>
                <a:gd name="T18" fmla="*/ 109 w 170"/>
                <a:gd name="T19" fmla="*/ 58 h 214"/>
                <a:gd name="T20" fmla="*/ 117 w 170"/>
                <a:gd name="T21" fmla="*/ 66 h 214"/>
                <a:gd name="T22" fmla="*/ 128 w 170"/>
                <a:gd name="T23" fmla="*/ 78 h 214"/>
                <a:gd name="T24" fmla="*/ 133 w 170"/>
                <a:gd name="T25" fmla="*/ 85 h 214"/>
                <a:gd name="T26" fmla="*/ 135 w 170"/>
                <a:gd name="T27" fmla="*/ 95 h 214"/>
                <a:gd name="T28" fmla="*/ 138 w 170"/>
                <a:gd name="T29" fmla="*/ 104 h 214"/>
                <a:gd name="T30" fmla="*/ 141 w 170"/>
                <a:gd name="T31" fmla="*/ 110 h 214"/>
                <a:gd name="T32" fmla="*/ 147 w 170"/>
                <a:gd name="T33" fmla="*/ 115 h 214"/>
                <a:gd name="T34" fmla="*/ 152 w 170"/>
                <a:gd name="T35" fmla="*/ 118 h 214"/>
                <a:gd name="T36" fmla="*/ 155 w 170"/>
                <a:gd name="T37" fmla="*/ 123 h 214"/>
                <a:gd name="T38" fmla="*/ 160 w 170"/>
                <a:gd name="T39" fmla="*/ 139 h 214"/>
                <a:gd name="T40" fmla="*/ 163 w 170"/>
                <a:gd name="T41" fmla="*/ 156 h 214"/>
                <a:gd name="T42" fmla="*/ 167 w 170"/>
                <a:gd name="T43" fmla="*/ 181 h 214"/>
                <a:gd name="T44" fmla="*/ 163 w 170"/>
                <a:gd name="T45" fmla="*/ 191 h 214"/>
                <a:gd name="T46" fmla="*/ 153 w 170"/>
                <a:gd name="T47" fmla="*/ 193 h 214"/>
                <a:gd name="T48" fmla="*/ 144 w 170"/>
                <a:gd name="T49" fmla="*/ 196 h 214"/>
                <a:gd name="T50" fmla="*/ 138 w 170"/>
                <a:gd name="T51" fmla="*/ 198 h 214"/>
                <a:gd name="T52" fmla="*/ 132 w 170"/>
                <a:gd name="T53" fmla="*/ 199 h 214"/>
                <a:gd name="T54" fmla="*/ 126 w 170"/>
                <a:gd name="T55" fmla="*/ 201 h 214"/>
                <a:gd name="T56" fmla="*/ 120 w 170"/>
                <a:gd name="T57" fmla="*/ 202 h 214"/>
                <a:gd name="T58" fmla="*/ 115 w 170"/>
                <a:gd name="T59" fmla="*/ 204 h 214"/>
                <a:gd name="T60" fmla="*/ 110 w 170"/>
                <a:gd name="T61" fmla="*/ 205 h 214"/>
                <a:gd name="T62" fmla="*/ 104 w 170"/>
                <a:gd name="T63" fmla="*/ 207 h 214"/>
                <a:gd name="T64" fmla="*/ 99 w 170"/>
                <a:gd name="T65" fmla="*/ 209 h 214"/>
                <a:gd name="T66" fmla="*/ 92 w 170"/>
                <a:gd name="T67" fmla="*/ 212 h 214"/>
                <a:gd name="T68" fmla="*/ 83 w 170"/>
                <a:gd name="T69" fmla="*/ 210 h 214"/>
                <a:gd name="T70" fmla="*/ 71 w 170"/>
                <a:gd name="T71" fmla="*/ 202 h 214"/>
                <a:gd name="T72" fmla="*/ 66 w 170"/>
                <a:gd name="T73" fmla="*/ 197 h 214"/>
                <a:gd name="T74" fmla="*/ 59 w 170"/>
                <a:gd name="T75" fmla="*/ 185 h 214"/>
                <a:gd name="T76" fmla="*/ 55 w 170"/>
                <a:gd name="T77" fmla="*/ 174 h 214"/>
                <a:gd name="T78" fmla="*/ 52 w 170"/>
                <a:gd name="T79" fmla="*/ 165 h 214"/>
                <a:gd name="T80" fmla="*/ 50 w 170"/>
                <a:gd name="T81" fmla="*/ 156 h 214"/>
                <a:gd name="T82" fmla="*/ 45 w 170"/>
                <a:gd name="T83" fmla="*/ 149 h 214"/>
                <a:gd name="T84" fmla="*/ 40 w 170"/>
                <a:gd name="T85" fmla="*/ 145 h 214"/>
                <a:gd name="T86" fmla="*/ 35 w 170"/>
                <a:gd name="T87" fmla="*/ 142 h 214"/>
                <a:gd name="T88" fmla="*/ 29 w 170"/>
                <a:gd name="T89" fmla="*/ 141 h 214"/>
                <a:gd name="T90" fmla="*/ 22 w 170"/>
                <a:gd name="T91" fmla="*/ 140 h 214"/>
                <a:gd name="T92" fmla="*/ 13 w 170"/>
                <a:gd name="T93" fmla="*/ 139 h 21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70"/>
                <a:gd name="T142" fmla="*/ 0 h 214"/>
                <a:gd name="T143" fmla="*/ 170 w 170"/>
                <a:gd name="T144" fmla="*/ 214 h 21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70" h="214">
                  <a:moveTo>
                    <a:pt x="0" y="24"/>
                  </a:moveTo>
                  <a:lnTo>
                    <a:pt x="10" y="21"/>
                  </a:lnTo>
                  <a:lnTo>
                    <a:pt x="20" y="17"/>
                  </a:lnTo>
                  <a:lnTo>
                    <a:pt x="41" y="12"/>
                  </a:lnTo>
                  <a:lnTo>
                    <a:pt x="61" y="7"/>
                  </a:lnTo>
                  <a:lnTo>
                    <a:pt x="71" y="3"/>
                  </a:lnTo>
                  <a:lnTo>
                    <a:pt x="81" y="0"/>
                  </a:lnTo>
                  <a:lnTo>
                    <a:pt x="85" y="6"/>
                  </a:lnTo>
                  <a:lnTo>
                    <a:pt x="89" y="12"/>
                  </a:lnTo>
                  <a:lnTo>
                    <a:pt x="93" y="17"/>
                  </a:lnTo>
                  <a:lnTo>
                    <a:pt x="96" y="24"/>
                  </a:lnTo>
                  <a:lnTo>
                    <a:pt x="97" y="27"/>
                  </a:lnTo>
                  <a:lnTo>
                    <a:pt x="98" y="30"/>
                  </a:lnTo>
                  <a:lnTo>
                    <a:pt x="99" y="37"/>
                  </a:lnTo>
                  <a:lnTo>
                    <a:pt x="99" y="40"/>
                  </a:lnTo>
                  <a:lnTo>
                    <a:pt x="100" y="43"/>
                  </a:lnTo>
                  <a:lnTo>
                    <a:pt x="101" y="46"/>
                  </a:lnTo>
                  <a:lnTo>
                    <a:pt x="103" y="49"/>
                  </a:lnTo>
                  <a:lnTo>
                    <a:pt x="106" y="54"/>
                  </a:lnTo>
                  <a:lnTo>
                    <a:pt x="109" y="58"/>
                  </a:lnTo>
                  <a:lnTo>
                    <a:pt x="113" y="62"/>
                  </a:lnTo>
                  <a:lnTo>
                    <a:pt x="117" y="66"/>
                  </a:lnTo>
                  <a:lnTo>
                    <a:pt x="125" y="74"/>
                  </a:lnTo>
                  <a:lnTo>
                    <a:pt x="128" y="78"/>
                  </a:lnTo>
                  <a:lnTo>
                    <a:pt x="132" y="82"/>
                  </a:lnTo>
                  <a:lnTo>
                    <a:pt x="133" y="85"/>
                  </a:lnTo>
                  <a:lnTo>
                    <a:pt x="134" y="88"/>
                  </a:lnTo>
                  <a:lnTo>
                    <a:pt x="135" y="95"/>
                  </a:lnTo>
                  <a:lnTo>
                    <a:pt x="137" y="101"/>
                  </a:lnTo>
                  <a:lnTo>
                    <a:pt x="138" y="104"/>
                  </a:lnTo>
                  <a:lnTo>
                    <a:pt x="139" y="107"/>
                  </a:lnTo>
                  <a:lnTo>
                    <a:pt x="141" y="110"/>
                  </a:lnTo>
                  <a:lnTo>
                    <a:pt x="143" y="112"/>
                  </a:lnTo>
                  <a:lnTo>
                    <a:pt x="147" y="115"/>
                  </a:lnTo>
                  <a:lnTo>
                    <a:pt x="150" y="117"/>
                  </a:lnTo>
                  <a:lnTo>
                    <a:pt x="152" y="118"/>
                  </a:lnTo>
                  <a:lnTo>
                    <a:pt x="154" y="121"/>
                  </a:lnTo>
                  <a:lnTo>
                    <a:pt x="155" y="123"/>
                  </a:lnTo>
                  <a:lnTo>
                    <a:pt x="158" y="131"/>
                  </a:lnTo>
                  <a:lnTo>
                    <a:pt x="160" y="139"/>
                  </a:lnTo>
                  <a:lnTo>
                    <a:pt x="161" y="147"/>
                  </a:lnTo>
                  <a:lnTo>
                    <a:pt x="163" y="156"/>
                  </a:lnTo>
                  <a:lnTo>
                    <a:pt x="165" y="173"/>
                  </a:lnTo>
                  <a:lnTo>
                    <a:pt x="167" y="181"/>
                  </a:lnTo>
                  <a:lnTo>
                    <a:pt x="169" y="189"/>
                  </a:lnTo>
                  <a:lnTo>
                    <a:pt x="163" y="191"/>
                  </a:lnTo>
                  <a:lnTo>
                    <a:pt x="158" y="192"/>
                  </a:lnTo>
                  <a:lnTo>
                    <a:pt x="153" y="193"/>
                  </a:lnTo>
                  <a:lnTo>
                    <a:pt x="149" y="194"/>
                  </a:lnTo>
                  <a:lnTo>
                    <a:pt x="144" y="196"/>
                  </a:lnTo>
                  <a:lnTo>
                    <a:pt x="141" y="197"/>
                  </a:lnTo>
                  <a:lnTo>
                    <a:pt x="138" y="198"/>
                  </a:lnTo>
                  <a:lnTo>
                    <a:pt x="135" y="198"/>
                  </a:lnTo>
                  <a:lnTo>
                    <a:pt x="132" y="199"/>
                  </a:lnTo>
                  <a:lnTo>
                    <a:pt x="130" y="200"/>
                  </a:lnTo>
                  <a:lnTo>
                    <a:pt x="126" y="201"/>
                  </a:lnTo>
                  <a:lnTo>
                    <a:pt x="123" y="201"/>
                  </a:lnTo>
                  <a:lnTo>
                    <a:pt x="120" y="202"/>
                  </a:lnTo>
                  <a:lnTo>
                    <a:pt x="118" y="203"/>
                  </a:lnTo>
                  <a:lnTo>
                    <a:pt x="115" y="204"/>
                  </a:lnTo>
                  <a:lnTo>
                    <a:pt x="113" y="204"/>
                  </a:lnTo>
                  <a:lnTo>
                    <a:pt x="110" y="205"/>
                  </a:lnTo>
                  <a:lnTo>
                    <a:pt x="106" y="207"/>
                  </a:lnTo>
                  <a:lnTo>
                    <a:pt x="104" y="207"/>
                  </a:lnTo>
                  <a:lnTo>
                    <a:pt x="101" y="209"/>
                  </a:lnTo>
                  <a:lnTo>
                    <a:pt x="99" y="209"/>
                  </a:lnTo>
                  <a:lnTo>
                    <a:pt x="96" y="211"/>
                  </a:lnTo>
                  <a:lnTo>
                    <a:pt x="92" y="212"/>
                  </a:lnTo>
                  <a:lnTo>
                    <a:pt x="89" y="213"/>
                  </a:lnTo>
                  <a:lnTo>
                    <a:pt x="83" y="210"/>
                  </a:lnTo>
                  <a:lnTo>
                    <a:pt x="77" y="206"/>
                  </a:lnTo>
                  <a:lnTo>
                    <a:pt x="71" y="202"/>
                  </a:lnTo>
                  <a:lnTo>
                    <a:pt x="69" y="200"/>
                  </a:lnTo>
                  <a:lnTo>
                    <a:pt x="66" y="197"/>
                  </a:lnTo>
                  <a:lnTo>
                    <a:pt x="62" y="191"/>
                  </a:lnTo>
                  <a:lnTo>
                    <a:pt x="59" y="185"/>
                  </a:lnTo>
                  <a:lnTo>
                    <a:pt x="57" y="180"/>
                  </a:lnTo>
                  <a:lnTo>
                    <a:pt x="55" y="174"/>
                  </a:lnTo>
                  <a:lnTo>
                    <a:pt x="54" y="169"/>
                  </a:lnTo>
                  <a:lnTo>
                    <a:pt x="52" y="165"/>
                  </a:lnTo>
                  <a:lnTo>
                    <a:pt x="51" y="160"/>
                  </a:lnTo>
                  <a:lnTo>
                    <a:pt x="50" y="156"/>
                  </a:lnTo>
                  <a:lnTo>
                    <a:pt x="48" y="152"/>
                  </a:lnTo>
                  <a:lnTo>
                    <a:pt x="45" y="149"/>
                  </a:lnTo>
                  <a:lnTo>
                    <a:pt x="42" y="146"/>
                  </a:lnTo>
                  <a:lnTo>
                    <a:pt x="40" y="145"/>
                  </a:lnTo>
                  <a:lnTo>
                    <a:pt x="38" y="143"/>
                  </a:lnTo>
                  <a:lnTo>
                    <a:pt x="35" y="142"/>
                  </a:lnTo>
                  <a:lnTo>
                    <a:pt x="32" y="142"/>
                  </a:lnTo>
                  <a:lnTo>
                    <a:pt x="29" y="141"/>
                  </a:lnTo>
                  <a:lnTo>
                    <a:pt x="26" y="140"/>
                  </a:lnTo>
                  <a:lnTo>
                    <a:pt x="22" y="140"/>
                  </a:lnTo>
                  <a:lnTo>
                    <a:pt x="18" y="139"/>
                  </a:lnTo>
                  <a:lnTo>
                    <a:pt x="13" y="139"/>
                  </a:lnTo>
                  <a:lnTo>
                    <a:pt x="8" y="139"/>
                  </a:lnTo>
                </a:path>
              </a:pathLst>
            </a:custGeom>
            <a:solidFill>
              <a:srgbClr val="FF0000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034" name="Freeform 67"/>
            <p:cNvSpPr>
              <a:spLocks/>
            </p:cNvSpPr>
            <p:nvPr/>
          </p:nvSpPr>
          <p:spPr bwMode="auto">
            <a:xfrm>
              <a:off x="3072" y="1789"/>
              <a:ext cx="160" cy="240"/>
            </a:xfrm>
            <a:custGeom>
              <a:avLst/>
              <a:gdLst>
                <a:gd name="T0" fmla="*/ 66 w 160"/>
                <a:gd name="T1" fmla="*/ 15 h 240"/>
                <a:gd name="T2" fmla="*/ 62 w 160"/>
                <a:gd name="T3" fmla="*/ 28 h 240"/>
                <a:gd name="T4" fmla="*/ 54 w 160"/>
                <a:gd name="T5" fmla="*/ 51 h 240"/>
                <a:gd name="T6" fmla="*/ 40 w 160"/>
                <a:gd name="T7" fmla="*/ 84 h 240"/>
                <a:gd name="T8" fmla="*/ 33 w 160"/>
                <a:gd name="T9" fmla="*/ 100 h 240"/>
                <a:gd name="T10" fmla="*/ 26 w 160"/>
                <a:gd name="T11" fmla="*/ 113 h 240"/>
                <a:gd name="T12" fmla="*/ 19 w 160"/>
                <a:gd name="T13" fmla="*/ 124 h 240"/>
                <a:gd name="T14" fmla="*/ 16 w 160"/>
                <a:gd name="T15" fmla="*/ 134 h 240"/>
                <a:gd name="T16" fmla="*/ 14 w 160"/>
                <a:gd name="T17" fmla="*/ 142 h 240"/>
                <a:gd name="T18" fmla="*/ 11 w 160"/>
                <a:gd name="T19" fmla="*/ 154 h 240"/>
                <a:gd name="T20" fmla="*/ 9 w 160"/>
                <a:gd name="T21" fmla="*/ 161 h 240"/>
                <a:gd name="T22" fmla="*/ 8 w 160"/>
                <a:gd name="T23" fmla="*/ 167 h 240"/>
                <a:gd name="T24" fmla="*/ 6 w 160"/>
                <a:gd name="T25" fmla="*/ 174 h 240"/>
                <a:gd name="T26" fmla="*/ 5 w 160"/>
                <a:gd name="T27" fmla="*/ 181 h 240"/>
                <a:gd name="T28" fmla="*/ 2 w 160"/>
                <a:gd name="T29" fmla="*/ 191 h 240"/>
                <a:gd name="T30" fmla="*/ 11 w 160"/>
                <a:gd name="T31" fmla="*/ 205 h 240"/>
                <a:gd name="T32" fmla="*/ 34 w 160"/>
                <a:gd name="T33" fmla="*/ 217 h 240"/>
                <a:gd name="T34" fmla="*/ 56 w 160"/>
                <a:gd name="T35" fmla="*/ 227 h 240"/>
                <a:gd name="T36" fmla="*/ 80 w 160"/>
                <a:gd name="T37" fmla="*/ 236 h 240"/>
                <a:gd name="T38" fmla="*/ 96 w 160"/>
                <a:gd name="T39" fmla="*/ 235 h 240"/>
                <a:gd name="T40" fmla="*/ 103 w 160"/>
                <a:gd name="T41" fmla="*/ 227 h 240"/>
                <a:gd name="T42" fmla="*/ 109 w 160"/>
                <a:gd name="T43" fmla="*/ 220 h 240"/>
                <a:gd name="T44" fmla="*/ 116 w 160"/>
                <a:gd name="T45" fmla="*/ 210 h 240"/>
                <a:gd name="T46" fmla="*/ 122 w 160"/>
                <a:gd name="T47" fmla="*/ 196 h 240"/>
                <a:gd name="T48" fmla="*/ 126 w 160"/>
                <a:gd name="T49" fmla="*/ 182 h 240"/>
                <a:gd name="T50" fmla="*/ 129 w 160"/>
                <a:gd name="T51" fmla="*/ 167 h 240"/>
                <a:gd name="T52" fmla="*/ 132 w 160"/>
                <a:gd name="T53" fmla="*/ 150 h 240"/>
                <a:gd name="T54" fmla="*/ 135 w 160"/>
                <a:gd name="T55" fmla="*/ 130 h 240"/>
                <a:gd name="T56" fmla="*/ 140 w 160"/>
                <a:gd name="T57" fmla="*/ 107 h 240"/>
                <a:gd name="T58" fmla="*/ 147 w 160"/>
                <a:gd name="T59" fmla="*/ 83 h 240"/>
                <a:gd name="T60" fmla="*/ 154 w 160"/>
                <a:gd name="T61" fmla="*/ 55 h 240"/>
                <a:gd name="T62" fmla="*/ 157 w 160"/>
                <a:gd name="T63" fmla="*/ 42 h 240"/>
                <a:gd name="T64" fmla="*/ 158 w 160"/>
                <a:gd name="T65" fmla="*/ 36 h 240"/>
                <a:gd name="T66" fmla="*/ 159 w 160"/>
                <a:gd name="T67" fmla="*/ 33 h 240"/>
                <a:gd name="T68" fmla="*/ 138 w 160"/>
                <a:gd name="T69" fmla="*/ 17 h 240"/>
                <a:gd name="T70" fmla="*/ 121 w 160"/>
                <a:gd name="T71" fmla="*/ 7 h 240"/>
                <a:gd name="T72" fmla="*/ 109 w 160"/>
                <a:gd name="T73" fmla="*/ 2 h 240"/>
                <a:gd name="T74" fmla="*/ 97 w 160"/>
                <a:gd name="T75" fmla="*/ 0 h 240"/>
                <a:gd name="T76" fmla="*/ 85 w 160"/>
                <a:gd name="T77" fmla="*/ 1 h 240"/>
                <a:gd name="T78" fmla="*/ 74 w 160"/>
                <a:gd name="T79" fmla="*/ 5 h 24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60"/>
                <a:gd name="T121" fmla="*/ 0 h 240"/>
                <a:gd name="T122" fmla="*/ 160 w 160"/>
                <a:gd name="T123" fmla="*/ 240 h 240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60" h="240">
                  <a:moveTo>
                    <a:pt x="68" y="9"/>
                  </a:moveTo>
                  <a:lnTo>
                    <a:pt x="66" y="15"/>
                  </a:lnTo>
                  <a:lnTo>
                    <a:pt x="64" y="21"/>
                  </a:lnTo>
                  <a:lnTo>
                    <a:pt x="62" y="28"/>
                  </a:lnTo>
                  <a:lnTo>
                    <a:pt x="59" y="36"/>
                  </a:lnTo>
                  <a:lnTo>
                    <a:pt x="54" y="51"/>
                  </a:lnTo>
                  <a:lnTo>
                    <a:pt x="47" y="68"/>
                  </a:lnTo>
                  <a:lnTo>
                    <a:pt x="40" y="84"/>
                  </a:lnTo>
                  <a:lnTo>
                    <a:pt x="36" y="92"/>
                  </a:lnTo>
                  <a:lnTo>
                    <a:pt x="33" y="100"/>
                  </a:lnTo>
                  <a:lnTo>
                    <a:pt x="29" y="106"/>
                  </a:lnTo>
                  <a:lnTo>
                    <a:pt x="26" y="113"/>
                  </a:lnTo>
                  <a:lnTo>
                    <a:pt x="22" y="119"/>
                  </a:lnTo>
                  <a:lnTo>
                    <a:pt x="19" y="124"/>
                  </a:lnTo>
                  <a:lnTo>
                    <a:pt x="18" y="129"/>
                  </a:lnTo>
                  <a:lnTo>
                    <a:pt x="16" y="134"/>
                  </a:lnTo>
                  <a:lnTo>
                    <a:pt x="15" y="138"/>
                  </a:lnTo>
                  <a:lnTo>
                    <a:pt x="14" y="142"/>
                  </a:lnTo>
                  <a:lnTo>
                    <a:pt x="13" y="149"/>
                  </a:lnTo>
                  <a:lnTo>
                    <a:pt x="11" y="154"/>
                  </a:lnTo>
                  <a:lnTo>
                    <a:pt x="10" y="158"/>
                  </a:lnTo>
                  <a:lnTo>
                    <a:pt x="9" y="161"/>
                  </a:lnTo>
                  <a:lnTo>
                    <a:pt x="9" y="164"/>
                  </a:lnTo>
                  <a:lnTo>
                    <a:pt x="8" y="167"/>
                  </a:lnTo>
                  <a:lnTo>
                    <a:pt x="7" y="172"/>
                  </a:lnTo>
                  <a:lnTo>
                    <a:pt x="6" y="174"/>
                  </a:lnTo>
                  <a:lnTo>
                    <a:pt x="6" y="177"/>
                  </a:lnTo>
                  <a:lnTo>
                    <a:pt x="5" y="181"/>
                  </a:lnTo>
                  <a:lnTo>
                    <a:pt x="3" y="185"/>
                  </a:lnTo>
                  <a:lnTo>
                    <a:pt x="2" y="191"/>
                  </a:lnTo>
                  <a:lnTo>
                    <a:pt x="0" y="198"/>
                  </a:lnTo>
                  <a:lnTo>
                    <a:pt x="11" y="205"/>
                  </a:lnTo>
                  <a:lnTo>
                    <a:pt x="22" y="212"/>
                  </a:lnTo>
                  <a:lnTo>
                    <a:pt x="34" y="217"/>
                  </a:lnTo>
                  <a:lnTo>
                    <a:pt x="45" y="222"/>
                  </a:lnTo>
                  <a:lnTo>
                    <a:pt x="56" y="227"/>
                  </a:lnTo>
                  <a:lnTo>
                    <a:pt x="68" y="231"/>
                  </a:lnTo>
                  <a:lnTo>
                    <a:pt x="80" y="236"/>
                  </a:lnTo>
                  <a:lnTo>
                    <a:pt x="92" y="239"/>
                  </a:lnTo>
                  <a:lnTo>
                    <a:pt x="96" y="235"/>
                  </a:lnTo>
                  <a:lnTo>
                    <a:pt x="100" y="231"/>
                  </a:lnTo>
                  <a:lnTo>
                    <a:pt x="103" y="227"/>
                  </a:lnTo>
                  <a:lnTo>
                    <a:pt x="106" y="224"/>
                  </a:lnTo>
                  <a:lnTo>
                    <a:pt x="109" y="220"/>
                  </a:lnTo>
                  <a:lnTo>
                    <a:pt x="112" y="217"/>
                  </a:lnTo>
                  <a:lnTo>
                    <a:pt x="116" y="210"/>
                  </a:lnTo>
                  <a:lnTo>
                    <a:pt x="120" y="203"/>
                  </a:lnTo>
                  <a:lnTo>
                    <a:pt x="122" y="196"/>
                  </a:lnTo>
                  <a:lnTo>
                    <a:pt x="125" y="189"/>
                  </a:lnTo>
                  <a:lnTo>
                    <a:pt x="126" y="182"/>
                  </a:lnTo>
                  <a:lnTo>
                    <a:pt x="128" y="175"/>
                  </a:lnTo>
                  <a:lnTo>
                    <a:pt x="129" y="167"/>
                  </a:lnTo>
                  <a:lnTo>
                    <a:pt x="130" y="159"/>
                  </a:lnTo>
                  <a:lnTo>
                    <a:pt x="132" y="150"/>
                  </a:lnTo>
                  <a:lnTo>
                    <a:pt x="133" y="140"/>
                  </a:lnTo>
                  <a:lnTo>
                    <a:pt x="135" y="130"/>
                  </a:lnTo>
                  <a:lnTo>
                    <a:pt x="137" y="119"/>
                  </a:lnTo>
                  <a:lnTo>
                    <a:pt x="140" y="107"/>
                  </a:lnTo>
                  <a:lnTo>
                    <a:pt x="144" y="95"/>
                  </a:lnTo>
                  <a:lnTo>
                    <a:pt x="147" y="83"/>
                  </a:lnTo>
                  <a:lnTo>
                    <a:pt x="153" y="58"/>
                  </a:lnTo>
                  <a:lnTo>
                    <a:pt x="154" y="55"/>
                  </a:lnTo>
                  <a:lnTo>
                    <a:pt x="155" y="51"/>
                  </a:lnTo>
                  <a:lnTo>
                    <a:pt x="157" y="42"/>
                  </a:lnTo>
                  <a:lnTo>
                    <a:pt x="158" y="39"/>
                  </a:lnTo>
                  <a:lnTo>
                    <a:pt x="158" y="36"/>
                  </a:lnTo>
                  <a:lnTo>
                    <a:pt x="159" y="34"/>
                  </a:lnTo>
                  <a:lnTo>
                    <a:pt x="159" y="33"/>
                  </a:lnTo>
                  <a:lnTo>
                    <a:pt x="149" y="25"/>
                  </a:lnTo>
                  <a:lnTo>
                    <a:pt x="138" y="17"/>
                  </a:lnTo>
                  <a:lnTo>
                    <a:pt x="126" y="10"/>
                  </a:lnTo>
                  <a:lnTo>
                    <a:pt x="121" y="7"/>
                  </a:lnTo>
                  <a:lnTo>
                    <a:pt x="115" y="4"/>
                  </a:lnTo>
                  <a:lnTo>
                    <a:pt x="109" y="2"/>
                  </a:lnTo>
                  <a:lnTo>
                    <a:pt x="103" y="1"/>
                  </a:lnTo>
                  <a:lnTo>
                    <a:pt x="97" y="0"/>
                  </a:lnTo>
                  <a:lnTo>
                    <a:pt x="91" y="0"/>
                  </a:lnTo>
                  <a:lnTo>
                    <a:pt x="85" y="1"/>
                  </a:lnTo>
                  <a:lnTo>
                    <a:pt x="79" y="3"/>
                  </a:lnTo>
                  <a:lnTo>
                    <a:pt x="74" y="5"/>
                  </a:lnTo>
                  <a:lnTo>
                    <a:pt x="68" y="9"/>
                  </a:lnTo>
                </a:path>
              </a:pathLst>
            </a:custGeom>
            <a:solidFill>
              <a:srgbClr val="FF00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035" name="Freeform 68"/>
            <p:cNvSpPr>
              <a:spLocks/>
            </p:cNvSpPr>
            <p:nvPr/>
          </p:nvSpPr>
          <p:spPr bwMode="auto">
            <a:xfrm>
              <a:off x="3186" y="1819"/>
              <a:ext cx="105" cy="142"/>
            </a:xfrm>
            <a:custGeom>
              <a:avLst/>
              <a:gdLst>
                <a:gd name="T0" fmla="*/ 28 w 105"/>
                <a:gd name="T1" fmla="*/ 13 h 142"/>
                <a:gd name="T2" fmla="*/ 34 w 105"/>
                <a:gd name="T3" fmla="*/ 11 h 142"/>
                <a:gd name="T4" fmla="*/ 39 w 105"/>
                <a:gd name="T5" fmla="*/ 8 h 142"/>
                <a:gd name="T6" fmla="*/ 46 w 105"/>
                <a:gd name="T7" fmla="*/ 5 h 142"/>
                <a:gd name="T8" fmla="*/ 53 w 105"/>
                <a:gd name="T9" fmla="*/ 2 h 142"/>
                <a:gd name="T10" fmla="*/ 58 w 105"/>
                <a:gd name="T11" fmla="*/ 0 h 142"/>
                <a:gd name="T12" fmla="*/ 64 w 105"/>
                <a:gd name="T13" fmla="*/ 0 h 142"/>
                <a:gd name="T14" fmla="*/ 69 w 105"/>
                <a:gd name="T15" fmla="*/ 3 h 142"/>
                <a:gd name="T16" fmla="*/ 74 w 105"/>
                <a:gd name="T17" fmla="*/ 8 h 142"/>
                <a:gd name="T18" fmla="*/ 78 w 105"/>
                <a:gd name="T19" fmla="*/ 13 h 142"/>
                <a:gd name="T20" fmla="*/ 82 w 105"/>
                <a:gd name="T21" fmla="*/ 19 h 142"/>
                <a:gd name="T22" fmla="*/ 86 w 105"/>
                <a:gd name="T23" fmla="*/ 29 h 142"/>
                <a:gd name="T24" fmla="*/ 88 w 105"/>
                <a:gd name="T25" fmla="*/ 51 h 142"/>
                <a:gd name="T26" fmla="*/ 90 w 105"/>
                <a:gd name="T27" fmla="*/ 73 h 142"/>
                <a:gd name="T28" fmla="*/ 92 w 105"/>
                <a:gd name="T29" fmla="*/ 83 h 142"/>
                <a:gd name="T30" fmla="*/ 94 w 105"/>
                <a:gd name="T31" fmla="*/ 95 h 142"/>
                <a:gd name="T32" fmla="*/ 99 w 105"/>
                <a:gd name="T33" fmla="*/ 111 h 142"/>
                <a:gd name="T34" fmla="*/ 101 w 105"/>
                <a:gd name="T35" fmla="*/ 118 h 142"/>
                <a:gd name="T36" fmla="*/ 102 w 105"/>
                <a:gd name="T37" fmla="*/ 124 h 142"/>
                <a:gd name="T38" fmla="*/ 103 w 105"/>
                <a:gd name="T39" fmla="*/ 128 h 142"/>
                <a:gd name="T40" fmla="*/ 104 w 105"/>
                <a:gd name="T41" fmla="*/ 129 h 142"/>
                <a:gd name="T42" fmla="*/ 90 w 105"/>
                <a:gd name="T43" fmla="*/ 133 h 142"/>
                <a:gd name="T44" fmla="*/ 77 w 105"/>
                <a:gd name="T45" fmla="*/ 136 h 142"/>
                <a:gd name="T46" fmla="*/ 65 w 105"/>
                <a:gd name="T47" fmla="*/ 139 h 142"/>
                <a:gd name="T48" fmla="*/ 47 w 105"/>
                <a:gd name="T49" fmla="*/ 141 h 142"/>
                <a:gd name="T50" fmla="*/ 35 w 105"/>
                <a:gd name="T51" fmla="*/ 141 h 142"/>
                <a:gd name="T52" fmla="*/ 22 w 105"/>
                <a:gd name="T53" fmla="*/ 141 h 142"/>
                <a:gd name="T54" fmla="*/ 8 w 105"/>
                <a:gd name="T55" fmla="*/ 138 h 142"/>
                <a:gd name="T56" fmla="*/ 4 w 105"/>
                <a:gd name="T57" fmla="*/ 125 h 142"/>
                <a:gd name="T58" fmla="*/ 12 w 105"/>
                <a:gd name="T59" fmla="*/ 100 h 142"/>
                <a:gd name="T60" fmla="*/ 20 w 105"/>
                <a:gd name="T61" fmla="*/ 76 h 142"/>
                <a:gd name="T62" fmla="*/ 27 w 105"/>
                <a:gd name="T63" fmla="*/ 51 h 142"/>
                <a:gd name="T64" fmla="*/ 30 w 105"/>
                <a:gd name="T65" fmla="*/ 39 h 142"/>
                <a:gd name="T66" fmla="*/ 33 w 105"/>
                <a:gd name="T67" fmla="*/ 31 h 142"/>
                <a:gd name="T68" fmla="*/ 35 w 105"/>
                <a:gd name="T69" fmla="*/ 23 h 142"/>
                <a:gd name="T70" fmla="*/ 37 w 105"/>
                <a:gd name="T71" fmla="*/ 14 h 142"/>
                <a:gd name="T72" fmla="*/ 37 w 105"/>
                <a:gd name="T73" fmla="*/ 10 h 142"/>
                <a:gd name="T74" fmla="*/ 36 w 105"/>
                <a:gd name="T75" fmla="*/ 6 h 142"/>
                <a:gd name="T76" fmla="*/ 35 w 105"/>
                <a:gd name="T77" fmla="*/ 4 h 142"/>
                <a:gd name="T78" fmla="*/ 34 w 105"/>
                <a:gd name="T79" fmla="*/ 4 h 142"/>
                <a:gd name="T80" fmla="*/ 31 w 105"/>
                <a:gd name="T81" fmla="*/ 7 h 142"/>
                <a:gd name="T82" fmla="*/ 28 w 105"/>
                <a:gd name="T83" fmla="*/ 11 h 142"/>
                <a:gd name="T84" fmla="*/ 25 w 105"/>
                <a:gd name="T85" fmla="*/ 14 h 14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05"/>
                <a:gd name="T130" fmla="*/ 0 h 142"/>
                <a:gd name="T131" fmla="*/ 105 w 105"/>
                <a:gd name="T132" fmla="*/ 142 h 14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05" h="142">
                  <a:moveTo>
                    <a:pt x="25" y="14"/>
                  </a:moveTo>
                  <a:lnTo>
                    <a:pt x="28" y="13"/>
                  </a:lnTo>
                  <a:lnTo>
                    <a:pt x="31" y="12"/>
                  </a:lnTo>
                  <a:lnTo>
                    <a:pt x="34" y="11"/>
                  </a:lnTo>
                  <a:lnTo>
                    <a:pt x="37" y="9"/>
                  </a:lnTo>
                  <a:lnTo>
                    <a:pt x="39" y="8"/>
                  </a:lnTo>
                  <a:lnTo>
                    <a:pt x="42" y="7"/>
                  </a:lnTo>
                  <a:lnTo>
                    <a:pt x="46" y="5"/>
                  </a:lnTo>
                  <a:lnTo>
                    <a:pt x="49" y="3"/>
                  </a:lnTo>
                  <a:lnTo>
                    <a:pt x="53" y="2"/>
                  </a:lnTo>
                  <a:lnTo>
                    <a:pt x="56" y="0"/>
                  </a:lnTo>
                  <a:lnTo>
                    <a:pt x="58" y="0"/>
                  </a:lnTo>
                  <a:lnTo>
                    <a:pt x="61" y="0"/>
                  </a:lnTo>
                  <a:lnTo>
                    <a:pt x="64" y="0"/>
                  </a:lnTo>
                  <a:lnTo>
                    <a:pt x="66" y="1"/>
                  </a:lnTo>
                  <a:lnTo>
                    <a:pt x="69" y="3"/>
                  </a:lnTo>
                  <a:lnTo>
                    <a:pt x="73" y="7"/>
                  </a:lnTo>
                  <a:lnTo>
                    <a:pt x="74" y="8"/>
                  </a:lnTo>
                  <a:lnTo>
                    <a:pt x="76" y="11"/>
                  </a:lnTo>
                  <a:lnTo>
                    <a:pt x="78" y="13"/>
                  </a:lnTo>
                  <a:lnTo>
                    <a:pt x="80" y="16"/>
                  </a:lnTo>
                  <a:lnTo>
                    <a:pt x="82" y="19"/>
                  </a:lnTo>
                  <a:lnTo>
                    <a:pt x="85" y="22"/>
                  </a:lnTo>
                  <a:lnTo>
                    <a:pt x="86" y="29"/>
                  </a:lnTo>
                  <a:lnTo>
                    <a:pt x="87" y="36"/>
                  </a:lnTo>
                  <a:lnTo>
                    <a:pt x="88" y="51"/>
                  </a:lnTo>
                  <a:lnTo>
                    <a:pt x="89" y="66"/>
                  </a:lnTo>
                  <a:lnTo>
                    <a:pt x="90" y="73"/>
                  </a:lnTo>
                  <a:lnTo>
                    <a:pt x="91" y="80"/>
                  </a:lnTo>
                  <a:lnTo>
                    <a:pt x="92" y="83"/>
                  </a:lnTo>
                  <a:lnTo>
                    <a:pt x="93" y="87"/>
                  </a:lnTo>
                  <a:lnTo>
                    <a:pt x="94" y="95"/>
                  </a:lnTo>
                  <a:lnTo>
                    <a:pt x="96" y="103"/>
                  </a:lnTo>
                  <a:lnTo>
                    <a:pt x="99" y="111"/>
                  </a:lnTo>
                  <a:lnTo>
                    <a:pt x="100" y="115"/>
                  </a:lnTo>
                  <a:lnTo>
                    <a:pt x="101" y="118"/>
                  </a:lnTo>
                  <a:lnTo>
                    <a:pt x="102" y="121"/>
                  </a:lnTo>
                  <a:lnTo>
                    <a:pt x="102" y="124"/>
                  </a:lnTo>
                  <a:lnTo>
                    <a:pt x="103" y="126"/>
                  </a:lnTo>
                  <a:lnTo>
                    <a:pt x="103" y="128"/>
                  </a:lnTo>
                  <a:lnTo>
                    <a:pt x="104" y="129"/>
                  </a:lnTo>
                  <a:lnTo>
                    <a:pt x="97" y="131"/>
                  </a:lnTo>
                  <a:lnTo>
                    <a:pt x="90" y="133"/>
                  </a:lnTo>
                  <a:lnTo>
                    <a:pt x="83" y="135"/>
                  </a:lnTo>
                  <a:lnTo>
                    <a:pt x="77" y="136"/>
                  </a:lnTo>
                  <a:lnTo>
                    <a:pt x="71" y="138"/>
                  </a:lnTo>
                  <a:lnTo>
                    <a:pt x="65" y="139"/>
                  </a:lnTo>
                  <a:lnTo>
                    <a:pt x="53" y="141"/>
                  </a:lnTo>
                  <a:lnTo>
                    <a:pt x="47" y="141"/>
                  </a:lnTo>
                  <a:lnTo>
                    <a:pt x="41" y="141"/>
                  </a:lnTo>
                  <a:lnTo>
                    <a:pt x="35" y="141"/>
                  </a:lnTo>
                  <a:lnTo>
                    <a:pt x="28" y="141"/>
                  </a:lnTo>
                  <a:lnTo>
                    <a:pt x="22" y="141"/>
                  </a:lnTo>
                  <a:lnTo>
                    <a:pt x="15" y="140"/>
                  </a:lnTo>
                  <a:lnTo>
                    <a:pt x="8" y="138"/>
                  </a:lnTo>
                  <a:lnTo>
                    <a:pt x="0" y="137"/>
                  </a:lnTo>
                  <a:lnTo>
                    <a:pt x="4" y="125"/>
                  </a:lnTo>
                  <a:lnTo>
                    <a:pt x="8" y="112"/>
                  </a:lnTo>
                  <a:lnTo>
                    <a:pt x="12" y="100"/>
                  </a:lnTo>
                  <a:lnTo>
                    <a:pt x="16" y="88"/>
                  </a:lnTo>
                  <a:lnTo>
                    <a:pt x="20" y="76"/>
                  </a:lnTo>
                  <a:lnTo>
                    <a:pt x="24" y="64"/>
                  </a:lnTo>
                  <a:lnTo>
                    <a:pt x="27" y="51"/>
                  </a:lnTo>
                  <a:lnTo>
                    <a:pt x="29" y="45"/>
                  </a:lnTo>
                  <a:lnTo>
                    <a:pt x="30" y="39"/>
                  </a:lnTo>
                  <a:lnTo>
                    <a:pt x="31" y="35"/>
                  </a:lnTo>
                  <a:lnTo>
                    <a:pt x="33" y="31"/>
                  </a:lnTo>
                  <a:lnTo>
                    <a:pt x="34" y="26"/>
                  </a:lnTo>
                  <a:lnTo>
                    <a:pt x="35" y="23"/>
                  </a:lnTo>
                  <a:lnTo>
                    <a:pt x="36" y="18"/>
                  </a:lnTo>
                  <a:lnTo>
                    <a:pt x="37" y="14"/>
                  </a:lnTo>
                  <a:lnTo>
                    <a:pt x="37" y="12"/>
                  </a:lnTo>
                  <a:lnTo>
                    <a:pt x="37" y="10"/>
                  </a:lnTo>
                  <a:lnTo>
                    <a:pt x="36" y="8"/>
                  </a:lnTo>
                  <a:lnTo>
                    <a:pt x="36" y="6"/>
                  </a:lnTo>
                  <a:lnTo>
                    <a:pt x="36" y="5"/>
                  </a:lnTo>
                  <a:lnTo>
                    <a:pt x="35" y="4"/>
                  </a:lnTo>
                  <a:lnTo>
                    <a:pt x="34" y="4"/>
                  </a:lnTo>
                  <a:lnTo>
                    <a:pt x="33" y="5"/>
                  </a:lnTo>
                  <a:lnTo>
                    <a:pt x="31" y="7"/>
                  </a:lnTo>
                  <a:lnTo>
                    <a:pt x="30" y="9"/>
                  </a:lnTo>
                  <a:lnTo>
                    <a:pt x="28" y="11"/>
                  </a:lnTo>
                  <a:lnTo>
                    <a:pt x="26" y="12"/>
                  </a:lnTo>
                  <a:lnTo>
                    <a:pt x="25" y="14"/>
                  </a:lnTo>
                </a:path>
              </a:pathLst>
            </a:custGeom>
            <a:solidFill>
              <a:schemeClr val="bg1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036" name="Freeform 69"/>
            <p:cNvSpPr>
              <a:spLocks/>
            </p:cNvSpPr>
            <p:nvPr/>
          </p:nvSpPr>
          <p:spPr bwMode="auto">
            <a:xfrm>
              <a:off x="3268" y="1806"/>
              <a:ext cx="141" cy="214"/>
            </a:xfrm>
            <a:custGeom>
              <a:avLst/>
              <a:gdLst>
                <a:gd name="T0" fmla="*/ 8 w 141"/>
                <a:gd name="T1" fmla="*/ 21 h 214"/>
                <a:gd name="T2" fmla="*/ 34 w 141"/>
                <a:gd name="T3" fmla="*/ 12 h 214"/>
                <a:gd name="T4" fmla="*/ 59 w 141"/>
                <a:gd name="T5" fmla="*/ 3 h 214"/>
                <a:gd name="T6" fmla="*/ 70 w 141"/>
                <a:gd name="T7" fmla="*/ 6 h 214"/>
                <a:gd name="T8" fmla="*/ 76 w 141"/>
                <a:gd name="T9" fmla="*/ 17 h 214"/>
                <a:gd name="T10" fmla="*/ 80 w 141"/>
                <a:gd name="T11" fmla="*/ 27 h 214"/>
                <a:gd name="T12" fmla="*/ 82 w 141"/>
                <a:gd name="T13" fmla="*/ 37 h 214"/>
                <a:gd name="T14" fmla="*/ 83 w 141"/>
                <a:gd name="T15" fmla="*/ 43 h 214"/>
                <a:gd name="T16" fmla="*/ 85 w 141"/>
                <a:gd name="T17" fmla="*/ 49 h 214"/>
                <a:gd name="T18" fmla="*/ 90 w 141"/>
                <a:gd name="T19" fmla="*/ 58 h 214"/>
                <a:gd name="T20" fmla="*/ 96 w 141"/>
                <a:gd name="T21" fmla="*/ 66 h 214"/>
                <a:gd name="T22" fmla="*/ 110 w 141"/>
                <a:gd name="T23" fmla="*/ 82 h 214"/>
                <a:gd name="T24" fmla="*/ 112 w 141"/>
                <a:gd name="T25" fmla="*/ 95 h 214"/>
                <a:gd name="T26" fmla="*/ 114 w 141"/>
                <a:gd name="T27" fmla="*/ 101 h 214"/>
                <a:gd name="T28" fmla="*/ 116 w 141"/>
                <a:gd name="T29" fmla="*/ 107 h 214"/>
                <a:gd name="T30" fmla="*/ 119 w 141"/>
                <a:gd name="T31" fmla="*/ 112 h 214"/>
                <a:gd name="T32" fmla="*/ 124 w 141"/>
                <a:gd name="T33" fmla="*/ 117 h 214"/>
                <a:gd name="T34" fmla="*/ 127 w 141"/>
                <a:gd name="T35" fmla="*/ 121 h 214"/>
                <a:gd name="T36" fmla="*/ 130 w 141"/>
                <a:gd name="T37" fmla="*/ 131 h 214"/>
                <a:gd name="T38" fmla="*/ 134 w 141"/>
                <a:gd name="T39" fmla="*/ 147 h 214"/>
                <a:gd name="T40" fmla="*/ 137 w 141"/>
                <a:gd name="T41" fmla="*/ 173 h 214"/>
                <a:gd name="T42" fmla="*/ 140 w 141"/>
                <a:gd name="T43" fmla="*/ 189 h 214"/>
                <a:gd name="T44" fmla="*/ 131 w 141"/>
                <a:gd name="T45" fmla="*/ 192 h 214"/>
                <a:gd name="T46" fmla="*/ 123 w 141"/>
                <a:gd name="T47" fmla="*/ 194 h 214"/>
                <a:gd name="T48" fmla="*/ 117 w 141"/>
                <a:gd name="T49" fmla="*/ 197 h 214"/>
                <a:gd name="T50" fmla="*/ 111 w 141"/>
                <a:gd name="T51" fmla="*/ 198 h 214"/>
                <a:gd name="T52" fmla="*/ 107 w 141"/>
                <a:gd name="T53" fmla="*/ 200 h 214"/>
                <a:gd name="T54" fmla="*/ 101 w 141"/>
                <a:gd name="T55" fmla="*/ 201 h 214"/>
                <a:gd name="T56" fmla="*/ 97 w 141"/>
                <a:gd name="T57" fmla="*/ 203 h 214"/>
                <a:gd name="T58" fmla="*/ 93 w 141"/>
                <a:gd name="T59" fmla="*/ 204 h 214"/>
                <a:gd name="T60" fmla="*/ 87 w 141"/>
                <a:gd name="T61" fmla="*/ 207 h 214"/>
                <a:gd name="T62" fmla="*/ 83 w 141"/>
                <a:gd name="T63" fmla="*/ 209 h 214"/>
                <a:gd name="T64" fmla="*/ 79 w 141"/>
                <a:gd name="T65" fmla="*/ 211 h 214"/>
                <a:gd name="T66" fmla="*/ 73 w 141"/>
                <a:gd name="T67" fmla="*/ 213 h 214"/>
                <a:gd name="T68" fmla="*/ 63 w 141"/>
                <a:gd name="T69" fmla="*/ 206 h 214"/>
                <a:gd name="T70" fmla="*/ 59 w 141"/>
                <a:gd name="T71" fmla="*/ 202 h 214"/>
                <a:gd name="T72" fmla="*/ 55 w 141"/>
                <a:gd name="T73" fmla="*/ 197 h 214"/>
                <a:gd name="T74" fmla="*/ 49 w 141"/>
                <a:gd name="T75" fmla="*/ 185 h 214"/>
                <a:gd name="T76" fmla="*/ 46 w 141"/>
                <a:gd name="T77" fmla="*/ 174 h 214"/>
                <a:gd name="T78" fmla="*/ 44 w 141"/>
                <a:gd name="T79" fmla="*/ 165 h 214"/>
                <a:gd name="T80" fmla="*/ 42 w 141"/>
                <a:gd name="T81" fmla="*/ 156 h 214"/>
                <a:gd name="T82" fmla="*/ 38 w 141"/>
                <a:gd name="T83" fmla="*/ 149 h 214"/>
                <a:gd name="T84" fmla="*/ 33 w 141"/>
                <a:gd name="T85" fmla="*/ 145 h 214"/>
                <a:gd name="T86" fmla="*/ 30 w 141"/>
                <a:gd name="T87" fmla="*/ 142 h 214"/>
                <a:gd name="T88" fmla="*/ 25 w 141"/>
                <a:gd name="T89" fmla="*/ 141 h 214"/>
                <a:gd name="T90" fmla="*/ 18 w 141"/>
                <a:gd name="T91" fmla="*/ 140 h 214"/>
                <a:gd name="T92" fmla="*/ 11 w 141"/>
                <a:gd name="T93" fmla="*/ 139 h 21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41"/>
                <a:gd name="T142" fmla="*/ 0 h 214"/>
                <a:gd name="T143" fmla="*/ 141 w 141"/>
                <a:gd name="T144" fmla="*/ 214 h 21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41" h="214">
                  <a:moveTo>
                    <a:pt x="0" y="24"/>
                  </a:moveTo>
                  <a:lnTo>
                    <a:pt x="8" y="21"/>
                  </a:lnTo>
                  <a:lnTo>
                    <a:pt x="17" y="17"/>
                  </a:lnTo>
                  <a:lnTo>
                    <a:pt x="34" y="12"/>
                  </a:lnTo>
                  <a:lnTo>
                    <a:pt x="50" y="7"/>
                  </a:lnTo>
                  <a:lnTo>
                    <a:pt x="59" y="3"/>
                  </a:lnTo>
                  <a:lnTo>
                    <a:pt x="67" y="0"/>
                  </a:lnTo>
                  <a:lnTo>
                    <a:pt x="70" y="6"/>
                  </a:lnTo>
                  <a:lnTo>
                    <a:pt x="73" y="12"/>
                  </a:lnTo>
                  <a:lnTo>
                    <a:pt x="76" y="17"/>
                  </a:lnTo>
                  <a:lnTo>
                    <a:pt x="79" y="24"/>
                  </a:lnTo>
                  <a:lnTo>
                    <a:pt x="80" y="27"/>
                  </a:lnTo>
                  <a:lnTo>
                    <a:pt x="81" y="30"/>
                  </a:lnTo>
                  <a:lnTo>
                    <a:pt x="82" y="37"/>
                  </a:lnTo>
                  <a:lnTo>
                    <a:pt x="82" y="40"/>
                  </a:lnTo>
                  <a:lnTo>
                    <a:pt x="83" y="43"/>
                  </a:lnTo>
                  <a:lnTo>
                    <a:pt x="84" y="46"/>
                  </a:lnTo>
                  <a:lnTo>
                    <a:pt x="85" y="49"/>
                  </a:lnTo>
                  <a:lnTo>
                    <a:pt x="88" y="54"/>
                  </a:lnTo>
                  <a:lnTo>
                    <a:pt x="90" y="58"/>
                  </a:lnTo>
                  <a:lnTo>
                    <a:pt x="93" y="62"/>
                  </a:lnTo>
                  <a:lnTo>
                    <a:pt x="96" y="66"/>
                  </a:lnTo>
                  <a:lnTo>
                    <a:pt x="103" y="74"/>
                  </a:lnTo>
                  <a:lnTo>
                    <a:pt x="110" y="82"/>
                  </a:lnTo>
                  <a:lnTo>
                    <a:pt x="111" y="88"/>
                  </a:lnTo>
                  <a:lnTo>
                    <a:pt x="112" y="95"/>
                  </a:lnTo>
                  <a:lnTo>
                    <a:pt x="113" y="98"/>
                  </a:lnTo>
                  <a:lnTo>
                    <a:pt x="114" y="101"/>
                  </a:lnTo>
                  <a:lnTo>
                    <a:pt x="115" y="104"/>
                  </a:lnTo>
                  <a:lnTo>
                    <a:pt x="116" y="107"/>
                  </a:lnTo>
                  <a:lnTo>
                    <a:pt x="117" y="110"/>
                  </a:lnTo>
                  <a:lnTo>
                    <a:pt x="119" y="112"/>
                  </a:lnTo>
                  <a:lnTo>
                    <a:pt x="122" y="115"/>
                  </a:lnTo>
                  <a:lnTo>
                    <a:pt x="124" y="117"/>
                  </a:lnTo>
                  <a:lnTo>
                    <a:pt x="126" y="118"/>
                  </a:lnTo>
                  <a:lnTo>
                    <a:pt x="127" y="121"/>
                  </a:lnTo>
                  <a:lnTo>
                    <a:pt x="128" y="123"/>
                  </a:lnTo>
                  <a:lnTo>
                    <a:pt x="130" y="131"/>
                  </a:lnTo>
                  <a:lnTo>
                    <a:pt x="132" y="139"/>
                  </a:lnTo>
                  <a:lnTo>
                    <a:pt x="134" y="147"/>
                  </a:lnTo>
                  <a:lnTo>
                    <a:pt x="135" y="156"/>
                  </a:lnTo>
                  <a:lnTo>
                    <a:pt x="137" y="173"/>
                  </a:lnTo>
                  <a:lnTo>
                    <a:pt x="138" y="181"/>
                  </a:lnTo>
                  <a:lnTo>
                    <a:pt x="140" y="189"/>
                  </a:lnTo>
                  <a:lnTo>
                    <a:pt x="135" y="191"/>
                  </a:lnTo>
                  <a:lnTo>
                    <a:pt x="131" y="192"/>
                  </a:lnTo>
                  <a:lnTo>
                    <a:pt x="127" y="193"/>
                  </a:lnTo>
                  <a:lnTo>
                    <a:pt x="123" y="194"/>
                  </a:lnTo>
                  <a:lnTo>
                    <a:pt x="120" y="196"/>
                  </a:lnTo>
                  <a:lnTo>
                    <a:pt x="117" y="197"/>
                  </a:lnTo>
                  <a:lnTo>
                    <a:pt x="114" y="198"/>
                  </a:lnTo>
                  <a:lnTo>
                    <a:pt x="111" y="198"/>
                  </a:lnTo>
                  <a:lnTo>
                    <a:pt x="109" y="199"/>
                  </a:lnTo>
                  <a:lnTo>
                    <a:pt x="107" y="200"/>
                  </a:lnTo>
                  <a:lnTo>
                    <a:pt x="104" y="201"/>
                  </a:lnTo>
                  <a:lnTo>
                    <a:pt x="101" y="201"/>
                  </a:lnTo>
                  <a:lnTo>
                    <a:pt x="99" y="202"/>
                  </a:lnTo>
                  <a:lnTo>
                    <a:pt x="97" y="203"/>
                  </a:lnTo>
                  <a:lnTo>
                    <a:pt x="95" y="204"/>
                  </a:lnTo>
                  <a:lnTo>
                    <a:pt x="93" y="204"/>
                  </a:lnTo>
                  <a:lnTo>
                    <a:pt x="90" y="205"/>
                  </a:lnTo>
                  <a:lnTo>
                    <a:pt x="87" y="207"/>
                  </a:lnTo>
                  <a:lnTo>
                    <a:pt x="86" y="207"/>
                  </a:lnTo>
                  <a:lnTo>
                    <a:pt x="83" y="209"/>
                  </a:lnTo>
                  <a:lnTo>
                    <a:pt x="81" y="209"/>
                  </a:lnTo>
                  <a:lnTo>
                    <a:pt x="79" y="211"/>
                  </a:lnTo>
                  <a:lnTo>
                    <a:pt x="76" y="212"/>
                  </a:lnTo>
                  <a:lnTo>
                    <a:pt x="73" y="213"/>
                  </a:lnTo>
                  <a:lnTo>
                    <a:pt x="68" y="210"/>
                  </a:lnTo>
                  <a:lnTo>
                    <a:pt x="63" y="206"/>
                  </a:lnTo>
                  <a:lnTo>
                    <a:pt x="61" y="204"/>
                  </a:lnTo>
                  <a:lnTo>
                    <a:pt x="59" y="202"/>
                  </a:lnTo>
                  <a:lnTo>
                    <a:pt x="57" y="200"/>
                  </a:lnTo>
                  <a:lnTo>
                    <a:pt x="55" y="197"/>
                  </a:lnTo>
                  <a:lnTo>
                    <a:pt x="52" y="191"/>
                  </a:lnTo>
                  <a:lnTo>
                    <a:pt x="49" y="185"/>
                  </a:lnTo>
                  <a:lnTo>
                    <a:pt x="48" y="180"/>
                  </a:lnTo>
                  <a:lnTo>
                    <a:pt x="46" y="174"/>
                  </a:lnTo>
                  <a:lnTo>
                    <a:pt x="45" y="169"/>
                  </a:lnTo>
                  <a:lnTo>
                    <a:pt x="44" y="165"/>
                  </a:lnTo>
                  <a:lnTo>
                    <a:pt x="43" y="160"/>
                  </a:lnTo>
                  <a:lnTo>
                    <a:pt x="42" y="156"/>
                  </a:lnTo>
                  <a:lnTo>
                    <a:pt x="40" y="152"/>
                  </a:lnTo>
                  <a:lnTo>
                    <a:pt x="38" y="149"/>
                  </a:lnTo>
                  <a:lnTo>
                    <a:pt x="35" y="146"/>
                  </a:lnTo>
                  <a:lnTo>
                    <a:pt x="33" y="145"/>
                  </a:lnTo>
                  <a:lnTo>
                    <a:pt x="32" y="143"/>
                  </a:lnTo>
                  <a:lnTo>
                    <a:pt x="30" y="142"/>
                  </a:lnTo>
                  <a:lnTo>
                    <a:pt x="27" y="142"/>
                  </a:lnTo>
                  <a:lnTo>
                    <a:pt x="25" y="141"/>
                  </a:lnTo>
                  <a:lnTo>
                    <a:pt x="22" y="140"/>
                  </a:lnTo>
                  <a:lnTo>
                    <a:pt x="18" y="140"/>
                  </a:lnTo>
                  <a:lnTo>
                    <a:pt x="15" y="139"/>
                  </a:lnTo>
                  <a:lnTo>
                    <a:pt x="11" y="139"/>
                  </a:lnTo>
                  <a:lnTo>
                    <a:pt x="7" y="139"/>
                  </a:lnTo>
                </a:path>
              </a:pathLst>
            </a:custGeom>
            <a:solidFill>
              <a:srgbClr val="FF0000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037" name="Freeform 70"/>
            <p:cNvSpPr>
              <a:spLocks/>
            </p:cNvSpPr>
            <p:nvPr/>
          </p:nvSpPr>
          <p:spPr bwMode="auto">
            <a:xfrm>
              <a:off x="3360" y="1837"/>
              <a:ext cx="160" cy="240"/>
            </a:xfrm>
            <a:custGeom>
              <a:avLst/>
              <a:gdLst>
                <a:gd name="T0" fmla="*/ 66 w 160"/>
                <a:gd name="T1" fmla="*/ 15 h 240"/>
                <a:gd name="T2" fmla="*/ 62 w 160"/>
                <a:gd name="T3" fmla="*/ 28 h 240"/>
                <a:gd name="T4" fmla="*/ 54 w 160"/>
                <a:gd name="T5" fmla="*/ 51 h 240"/>
                <a:gd name="T6" fmla="*/ 40 w 160"/>
                <a:gd name="T7" fmla="*/ 84 h 240"/>
                <a:gd name="T8" fmla="*/ 33 w 160"/>
                <a:gd name="T9" fmla="*/ 100 h 240"/>
                <a:gd name="T10" fmla="*/ 26 w 160"/>
                <a:gd name="T11" fmla="*/ 113 h 240"/>
                <a:gd name="T12" fmla="*/ 19 w 160"/>
                <a:gd name="T13" fmla="*/ 124 h 240"/>
                <a:gd name="T14" fmla="*/ 16 w 160"/>
                <a:gd name="T15" fmla="*/ 134 h 240"/>
                <a:gd name="T16" fmla="*/ 14 w 160"/>
                <a:gd name="T17" fmla="*/ 142 h 240"/>
                <a:gd name="T18" fmla="*/ 11 w 160"/>
                <a:gd name="T19" fmla="*/ 154 h 240"/>
                <a:gd name="T20" fmla="*/ 9 w 160"/>
                <a:gd name="T21" fmla="*/ 161 h 240"/>
                <a:gd name="T22" fmla="*/ 8 w 160"/>
                <a:gd name="T23" fmla="*/ 167 h 240"/>
                <a:gd name="T24" fmla="*/ 6 w 160"/>
                <a:gd name="T25" fmla="*/ 174 h 240"/>
                <a:gd name="T26" fmla="*/ 5 w 160"/>
                <a:gd name="T27" fmla="*/ 181 h 240"/>
                <a:gd name="T28" fmla="*/ 2 w 160"/>
                <a:gd name="T29" fmla="*/ 191 h 240"/>
                <a:gd name="T30" fmla="*/ 11 w 160"/>
                <a:gd name="T31" fmla="*/ 205 h 240"/>
                <a:gd name="T32" fmla="*/ 34 w 160"/>
                <a:gd name="T33" fmla="*/ 217 h 240"/>
                <a:gd name="T34" fmla="*/ 56 w 160"/>
                <a:gd name="T35" fmla="*/ 227 h 240"/>
                <a:gd name="T36" fmla="*/ 80 w 160"/>
                <a:gd name="T37" fmla="*/ 236 h 240"/>
                <a:gd name="T38" fmla="*/ 96 w 160"/>
                <a:gd name="T39" fmla="*/ 235 h 240"/>
                <a:gd name="T40" fmla="*/ 103 w 160"/>
                <a:gd name="T41" fmla="*/ 227 h 240"/>
                <a:gd name="T42" fmla="*/ 109 w 160"/>
                <a:gd name="T43" fmla="*/ 220 h 240"/>
                <a:gd name="T44" fmla="*/ 116 w 160"/>
                <a:gd name="T45" fmla="*/ 210 h 240"/>
                <a:gd name="T46" fmla="*/ 122 w 160"/>
                <a:gd name="T47" fmla="*/ 196 h 240"/>
                <a:gd name="T48" fmla="*/ 126 w 160"/>
                <a:gd name="T49" fmla="*/ 182 h 240"/>
                <a:gd name="T50" fmla="*/ 129 w 160"/>
                <a:gd name="T51" fmla="*/ 167 h 240"/>
                <a:gd name="T52" fmla="*/ 132 w 160"/>
                <a:gd name="T53" fmla="*/ 150 h 240"/>
                <a:gd name="T54" fmla="*/ 135 w 160"/>
                <a:gd name="T55" fmla="*/ 130 h 240"/>
                <a:gd name="T56" fmla="*/ 140 w 160"/>
                <a:gd name="T57" fmla="*/ 107 h 240"/>
                <a:gd name="T58" fmla="*/ 147 w 160"/>
                <a:gd name="T59" fmla="*/ 83 h 240"/>
                <a:gd name="T60" fmla="*/ 154 w 160"/>
                <a:gd name="T61" fmla="*/ 55 h 240"/>
                <a:gd name="T62" fmla="*/ 157 w 160"/>
                <a:gd name="T63" fmla="*/ 42 h 240"/>
                <a:gd name="T64" fmla="*/ 158 w 160"/>
                <a:gd name="T65" fmla="*/ 36 h 240"/>
                <a:gd name="T66" fmla="*/ 159 w 160"/>
                <a:gd name="T67" fmla="*/ 33 h 240"/>
                <a:gd name="T68" fmla="*/ 138 w 160"/>
                <a:gd name="T69" fmla="*/ 17 h 240"/>
                <a:gd name="T70" fmla="*/ 121 w 160"/>
                <a:gd name="T71" fmla="*/ 7 h 240"/>
                <a:gd name="T72" fmla="*/ 109 w 160"/>
                <a:gd name="T73" fmla="*/ 2 h 240"/>
                <a:gd name="T74" fmla="*/ 97 w 160"/>
                <a:gd name="T75" fmla="*/ 0 h 240"/>
                <a:gd name="T76" fmla="*/ 85 w 160"/>
                <a:gd name="T77" fmla="*/ 1 h 240"/>
                <a:gd name="T78" fmla="*/ 74 w 160"/>
                <a:gd name="T79" fmla="*/ 5 h 24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60"/>
                <a:gd name="T121" fmla="*/ 0 h 240"/>
                <a:gd name="T122" fmla="*/ 160 w 160"/>
                <a:gd name="T123" fmla="*/ 240 h 240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60" h="240">
                  <a:moveTo>
                    <a:pt x="68" y="9"/>
                  </a:moveTo>
                  <a:lnTo>
                    <a:pt x="66" y="15"/>
                  </a:lnTo>
                  <a:lnTo>
                    <a:pt x="64" y="21"/>
                  </a:lnTo>
                  <a:lnTo>
                    <a:pt x="62" y="28"/>
                  </a:lnTo>
                  <a:lnTo>
                    <a:pt x="59" y="36"/>
                  </a:lnTo>
                  <a:lnTo>
                    <a:pt x="54" y="51"/>
                  </a:lnTo>
                  <a:lnTo>
                    <a:pt x="47" y="68"/>
                  </a:lnTo>
                  <a:lnTo>
                    <a:pt x="40" y="84"/>
                  </a:lnTo>
                  <a:lnTo>
                    <a:pt x="36" y="92"/>
                  </a:lnTo>
                  <a:lnTo>
                    <a:pt x="33" y="100"/>
                  </a:lnTo>
                  <a:lnTo>
                    <a:pt x="29" y="106"/>
                  </a:lnTo>
                  <a:lnTo>
                    <a:pt x="26" y="113"/>
                  </a:lnTo>
                  <a:lnTo>
                    <a:pt x="22" y="119"/>
                  </a:lnTo>
                  <a:lnTo>
                    <a:pt x="19" y="124"/>
                  </a:lnTo>
                  <a:lnTo>
                    <a:pt x="18" y="129"/>
                  </a:lnTo>
                  <a:lnTo>
                    <a:pt x="16" y="134"/>
                  </a:lnTo>
                  <a:lnTo>
                    <a:pt x="15" y="138"/>
                  </a:lnTo>
                  <a:lnTo>
                    <a:pt x="14" y="142"/>
                  </a:lnTo>
                  <a:lnTo>
                    <a:pt x="13" y="149"/>
                  </a:lnTo>
                  <a:lnTo>
                    <a:pt x="11" y="154"/>
                  </a:lnTo>
                  <a:lnTo>
                    <a:pt x="10" y="158"/>
                  </a:lnTo>
                  <a:lnTo>
                    <a:pt x="9" y="161"/>
                  </a:lnTo>
                  <a:lnTo>
                    <a:pt x="9" y="164"/>
                  </a:lnTo>
                  <a:lnTo>
                    <a:pt x="8" y="167"/>
                  </a:lnTo>
                  <a:lnTo>
                    <a:pt x="7" y="172"/>
                  </a:lnTo>
                  <a:lnTo>
                    <a:pt x="6" y="174"/>
                  </a:lnTo>
                  <a:lnTo>
                    <a:pt x="6" y="177"/>
                  </a:lnTo>
                  <a:lnTo>
                    <a:pt x="5" y="181"/>
                  </a:lnTo>
                  <a:lnTo>
                    <a:pt x="3" y="185"/>
                  </a:lnTo>
                  <a:lnTo>
                    <a:pt x="2" y="191"/>
                  </a:lnTo>
                  <a:lnTo>
                    <a:pt x="0" y="198"/>
                  </a:lnTo>
                  <a:lnTo>
                    <a:pt x="11" y="205"/>
                  </a:lnTo>
                  <a:lnTo>
                    <a:pt x="22" y="212"/>
                  </a:lnTo>
                  <a:lnTo>
                    <a:pt x="34" y="217"/>
                  </a:lnTo>
                  <a:lnTo>
                    <a:pt x="45" y="222"/>
                  </a:lnTo>
                  <a:lnTo>
                    <a:pt x="56" y="227"/>
                  </a:lnTo>
                  <a:lnTo>
                    <a:pt x="68" y="231"/>
                  </a:lnTo>
                  <a:lnTo>
                    <a:pt x="80" y="236"/>
                  </a:lnTo>
                  <a:lnTo>
                    <a:pt x="92" y="239"/>
                  </a:lnTo>
                  <a:lnTo>
                    <a:pt x="96" y="235"/>
                  </a:lnTo>
                  <a:lnTo>
                    <a:pt x="100" y="231"/>
                  </a:lnTo>
                  <a:lnTo>
                    <a:pt x="103" y="227"/>
                  </a:lnTo>
                  <a:lnTo>
                    <a:pt x="106" y="224"/>
                  </a:lnTo>
                  <a:lnTo>
                    <a:pt x="109" y="220"/>
                  </a:lnTo>
                  <a:lnTo>
                    <a:pt x="112" y="217"/>
                  </a:lnTo>
                  <a:lnTo>
                    <a:pt x="116" y="210"/>
                  </a:lnTo>
                  <a:lnTo>
                    <a:pt x="120" y="203"/>
                  </a:lnTo>
                  <a:lnTo>
                    <a:pt x="122" y="196"/>
                  </a:lnTo>
                  <a:lnTo>
                    <a:pt x="125" y="189"/>
                  </a:lnTo>
                  <a:lnTo>
                    <a:pt x="126" y="182"/>
                  </a:lnTo>
                  <a:lnTo>
                    <a:pt x="128" y="175"/>
                  </a:lnTo>
                  <a:lnTo>
                    <a:pt x="129" y="167"/>
                  </a:lnTo>
                  <a:lnTo>
                    <a:pt x="130" y="159"/>
                  </a:lnTo>
                  <a:lnTo>
                    <a:pt x="132" y="150"/>
                  </a:lnTo>
                  <a:lnTo>
                    <a:pt x="133" y="140"/>
                  </a:lnTo>
                  <a:lnTo>
                    <a:pt x="135" y="130"/>
                  </a:lnTo>
                  <a:lnTo>
                    <a:pt x="137" y="119"/>
                  </a:lnTo>
                  <a:lnTo>
                    <a:pt x="140" y="107"/>
                  </a:lnTo>
                  <a:lnTo>
                    <a:pt x="144" y="95"/>
                  </a:lnTo>
                  <a:lnTo>
                    <a:pt x="147" y="83"/>
                  </a:lnTo>
                  <a:lnTo>
                    <a:pt x="153" y="58"/>
                  </a:lnTo>
                  <a:lnTo>
                    <a:pt x="154" y="55"/>
                  </a:lnTo>
                  <a:lnTo>
                    <a:pt x="155" y="51"/>
                  </a:lnTo>
                  <a:lnTo>
                    <a:pt x="157" y="42"/>
                  </a:lnTo>
                  <a:lnTo>
                    <a:pt x="158" y="39"/>
                  </a:lnTo>
                  <a:lnTo>
                    <a:pt x="158" y="36"/>
                  </a:lnTo>
                  <a:lnTo>
                    <a:pt x="159" y="34"/>
                  </a:lnTo>
                  <a:lnTo>
                    <a:pt x="159" y="33"/>
                  </a:lnTo>
                  <a:lnTo>
                    <a:pt x="149" y="25"/>
                  </a:lnTo>
                  <a:lnTo>
                    <a:pt x="138" y="17"/>
                  </a:lnTo>
                  <a:lnTo>
                    <a:pt x="126" y="10"/>
                  </a:lnTo>
                  <a:lnTo>
                    <a:pt x="121" y="7"/>
                  </a:lnTo>
                  <a:lnTo>
                    <a:pt x="115" y="4"/>
                  </a:lnTo>
                  <a:lnTo>
                    <a:pt x="109" y="2"/>
                  </a:lnTo>
                  <a:lnTo>
                    <a:pt x="103" y="1"/>
                  </a:lnTo>
                  <a:lnTo>
                    <a:pt x="97" y="0"/>
                  </a:lnTo>
                  <a:lnTo>
                    <a:pt x="91" y="0"/>
                  </a:lnTo>
                  <a:lnTo>
                    <a:pt x="85" y="1"/>
                  </a:lnTo>
                  <a:lnTo>
                    <a:pt x="79" y="3"/>
                  </a:lnTo>
                  <a:lnTo>
                    <a:pt x="74" y="5"/>
                  </a:lnTo>
                  <a:lnTo>
                    <a:pt x="68" y="9"/>
                  </a:lnTo>
                </a:path>
              </a:pathLst>
            </a:custGeom>
            <a:solidFill>
              <a:srgbClr val="FF00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038" name="Freeform 71"/>
            <p:cNvSpPr>
              <a:spLocks/>
            </p:cNvSpPr>
            <p:nvPr/>
          </p:nvSpPr>
          <p:spPr bwMode="auto">
            <a:xfrm>
              <a:off x="3474" y="1867"/>
              <a:ext cx="105" cy="142"/>
            </a:xfrm>
            <a:custGeom>
              <a:avLst/>
              <a:gdLst>
                <a:gd name="T0" fmla="*/ 28 w 105"/>
                <a:gd name="T1" fmla="*/ 13 h 142"/>
                <a:gd name="T2" fmla="*/ 34 w 105"/>
                <a:gd name="T3" fmla="*/ 11 h 142"/>
                <a:gd name="T4" fmla="*/ 39 w 105"/>
                <a:gd name="T5" fmla="*/ 8 h 142"/>
                <a:gd name="T6" fmla="*/ 46 w 105"/>
                <a:gd name="T7" fmla="*/ 5 h 142"/>
                <a:gd name="T8" fmla="*/ 53 w 105"/>
                <a:gd name="T9" fmla="*/ 2 h 142"/>
                <a:gd name="T10" fmla="*/ 58 w 105"/>
                <a:gd name="T11" fmla="*/ 0 h 142"/>
                <a:gd name="T12" fmla="*/ 64 w 105"/>
                <a:gd name="T13" fmla="*/ 0 h 142"/>
                <a:gd name="T14" fmla="*/ 69 w 105"/>
                <a:gd name="T15" fmla="*/ 3 h 142"/>
                <a:gd name="T16" fmla="*/ 74 w 105"/>
                <a:gd name="T17" fmla="*/ 8 h 142"/>
                <a:gd name="T18" fmla="*/ 78 w 105"/>
                <a:gd name="T19" fmla="*/ 13 h 142"/>
                <a:gd name="T20" fmla="*/ 82 w 105"/>
                <a:gd name="T21" fmla="*/ 19 h 142"/>
                <a:gd name="T22" fmla="*/ 86 w 105"/>
                <a:gd name="T23" fmla="*/ 29 h 142"/>
                <a:gd name="T24" fmla="*/ 88 w 105"/>
                <a:gd name="T25" fmla="*/ 51 h 142"/>
                <a:gd name="T26" fmla="*/ 90 w 105"/>
                <a:gd name="T27" fmla="*/ 73 h 142"/>
                <a:gd name="T28" fmla="*/ 92 w 105"/>
                <a:gd name="T29" fmla="*/ 83 h 142"/>
                <a:gd name="T30" fmla="*/ 94 w 105"/>
                <a:gd name="T31" fmla="*/ 95 h 142"/>
                <a:gd name="T32" fmla="*/ 99 w 105"/>
                <a:gd name="T33" fmla="*/ 111 h 142"/>
                <a:gd name="T34" fmla="*/ 101 w 105"/>
                <a:gd name="T35" fmla="*/ 118 h 142"/>
                <a:gd name="T36" fmla="*/ 102 w 105"/>
                <a:gd name="T37" fmla="*/ 124 h 142"/>
                <a:gd name="T38" fmla="*/ 103 w 105"/>
                <a:gd name="T39" fmla="*/ 128 h 142"/>
                <a:gd name="T40" fmla="*/ 104 w 105"/>
                <a:gd name="T41" fmla="*/ 129 h 142"/>
                <a:gd name="T42" fmla="*/ 90 w 105"/>
                <a:gd name="T43" fmla="*/ 133 h 142"/>
                <a:gd name="T44" fmla="*/ 77 w 105"/>
                <a:gd name="T45" fmla="*/ 136 h 142"/>
                <a:gd name="T46" fmla="*/ 65 w 105"/>
                <a:gd name="T47" fmla="*/ 139 h 142"/>
                <a:gd name="T48" fmla="*/ 47 w 105"/>
                <a:gd name="T49" fmla="*/ 141 h 142"/>
                <a:gd name="T50" fmla="*/ 35 w 105"/>
                <a:gd name="T51" fmla="*/ 141 h 142"/>
                <a:gd name="T52" fmla="*/ 22 w 105"/>
                <a:gd name="T53" fmla="*/ 141 h 142"/>
                <a:gd name="T54" fmla="*/ 8 w 105"/>
                <a:gd name="T55" fmla="*/ 138 h 142"/>
                <a:gd name="T56" fmla="*/ 4 w 105"/>
                <a:gd name="T57" fmla="*/ 125 h 142"/>
                <a:gd name="T58" fmla="*/ 12 w 105"/>
                <a:gd name="T59" fmla="*/ 100 h 142"/>
                <a:gd name="T60" fmla="*/ 20 w 105"/>
                <a:gd name="T61" fmla="*/ 76 h 142"/>
                <a:gd name="T62" fmla="*/ 27 w 105"/>
                <a:gd name="T63" fmla="*/ 51 h 142"/>
                <a:gd name="T64" fmla="*/ 30 w 105"/>
                <a:gd name="T65" fmla="*/ 39 h 142"/>
                <a:gd name="T66" fmla="*/ 33 w 105"/>
                <a:gd name="T67" fmla="*/ 31 h 142"/>
                <a:gd name="T68" fmla="*/ 35 w 105"/>
                <a:gd name="T69" fmla="*/ 23 h 142"/>
                <a:gd name="T70" fmla="*/ 37 w 105"/>
                <a:gd name="T71" fmla="*/ 14 h 142"/>
                <a:gd name="T72" fmla="*/ 37 w 105"/>
                <a:gd name="T73" fmla="*/ 10 h 142"/>
                <a:gd name="T74" fmla="*/ 36 w 105"/>
                <a:gd name="T75" fmla="*/ 6 h 142"/>
                <a:gd name="T76" fmla="*/ 35 w 105"/>
                <a:gd name="T77" fmla="*/ 4 h 142"/>
                <a:gd name="T78" fmla="*/ 34 w 105"/>
                <a:gd name="T79" fmla="*/ 4 h 142"/>
                <a:gd name="T80" fmla="*/ 31 w 105"/>
                <a:gd name="T81" fmla="*/ 7 h 142"/>
                <a:gd name="T82" fmla="*/ 28 w 105"/>
                <a:gd name="T83" fmla="*/ 11 h 142"/>
                <a:gd name="T84" fmla="*/ 25 w 105"/>
                <a:gd name="T85" fmla="*/ 14 h 14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05"/>
                <a:gd name="T130" fmla="*/ 0 h 142"/>
                <a:gd name="T131" fmla="*/ 105 w 105"/>
                <a:gd name="T132" fmla="*/ 142 h 14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05" h="142">
                  <a:moveTo>
                    <a:pt x="25" y="14"/>
                  </a:moveTo>
                  <a:lnTo>
                    <a:pt x="28" y="13"/>
                  </a:lnTo>
                  <a:lnTo>
                    <a:pt x="31" y="12"/>
                  </a:lnTo>
                  <a:lnTo>
                    <a:pt x="34" y="11"/>
                  </a:lnTo>
                  <a:lnTo>
                    <a:pt x="37" y="9"/>
                  </a:lnTo>
                  <a:lnTo>
                    <a:pt x="39" y="8"/>
                  </a:lnTo>
                  <a:lnTo>
                    <a:pt x="42" y="7"/>
                  </a:lnTo>
                  <a:lnTo>
                    <a:pt x="46" y="5"/>
                  </a:lnTo>
                  <a:lnTo>
                    <a:pt x="49" y="3"/>
                  </a:lnTo>
                  <a:lnTo>
                    <a:pt x="53" y="2"/>
                  </a:lnTo>
                  <a:lnTo>
                    <a:pt x="56" y="0"/>
                  </a:lnTo>
                  <a:lnTo>
                    <a:pt x="58" y="0"/>
                  </a:lnTo>
                  <a:lnTo>
                    <a:pt x="61" y="0"/>
                  </a:lnTo>
                  <a:lnTo>
                    <a:pt x="64" y="0"/>
                  </a:lnTo>
                  <a:lnTo>
                    <a:pt x="66" y="1"/>
                  </a:lnTo>
                  <a:lnTo>
                    <a:pt x="69" y="3"/>
                  </a:lnTo>
                  <a:lnTo>
                    <a:pt x="73" y="7"/>
                  </a:lnTo>
                  <a:lnTo>
                    <a:pt x="74" y="8"/>
                  </a:lnTo>
                  <a:lnTo>
                    <a:pt x="76" y="11"/>
                  </a:lnTo>
                  <a:lnTo>
                    <a:pt x="78" y="13"/>
                  </a:lnTo>
                  <a:lnTo>
                    <a:pt x="80" y="16"/>
                  </a:lnTo>
                  <a:lnTo>
                    <a:pt x="82" y="19"/>
                  </a:lnTo>
                  <a:lnTo>
                    <a:pt x="85" y="22"/>
                  </a:lnTo>
                  <a:lnTo>
                    <a:pt x="86" y="29"/>
                  </a:lnTo>
                  <a:lnTo>
                    <a:pt x="87" y="36"/>
                  </a:lnTo>
                  <a:lnTo>
                    <a:pt x="88" y="51"/>
                  </a:lnTo>
                  <a:lnTo>
                    <a:pt x="89" y="66"/>
                  </a:lnTo>
                  <a:lnTo>
                    <a:pt x="90" y="73"/>
                  </a:lnTo>
                  <a:lnTo>
                    <a:pt x="91" y="80"/>
                  </a:lnTo>
                  <a:lnTo>
                    <a:pt x="92" y="83"/>
                  </a:lnTo>
                  <a:lnTo>
                    <a:pt x="93" y="87"/>
                  </a:lnTo>
                  <a:lnTo>
                    <a:pt x="94" y="95"/>
                  </a:lnTo>
                  <a:lnTo>
                    <a:pt x="96" y="103"/>
                  </a:lnTo>
                  <a:lnTo>
                    <a:pt x="99" y="111"/>
                  </a:lnTo>
                  <a:lnTo>
                    <a:pt x="100" y="115"/>
                  </a:lnTo>
                  <a:lnTo>
                    <a:pt x="101" y="118"/>
                  </a:lnTo>
                  <a:lnTo>
                    <a:pt x="102" y="121"/>
                  </a:lnTo>
                  <a:lnTo>
                    <a:pt x="102" y="124"/>
                  </a:lnTo>
                  <a:lnTo>
                    <a:pt x="103" y="126"/>
                  </a:lnTo>
                  <a:lnTo>
                    <a:pt x="103" y="128"/>
                  </a:lnTo>
                  <a:lnTo>
                    <a:pt x="104" y="129"/>
                  </a:lnTo>
                  <a:lnTo>
                    <a:pt x="97" y="131"/>
                  </a:lnTo>
                  <a:lnTo>
                    <a:pt x="90" y="133"/>
                  </a:lnTo>
                  <a:lnTo>
                    <a:pt x="83" y="135"/>
                  </a:lnTo>
                  <a:lnTo>
                    <a:pt x="77" y="136"/>
                  </a:lnTo>
                  <a:lnTo>
                    <a:pt x="71" y="138"/>
                  </a:lnTo>
                  <a:lnTo>
                    <a:pt x="65" y="139"/>
                  </a:lnTo>
                  <a:lnTo>
                    <a:pt x="53" y="141"/>
                  </a:lnTo>
                  <a:lnTo>
                    <a:pt x="47" y="141"/>
                  </a:lnTo>
                  <a:lnTo>
                    <a:pt x="41" y="141"/>
                  </a:lnTo>
                  <a:lnTo>
                    <a:pt x="35" y="141"/>
                  </a:lnTo>
                  <a:lnTo>
                    <a:pt x="28" y="141"/>
                  </a:lnTo>
                  <a:lnTo>
                    <a:pt x="22" y="141"/>
                  </a:lnTo>
                  <a:lnTo>
                    <a:pt x="15" y="140"/>
                  </a:lnTo>
                  <a:lnTo>
                    <a:pt x="8" y="138"/>
                  </a:lnTo>
                  <a:lnTo>
                    <a:pt x="0" y="137"/>
                  </a:lnTo>
                  <a:lnTo>
                    <a:pt x="4" y="125"/>
                  </a:lnTo>
                  <a:lnTo>
                    <a:pt x="8" y="112"/>
                  </a:lnTo>
                  <a:lnTo>
                    <a:pt x="12" y="100"/>
                  </a:lnTo>
                  <a:lnTo>
                    <a:pt x="16" y="88"/>
                  </a:lnTo>
                  <a:lnTo>
                    <a:pt x="20" y="76"/>
                  </a:lnTo>
                  <a:lnTo>
                    <a:pt x="24" y="64"/>
                  </a:lnTo>
                  <a:lnTo>
                    <a:pt x="27" y="51"/>
                  </a:lnTo>
                  <a:lnTo>
                    <a:pt x="29" y="45"/>
                  </a:lnTo>
                  <a:lnTo>
                    <a:pt x="30" y="39"/>
                  </a:lnTo>
                  <a:lnTo>
                    <a:pt x="31" y="35"/>
                  </a:lnTo>
                  <a:lnTo>
                    <a:pt x="33" y="31"/>
                  </a:lnTo>
                  <a:lnTo>
                    <a:pt x="34" y="26"/>
                  </a:lnTo>
                  <a:lnTo>
                    <a:pt x="35" y="23"/>
                  </a:lnTo>
                  <a:lnTo>
                    <a:pt x="36" y="18"/>
                  </a:lnTo>
                  <a:lnTo>
                    <a:pt x="37" y="14"/>
                  </a:lnTo>
                  <a:lnTo>
                    <a:pt x="37" y="12"/>
                  </a:lnTo>
                  <a:lnTo>
                    <a:pt x="37" y="10"/>
                  </a:lnTo>
                  <a:lnTo>
                    <a:pt x="36" y="8"/>
                  </a:lnTo>
                  <a:lnTo>
                    <a:pt x="36" y="6"/>
                  </a:lnTo>
                  <a:lnTo>
                    <a:pt x="36" y="5"/>
                  </a:lnTo>
                  <a:lnTo>
                    <a:pt x="35" y="4"/>
                  </a:lnTo>
                  <a:lnTo>
                    <a:pt x="34" y="4"/>
                  </a:lnTo>
                  <a:lnTo>
                    <a:pt x="33" y="5"/>
                  </a:lnTo>
                  <a:lnTo>
                    <a:pt x="31" y="7"/>
                  </a:lnTo>
                  <a:lnTo>
                    <a:pt x="30" y="9"/>
                  </a:lnTo>
                  <a:lnTo>
                    <a:pt x="28" y="11"/>
                  </a:lnTo>
                  <a:lnTo>
                    <a:pt x="26" y="12"/>
                  </a:lnTo>
                  <a:lnTo>
                    <a:pt x="25" y="14"/>
                  </a:lnTo>
                </a:path>
              </a:pathLst>
            </a:custGeom>
            <a:solidFill>
              <a:schemeClr val="bg1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039" name="Freeform 72"/>
            <p:cNvSpPr>
              <a:spLocks/>
            </p:cNvSpPr>
            <p:nvPr/>
          </p:nvSpPr>
          <p:spPr bwMode="auto">
            <a:xfrm>
              <a:off x="3556" y="1854"/>
              <a:ext cx="141" cy="214"/>
            </a:xfrm>
            <a:custGeom>
              <a:avLst/>
              <a:gdLst>
                <a:gd name="T0" fmla="*/ 8 w 141"/>
                <a:gd name="T1" fmla="*/ 21 h 214"/>
                <a:gd name="T2" fmla="*/ 34 w 141"/>
                <a:gd name="T3" fmla="*/ 12 h 214"/>
                <a:gd name="T4" fmla="*/ 59 w 141"/>
                <a:gd name="T5" fmla="*/ 3 h 214"/>
                <a:gd name="T6" fmla="*/ 70 w 141"/>
                <a:gd name="T7" fmla="*/ 6 h 214"/>
                <a:gd name="T8" fmla="*/ 76 w 141"/>
                <a:gd name="T9" fmla="*/ 17 h 214"/>
                <a:gd name="T10" fmla="*/ 80 w 141"/>
                <a:gd name="T11" fmla="*/ 27 h 214"/>
                <a:gd name="T12" fmla="*/ 82 w 141"/>
                <a:gd name="T13" fmla="*/ 37 h 214"/>
                <a:gd name="T14" fmla="*/ 83 w 141"/>
                <a:gd name="T15" fmla="*/ 43 h 214"/>
                <a:gd name="T16" fmla="*/ 85 w 141"/>
                <a:gd name="T17" fmla="*/ 49 h 214"/>
                <a:gd name="T18" fmla="*/ 90 w 141"/>
                <a:gd name="T19" fmla="*/ 58 h 214"/>
                <a:gd name="T20" fmla="*/ 96 w 141"/>
                <a:gd name="T21" fmla="*/ 66 h 214"/>
                <a:gd name="T22" fmla="*/ 110 w 141"/>
                <a:gd name="T23" fmla="*/ 82 h 214"/>
                <a:gd name="T24" fmla="*/ 112 w 141"/>
                <a:gd name="T25" fmla="*/ 95 h 214"/>
                <a:gd name="T26" fmla="*/ 114 w 141"/>
                <a:gd name="T27" fmla="*/ 101 h 214"/>
                <a:gd name="T28" fmla="*/ 116 w 141"/>
                <a:gd name="T29" fmla="*/ 107 h 214"/>
                <a:gd name="T30" fmla="*/ 119 w 141"/>
                <a:gd name="T31" fmla="*/ 112 h 214"/>
                <a:gd name="T32" fmla="*/ 124 w 141"/>
                <a:gd name="T33" fmla="*/ 117 h 214"/>
                <a:gd name="T34" fmla="*/ 127 w 141"/>
                <a:gd name="T35" fmla="*/ 121 h 214"/>
                <a:gd name="T36" fmla="*/ 130 w 141"/>
                <a:gd name="T37" fmla="*/ 131 h 214"/>
                <a:gd name="T38" fmla="*/ 134 w 141"/>
                <a:gd name="T39" fmla="*/ 147 h 214"/>
                <a:gd name="T40" fmla="*/ 137 w 141"/>
                <a:gd name="T41" fmla="*/ 173 h 214"/>
                <a:gd name="T42" fmla="*/ 140 w 141"/>
                <a:gd name="T43" fmla="*/ 189 h 214"/>
                <a:gd name="T44" fmla="*/ 131 w 141"/>
                <a:gd name="T45" fmla="*/ 192 h 214"/>
                <a:gd name="T46" fmla="*/ 123 w 141"/>
                <a:gd name="T47" fmla="*/ 194 h 214"/>
                <a:gd name="T48" fmla="*/ 117 w 141"/>
                <a:gd name="T49" fmla="*/ 197 h 214"/>
                <a:gd name="T50" fmla="*/ 111 w 141"/>
                <a:gd name="T51" fmla="*/ 198 h 214"/>
                <a:gd name="T52" fmla="*/ 107 w 141"/>
                <a:gd name="T53" fmla="*/ 200 h 214"/>
                <a:gd name="T54" fmla="*/ 101 w 141"/>
                <a:gd name="T55" fmla="*/ 201 h 214"/>
                <a:gd name="T56" fmla="*/ 97 w 141"/>
                <a:gd name="T57" fmla="*/ 203 h 214"/>
                <a:gd name="T58" fmla="*/ 93 w 141"/>
                <a:gd name="T59" fmla="*/ 204 h 214"/>
                <a:gd name="T60" fmla="*/ 87 w 141"/>
                <a:gd name="T61" fmla="*/ 207 h 214"/>
                <a:gd name="T62" fmla="*/ 83 w 141"/>
                <a:gd name="T63" fmla="*/ 209 h 214"/>
                <a:gd name="T64" fmla="*/ 79 w 141"/>
                <a:gd name="T65" fmla="*/ 211 h 214"/>
                <a:gd name="T66" fmla="*/ 73 w 141"/>
                <a:gd name="T67" fmla="*/ 213 h 214"/>
                <a:gd name="T68" fmla="*/ 63 w 141"/>
                <a:gd name="T69" fmla="*/ 206 h 214"/>
                <a:gd name="T70" fmla="*/ 59 w 141"/>
                <a:gd name="T71" fmla="*/ 202 h 214"/>
                <a:gd name="T72" fmla="*/ 55 w 141"/>
                <a:gd name="T73" fmla="*/ 197 h 214"/>
                <a:gd name="T74" fmla="*/ 49 w 141"/>
                <a:gd name="T75" fmla="*/ 185 h 214"/>
                <a:gd name="T76" fmla="*/ 46 w 141"/>
                <a:gd name="T77" fmla="*/ 174 h 214"/>
                <a:gd name="T78" fmla="*/ 44 w 141"/>
                <a:gd name="T79" fmla="*/ 165 h 214"/>
                <a:gd name="T80" fmla="*/ 42 w 141"/>
                <a:gd name="T81" fmla="*/ 156 h 214"/>
                <a:gd name="T82" fmla="*/ 38 w 141"/>
                <a:gd name="T83" fmla="*/ 149 h 214"/>
                <a:gd name="T84" fmla="*/ 33 w 141"/>
                <a:gd name="T85" fmla="*/ 145 h 214"/>
                <a:gd name="T86" fmla="*/ 30 w 141"/>
                <a:gd name="T87" fmla="*/ 142 h 214"/>
                <a:gd name="T88" fmla="*/ 25 w 141"/>
                <a:gd name="T89" fmla="*/ 141 h 214"/>
                <a:gd name="T90" fmla="*/ 18 w 141"/>
                <a:gd name="T91" fmla="*/ 140 h 214"/>
                <a:gd name="T92" fmla="*/ 11 w 141"/>
                <a:gd name="T93" fmla="*/ 139 h 21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41"/>
                <a:gd name="T142" fmla="*/ 0 h 214"/>
                <a:gd name="T143" fmla="*/ 141 w 141"/>
                <a:gd name="T144" fmla="*/ 214 h 21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41" h="214">
                  <a:moveTo>
                    <a:pt x="0" y="24"/>
                  </a:moveTo>
                  <a:lnTo>
                    <a:pt x="8" y="21"/>
                  </a:lnTo>
                  <a:lnTo>
                    <a:pt x="17" y="17"/>
                  </a:lnTo>
                  <a:lnTo>
                    <a:pt x="34" y="12"/>
                  </a:lnTo>
                  <a:lnTo>
                    <a:pt x="50" y="7"/>
                  </a:lnTo>
                  <a:lnTo>
                    <a:pt x="59" y="3"/>
                  </a:lnTo>
                  <a:lnTo>
                    <a:pt x="67" y="0"/>
                  </a:lnTo>
                  <a:lnTo>
                    <a:pt x="70" y="6"/>
                  </a:lnTo>
                  <a:lnTo>
                    <a:pt x="73" y="12"/>
                  </a:lnTo>
                  <a:lnTo>
                    <a:pt x="76" y="17"/>
                  </a:lnTo>
                  <a:lnTo>
                    <a:pt x="79" y="24"/>
                  </a:lnTo>
                  <a:lnTo>
                    <a:pt x="80" y="27"/>
                  </a:lnTo>
                  <a:lnTo>
                    <a:pt x="81" y="30"/>
                  </a:lnTo>
                  <a:lnTo>
                    <a:pt x="82" y="37"/>
                  </a:lnTo>
                  <a:lnTo>
                    <a:pt x="82" y="40"/>
                  </a:lnTo>
                  <a:lnTo>
                    <a:pt x="83" y="43"/>
                  </a:lnTo>
                  <a:lnTo>
                    <a:pt x="84" y="46"/>
                  </a:lnTo>
                  <a:lnTo>
                    <a:pt x="85" y="49"/>
                  </a:lnTo>
                  <a:lnTo>
                    <a:pt x="88" y="54"/>
                  </a:lnTo>
                  <a:lnTo>
                    <a:pt x="90" y="58"/>
                  </a:lnTo>
                  <a:lnTo>
                    <a:pt x="93" y="62"/>
                  </a:lnTo>
                  <a:lnTo>
                    <a:pt x="96" y="66"/>
                  </a:lnTo>
                  <a:lnTo>
                    <a:pt x="103" y="74"/>
                  </a:lnTo>
                  <a:lnTo>
                    <a:pt x="110" y="82"/>
                  </a:lnTo>
                  <a:lnTo>
                    <a:pt x="111" y="88"/>
                  </a:lnTo>
                  <a:lnTo>
                    <a:pt x="112" y="95"/>
                  </a:lnTo>
                  <a:lnTo>
                    <a:pt x="113" y="98"/>
                  </a:lnTo>
                  <a:lnTo>
                    <a:pt x="114" y="101"/>
                  </a:lnTo>
                  <a:lnTo>
                    <a:pt x="115" y="104"/>
                  </a:lnTo>
                  <a:lnTo>
                    <a:pt x="116" y="107"/>
                  </a:lnTo>
                  <a:lnTo>
                    <a:pt x="117" y="110"/>
                  </a:lnTo>
                  <a:lnTo>
                    <a:pt x="119" y="112"/>
                  </a:lnTo>
                  <a:lnTo>
                    <a:pt x="122" y="115"/>
                  </a:lnTo>
                  <a:lnTo>
                    <a:pt x="124" y="117"/>
                  </a:lnTo>
                  <a:lnTo>
                    <a:pt x="126" y="118"/>
                  </a:lnTo>
                  <a:lnTo>
                    <a:pt x="127" y="121"/>
                  </a:lnTo>
                  <a:lnTo>
                    <a:pt x="128" y="123"/>
                  </a:lnTo>
                  <a:lnTo>
                    <a:pt x="130" y="131"/>
                  </a:lnTo>
                  <a:lnTo>
                    <a:pt x="132" y="139"/>
                  </a:lnTo>
                  <a:lnTo>
                    <a:pt x="134" y="147"/>
                  </a:lnTo>
                  <a:lnTo>
                    <a:pt x="135" y="156"/>
                  </a:lnTo>
                  <a:lnTo>
                    <a:pt x="137" y="173"/>
                  </a:lnTo>
                  <a:lnTo>
                    <a:pt x="138" y="181"/>
                  </a:lnTo>
                  <a:lnTo>
                    <a:pt x="140" y="189"/>
                  </a:lnTo>
                  <a:lnTo>
                    <a:pt x="135" y="191"/>
                  </a:lnTo>
                  <a:lnTo>
                    <a:pt x="131" y="192"/>
                  </a:lnTo>
                  <a:lnTo>
                    <a:pt x="127" y="193"/>
                  </a:lnTo>
                  <a:lnTo>
                    <a:pt x="123" y="194"/>
                  </a:lnTo>
                  <a:lnTo>
                    <a:pt x="120" y="196"/>
                  </a:lnTo>
                  <a:lnTo>
                    <a:pt x="117" y="197"/>
                  </a:lnTo>
                  <a:lnTo>
                    <a:pt x="114" y="198"/>
                  </a:lnTo>
                  <a:lnTo>
                    <a:pt x="111" y="198"/>
                  </a:lnTo>
                  <a:lnTo>
                    <a:pt x="109" y="199"/>
                  </a:lnTo>
                  <a:lnTo>
                    <a:pt x="107" y="200"/>
                  </a:lnTo>
                  <a:lnTo>
                    <a:pt x="104" y="201"/>
                  </a:lnTo>
                  <a:lnTo>
                    <a:pt x="101" y="201"/>
                  </a:lnTo>
                  <a:lnTo>
                    <a:pt x="99" y="202"/>
                  </a:lnTo>
                  <a:lnTo>
                    <a:pt x="97" y="203"/>
                  </a:lnTo>
                  <a:lnTo>
                    <a:pt x="95" y="204"/>
                  </a:lnTo>
                  <a:lnTo>
                    <a:pt x="93" y="204"/>
                  </a:lnTo>
                  <a:lnTo>
                    <a:pt x="90" y="205"/>
                  </a:lnTo>
                  <a:lnTo>
                    <a:pt x="87" y="207"/>
                  </a:lnTo>
                  <a:lnTo>
                    <a:pt x="86" y="207"/>
                  </a:lnTo>
                  <a:lnTo>
                    <a:pt x="83" y="209"/>
                  </a:lnTo>
                  <a:lnTo>
                    <a:pt x="81" y="209"/>
                  </a:lnTo>
                  <a:lnTo>
                    <a:pt x="79" y="211"/>
                  </a:lnTo>
                  <a:lnTo>
                    <a:pt x="76" y="212"/>
                  </a:lnTo>
                  <a:lnTo>
                    <a:pt x="73" y="213"/>
                  </a:lnTo>
                  <a:lnTo>
                    <a:pt x="68" y="210"/>
                  </a:lnTo>
                  <a:lnTo>
                    <a:pt x="63" y="206"/>
                  </a:lnTo>
                  <a:lnTo>
                    <a:pt x="61" y="204"/>
                  </a:lnTo>
                  <a:lnTo>
                    <a:pt x="59" y="202"/>
                  </a:lnTo>
                  <a:lnTo>
                    <a:pt x="57" y="200"/>
                  </a:lnTo>
                  <a:lnTo>
                    <a:pt x="55" y="197"/>
                  </a:lnTo>
                  <a:lnTo>
                    <a:pt x="52" y="191"/>
                  </a:lnTo>
                  <a:lnTo>
                    <a:pt x="49" y="185"/>
                  </a:lnTo>
                  <a:lnTo>
                    <a:pt x="48" y="180"/>
                  </a:lnTo>
                  <a:lnTo>
                    <a:pt x="46" y="174"/>
                  </a:lnTo>
                  <a:lnTo>
                    <a:pt x="45" y="169"/>
                  </a:lnTo>
                  <a:lnTo>
                    <a:pt x="44" y="165"/>
                  </a:lnTo>
                  <a:lnTo>
                    <a:pt x="43" y="160"/>
                  </a:lnTo>
                  <a:lnTo>
                    <a:pt x="42" y="156"/>
                  </a:lnTo>
                  <a:lnTo>
                    <a:pt x="40" y="152"/>
                  </a:lnTo>
                  <a:lnTo>
                    <a:pt x="38" y="149"/>
                  </a:lnTo>
                  <a:lnTo>
                    <a:pt x="35" y="146"/>
                  </a:lnTo>
                  <a:lnTo>
                    <a:pt x="33" y="145"/>
                  </a:lnTo>
                  <a:lnTo>
                    <a:pt x="32" y="143"/>
                  </a:lnTo>
                  <a:lnTo>
                    <a:pt x="30" y="142"/>
                  </a:lnTo>
                  <a:lnTo>
                    <a:pt x="27" y="142"/>
                  </a:lnTo>
                  <a:lnTo>
                    <a:pt x="25" y="141"/>
                  </a:lnTo>
                  <a:lnTo>
                    <a:pt x="22" y="140"/>
                  </a:lnTo>
                  <a:lnTo>
                    <a:pt x="18" y="140"/>
                  </a:lnTo>
                  <a:lnTo>
                    <a:pt x="15" y="139"/>
                  </a:lnTo>
                  <a:lnTo>
                    <a:pt x="11" y="139"/>
                  </a:lnTo>
                  <a:lnTo>
                    <a:pt x="7" y="139"/>
                  </a:lnTo>
                </a:path>
              </a:pathLst>
            </a:custGeom>
            <a:solidFill>
              <a:srgbClr val="FF0000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040" name="Freeform 73"/>
            <p:cNvSpPr>
              <a:spLocks/>
            </p:cNvSpPr>
            <p:nvPr/>
          </p:nvSpPr>
          <p:spPr bwMode="auto">
            <a:xfrm>
              <a:off x="3648" y="1789"/>
              <a:ext cx="137" cy="228"/>
            </a:xfrm>
            <a:custGeom>
              <a:avLst/>
              <a:gdLst>
                <a:gd name="T0" fmla="*/ 57 w 137"/>
                <a:gd name="T1" fmla="*/ 14 h 228"/>
                <a:gd name="T2" fmla="*/ 53 w 137"/>
                <a:gd name="T3" fmla="*/ 26 h 228"/>
                <a:gd name="T4" fmla="*/ 46 w 137"/>
                <a:gd name="T5" fmla="*/ 49 h 228"/>
                <a:gd name="T6" fmla="*/ 34 w 137"/>
                <a:gd name="T7" fmla="*/ 80 h 228"/>
                <a:gd name="T8" fmla="*/ 28 w 137"/>
                <a:gd name="T9" fmla="*/ 94 h 228"/>
                <a:gd name="T10" fmla="*/ 22 w 137"/>
                <a:gd name="T11" fmla="*/ 107 h 228"/>
                <a:gd name="T12" fmla="*/ 16 w 137"/>
                <a:gd name="T13" fmla="*/ 117 h 228"/>
                <a:gd name="T14" fmla="*/ 14 w 137"/>
                <a:gd name="T15" fmla="*/ 127 h 228"/>
                <a:gd name="T16" fmla="*/ 12 w 137"/>
                <a:gd name="T17" fmla="*/ 134 h 228"/>
                <a:gd name="T18" fmla="*/ 10 w 137"/>
                <a:gd name="T19" fmla="*/ 146 h 228"/>
                <a:gd name="T20" fmla="*/ 8 w 137"/>
                <a:gd name="T21" fmla="*/ 153 h 228"/>
                <a:gd name="T22" fmla="*/ 7 w 137"/>
                <a:gd name="T23" fmla="*/ 159 h 228"/>
                <a:gd name="T24" fmla="*/ 6 w 137"/>
                <a:gd name="T25" fmla="*/ 165 h 228"/>
                <a:gd name="T26" fmla="*/ 4 w 137"/>
                <a:gd name="T27" fmla="*/ 172 h 228"/>
                <a:gd name="T28" fmla="*/ 2 w 137"/>
                <a:gd name="T29" fmla="*/ 181 h 228"/>
                <a:gd name="T30" fmla="*/ 10 w 137"/>
                <a:gd name="T31" fmla="*/ 195 h 228"/>
                <a:gd name="T32" fmla="*/ 29 w 137"/>
                <a:gd name="T33" fmla="*/ 206 h 228"/>
                <a:gd name="T34" fmla="*/ 49 w 137"/>
                <a:gd name="T35" fmla="*/ 215 h 228"/>
                <a:gd name="T36" fmla="*/ 69 w 137"/>
                <a:gd name="T37" fmla="*/ 223 h 228"/>
                <a:gd name="T38" fmla="*/ 82 w 137"/>
                <a:gd name="T39" fmla="*/ 223 h 228"/>
                <a:gd name="T40" fmla="*/ 89 w 137"/>
                <a:gd name="T41" fmla="*/ 216 h 228"/>
                <a:gd name="T42" fmla="*/ 94 w 137"/>
                <a:gd name="T43" fmla="*/ 209 h 228"/>
                <a:gd name="T44" fmla="*/ 100 w 137"/>
                <a:gd name="T45" fmla="*/ 199 h 228"/>
                <a:gd name="T46" fmla="*/ 105 w 137"/>
                <a:gd name="T47" fmla="*/ 186 h 228"/>
                <a:gd name="T48" fmla="*/ 109 w 137"/>
                <a:gd name="T49" fmla="*/ 173 h 228"/>
                <a:gd name="T50" fmla="*/ 111 w 137"/>
                <a:gd name="T51" fmla="*/ 159 h 228"/>
                <a:gd name="T52" fmla="*/ 113 w 137"/>
                <a:gd name="T53" fmla="*/ 142 h 228"/>
                <a:gd name="T54" fmla="*/ 116 w 137"/>
                <a:gd name="T55" fmla="*/ 124 h 228"/>
                <a:gd name="T56" fmla="*/ 120 w 137"/>
                <a:gd name="T57" fmla="*/ 101 h 228"/>
                <a:gd name="T58" fmla="*/ 126 w 137"/>
                <a:gd name="T59" fmla="*/ 78 h 228"/>
                <a:gd name="T60" fmla="*/ 131 w 137"/>
                <a:gd name="T61" fmla="*/ 55 h 228"/>
                <a:gd name="T62" fmla="*/ 133 w 137"/>
                <a:gd name="T63" fmla="*/ 48 h 228"/>
                <a:gd name="T64" fmla="*/ 135 w 137"/>
                <a:gd name="T65" fmla="*/ 36 h 228"/>
                <a:gd name="T66" fmla="*/ 136 w 137"/>
                <a:gd name="T67" fmla="*/ 32 h 228"/>
                <a:gd name="T68" fmla="*/ 127 w 137"/>
                <a:gd name="T69" fmla="*/ 23 h 228"/>
                <a:gd name="T70" fmla="*/ 108 w 137"/>
                <a:gd name="T71" fmla="*/ 9 h 228"/>
                <a:gd name="T72" fmla="*/ 98 w 137"/>
                <a:gd name="T73" fmla="*/ 4 h 228"/>
                <a:gd name="T74" fmla="*/ 88 w 137"/>
                <a:gd name="T75" fmla="*/ 0 h 228"/>
                <a:gd name="T76" fmla="*/ 78 w 137"/>
                <a:gd name="T77" fmla="*/ 0 h 228"/>
                <a:gd name="T78" fmla="*/ 68 w 137"/>
                <a:gd name="T79" fmla="*/ 2 h 228"/>
                <a:gd name="T80" fmla="*/ 58 w 137"/>
                <a:gd name="T81" fmla="*/ 8 h 2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37"/>
                <a:gd name="T124" fmla="*/ 0 h 228"/>
                <a:gd name="T125" fmla="*/ 137 w 137"/>
                <a:gd name="T126" fmla="*/ 228 h 2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37" h="228">
                  <a:moveTo>
                    <a:pt x="58" y="8"/>
                  </a:moveTo>
                  <a:lnTo>
                    <a:pt x="57" y="14"/>
                  </a:lnTo>
                  <a:lnTo>
                    <a:pt x="55" y="20"/>
                  </a:lnTo>
                  <a:lnTo>
                    <a:pt x="53" y="26"/>
                  </a:lnTo>
                  <a:lnTo>
                    <a:pt x="51" y="34"/>
                  </a:lnTo>
                  <a:lnTo>
                    <a:pt x="46" y="49"/>
                  </a:lnTo>
                  <a:lnTo>
                    <a:pt x="40" y="64"/>
                  </a:lnTo>
                  <a:lnTo>
                    <a:pt x="34" y="80"/>
                  </a:lnTo>
                  <a:lnTo>
                    <a:pt x="31" y="87"/>
                  </a:lnTo>
                  <a:lnTo>
                    <a:pt x="28" y="94"/>
                  </a:lnTo>
                  <a:lnTo>
                    <a:pt x="25" y="101"/>
                  </a:lnTo>
                  <a:lnTo>
                    <a:pt x="22" y="107"/>
                  </a:lnTo>
                  <a:lnTo>
                    <a:pt x="19" y="112"/>
                  </a:lnTo>
                  <a:lnTo>
                    <a:pt x="16" y="117"/>
                  </a:lnTo>
                  <a:lnTo>
                    <a:pt x="15" y="122"/>
                  </a:lnTo>
                  <a:lnTo>
                    <a:pt x="14" y="127"/>
                  </a:lnTo>
                  <a:lnTo>
                    <a:pt x="13" y="130"/>
                  </a:lnTo>
                  <a:lnTo>
                    <a:pt x="12" y="134"/>
                  </a:lnTo>
                  <a:lnTo>
                    <a:pt x="11" y="140"/>
                  </a:lnTo>
                  <a:lnTo>
                    <a:pt x="10" y="146"/>
                  </a:lnTo>
                  <a:lnTo>
                    <a:pt x="9" y="150"/>
                  </a:lnTo>
                  <a:lnTo>
                    <a:pt x="8" y="153"/>
                  </a:lnTo>
                  <a:lnTo>
                    <a:pt x="8" y="156"/>
                  </a:lnTo>
                  <a:lnTo>
                    <a:pt x="7" y="159"/>
                  </a:lnTo>
                  <a:lnTo>
                    <a:pt x="6" y="163"/>
                  </a:lnTo>
                  <a:lnTo>
                    <a:pt x="6" y="165"/>
                  </a:lnTo>
                  <a:lnTo>
                    <a:pt x="5" y="168"/>
                  </a:lnTo>
                  <a:lnTo>
                    <a:pt x="4" y="172"/>
                  </a:lnTo>
                  <a:lnTo>
                    <a:pt x="3" y="176"/>
                  </a:lnTo>
                  <a:lnTo>
                    <a:pt x="2" y="181"/>
                  </a:lnTo>
                  <a:lnTo>
                    <a:pt x="0" y="188"/>
                  </a:lnTo>
                  <a:lnTo>
                    <a:pt x="10" y="195"/>
                  </a:lnTo>
                  <a:lnTo>
                    <a:pt x="20" y="201"/>
                  </a:lnTo>
                  <a:lnTo>
                    <a:pt x="29" y="206"/>
                  </a:lnTo>
                  <a:lnTo>
                    <a:pt x="39" y="211"/>
                  </a:lnTo>
                  <a:lnTo>
                    <a:pt x="49" y="215"/>
                  </a:lnTo>
                  <a:lnTo>
                    <a:pt x="59" y="219"/>
                  </a:lnTo>
                  <a:lnTo>
                    <a:pt x="69" y="223"/>
                  </a:lnTo>
                  <a:lnTo>
                    <a:pt x="79" y="227"/>
                  </a:lnTo>
                  <a:lnTo>
                    <a:pt x="82" y="223"/>
                  </a:lnTo>
                  <a:lnTo>
                    <a:pt x="86" y="220"/>
                  </a:lnTo>
                  <a:lnTo>
                    <a:pt x="89" y="216"/>
                  </a:lnTo>
                  <a:lnTo>
                    <a:pt x="91" y="212"/>
                  </a:lnTo>
                  <a:lnTo>
                    <a:pt x="94" y="209"/>
                  </a:lnTo>
                  <a:lnTo>
                    <a:pt x="96" y="206"/>
                  </a:lnTo>
                  <a:lnTo>
                    <a:pt x="100" y="199"/>
                  </a:lnTo>
                  <a:lnTo>
                    <a:pt x="103" y="193"/>
                  </a:lnTo>
                  <a:lnTo>
                    <a:pt x="105" y="186"/>
                  </a:lnTo>
                  <a:lnTo>
                    <a:pt x="107" y="180"/>
                  </a:lnTo>
                  <a:lnTo>
                    <a:pt x="109" y="173"/>
                  </a:lnTo>
                  <a:lnTo>
                    <a:pt x="110" y="166"/>
                  </a:lnTo>
                  <a:lnTo>
                    <a:pt x="111" y="159"/>
                  </a:lnTo>
                  <a:lnTo>
                    <a:pt x="112" y="151"/>
                  </a:lnTo>
                  <a:lnTo>
                    <a:pt x="113" y="142"/>
                  </a:lnTo>
                  <a:lnTo>
                    <a:pt x="114" y="133"/>
                  </a:lnTo>
                  <a:lnTo>
                    <a:pt x="116" y="124"/>
                  </a:lnTo>
                  <a:lnTo>
                    <a:pt x="117" y="113"/>
                  </a:lnTo>
                  <a:lnTo>
                    <a:pt x="120" y="101"/>
                  </a:lnTo>
                  <a:lnTo>
                    <a:pt x="123" y="90"/>
                  </a:lnTo>
                  <a:lnTo>
                    <a:pt x="126" y="78"/>
                  </a:lnTo>
                  <a:lnTo>
                    <a:pt x="128" y="66"/>
                  </a:lnTo>
                  <a:lnTo>
                    <a:pt x="131" y="55"/>
                  </a:lnTo>
                  <a:lnTo>
                    <a:pt x="132" y="52"/>
                  </a:lnTo>
                  <a:lnTo>
                    <a:pt x="133" y="48"/>
                  </a:lnTo>
                  <a:lnTo>
                    <a:pt x="134" y="40"/>
                  </a:lnTo>
                  <a:lnTo>
                    <a:pt x="135" y="36"/>
                  </a:lnTo>
                  <a:lnTo>
                    <a:pt x="135" y="34"/>
                  </a:lnTo>
                  <a:lnTo>
                    <a:pt x="136" y="32"/>
                  </a:lnTo>
                  <a:lnTo>
                    <a:pt x="136" y="31"/>
                  </a:lnTo>
                  <a:lnTo>
                    <a:pt x="127" y="23"/>
                  </a:lnTo>
                  <a:lnTo>
                    <a:pt x="118" y="16"/>
                  </a:lnTo>
                  <a:lnTo>
                    <a:pt x="108" y="9"/>
                  </a:lnTo>
                  <a:lnTo>
                    <a:pt x="103" y="6"/>
                  </a:lnTo>
                  <a:lnTo>
                    <a:pt x="98" y="4"/>
                  </a:lnTo>
                  <a:lnTo>
                    <a:pt x="93" y="2"/>
                  </a:lnTo>
                  <a:lnTo>
                    <a:pt x="88" y="0"/>
                  </a:lnTo>
                  <a:lnTo>
                    <a:pt x="83" y="0"/>
                  </a:lnTo>
                  <a:lnTo>
                    <a:pt x="78" y="0"/>
                  </a:lnTo>
                  <a:lnTo>
                    <a:pt x="73" y="0"/>
                  </a:lnTo>
                  <a:lnTo>
                    <a:pt x="68" y="2"/>
                  </a:lnTo>
                  <a:lnTo>
                    <a:pt x="63" y="4"/>
                  </a:lnTo>
                  <a:lnTo>
                    <a:pt x="58" y="8"/>
                  </a:lnTo>
                </a:path>
              </a:pathLst>
            </a:custGeom>
            <a:solidFill>
              <a:srgbClr val="FF00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041" name="Freeform 74"/>
            <p:cNvSpPr>
              <a:spLocks/>
            </p:cNvSpPr>
            <p:nvPr/>
          </p:nvSpPr>
          <p:spPr bwMode="auto">
            <a:xfrm>
              <a:off x="3745" y="1817"/>
              <a:ext cx="91" cy="135"/>
            </a:xfrm>
            <a:custGeom>
              <a:avLst/>
              <a:gdLst>
                <a:gd name="T0" fmla="*/ 24 w 91"/>
                <a:gd name="T1" fmla="*/ 13 h 135"/>
                <a:gd name="T2" fmla="*/ 29 w 91"/>
                <a:gd name="T3" fmla="*/ 11 h 135"/>
                <a:gd name="T4" fmla="*/ 34 w 91"/>
                <a:gd name="T5" fmla="*/ 8 h 135"/>
                <a:gd name="T6" fmla="*/ 39 w 91"/>
                <a:gd name="T7" fmla="*/ 5 h 135"/>
                <a:gd name="T8" fmla="*/ 45 w 91"/>
                <a:gd name="T9" fmla="*/ 2 h 135"/>
                <a:gd name="T10" fmla="*/ 51 w 91"/>
                <a:gd name="T11" fmla="*/ 0 h 135"/>
                <a:gd name="T12" fmla="*/ 55 w 91"/>
                <a:gd name="T13" fmla="*/ 0 h 135"/>
                <a:gd name="T14" fmla="*/ 60 w 91"/>
                <a:gd name="T15" fmla="*/ 3 h 135"/>
                <a:gd name="T16" fmla="*/ 65 w 91"/>
                <a:gd name="T17" fmla="*/ 8 h 135"/>
                <a:gd name="T18" fmla="*/ 68 w 91"/>
                <a:gd name="T19" fmla="*/ 12 h 135"/>
                <a:gd name="T20" fmla="*/ 72 w 91"/>
                <a:gd name="T21" fmla="*/ 18 h 135"/>
                <a:gd name="T22" fmla="*/ 75 w 91"/>
                <a:gd name="T23" fmla="*/ 28 h 135"/>
                <a:gd name="T24" fmla="*/ 76 w 91"/>
                <a:gd name="T25" fmla="*/ 49 h 135"/>
                <a:gd name="T26" fmla="*/ 77 w 91"/>
                <a:gd name="T27" fmla="*/ 62 h 135"/>
                <a:gd name="T28" fmla="*/ 79 w 91"/>
                <a:gd name="T29" fmla="*/ 76 h 135"/>
                <a:gd name="T30" fmla="*/ 80 w 91"/>
                <a:gd name="T31" fmla="*/ 83 h 135"/>
                <a:gd name="T32" fmla="*/ 84 w 91"/>
                <a:gd name="T33" fmla="*/ 98 h 135"/>
                <a:gd name="T34" fmla="*/ 86 w 91"/>
                <a:gd name="T35" fmla="*/ 109 h 135"/>
                <a:gd name="T36" fmla="*/ 88 w 91"/>
                <a:gd name="T37" fmla="*/ 115 h 135"/>
                <a:gd name="T38" fmla="*/ 89 w 91"/>
                <a:gd name="T39" fmla="*/ 120 h 135"/>
                <a:gd name="T40" fmla="*/ 90 w 91"/>
                <a:gd name="T41" fmla="*/ 123 h 135"/>
                <a:gd name="T42" fmla="*/ 84 w 91"/>
                <a:gd name="T43" fmla="*/ 125 h 135"/>
                <a:gd name="T44" fmla="*/ 72 w 91"/>
                <a:gd name="T45" fmla="*/ 128 h 135"/>
                <a:gd name="T46" fmla="*/ 61 w 91"/>
                <a:gd name="T47" fmla="*/ 131 h 135"/>
                <a:gd name="T48" fmla="*/ 45 w 91"/>
                <a:gd name="T49" fmla="*/ 134 h 135"/>
                <a:gd name="T50" fmla="*/ 35 w 91"/>
                <a:gd name="T51" fmla="*/ 134 h 135"/>
                <a:gd name="T52" fmla="*/ 24 w 91"/>
                <a:gd name="T53" fmla="*/ 134 h 135"/>
                <a:gd name="T54" fmla="*/ 13 w 91"/>
                <a:gd name="T55" fmla="*/ 133 h 135"/>
                <a:gd name="T56" fmla="*/ 0 w 91"/>
                <a:gd name="T57" fmla="*/ 130 h 135"/>
                <a:gd name="T58" fmla="*/ 7 w 91"/>
                <a:gd name="T59" fmla="*/ 107 h 135"/>
                <a:gd name="T60" fmla="*/ 14 w 91"/>
                <a:gd name="T61" fmla="*/ 84 h 135"/>
                <a:gd name="T62" fmla="*/ 21 w 91"/>
                <a:gd name="T63" fmla="*/ 61 h 135"/>
                <a:gd name="T64" fmla="*/ 24 w 91"/>
                <a:gd name="T65" fmla="*/ 49 h 135"/>
                <a:gd name="T66" fmla="*/ 26 w 91"/>
                <a:gd name="T67" fmla="*/ 37 h 135"/>
                <a:gd name="T68" fmla="*/ 28 w 91"/>
                <a:gd name="T69" fmla="*/ 29 h 135"/>
                <a:gd name="T70" fmla="*/ 30 w 91"/>
                <a:gd name="T71" fmla="*/ 21 h 135"/>
                <a:gd name="T72" fmla="*/ 31 w 91"/>
                <a:gd name="T73" fmla="*/ 14 h 135"/>
                <a:gd name="T74" fmla="*/ 31 w 91"/>
                <a:gd name="T75" fmla="*/ 8 h 135"/>
                <a:gd name="T76" fmla="*/ 31 w 91"/>
                <a:gd name="T77" fmla="*/ 5 h 135"/>
                <a:gd name="T78" fmla="*/ 30 w 91"/>
                <a:gd name="T79" fmla="*/ 4 h 135"/>
                <a:gd name="T80" fmla="*/ 29 w 91"/>
                <a:gd name="T81" fmla="*/ 4 h 135"/>
                <a:gd name="T82" fmla="*/ 27 w 91"/>
                <a:gd name="T83" fmla="*/ 7 h 135"/>
                <a:gd name="T84" fmla="*/ 24 w 91"/>
                <a:gd name="T85" fmla="*/ 11 h 135"/>
                <a:gd name="T86" fmla="*/ 21 w 91"/>
                <a:gd name="T87" fmla="*/ 14 h 13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91"/>
                <a:gd name="T133" fmla="*/ 0 h 135"/>
                <a:gd name="T134" fmla="*/ 91 w 91"/>
                <a:gd name="T135" fmla="*/ 135 h 13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91" h="135">
                  <a:moveTo>
                    <a:pt x="21" y="14"/>
                  </a:moveTo>
                  <a:lnTo>
                    <a:pt x="24" y="13"/>
                  </a:lnTo>
                  <a:lnTo>
                    <a:pt x="27" y="12"/>
                  </a:lnTo>
                  <a:lnTo>
                    <a:pt x="29" y="11"/>
                  </a:lnTo>
                  <a:lnTo>
                    <a:pt x="31" y="9"/>
                  </a:lnTo>
                  <a:lnTo>
                    <a:pt x="34" y="8"/>
                  </a:lnTo>
                  <a:lnTo>
                    <a:pt x="36" y="7"/>
                  </a:lnTo>
                  <a:lnTo>
                    <a:pt x="39" y="5"/>
                  </a:lnTo>
                  <a:lnTo>
                    <a:pt x="43" y="3"/>
                  </a:lnTo>
                  <a:lnTo>
                    <a:pt x="45" y="2"/>
                  </a:lnTo>
                  <a:lnTo>
                    <a:pt x="48" y="1"/>
                  </a:lnTo>
                  <a:lnTo>
                    <a:pt x="51" y="0"/>
                  </a:lnTo>
                  <a:lnTo>
                    <a:pt x="53" y="0"/>
                  </a:lnTo>
                  <a:lnTo>
                    <a:pt x="55" y="0"/>
                  </a:lnTo>
                  <a:lnTo>
                    <a:pt x="58" y="2"/>
                  </a:lnTo>
                  <a:lnTo>
                    <a:pt x="60" y="3"/>
                  </a:lnTo>
                  <a:lnTo>
                    <a:pt x="63" y="6"/>
                  </a:lnTo>
                  <a:lnTo>
                    <a:pt x="65" y="8"/>
                  </a:lnTo>
                  <a:lnTo>
                    <a:pt x="66" y="10"/>
                  </a:lnTo>
                  <a:lnTo>
                    <a:pt x="68" y="12"/>
                  </a:lnTo>
                  <a:lnTo>
                    <a:pt x="70" y="15"/>
                  </a:lnTo>
                  <a:lnTo>
                    <a:pt x="72" y="18"/>
                  </a:lnTo>
                  <a:lnTo>
                    <a:pt x="74" y="21"/>
                  </a:lnTo>
                  <a:lnTo>
                    <a:pt x="75" y="28"/>
                  </a:lnTo>
                  <a:lnTo>
                    <a:pt x="75" y="35"/>
                  </a:lnTo>
                  <a:lnTo>
                    <a:pt x="76" y="49"/>
                  </a:lnTo>
                  <a:lnTo>
                    <a:pt x="77" y="55"/>
                  </a:lnTo>
                  <a:lnTo>
                    <a:pt x="77" y="62"/>
                  </a:lnTo>
                  <a:lnTo>
                    <a:pt x="78" y="69"/>
                  </a:lnTo>
                  <a:lnTo>
                    <a:pt x="79" y="76"/>
                  </a:lnTo>
                  <a:lnTo>
                    <a:pt x="80" y="79"/>
                  </a:lnTo>
                  <a:lnTo>
                    <a:pt x="80" y="83"/>
                  </a:lnTo>
                  <a:lnTo>
                    <a:pt x="82" y="90"/>
                  </a:lnTo>
                  <a:lnTo>
                    <a:pt x="84" y="98"/>
                  </a:lnTo>
                  <a:lnTo>
                    <a:pt x="86" y="106"/>
                  </a:lnTo>
                  <a:lnTo>
                    <a:pt x="86" y="109"/>
                  </a:lnTo>
                  <a:lnTo>
                    <a:pt x="87" y="112"/>
                  </a:lnTo>
                  <a:lnTo>
                    <a:pt x="88" y="115"/>
                  </a:lnTo>
                  <a:lnTo>
                    <a:pt x="89" y="118"/>
                  </a:lnTo>
                  <a:lnTo>
                    <a:pt x="89" y="120"/>
                  </a:lnTo>
                  <a:lnTo>
                    <a:pt x="90" y="122"/>
                  </a:lnTo>
                  <a:lnTo>
                    <a:pt x="90" y="123"/>
                  </a:lnTo>
                  <a:lnTo>
                    <a:pt x="84" y="125"/>
                  </a:lnTo>
                  <a:lnTo>
                    <a:pt x="78" y="127"/>
                  </a:lnTo>
                  <a:lnTo>
                    <a:pt x="72" y="128"/>
                  </a:lnTo>
                  <a:lnTo>
                    <a:pt x="66" y="130"/>
                  </a:lnTo>
                  <a:lnTo>
                    <a:pt x="61" y="131"/>
                  </a:lnTo>
                  <a:lnTo>
                    <a:pt x="56" y="132"/>
                  </a:lnTo>
                  <a:lnTo>
                    <a:pt x="45" y="134"/>
                  </a:lnTo>
                  <a:lnTo>
                    <a:pt x="40" y="134"/>
                  </a:lnTo>
                  <a:lnTo>
                    <a:pt x="35" y="134"/>
                  </a:lnTo>
                  <a:lnTo>
                    <a:pt x="30" y="134"/>
                  </a:lnTo>
                  <a:lnTo>
                    <a:pt x="24" y="134"/>
                  </a:lnTo>
                  <a:lnTo>
                    <a:pt x="19" y="134"/>
                  </a:lnTo>
                  <a:lnTo>
                    <a:pt x="13" y="133"/>
                  </a:lnTo>
                  <a:lnTo>
                    <a:pt x="7" y="131"/>
                  </a:lnTo>
                  <a:lnTo>
                    <a:pt x="0" y="130"/>
                  </a:lnTo>
                  <a:lnTo>
                    <a:pt x="3" y="118"/>
                  </a:lnTo>
                  <a:lnTo>
                    <a:pt x="7" y="107"/>
                  </a:lnTo>
                  <a:lnTo>
                    <a:pt x="10" y="95"/>
                  </a:lnTo>
                  <a:lnTo>
                    <a:pt x="14" y="84"/>
                  </a:lnTo>
                  <a:lnTo>
                    <a:pt x="18" y="72"/>
                  </a:lnTo>
                  <a:lnTo>
                    <a:pt x="21" y="61"/>
                  </a:lnTo>
                  <a:lnTo>
                    <a:pt x="22" y="55"/>
                  </a:lnTo>
                  <a:lnTo>
                    <a:pt x="24" y="49"/>
                  </a:lnTo>
                  <a:lnTo>
                    <a:pt x="25" y="43"/>
                  </a:lnTo>
                  <a:lnTo>
                    <a:pt x="26" y="37"/>
                  </a:lnTo>
                  <a:lnTo>
                    <a:pt x="27" y="33"/>
                  </a:lnTo>
                  <a:lnTo>
                    <a:pt x="28" y="29"/>
                  </a:lnTo>
                  <a:lnTo>
                    <a:pt x="29" y="25"/>
                  </a:lnTo>
                  <a:lnTo>
                    <a:pt x="30" y="21"/>
                  </a:lnTo>
                  <a:lnTo>
                    <a:pt x="31" y="18"/>
                  </a:lnTo>
                  <a:lnTo>
                    <a:pt x="31" y="14"/>
                  </a:lnTo>
                  <a:lnTo>
                    <a:pt x="31" y="10"/>
                  </a:lnTo>
                  <a:lnTo>
                    <a:pt x="31" y="8"/>
                  </a:lnTo>
                  <a:lnTo>
                    <a:pt x="31" y="6"/>
                  </a:lnTo>
                  <a:lnTo>
                    <a:pt x="31" y="5"/>
                  </a:lnTo>
                  <a:lnTo>
                    <a:pt x="30" y="4"/>
                  </a:lnTo>
                  <a:lnTo>
                    <a:pt x="29" y="4"/>
                  </a:lnTo>
                  <a:lnTo>
                    <a:pt x="28" y="5"/>
                  </a:lnTo>
                  <a:lnTo>
                    <a:pt x="27" y="7"/>
                  </a:lnTo>
                  <a:lnTo>
                    <a:pt x="25" y="9"/>
                  </a:lnTo>
                  <a:lnTo>
                    <a:pt x="24" y="11"/>
                  </a:lnTo>
                  <a:lnTo>
                    <a:pt x="22" y="13"/>
                  </a:lnTo>
                  <a:lnTo>
                    <a:pt x="21" y="14"/>
                  </a:lnTo>
                </a:path>
              </a:pathLst>
            </a:custGeom>
            <a:solidFill>
              <a:schemeClr val="bg1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042" name="Freeform 75"/>
            <p:cNvSpPr>
              <a:spLocks/>
            </p:cNvSpPr>
            <p:nvPr/>
          </p:nvSpPr>
          <p:spPr bwMode="auto">
            <a:xfrm>
              <a:off x="3816" y="1805"/>
              <a:ext cx="121" cy="203"/>
            </a:xfrm>
            <a:custGeom>
              <a:avLst/>
              <a:gdLst>
                <a:gd name="T0" fmla="*/ 7 w 121"/>
                <a:gd name="T1" fmla="*/ 19 h 203"/>
                <a:gd name="T2" fmla="*/ 29 w 121"/>
                <a:gd name="T3" fmla="*/ 11 h 203"/>
                <a:gd name="T4" fmla="*/ 51 w 121"/>
                <a:gd name="T5" fmla="*/ 3 h 203"/>
                <a:gd name="T6" fmla="*/ 60 w 121"/>
                <a:gd name="T7" fmla="*/ 6 h 203"/>
                <a:gd name="T8" fmla="*/ 66 w 121"/>
                <a:gd name="T9" fmla="*/ 17 h 203"/>
                <a:gd name="T10" fmla="*/ 69 w 121"/>
                <a:gd name="T11" fmla="*/ 26 h 203"/>
                <a:gd name="T12" fmla="*/ 70 w 121"/>
                <a:gd name="T13" fmla="*/ 35 h 203"/>
                <a:gd name="T14" fmla="*/ 72 w 121"/>
                <a:gd name="T15" fmla="*/ 44 h 203"/>
                <a:gd name="T16" fmla="*/ 75 w 121"/>
                <a:gd name="T17" fmla="*/ 51 h 203"/>
                <a:gd name="T18" fmla="*/ 80 w 121"/>
                <a:gd name="T19" fmla="*/ 59 h 203"/>
                <a:gd name="T20" fmla="*/ 88 w 121"/>
                <a:gd name="T21" fmla="*/ 70 h 203"/>
                <a:gd name="T22" fmla="*/ 95 w 121"/>
                <a:gd name="T23" fmla="*/ 84 h 203"/>
                <a:gd name="T24" fmla="*/ 97 w 121"/>
                <a:gd name="T25" fmla="*/ 96 h 203"/>
                <a:gd name="T26" fmla="*/ 99 w 121"/>
                <a:gd name="T27" fmla="*/ 101 h 203"/>
                <a:gd name="T28" fmla="*/ 102 w 121"/>
                <a:gd name="T29" fmla="*/ 106 h 203"/>
                <a:gd name="T30" fmla="*/ 106 w 121"/>
                <a:gd name="T31" fmla="*/ 111 h 203"/>
                <a:gd name="T32" fmla="*/ 109 w 121"/>
                <a:gd name="T33" fmla="*/ 115 h 203"/>
                <a:gd name="T34" fmla="*/ 112 w 121"/>
                <a:gd name="T35" fmla="*/ 124 h 203"/>
                <a:gd name="T36" fmla="*/ 115 w 121"/>
                <a:gd name="T37" fmla="*/ 140 h 203"/>
                <a:gd name="T38" fmla="*/ 118 w 121"/>
                <a:gd name="T39" fmla="*/ 163 h 203"/>
                <a:gd name="T40" fmla="*/ 120 w 121"/>
                <a:gd name="T41" fmla="*/ 179 h 203"/>
                <a:gd name="T42" fmla="*/ 112 w 121"/>
                <a:gd name="T43" fmla="*/ 182 h 203"/>
                <a:gd name="T44" fmla="*/ 106 w 121"/>
                <a:gd name="T45" fmla="*/ 184 h 203"/>
                <a:gd name="T46" fmla="*/ 100 w 121"/>
                <a:gd name="T47" fmla="*/ 186 h 203"/>
                <a:gd name="T48" fmla="*/ 96 w 121"/>
                <a:gd name="T49" fmla="*/ 188 h 203"/>
                <a:gd name="T50" fmla="*/ 92 w 121"/>
                <a:gd name="T51" fmla="*/ 189 h 203"/>
                <a:gd name="T52" fmla="*/ 87 w 121"/>
                <a:gd name="T53" fmla="*/ 191 h 203"/>
                <a:gd name="T54" fmla="*/ 83 w 121"/>
                <a:gd name="T55" fmla="*/ 192 h 203"/>
                <a:gd name="T56" fmla="*/ 80 w 121"/>
                <a:gd name="T57" fmla="*/ 194 h 203"/>
                <a:gd name="T58" fmla="*/ 75 w 121"/>
                <a:gd name="T59" fmla="*/ 196 h 203"/>
                <a:gd name="T60" fmla="*/ 72 w 121"/>
                <a:gd name="T61" fmla="*/ 198 h 203"/>
                <a:gd name="T62" fmla="*/ 68 w 121"/>
                <a:gd name="T63" fmla="*/ 200 h 203"/>
                <a:gd name="T64" fmla="*/ 63 w 121"/>
                <a:gd name="T65" fmla="*/ 202 h 203"/>
                <a:gd name="T66" fmla="*/ 59 w 121"/>
                <a:gd name="T67" fmla="*/ 198 h 203"/>
                <a:gd name="T68" fmla="*/ 51 w 121"/>
                <a:gd name="T69" fmla="*/ 192 h 203"/>
                <a:gd name="T70" fmla="*/ 47 w 121"/>
                <a:gd name="T71" fmla="*/ 187 h 203"/>
                <a:gd name="T72" fmla="*/ 44 w 121"/>
                <a:gd name="T73" fmla="*/ 181 h 203"/>
                <a:gd name="T74" fmla="*/ 40 w 121"/>
                <a:gd name="T75" fmla="*/ 171 h 203"/>
                <a:gd name="T76" fmla="*/ 38 w 121"/>
                <a:gd name="T77" fmla="*/ 160 h 203"/>
                <a:gd name="T78" fmla="*/ 36 w 121"/>
                <a:gd name="T79" fmla="*/ 152 h 203"/>
                <a:gd name="T80" fmla="*/ 34 w 121"/>
                <a:gd name="T81" fmla="*/ 144 h 203"/>
                <a:gd name="T82" fmla="*/ 30 w 121"/>
                <a:gd name="T83" fmla="*/ 138 h 203"/>
                <a:gd name="T84" fmla="*/ 27 w 121"/>
                <a:gd name="T85" fmla="*/ 136 h 203"/>
                <a:gd name="T86" fmla="*/ 23 w 121"/>
                <a:gd name="T87" fmla="*/ 134 h 203"/>
                <a:gd name="T88" fmla="*/ 19 w 121"/>
                <a:gd name="T89" fmla="*/ 133 h 203"/>
                <a:gd name="T90" fmla="*/ 13 w 121"/>
                <a:gd name="T91" fmla="*/ 132 h 203"/>
                <a:gd name="T92" fmla="*/ 6 w 121"/>
                <a:gd name="T93" fmla="*/ 132 h 20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21"/>
                <a:gd name="T142" fmla="*/ 0 h 203"/>
                <a:gd name="T143" fmla="*/ 121 w 121"/>
                <a:gd name="T144" fmla="*/ 203 h 203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21" h="203">
                  <a:moveTo>
                    <a:pt x="0" y="23"/>
                  </a:moveTo>
                  <a:lnTo>
                    <a:pt x="7" y="19"/>
                  </a:lnTo>
                  <a:lnTo>
                    <a:pt x="14" y="17"/>
                  </a:lnTo>
                  <a:lnTo>
                    <a:pt x="29" y="11"/>
                  </a:lnTo>
                  <a:lnTo>
                    <a:pt x="44" y="6"/>
                  </a:lnTo>
                  <a:lnTo>
                    <a:pt x="51" y="3"/>
                  </a:lnTo>
                  <a:lnTo>
                    <a:pt x="58" y="0"/>
                  </a:lnTo>
                  <a:lnTo>
                    <a:pt x="60" y="6"/>
                  </a:lnTo>
                  <a:lnTo>
                    <a:pt x="63" y="11"/>
                  </a:lnTo>
                  <a:lnTo>
                    <a:pt x="66" y="17"/>
                  </a:lnTo>
                  <a:lnTo>
                    <a:pt x="68" y="23"/>
                  </a:lnTo>
                  <a:lnTo>
                    <a:pt x="69" y="26"/>
                  </a:lnTo>
                  <a:lnTo>
                    <a:pt x="69" y="29"/>
                  </a:lnTo>
                  <a:lnTo>
                    <a:pt x="70" y="35"/>
                  </a:lnTo>
                  <a:lnTo>
                    <a:pt x="71" y="41"/>
                  </a:lnTo>
                  <a:lnTo>
                    <a:pt x="72" y="44"/>
                  </a:lnTo>
                  <a:lnTo>
                    <a:pt x="73" y="46"/>
                  </a:lnTo>
                  <a:lnTo>
                    <a:pt x="75" y="51"/>
                  </a:lnTo>
                  <a:lnTo>
                    <a:pt x="77" y="55"/>
                  </a:lnTo>
                  <a:lnTo>
                    <a:pt x="80" y="59"/>
                  </a:lnTo>
                  <a:lnTo>
                    <a:pt x="83" y="63"/>
                  </a:lnTo>
                  <a:lnTo>
                    <a:pt x="88" y="70"/>
                  </a:lnTo>
                  <a:lnTo>
                    <a:pt x="94" y="78"/>
                  </a:lnTo>
                  <a:lnTo>
                    <a:pt x="95" y="84"/>
                  </a:lnTo>
                  <a:lnTo>
                    <a:pt x="96" y="90"/>
                  </a:lnTo>
                  <a:lnTo>
                    <a:pt x="97" y="96"/>
                  </a:lnTo>
                  <a:lnTo>
                    <a:pt x="98" y="98"/>
                  </a:lnTo>
                  <a:lnTo>
                    <a:pt x="99" y="101"/>
                  </a:lnTo>
                  <a:lnTo>
                    <a:pt x="100" y="104"/>
                  </a:lnTo>
                  <a:lnTo>
                    <a:pt x="102" y="106"/>
                  </a:lnTo>
                  <a:lnTo>
                    <a:pt x="105" y="109"/>
                  </a:lnTo>
                  <a:lnTo>
                    <a:pt x="106" y="111"/>
                  </a:lnTo>
                  <a:lnTo>
                    <a:pt x="108" y="113"/>
                  </a:lnTo>
                  <a:lnTo>
                    <a:pt x="109" y="115"/>
                  </a:lnTo>
                  <a:lnTo>
                    <a:pt x="110" y="117"/>
                  </a:lnTo>
                  <a:lnTo>
                    <a:pt x="112" y="124"/>
                  </a:lnTo>
                  <a:lnTo>
                    <a:pt x="113" y="132"/>
                  </a:lnTo>
                  <a:lnTo>
                    <a:pt x="115" y="140"/>
                  </a:lnTo>
                  <a:lnTo>
                    <a:pt x="116" y="147"/>
                  </a:lnTo>
                  <a:lnTo>
                    <a:pt x="118" y="163"/>
                  </a:lnTo>
                  <a:lnTo>
                    <a:pt x="119" y="171"/>
                  </a:lnTo>
                  <a:lnTo>
                    <a:pt x="120" y="179"/>
                  </a:lnTo>
                  <a:lnTo>
                    <a:pt x="116" y="181"/>
                  </a:lnTo>
                  <a:lnTo>
                    <a:pt x="112" y="182"/>
                  </a:lnTo>
                  <a:lnTo>
                    <a:pt x="109" y="183"/>
                  </a:lnTo>
                  <a:lnTo>
                    <a:pt x="106" y="184"/>
                  </a:lnTo>
                  <a:lnTo>
                    <a:pt x="103" y="185"/>
                  </a:lnTo>
                  <a:lnTo>
                    <a:pt x="100" y="186"/>
                  </a:lnTo>
                  <a:lnTo>
                    <a:pt x="98" y="187"/>
                  </a:lnTo>
                  <a:lnTo>
                    <a:pt x="96" y="188"/>
                  </a:lnTo>
                  <a:lnTo>
                    <a:pt x="94" y="188"/>
                  </a:lnTo>
                  <a:lnTo>
                    <a:pt x="92" y="189"/>
                  </a:lnTo>
                  <a:lnTo>
                    <a:pt x="89" y="190"/>
                  </a:lnTo>
                  <a:lnTo>
                    <a:pt x="87" y="191"/>
                  </a:lnTo>
                  <a:lnTo>
                    <a:pt x="85" y="192"/>
                  </a:lnTo>
                  <a:lnTo>
                    <a:pt x="83" y="192"/>
                  </a:lnTo>
                  <a:lnTo>
                    <a:pt x="82" y="193"/>
                  </a:lnTo>
                  <a:lnTo>
                    <a:pt x="80" y="194"/>
                  </a:lnTo>
                  <a:lnTo>
                    <a:pt x="78" y="195"/>
                  </a:lnTo>
                  <a:lnTo>
                    <a:pt x="75" y="196"/>
                  </a:lnTo>
                  <a:lnTo>
                    <a:pt x="74" y="197"/>
                  </a:lnTo>
                  <a:lnTo>
                    <a:pt x="72" y="198"/>
                  </a:lnTo>
                  <a:lnTo>
                    <a:pt x="70" y="199"/>
                  </a:lnTo>
                  <a:lnTo>
                    <a:pt x="68" y="200"/>
                  </a:lnTo>
                  <a:lnTo>
                    <a:pt x="65" y="201"/>
                  </a:lnTo>
                  <a:lnTo>
                    <a:pt x="63" y="202"/>
                  </a:lnTo>
                  <a:lnTo>
                    <a:pt x="61" y="200"/>
                  </a:lnTo>
                  <a:lnTo>
                    <a:pt x="59" y="198"/>
                  </a:lnTo>
                  <a:lnTo>
                    <a:pt x="55" y="195"/>
                  </a:lnTo>
                  <a:lnTo>
                    <a:pt x="51" y="192"/>
                  </a:lnTo>
                  <a:lnTo>
                    <a:pt x="49" y="189"/>
                  </a:lnTo>
                  <a:lnTo>
                    <a:pt x="47" y="187"/>
                  </a:lnTo>
                  <a:lnTo>
                    <a:pt x="45" y="184"/>
                  </a:lnTo>
                  <a:lnTo>
                    <a:pt x="44" y="181"/>
                  </a:lnTo>
                  <a:lnTo>
                    <a:pt x="42" y="176"/>
                  </a:lnTo>
                  <a:lnTo>
                    <a:pt x="40" y="171"/>
                  </a:lnTo>
                  <a:lnTo>
                    <a:pt x="39" y="165"/>
                  </a:lnTo>
                  <a:lnTo>
                    <a:pt x="38" y="160"/>
                  </a:lnTo>
                  <a:lnTo>
                    <a:pt x="37" y="156"/>
                  </a:lnTo>
                  <a:lnTo>
                    <a:pt x="36" y="152"/>
                  </a:lnTo>
                  <a:lnTo>
                    <a:pt x="35" y="148"/>
                  </a:lnTo>
                  <a:lnTo>
                    <a:pt x="34" y="144"/>
                  </a:lnTo>
                  <a:lnTo>
                    <a:pt x="32" y="141"/>
                  </a:lnTo>
                  <a:lnTo>
                    <a:pt x="30" y="138"/>
                  </a:lnTo>
                  <a:lnTo>
                    <a:pt x="28" y="137"/>
                  </a:lnTo>
                  <a:lnTo>
                    <a:pt x="27" y="136"/>
                  </a:lnTo>
                  <a:lnTo>
                    <a:pt x="25" y="135"/>
                  </a:lnTo>
                  <a:lnTo>
                    <a:pt x="23" y="134"/>
                  </a:lnTo>
                  <a:lnTo>
                    <a:pt x="21" y="133"/>
                  </a:lnTo>
                  <a:lnTo>
                    <a:pt x="19" y="133"/>
                  </a:lnTo>
                  <a:lnTo>
                    <a:pt x="16" y="133"/>
                  </a:lnTo>
                  <a:lnTo>
                    <a:pt x="13" y="132"/>
                  </a:lnTo>
                  <a:lnTo>
                    <a:pt x="10" y="132"/>
                  </a:lnTo>
                  <a:lnTo>
                    <a:pt x="6" y="132"/>
                  </a:lnTo>
                </a:path>
              </a:pathLst>
            </a:custGeom>
            <a:solidFill>
              <a:srgbClr val="FF0000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043" name="Freeform 76"/>
            <p:cNvSpPr>
              <a:spLocks/>
            </p:cNvSpPr>
            <p:nvPr/>
          </p:nvSpPr>
          <p:spPr bwMode="auto">
            <a:xfrm>
              <a:off x="3936" y="1741"/>
              <a:ext cx="137" cy="228"/>
            </a:xfrm>
            <a:custGeom>
              <a:avLst/>
              <a:gdLst>
                <a:gd name="T0" fmla="*/ 57 w 137"/>
                <a:gd name="T1" fmla="*/ 14 h 228"/>
                <a:gd name="T2" fmla="*/ 53 w 137"/>
                <a:gd name="T3" fmla="*/ 26 h 228"/>
                <a:gd name="T4" fmla="*/ 46 w 137"/>
                <a:gd name="T5" fmla="*/ 49 h 228"/>
                <a:gd name="T6" fmla="*/ 34 w 137"/>
                <a:gd name="T7" fmla="*/ 80 h 228"/>
                <a:gd name="T8" fmla="*/ 28 w 137"/>
                <a:gd name="T9" fmla="*/ 94 h 228"/>
                <a:gd name="T10" fmla="*/ 22 w 137"/>
                <a:gd name="T11" fmla="*/ 107 h 228"/>
                <a:gd name="T12" fmla="*/ 16 w 137"/>
                <a:gd name="T13" fmla="*/ 117 h 228"/>
                <a:gd name="T14" fmla="*/ 14 w 137"/>
                <a:gd name="T15" fmla="*/ 127 h 228"/>
                <a:gd name="T16" fmla="*/ 12 w 137"/>
                <a:gd name="T17" fmla="*/ 134 h 228"/>
                <a:gd name="T18" fmla="*/ 10 w 137"/>
                <a:gd name="T19" fmla="*/ 146 h 228"/>
                <a:gd name="T20" fmla="*/ 8 w 137"/>
                <a:gd name="T21" fmla="*/ 153 h 228"/>
                <a:gd name="T22" fmla="*/ 7 w 137"/>
                <a:gd name="T23" fmla="*/ 159 h 228"/>
                <a:gd name="T24" fmla="*/ 6 w 137"/>
                <a:gd name="T25" fmla="*/ 165 h 228"/>
                <a:gd name="T26" fmla="*/ 4 w 137"/>
                <a:gd name="T27" fmla="*/ 172 h 228"/>
                <a:gd name="T28" fmla="*/ 2 w 137"/>
                <a:gd name="T29" fmla="*/ 181 h 228"/>
                <a:gd name="T30" fmla="*/ 10 w 137"/>
                <a:gd name="T31" fmla="*/ 195 h 228"/>
                <a:gd name="T32" fmla="*/ 29 w 137"/>
                <a:gd name="T33" fmla="*/ 206 h 228"/>
                <a:gd name="T34" fmla="*/ 49 w 137"/>
                <a:gd name="T35" fmla="*/ 215 h 228"/>
                <a:gd name="T36" fmla="*/ 69 w 137"/>
                <a:gd name="T37" fmla="*/ 223 h 228"/>
                <a:gd name="T38" fmla="*/ 82 w 137"/>
                <a:gd name="T39" fmla="*/ 223 h 228"/>
                <a:gd name="T40" fmla="*/ 89 w 137"/>
                <a:gd name="T41" fmla="*/ 216 h 228"/>
                <a:gd name="T42" fmla="*/ 94 w 137"/>
                <a:gd name="T43" fmla="*/ 209 h 228"/>
                <a:gd name="T44" fmla="*/ 100 w 137"/>
                <a:gd name="T45" fmla="*/ 199 h 228"/>
                <a:gd name="T46" fmla="*/ 105 w 137"/>
                <a:gd name="T47" fmla="*/ 186 h 228"/>
                <a:gd name="T48" fmla="*/ 109 w 137"/>
                <a:gd name="T49" fmla="*/ 173 h 228"/>
                <a:gd name="T50" fmla="*/ 111 w 137"/>
                <a:gd name="T51" fmla="*/ 159 h 228"/>
                <a:gd name="T52" fmla="*/ 113 w 137"/>
                <a:gd name="T53" fmla="*/ 142 h 228"/>
                <a:gd name="T54" fmla="*/ 116 w 137"/>
                <a:gd name="T55" fmla="*/ 124 h 228"/>
                <a:gd name="T56" fmla="*/ 120 w 137"/>
                <a:gd name="T57" fmla="*/ 101 h 228"/>
                <a:gd name="T58" fmla="*/ 126 w 137"/>
                <a:gd name="T59" fmla="*/ 78 h 228"/>
                <a:gd name="T60" fmla="*/ 131 w 137"/>
                <a:gd name="T61" fmla="*/ 55 h 228"/>
                <a:gd name="T62" fmla="*/ 133 w 137"/>
                <a:gd name="T63" fmla="*/ 48 h 228"/>
                <a:gd name="T64" fmla="*/ 135 w 137"/>
                <a:gd name="T65" fmla="*/ 36 h 228"/>
                <a:gd name="T66" fmla="*/ 136 w 137"/>
                <a:gd name="T67" fmla="*/ 32 h 228"/>
                <a:gd name="T68" fmla="*/ 127 w 137"/>
                <a:gd name="T69" fmla="*/ 23 h 228"/>
                <a:gd name="T70" fmla="*/ 108 w 137"/>
                <a:gd name="T71" fmla="*/ 9 h 228"/>
                <a:gd name="T72" fmla="*/ 98 w 137"/>
                <a:gd name="T73" fmla="*/ 4 h 228"/>
                <a:gd name="T74" fmla="*/ 88 w 137"/>
                <a:gd name="T75" fmla="*/ 0 h 228"/>
                <a:gd name="T76" fmla="*/ 78 w 137"/>
                <a:gd name="T77" fmla="*/ 0 h 228"/>
                <a:gd name="T78" fmla="*/ 68 w 137"/>
                <a:gd name="T79" fmla="*/ 2 h 228"/>
                <a:gd name="T80" fmla="*/ 58 w 137"/>
                <a:gd name="T81" fmla="*/ 8 h 2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37"/>
                <a:gd name="T124" fmla="*/ 0 h 228"/>
                <a:gd name="T125" fmla="*/ 137 w 137"/>
                <a:gd name="T126" fmla="*/ 228 h 2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37" h="228">
                  <a:moveTo>
                    <a:pt x="58" y="8"/>
                  </a:moveTo>
                  <a:lnTo>
                    <a:pt x="57" y="14"/>
                  </a:lnTo>
                  <a:lnTo>
                    <a:pt x="55" y="20"/>
                  </a:lnTo>
                  <a:lnTo>
                    <a:pt x="53" y="26"/>
                  </a:lnTo>
                  <a:lnTo>
                    <a:pt x="51" y="34"/>
                  </a:lnTo>
                  <a:lnTo>
                    <a:pt x="46" y="49"/>
                  </a:lnTo>
                  <a:lnTo>
                    <a:pt x="40" y="64"/>
                  </a:lnTo>
                  <a:lnTo>
                    <a:pt x="34" y="80"/>
                  </a:lnTo>
                  <a:lnTo>
                    <a:pt x="31" y="87"/>
                  </a:lnTo>
                  <a:lnTo>
                    <a:pt x="28" y="94"/>
                  </a:lnTo>
                  <a:lnTo>
                    <a:pt x="25" y="101"/>
                  </a:lnTo>
                  <a:lnTo>
                    <a:pt x="22" y="107"/>
                  </a:lnTo>
                  <a:lnTo>
                    <a:pt x="19" y="112"/>
                  </a:lnTo>
                  <a:lnTo>
                    <a:pt x="16" y="117"/>
                  </a:lnTo>
                  <a:lnTo>
                    <a:pt x="15" y="122"/>
                  </a:lnTo>
                  <a:lnTo>
                    <a:pt x="14" y="127"/>
                  </a:lnTo>
                  <a:lnTo>
                    <a:pt x="13" y="130"/>
                  </a:lnTo>
                  <a:lnTo>
                    <a:pt x="12" y="134"/>
                  </a:lnTo>
                  <a:lnTo>
                    <a:pt x="11" y="140"/>
                  </a:lnTo>
                  <a:lnTo>
                    <a:pt x="10" y="146"/>
                  </a:lnTo>
                  <a:lnTo>
                    <a:pt x="9" y="150"/>
                  </a:lnTo>
                  <a:lnTo>
                    <a:pt x="8" y="153"/>
                  </a:lnTo>
                  <a:lnTo>
                    <a:pt x="8" y="156"/>
                  </a:lnTo>
                  <a:lnTo>
                    <a:pt x="7" y="159"/>
                  </a:lnTo>
                  <a:lnTo>
                    <a:pt x="6" y="163"/>
                  </a:lnTo>
                  <a:lnTo>
                    <a:pt x="6" y="165"/>
                  </a:lnTo>
                  <a:lnTo>
                    <a:pt x="5" y="168"/>
                  </a:lnTo>
                  <a:lnTo>
                    <a:pt x="4" y="172"/>
                  </a:lnTo>
                  <a:lnTo>
                    <a:pt x="3" y="176"/>
                  </a:lnTo>
                  <a:lnTo>
                    <a:pt x="2" y="181"/>
                  </a:lnTo>
                  <a:lnTo>
                    <a:pt x="0" y="188"/>
                  </a:lnTo>
                  <a:lnTo>
                    <a:pt x="10" y="195"/>
                  </a:lnTo>
                  <a:lnTo>
                    <a:pt x="20" y="201"/>
                  </a:lnTo>
                  <a:lnTo>
                    <a:pt x="29" y="206"/>
                  </a:lnTo>
                  <a:lnTo>
                    <a:pt x="39" y="211"/>
                  </a:lnTo>
                  <a:lnTo>
                    <a:pt x="49" y="215"/>
                  </a:lnTo>
                  <a:lnTo>
                    <a:pt x="59" y="219"/>
                  </a:lnTo>
                  <a:lnTo>
                    <a:pt x="69" y="223"/>
                  </a:lnTo>
                  <a:lnTo>
                    <a:pt x="79" y="227"/>
                  </a:lnTo>
                  <a:lnTo>
                    <a:pt x="82" y="223"/>
                  </a:lnTo>
                  <a:lnTo>
                    <a:pt x="86" y="220"/>
                  </a:lnTo>
                  <a:lnTo>
                    <a:pt x="89" y="216"/>
                  </a:lnTo>
                  <a:lnTo>
                    <a:pt x="91" y="212"/>
                  </a:lnTo>
                  <a:lnTo>
                    <a:pt x="94" y="209"/>
                  </a:lnTo>
                  <a:lnTo>
                    <a:pt x="96" y="206"/>
                  </a:lnTo>
                  <a:lnTo>
                    <a:pt x="100" y="199"/>
                  </a:lnTo>
                  <a:lnTo>
                    <a:pt x="103" y="193"/>
                  </a:lnTo>
                  <a:lnTo>
                    <a:pt x="105" y="186"/>
                  </a:lnTo>
                  <a:lnTo>
                    <a:pt x="107" y="180"/>
                  </a:lnTo>
                  <a:lnTo>
                    <a:pt x="109" y="173"/>
                  </a:lnTo>
                  <a:lnTo>
                    <a:pt x="110" y="166"/>
                  </a:lnTo>
                  <a:lnTo>
                    <a:pt x="111" y="159"/>
                  </a:lnTo>
                  <a:lnTo>
                    <a:pt x="112" y="151"/>
                  </a:lnTo>
                  <a:lnTo>
                    <a:pt x="113" y="142"/>
                  </a:lnTo>
                  <a:lnTo>
                    <a:pt x="114" y="133"/>
                  </a:lnTo>
                  <a:lnTo>
                    <a:pt x="116" y="124"/>
                  </a:lnTo>
                  <a:lnTo>
                    <a:pt x="117" y="113"/>
                  </a:lnTo>
                  <a:lnTo>
                    <a:pt x="120" y="101"/>
                  </a:lnTo>
                  <a:lnTo>
                    <a:pt x="123" y="90"/>
                  </a:lnTo>
                  <a:lnTo>
                    <a:pt x="126" y="78"/>
                  </a:lnTo>
                  <a:lnTo>
                    <a:pt x="128" y="66"/>
                  </a:lnTo>
                  <a:lnTo>
                    <a:pt x="131" y="55"/>
                  </a:lnTo>
                  <a:lnTo>
                    <a:pt x="132" y="52"/>
                  </a:lnTo>
                  <a:lnTo>
                    <a:pt x="133" y="48"/>
                  </a:lnTo>
                  <a:lnTo>
                    <a:pt x="134" y="40"/>
                  </a:lnTo>
                  <a:lnTo>
                    <a:pt x="135" y="36"/>
                  </a:lnTo>
                  <a:lnTo>
                    <a:pt x="135" y="34"/>
                  </a:lnTo>
                  <a:lnTo>
                    <a:pt x="136" y="32"/>
                  </a:lnTo>
                  <a:lnTo>
                    <a:pt x="136" y="31"/>
                  </a:lnTo>
                  <a:lnTo>
                    <a:pt x="127" y="23"/>
                  </a:lnTo>
                  <a:lnTo>
                    <a:pt x="118" y="16"/>
                  </a:lnTo>
                  <a:lnTo>
                    <a:pt x="108" y="9"/>
                  </a:lnTo>
                  <a:lnTo>
                    <a:pt x="103" y="6"/>
                  </a:lnTo>
                  <a:lnTo>
                    <a:pt x="98" y="4"/>
                  </a:lnTo>
                  <a:lnTo>
                    <a:pt x="93" y="2"/>
                  </a:lnTo>
                  <a:lnTo>
                    <a:pt x="88" y="0"/>
                  </a:lnTo>
                  <a:lnTo>
                    <a:pt x="83" y="0"/>
                  </a:lnTo>
                  <a:lnTo>
                    <a:pt x="78" y="0"/>
                  </a:lnTo>
                  <a:lnTo>
                    <a:pt x="73" y="0"/>
                  </a:lnTo>
                  <a:lnTo>
                    <a:pt x="68" y="2"/>
                  </a:lnTo>
                  <a:lnTo>
                    <a:pt x="63" y="4"/>
                  </a:lnTo>
                  <a:lnTo>
                    <a:pt x="58" y="8"/>
                  </a:lnTo>
                </a:path>
              </a:pathLst>
            </a:custGeom>
            <a:solidFill>
              <a:srgbClr val="FF00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044" name="Freeform 77"/>
            <p:cNvSpPr>
              <a:spLocks/>
            </p:cNvSpPr>
            <p:nvPr/>
          </p:nvSpPr>
          <p:spPr bwMode="auto">
            <a:xfrm>
              <a:off x="4033" y="1769"/>
              <a:ext cx="91" cy="135"/>
            </a:xfrm>
            <a:custGeom>
              <a:avLst/>
              <a:gdLst>
                <a:gd name="T0" fmla="*/ 24 w 91"/>
                <a:gd name="T1" fmla="*/ 13 h 135"/>
                <a:gd name="T2" fmla="*/ 29 w 91"/>
                <a:gd name="T3" fmla="*/ 11 h 135"/>
                <a:gd name="T4" fmla="*/ 34 w 91"/>
                <a:gd name="T5" fmla="*/ 8 h 135"/>
                <a:gd name="T6" fmla="*/ 39 w 91"/>
                <a:gd name="T7" fmla="*/ 5 h 135"/>
                <a:gd name="T8" fmla="*/ 45 w 91"/>
                <a:gd name="T9" fmla="*/ 2 h 135"/>
                <a:gd name="T10" fmla="*/ 51 w 91"/>
                <a:gd name="T11" fmla="*/ 0 h 135"/>
                <a:gd name="T12" fmla="*/ 55 w 91"/>
                <a:gd name="T13" fmla="*/ 0 h 135"/>
                <a:gd name="T14" fmla="*/ 60 w 91"/>
                <a:gd name="T15" fmla="*/ 3 h 135"/>
                <a:gd name="T16" fmla="*/ 65 w 91"/>
                <a:gd name="T17" fmla="*/ 8 h 135"/>
                <a:gd name="T18" fmla="*/ 68 w 91"/>
                <a:gd name="T19" fmla="*/ 12 h 135"/>
                <a:gd name="T20" fmla="*/ 72 w 91"/>
                <a:gd name="T21" fmla="*/ 18 h 135"/>
                <a:gd name="T22" fmla="*/ 75 w 91"/>
                <a:gd name="T23" fmla="*/ 28 h 135"/>
                <a:gd name="T24" fmla="*/ 76 w 91"/>
                <a:gd name="T25" fmla="*/ 49 h 135"/>
                <a:gd name="T26" fmla="*/ 77 w 91"/>
                <a:gd name="T27" fmla="*/ 62 h 135"/>
                <a:gd name="T28" fmla="*/ 79 w 91"/>
                <a:gd name="T29" fmla="*/ 76 h 135"/>
                <a:gd name="T30" fmla="*/ 80 w 91"/>
                <a:gd name="T31" fmla="*/ 83 h 135"/>
                <a:gd name="T32" fmla="*/ 84 w 91"/>
                <a:gd name="T33" fmla="*/ 98 h 135"/>
                <a:gd name="T34" fmla="*/ 86 w 91"/>
                <a:gd name="T35" fmla="*/ 109 h 135"/>
                <a:gd name="T36" fmla="*/ 88 w 91"/>
                <a:gd name="T37" fmla="*/ 115 h 135"/>
                <a:gd name="T38" fmla="*/ 89 w 91"/>
                <a:gd name="T39" fmla="*/ 120 h 135"/>
                <a:gd name="T40" fmla="*/ 90 w 91"/>
                <a:gd name="T41" fmla="*/ 123 h 135"/>
                <a:gd name="T42" fmla="*/ 84 w 91"/>
                <a:gd name="T43" fmla="*/ 125 h 135"/>
                <a:gd name="T44" fmla="*/ 72 w 91"/>
                <a:gd name="T45" fmla="*/ 128 h 135"/>
                <a:gd name="T46" fmla="*/ 61 w 91"/>
                <a:gd name="T47" fmla="*/ 131 h 135"/>
                <a:gd name="T48" fmla="*/ 45 w 91"/>
                <a:gd name="T49" fmla="*/ 134 h 135"/>
                <a:gd name="T50" fmla="*/ 35 w 91"/>
                <a:gd name="T51" fmla="*/ 134 h 135"/>
                <a:gd name="T52" fmla="*/ 24 w 91"/>
                <a:gd name="T53" fmla="*/ 134 h 135"/>
                <a:gd name="T54" fmla="*/ 13 w 91"/>
                <a:gd name="T55" fmla="*/ 133 h 135"/>
                <a:gd name="T56" fmla="*/ 0 w 91"/>
                <a:gd name="T57" fmla="*/ 130 h 135"/>
                <a:gd name="T58" fmla="*/ 7 w 91"/>
                <a:gd name="T59" fmla="*/ 107 h 135"/>
                <a:gd name="T60" fmla="*/ 14 w 91"/>
                <a:gd name="T61" fmla="*/ 84 h 135"/>
                <a:gd name="T62" fmla="*/ 21 w 91"/>
                <a:gd name="T63" fmla="*/ 61 h 135"/>
                <a:gd name="T64" fmla="*/ 24 w 91"/>
                <a:gd name="T65" fmla="*/ 49 h 135"/>
                <a:gd name="T66" fmla="*/ 26 w 91"/>
                <a:gd name="T67" fmla="*/ 37 h 135"/>
                <a:gd name="T68" fmla="*/ 28 w 91"/>
                <a:gd name="T69" fmla="*/ 29 h 135"/>
                <a:gd name="T70" fmla="*/ 30 w 91"/>
                <a:gd name="T71" fmla="*/ 21 h 135"/>
                <a:gd name="T72" fmla="*/ 31 w 91"/>
                <a:gd name="T73" fmla="*/ 14 h 135"/>
                <a:gd name="T74" fmla="*/ 31 w 91"/>
                <a:gd name="T75" fmla="*/ 8 h 135"/>
                <a:gd name="T76" fmla="*/ 31 w 91"/>
                <a:gd name="T77" fmla="*/ 5 h 135"/>
                <a:gd name="T78" fmla="*/ 30 w 91"/>
                <a:gd name="T79" fmla="*/ 4 h 135"/>
                <a:gd name="T80" fmla="*/ 29 w 91"/>
                <a:gd name="T81" fmla="*/ 4 h 135"/>
                <a:gd name="T82" fmla="*/ 27 w 91"/>
                <a:gd name="T83" fmla="*/ 7 h 135"/>
                <a:gd name="T84" fmla="*/ 24 w 91"/>
                <a:gd name="T85" fmla="*/ 11 h 135"/>
                <a:gd name="T86" fmla="*/ 21 w 91"/>
                <a:gd name="T87" fmla="*/ 14 h 13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91"/>
                <a:gd name="T133" fmla="*/ 0 h 135"/>
                <a:gd name="T134" fmla="*/ 91 w 91"/>
                <a:gd name="T135" fmla="*/ 135 h 13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91" h="135">
                  <a:moveTo>
                    <a:pt x="21" y="14"/>
                  </a:moveTo>
                  <a:lnTo>
                    <a:pt x="24" y="13"/>
                  </a:lnTo>
                  <a:lnTo>
                    <a:pt x="27" y="12"/>
                  </a:lnTo>
                  <a:lnTo>
                    <a:pt x="29" y="11"/>
                  </a:lnTo>
                  <a:lnTo>
                    <a:pt x="31" y="9"/>
                  </a:lnTo>
                  <a:lnTo>
                    <a:pt x="34" y="8"/>
                  </a:lnTo>
                  <a:lnTo>
                    <a:pt x="36" y="7"/>
                  </a:lnTo>
                  <a:lnTo>
                    <a:pt x="39" y="5"/>
                  </a:lnTo>
                  <a:lnTo>
                    <a:pt x="43" y="3"/>
                  </a:lnTo>
                  <a:lnTo>
                    <a:pt x="45" y="2"/>
                  </a:lnTo>
                  <a:lnTo>
                    <a:pt x="48" y="1"/>
                  </a:lnTo>
                  <a:lnTo>
                    <a:pt x="51" y="0"/>
                  </a:lnTo>
                  <a:lnTo>
                    <a:pt x="53" y="0"/>
                  </a:lnTo>
                  <a:lnTo>
                    <a:pt x="55" y="0"/>
                  </a:lnTo>
                  <a:lnTo>
                    <a:pt x="58" y="2"/>
                  </a:lnTo>
                  <a:lnTo>
                    <a:pt x="60" y="3"/>
                  </a:lnTo>
                  <a:lnTo>
                    <a:pt x="63" y="6"/>
                  </a:lnTo>
                  <a:lnTo>
                    <a:pt x="65" y="8"/>
                  </a:lnTo>
                  <a:lnTo>
                    <a:pt x="66" y="10"/>
                  </a:lnTo>
                  <a:lnTo>
                    <a:pt x="68" y="12"/>
                  </a:lnTo>
                  <a:lnTo>
                    <a:pt x="70" y="15"/>
                  </a:lnTo>
                  <a:lnTo>
                    <a:pt x="72" y="18"/>
                  </a:lnTo>
                  <a:lnTo>
                    <a:pt x="74" y="21"/>
                  </a:lnTo>
                  <a:lnTo>
                    <a:pt x="75" y="28"/>
                  </a:lnTo>
                  <a:lnTo>
                    <a:pt x="75" y="35"/>
                  </a:lnTo>
                  <a:lnTo>
                    <a:pt x="76" y="49"/>
                  </a:lnTo>
                  <a:lnTo>
                    <a:pt x="77" y="55"/>
                  </a:lnTo>
                  <a:lnTo>
                    <a:pt x="77" y="62"/>
                  </a:lnTo>
                  <a:lnTo>
                    <a:pt x="78" y="69"/>
                  </a:lnTo>
                  <a:lnTo>
                    <a:pt x="79" y="76"/>
                  </a:lnTo>
                  <a:lnTo>
                    <a:pt x="80" y="79"/>
                  </a:lnTo>
                  <a:lnTo>
                    <a:pt x="80" y="83"/>
                  </a:lnTo>
                  <a:lnTo>
                    <a:pt x="82" y="90"/>
                  </a:lnTo>
                  <a:lnTo>
                    <a:pt x="84" y="98"/>
                  </a:lnTo>
                  <a:lnTo>
                    <a:pt x="86" y="106"/>
                  </a:lnTo>
                  <a:lnTo>
                    <a:pt x="86" y="109"/>
                  </a:lnTo>
                  <a:lnTo>
                    <a:pt x="87" y="112"/>
                  </a:lnTo>
                  <a:lnTo>
                    <a:pt x="88" y="115"/>
                  </a:lnTo>
                  <a:lnTo>
                    <a:pt x="89" y="118"/>
                  </a:lnTo>
                  <a:lnTo>
                    <a:pt x="89" y="120"/>
                  </a:lnTo>
                  <a:lnTo>
                    <a:pt x="90" y="122"/>
                  </a:lnTo>
                  <a:lnTo>
                    <a:pt x="90" y="123"/>
                  </a:lnTo>
                  <a:lnTo>
                    <a:pt x="84" y="125"/>
                  </a:lnTo>
                  <a:lnTo>
                    <a:pt x="78" y="127"/>
                  </a:lnTo>
                  <a:lnTo>
                    <a:pt x="72" y="128"/>
                  </a:lnTo>
                  <a:lnTo>
                    <a:pt x="66" y="130"/>
                  </a:lnTo>
                  <a:lnTo>
                    <a:pt x="61" y="131"/>
                  </a:lnTo>
                  <a:lnTo>
                    <a:pt x="56" y="132"/>
                  </a:lnTo>
                  <a:lnTo>
                    <a:pt x="45" y="134"/>
                  </a:lnTo>
                  <a:lnTo>
                    <a:pt x="40" y="134"/>
                  </a:lnTo>
                  <a:lnTo>
                    <a:pt x="35" y="134"/>
                  </a:lnTo>
                  <a:lnTo>
                    <a:pt x="30" y="134"/>
                  </a:lnTo>
                  <a:lnTo>
                    <a:pt x="24" y="134"/>
                  </a:lnTo>
                  <a:lnTo>
                    <a:pt x="19" y="134"/>
                  </a:lnTo>
                  <a:lnTo>
                    <a:pt x="13" y="133"/>
                  </a:lnTo>
                  <a:lnTo>
                    <a:pt x="7" y="131"/>
                  </a:lnTo>
                  <a:lnTo>
                    <a:pt x="0" y="130"/>
                  </a:lnTo>
                  <a:lnTo>
                    <a:pt x="3" y="118"/>
                  </a:lnTo>
                  <a:lnTo>
                    <a:pt x="7" y="107"/>
                  </a:lnTo>
                  <a:lnTo>
                    <a:pt x="10" y="95"/>
                  </a:lnTo>
                  <a:lnTo>
                    <a:pt x="14" y="84"/>
                  </a:lnTo>
                  <a:lnTo>
                    <a:pt x="18" y="72"/>
                  </a:lnTo>
                  <a:lnTo>
                    <a:pt x="21" y="61"/>
                  </a:lnTo>
                  <a:lnTo>
                    <a:pt x="22" y="55"/>
                  </a:lnTo>
                  <a:lnTo>
                    <a:pt x="24" y="49"/>
                  </a:lnTo>
                  <a:lnTo>
                    <a:pt x="25" y="43"/>
                  </a:lnTo>
                  <a:lnTo>
                    <a:pt x="26" y="37"/>
                  </a:lnTo>
                  <a:lnTo>
                    <a:pt x="27" y="33"/>
                  </a:lnTo>
                  <a:lnTo>
                    <a:pt x="28" y="29"/>
                  </a:lnTo>
                  <a:lnTo>
                    <a:pt x="29" y="25"/>
                  </a:lnTo>
                  <a:lnTo>
                    <a:pt x="30" y="21"/>
                  </a:lnTo>
                  <a:lnTo>
                    <a:pt x="31" y="18"/>
                  </a:lnTo>
                  <a:lnTo>
                    <a:pt x="31" y="14"/>
                  </a:lnTo>
                  <a:lnTo>
                    <a:pt x="31" y="10"/>
                  </a:lnTo>
                  <a:lnTo>
                    <a:pt x="31" y="8"/>
                  </a:lnTo>
                  <a:lnTo>
                    <a:pt x="31" y="6"/>
                  </a:lnTo>
                  <a:lnTo>
                    <a:pt x="31" y="5"/>
                  </a:lnTo>
                  <a:lnTo>
                    <a:pt x="30" y="4"/>
                  </a:lnTo>
                  <a:lnTo>
                    <a:pt x="29" y="4"/>
                  </a:lnTo>
                  <a:lnTo>
                    <a:pt x="28" y="5"/>
                  </a:lnTo>
                  <a:lnTo>
                    <a:pt x="27" y="7"/>
                  </a:lnTo>
                  <a:lnTo>
                    <a:pt x="25" y="9"/>
                  </a:lnTo>
                  <a:lnTo>
                    <a:pt x="24" y="11"/>
                  </a:lnTo>
                  <a:lnTo>
                    <a:pt x="22" y="13"/>
                  </a:lnTo>
                  <a:lnTo>
                    <a:pt x="21" y="14"/>
                  </a:lnTo>
                </a:path>
              </a:pathLst>
            </a:custGeom>
            <a:solidFill>
              <a:schemeClr val="bg1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045" name="Freeform 78"/>
            <p:cNvSpPr>
              <a:spLocks/>
            </p:cNvSpPr>
            <p:nvPr/>
          </p:nvSpPr>
          <p:spPr bwMode="auto">
            <a:xfrm>
              <a:off x="4104" y="1757"/>
              <a:ext cx="121" cy="203"/>
            </a:xfrm>
            <a:custGeom>
              <a:avLst/>
              <a:gdLst>
                <a:gd name="T0" fmla="*/ 7 w 121"/>
                <a:gd name="T1" fmla="*/ 19 h 203"/>
                <a:gd name="T2" fmla="*/ 29 w 121"/>
                <a:gd name="T3" fmla="*/ 11 h 203"/>
                <a:gd name="T4" fmla="*/ 51 w 121"/>
                <a:gd name="T5" fmla="*/ 3 h 203"/>
                <a:gd name="T6" fmla="*/ 60 w 121"/>
                <a:gd name="T7" fmla="*/ 6 h 203"/>
                <a:gd name="T8" fmla="*/ 66 w 121"/>
                <a:gd name="T9" fmla="*/ 17 h 203"/>
                <a:gd name="T10" fmla="*/ 69 w 121"/>
                <a:gd name="T11" fmla="*/ 26 h 203"/>
                <a:gd name="T12" fmla="*/ 70 w 121"/>
                <a:gd name="T13" fmla="*/ 35 h 203"/>
                <a:gd name="T14" fmla="*/ 72 w 121"/>
                <a:gd name="T15" fmla="*/ 44 h 203"/>
                <a:gd name="T16" fmla="*/ 75 w 121"/>
                <a:gd name="T17" fmla="*/ 51 h 203"/>
                <a:gd name="T18" fmla="*/ 80 w 121"/>
                <a:gd name="T19" fmla="*/ 59 h 203"/>
                <a:gd name="T20" fmla="*/ 88 w 121"/>
                <a:gd name="T21" fmla="*/ 70 h 203"/>
                <a:gd name="T22" fmla="*/ 95 w 121"/>
                <a:gd name="T23" fmla="*/ 84 h 203"/>
                <a:gd name="T24" fmla="*/ 97 w 121"/>
                <a:gd name="T25" fmla="*/ 96 h 203"/>
                <a:gd name="T26" fmla="*/ 99 w 121"/>
                <a:gd name="T27" fmla="*/ 101 h 203"/>
                <a:gd name="T28" fmla="*/ 102 w 121"/>
                <a:gd name="T29" fmla="*/ 106 h 203"/>
                <a:gd name="T30" fmla="*/ 106 w 121"/>
                <a:gd name="T31" fmla="*/ 111 h 203"/>
                <a:gd name="T32" fmla="*/ 109 w 121"/>
                <a:gd name="T33" fmla="*/ 115 h 203"/>
                <a:gd name="T34" fmla="*/ 112 w 121"/>
                <a:gd name="T35" fmla="*/ 124 h 203"/>
                <a:gd name="T36" fmla="*/ 115 w 121"/>
                <a:gd name="T37" fmla="*/ 140 h 203"/>
                <a:gd name="T38" fmla="*/ 118 w 121"/>
                <a:gd name="T39" fmla="*/ 163 h 203"/>
                <a:gd name="T40" fmla="*/ 120 w 121"/>
                <a:gd name="T41" fmla="*/ 179 h 203"/>
                <a:gd name="T42" fmla="*/ 112 w 121"/>
                <a:gd name="T43" fmla="*/ 182 h 203"/>
                <a:gd name="T44" fmla="*/ 106 w 121"/>
                <a:gd name="T45" fmla="*/ 184 h 203"/>
                <a:gd name="T46" fmla="*/ 100 w 121"/>
                <a:gd name="T47" fmla="*/ 186 h 203"/>
                <a:gd name="T48" fmla="*/ 96 w 121"/>
                <a:gd name="T49" fmla="*/ 188 h 203"/>
                <a:gd name="T50" fmla="*/ 92 w 121"/>
                <a:gd name="T51" fmla="*/ 189 h 203"/>
                <a:gd name="T52" fmla="*/ 87 w 121"/>
                <a:gd name="T53" fmla="*/ 191 h 203"/>
                <a:gd name="T54" fmla="*/ 83 w 121"/>
                <a:gd name="T55" fmla="*/ 192 h 203"/>
                <a:gd name="T56" fmla="*/ 80 w 121"/>
                <a:gd name="T57" fmla="*/ 194 h 203"/>
                <a:gd name="T58" fmla="*/ 75 w 121"/>
                <a:gd name="T59" fmla="*/ 196 h 203"/>
                <a:gd name="T60" fmla="*/ 72 w 121"/>
                <a:gd name="T61" fmla="*/ 198 h 203"/>
                <a:gd name="T62" fmla="*/ 68 w 121"/>
                <a:gd name="T63" fmla="*/ 200 h 203"/>
                <a:gd name="T64" fmla="*/ 63 w 121"/>
                <a:gd name="T65" fmla="*/ 202 h 203"/>
                <a:gd name="T66" fmla="*/ 59 w 121"/>
                <a:gd name="T67" fmla="*/ 198 h 203"/>
                <a:gd name="T68" fmla="*/ 51 w 121"/>
                <a:gd name="T69" fmla="*/ 192 h 203"/>
                <a:gd name="T70" fmla="*/ 47 w 121"/>
                <a:gd name="T71" fmla="*/ 187 h 203"/>
                <a:gd name="T72" fmla="*/ 44 w 121"/>
                <a:gd name="T73" fmla="*/ 181 h 203"/>
                <a:gd name="T74" fmla="*/ 40 w 121"/>
                <a:gd name="T75" fmla="*/ 171 h 203"/>
                <a:gd name="T76" fmla="*/ 38 w 121"/>
                <a:gd name="T77" fmla="*/ 160 h 203"/>
                <a:gd name="T78" fmla="*/ 36 w 121"/>
                <a:gd name="T79" fmla="*/ 152 h 203"/>
                <a:gd name="T80" fmla="*/ 34 w 121"/>
                <a:gd name="T81" fmla="*/ 144 h 203"/>
                <a:gd name="T82" fmla="*/ 30 w 121"/>
                <a:gd name="T83" fmla="*/ 138 h 203"/>
                <a:gd name="T84" fmla="*/ 27 w 121"/>
                <a:gd name="T85" fmla="*/ 136 h 203"/>
                <a:gd name="T86" fmla="*/ 23 w 121"/>
                <a:gd name="T87" fmla="*/ 134 h 203"/>
                <a:gd name="T88" fmla="*/ 19 w 121"/>
                <a:gd name="T89" fmla="*/ 133 h 203"/>
                <a:gd name="T90" fmla="*/ 13 w 121"/>
                <a:gd name="T91" fmla="*/ 132 h 203"/>
                <a:gd name="T92" fmla="*/ 6 w 121"/>
                <a:gd name="T93" fmla="*/ 132 h 20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21"/>
                <a:gd name="T142" fmla="*/ 0 h 203"/>
                <a:gd name="T143" fmla="*/ 121 w 121"/>
                <a:gd name="T144" fmla="*/ 203 h 203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21" h="203">
                  <a:moveTo>
                    <a:pt x="0" y="23"/>
                  </a:moveTo>
                  <a:lnTo>
                    <a:pt x="7" y="19"/>
                  </a:lnTo>
                  <a:lnTo>
                    <a:pt x="14" y="17"/>
                  </a:lnTo>
                  <a:lnTo>
                    <a:pt x="29" y="11"/>
                  </a:lnTo>
                  <a:lnTo>
                    <a:pt x="44" y="6"/>
                  </a:lnTo>
                  <a:lnTo>
                    <a:pt x="51" y="3"/>
                  </a:lnTo>
                  <a:lnTo>
                    <a:pt x="58" y="0"/>
                  </a:lnTo>
                  <a:lnTo>
                    <a:pt x="60" y="6"/>
                  </a:lnTo>
                  <a:lnTo>
                    <a:pt x="63" y="11"/>
                  </a:lnTo>
                  <a:lnTo>
                    <a:pt x="66" y="17"/>
                  </a:lnTo>
                  <a:lnTo>
                    <a:pt x="68" y="23"/>
                  </a:lnTo>
                  <a:lnTo>
                    <a:pt x="69" y="26"/>
                  </a:lnTo>
                  <a:lnTo>
                    <a:pt x="69" y="29"/>
                  </a:lnTo>
                  <a:lnTo>
                    <a:pt x="70" y="35"/>
                  </a:lnTo>
                  <a:lnTo>
                    <a:pt x="71" y="41"/>
                  </a:lnTo>
                  <a:lnTo>
                    <a:pt x="72" y="44"/>
                  </a:lnTo>
                  <a:lnTo>
                    <a:pt x="73" y="46"/>
                  </a:lnTo>
                  <a:lnTo>
                    <a:pt x="75" y="51"/>
                  </a:lnTo>
                  <a:lnTo>
                    <a:pt x="77" y="55"/>
                  </a:lnTo>
                  <a:lnTo>
                    <a:pt x="80" y="59"/>
                  </a:lnTo>
                  <a:lnTo>
                    <a:pt x="83" y="63"/>
                  </a:lnTo>
                  <a:lnTo>
                    <a:pt x="88" y="70"/>
                  </a:lnTo>
                  <a:lnTo>
                    <a:pt x="94" y="78"/>
                  </a:lnTo>
                  <a:lnTo>
                    <a:pt x="95" y="84"/>
                  </a:lnTo>
                  <a:lnTo>
                    <a:pt x="96" y="90"/>
                  </a:lnTo>
                  <a:lnTo>
                    <a:pt x="97" y="96"/>
                  </a:lnTo>
                  <a:lnTo>
                    <a:pt x="98" y="98"/>
                  </a:lnTo>
                  <a:lnTo>
                    <a:pt x="99" y="101"/>
                  </a:lnTo>
                  <a:lnTo>
                    <a:pt x="100" y="104"/>
                  </a:lnTo>
                  <a:lnTo>
                    <a:pt x="102" y="106"/>
                  </a:lnTo>
                  <a:lnTo>
                    <a:pt x="105" y="109"/>
                  </a:lnTo>
                  <a:lnTo>
                    <a:pt x="106" y="111"/>
                  </a:lnTo>
                  <a:lnTo>
                    <a:pt x="108" y="113"/>
                  </a:lnTo>
                  <a:lnTo>
                    <a:pt x="109" y="115"/>
                  </a:lnTo>
                  <a:lnTo>
                    <a:pt x="110" y="117"/>
                  </a:lnTo>
                  <a:lnTo>
                    <a:pt x="112" y="124"/>
                  </a:lnTo>
                  <a:lnTo>
                    <a:pt x="113" y="132"/>
                  </a:lnTo>
                  <a:lnTo>
                    <a:pt x="115" y="140"/>
                  </a:lnTo>
                  <a:lnTo>
                    <a:pt x="116" y="147"/>
                  </a:lnTo>
                  <a:lnTo>
                    <a:pt x="118" y="163"/>
                  </a:lnTo>
                  <a:lnTo>
                    <a:pt x="119" y="171"/>
                  </a:lnTo>
                  <a:lnTo>
                    <a:pt x="120" y="179"/>
                  </a:lnTo>
                  <a:lnTo>
                    <a:pt x="116" y="181"/>
                  </a:lnTo>
                  <a:lnTo>
                    <a:pt x="112" y="182"/>
                  </a:lnTo>
                  <a:lnTo>
                    <a:pt x="109" y="183"/>
                  </a:lnTo>
                  <a:lnTo>
                    <a:pt x="106" y="184"/>
                  </a:lnTo>
                  <a:lnTo>
                    <a:pt x="103" y="185"/>
                  </a:lnTo>
                  <a:lnTo>
                    <a:pt x="100" y="186"/>
                  </a:lnTo>
                  <a:lnTo>
                    <a:pt x="98" y="187"/>
                  </a:lnTo>
                  <a:lnTo>
                    <a:pt x="96" y="188"/>
                  </a:lnTo>
                  <a:lnTo>
                    <a:pt x="94" y="188"/>
                  </a:lnTo>
                  <a:lnTo>
                    <a:pt x="92" y="189"/>
                  </a:lnTo>
                  <a:lnTo>
                    <a:pt x="89" y="190"/>
                  </a:lnTo>
                  <a:lnTo>
                    <a:pt x="87" y="191"/>
                  </a:lnTo>
                  <a:lnTo>
                    <a:pt x="85" y="192"/>
                  </a:lnTo>
                  <a:lnTo>
                    <a:pt x="83" y="192"/>
                  </a:lnTo>
                  <a:lnTo>
                    <a:pt x="82" y="193"/>
                  </a:lnTo>
                  <a:lnTo>
                    <a:pt x="80" y="194"/>
                  </a:lnTo>
                  <a:lnTo>
                    <a:pt x="78" y="195"/>
                  </a:lnTo>
                  <a:lnTo>
                    <a:pt x="75" y="196"/>
                  </a:lnTo>
                  <a:lnTo>
                    <a:pt x="74" y="197"/>
                  </a:lnTo>
                  <a:lnTo>
                    <a:pt x="72" y="198"/>
                  </a:lnTo>
                  <a:lnTo>
                    <a:pt x="70" y="199"/>
                  </a:lnTo>
                  <a:lnTo>
                    <a:pt x="68" y="200"/>
                  </a:lnTo>
                  <a:lnTo>
                    <a:pt x="65" y="201"/>
                  </a:lnTo>
                  <a:lnTo>
                    <a:pt x="63" y="202"/>
                  </a:lnTo>
                  <a:lnTo>
                    <a:pt x="61" y="200"/>
                  </a:lnTo>
                  <a:lnTo>
                    <a:pt x="59" y="198"/>
                  </a:lnTo>
                  <a:lnTo>
                    <a:pt x="55" y="195"/>
                  </a:lnTo>
                  <a:lnTo>
                    <a:pt x="51" y="192"/>
                  </a:lnTo>
                  <a:lnTo>
                    <a:pt x="49" y="189"/>
                  </a:lnTo>
                  <a:lnTo>
                    <a:pt x="47" y="187"/>
                  </a:lnTo>
                  <a:lnTo>
                    <a:pt x="45" y="184"/>
                  </a:lnTo>
                  <a:lnTo>
                    <a:pt x="44" y="181"/>
                  </a:lnTo>
                  <a:lnTo>
                    <a:pt x="42" y="176"/>
                  </a:lnTo>
                  <a:lnTo>
                    <a:pt x="40" y="171"/>
                  </a:lnTo>
                  <a:lnTo>
                    <a:pt x="39" y="165"/>
                  </a:lnTo>
                  <a:lnTo>
                    <a:pt x="38" y="160"/>
                  </a:lnTo>
                  <a:lnTo>
                    <a:pt x="37" y="156"/>
                  </a:lnTo>
                  <a:lnTo>
                    <a:pt x="36" y="152"/>
                  </a:lnTo>
                  <a:lnTo>
                    <a:pt x="35" y="148"/>
                  </a:lnTo>
                  <a:lnTo>
                    <a:pt x="34" y="144"/>
                  </a:lnTo>
                  <a:lnTo>
                    <a:pt x="32" y="141"/>
                  </a:lnTo>
                  <a:lnTo>
                    <a:pt x="30" y="138"/>
                  </a:lnTo>
                  <a:lnTo>
                    <a:pt x="28" y="137"/>
                  </a:lnTo>
                  <a:lnTo>
                    <a:pt x="27" y="136"/>
                  </a:lnTo>
                  <a:lnTo>
                    <a:pt x="25" y="135"/>
                  </a:lnTo>
                  <a:lnTo>
                    <a:pt x="23" y="134"/>
                  </a:lnTo>
                  <a:lnTo>
                    <a:pt x="21" y="133"/>
                  </a:lnTo>
                  <a:lnTo>
                    <a:pt x="19" y="133"/>
                  </a:lnTo>
                  <a:lnTo>
                    <a:pt x="16" y="133"/>
                  </a:lnTo>
                  <a:lnTo>
                    <a:pt x="13" y="132"/>
                  </a:lnTo>
                  <a:lnTo>
                    <a:pt x="10" y="132"/>
                  </a:lnTo>
                  <a:lnTo>
                    <a:pt x="6" y="132"/>
                  </a:lnTo>
                </a:path>
              </a:pathLst>
            </a:custGeom>
            <a:solidFill>
              <a:srgbClr val="FF0000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046" name="Freeform 79"/>
            <p:cNvSpPr>
              <a:spLocks/>
            </p:cNvSpPr>
            <p:nvPr/>
          </p:nvSpPr>
          <p:spPr bwMode="auto">
            <a:xfrm>
              <a:off x="4272" y="1693"/>
              <a:ext cx="137" cy="228"/>
            </a:xfrm>
            <a:custGeom>
              <a:avLst/>
              <a:gdLst>
                <a:gd name="T0" fmla="*/ 57 w 137"/>
                <a:gd name="T1" fmla="*/ 14 h 228"/>
                <a:gd name="T2" fmla="*/ 53 w 137"/>
                <a:gd name="T3" fmla="*/ 26 h 228"/>
                <a:gd name="T4" fmla="*/ 46 w 137"/>
                <a:gd name="T5" fmla="*/ 49 h 228"/>
                <a:gd name="T6" fmla="*/ 34 w 137"/>
                <a:gd name="T7" fmla="*/ 80 h 228"/>
                <a:gd name="T8" fmla="*/ 28 w 137"/>
                <a:gd name="T9" fmla="*/ 94 h 228"/>
                <a:gd name="T10" fmla="*/ 22 w 137"/>
                <a:gd name="T11" fmla="*/ 107 h 228"/>
                <a:gd name="T12" fmla="*/ 16 w 137"/>
                <a:gd name="T13" fmla="*/ 117 h 228"/>
                <a:gd name="T14" fmla="*/ 14 w 137"/>
                <a:gd name="T15" fmla="*/ 127 h 228"/>
                <a:gd name="T16" fmla="*/ 12 w 137"/>
                <a:gd name="T17" fmla="*/ 134 h 228"/>
                <a:gd name="T18" fmla="*/ 10 w 137"/>
                <a:gd name="T19" fmla="*/ 146 h 228"/>
                <a:gd name="T20" fmla="*/ 8 w 137"/>
                <a:gd name="T21" fmla="*/ 153 h 228"/>
                <a:gd name="T22" fmla="*/ 7 w 137"/>
                <a:gd name="T23" fmla="*/ 159 h 228"/>
                <a:gd name="T24" fmla="*/ 6 w 137"/>
                <a:gd name="T25" fmla="*/ 165 h 228"/>
                <a:gd name="T26" fmla="*/ 4 w 137"/>
                <a:gd name="T27" fmla="*/ 172 h 228"/>
                <a:gd name="T28" fmla="*/ 2 w 137"/>
                <a:gd name="T29" fmla="*/ 181 h 228"/>
                <a:gd name="T30" fmla="*/ 10 w 137"/>
                <a:gd name="T31" fmla="*/ 195 h 228"/>
                <a:gd name="T32" fmla="*/ 29 w 137"/>
                <a:gd name="T33" fmla="*/ 206 h 228"/>
                <a:gd name="T34" fmla="*/ 49 w 137"/>
                <a:gd name="T35" fmla="*/ 215 h 228"/>
                <a:gd name="T36" fmla="*/ 69 w 137"/>
                <a:gd name="T37" fmla="*/ 223 h 228"/>
                <a:gd name="T38" fmla="*/ 82 w 137"/>
                <a:gd name="T39" fmla="*/ 223 h 228"/>
                <a:gd name="T40" fmla="*/ 89 w 137"/>
                <a:gd name="T41" fmla="*/ 216 h 228"/>
                <a:gd name="T42" fmla="*/ 94 w 137"/>
                <a:gd name="T43" fmla="*/ 209 h 228"/>
                <a:gd name="T44" fmla="*/ 100 w 137"/>
                <a:gd name="T45" fmla="*/ 199 h 228"/>
                <a:gd name="T46" fmla="*/ 105 w 137"/>
                <a:gd name="T47" fmla="*/ 186 h 228"/>
                <a:gd name="T48" fmla="*/ 109 w 137"/>
                <a:gd name="T49" fmla="*/ 173 h 228"/>
                <a:gd name="T50" fmla="*/ 111 w 137"/>
                <a:gd name="T51" fmla="*/ 159 h 228"/>
                <a:gd name="T52" fmla="*/ 113 w 137"/>
                <a:gd name="T53" fmla="*/ 142 h 228"/>
                <a:gd name="T54" fmla="*/ 116 w 137"/>
                <a:gd name="T55" fmla="*/ 124 h 228"/>
                <a:gd name="T56" fmla="*/ 120 w 137"/>
                <a:gd name="T57" fmla="*/ 101 h 228"/>
                <a:gd name="T58" fmla="*/ 126 w 137"/>
                <a:gd name="T59" fmla="*/ 78 h 228"/>
                <a:gd name="T60" fmla="*/ 131 w 137"/>
                <a:gd name="T61" fmla="*/ 55 h 228"/>
                <a:gd name="T62" fmla="*/ 133 w 137"/>
                <a:gd name="T63" fmla="*/ 48 h 228"/>
                <a:gd name="T64" fmla="*/ 135 w 137"/>
                <a:gd name="T65" fmla="*/ 36 h 228"/>
                <a:gd name="T66" fmla="*/ 136 w 137"/>
                <a:gd name="T67" fmla="*/ 32 h 228"/>
                <a:gd name="T68" fmla="*/ 127 w 137"/>
                <a:gd name="T69" fmla="*/ 23 h 228"/>
                <a:gd name="T70" fmla="*/ 108 w 137"/>
                <a:gd name="T71" fmla="*/ 9 h 228"/>
                <a:gd name="T72" fmla="*/ 98 w 137"/>
                <a:gd name="T73" fmla="*/ 4 h 228"/>
                <a:gd name="T74" fmla="*/ 88 w 137"/>
                <a:gd name="T75" fmla="*/ 0 h 228"/>
                <a:gd name="T76" fmla="*/ 78 w 137"/>
                <a:gd name="T77" fmla="*/ 0 h 228"/>
                <a:gd name="T78" fmla="*/ 68 w 137"/>
                <a:gd name="T79" fmla="*/ 2 h 228"/>
                <a:gd name="T80" fmla="*/ 58 w 137"/>
                <a:gd name="T81" fmla="*/ 8 h 2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37"/>
                <a:gd name="T124" fmla="*/ 0 h 228"/>
                <a:gd name="T125" fmla="*/ 137 w 137"/>
                <a:gd name="T126" fmla="*/ 228 h 2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37" h="228">
                  <a:moveTo>
                    <a:pt x="58" y="8"/>
                  </a:moveTo>
                  <a:lnTo>
                    <a:pt x="57" y="14"/>
                  </a:lnTo>
                  <a:lnTo>
                    <a:pt x="55" y="20"/>
                  </a:lnTo>
                  <a:lnTo>
                    <a:pt x="53" y="26"/>
                  </a:lnTo>
                  <a:lnTo>
                    <a:pt x="51" y="34"/>
                  </a:lnTo>
                  <a:lnTo>
                    <a:pt x="46" y="49"/>
                  </a:lnTo>
                  <a:lnTo>
                    <a:pt x="40" y="64"/>
                  </a:lnTo>
                  <a:lnTo>
                    <a:pt x="34" y="80"/>
                  </a:lnTo>
                  <a:lnTo>
                    <a:pt x="31" y="87"/>
                  </a:lnTo>
                  <a:lnTo>
                    <a:pt x="28" y="94"/>
                  </a:lnTo>
                  <a:lnTo>
                    <a:pt x="25" y="101"/>
                  </a:lnTo>
                  <a:lnTo>
                    <a:pt x="22" y="107"/>
                  </a:lnTo>
                  <a:lnTo>
                    <a:pt x="19" y="112"/>
                  </a:lnTo>
                  <a:lnTo>
                    <a:pt x="16" y="117"/>
                  </a:lnTo>
                  <a:lnTo>
                    <a:pt x="15" y="122"/>
                  </a:lnTo>
                  <a:lnTo>
                    <a:pt x="14" y="127"/>
                  </a:lnTo>
                  <a:lnTo>
                    <a:pt x="13" y="130"/>
                  </a:lnTo>
                  <a:lnTo>
                    <a:pt x="12" y="134"/>
                  </a:lnTo>
                  <a:lnTo>
                    <a:pt x="11" y="140"/>
                  </a:lnTo>
                  <a:lnTo>
                    <a:pt x="10" y="146"/>
                  </a:lnTo>
                  <a:lnTo>
                    <a:pt x="9" y="150"/>
                  </a:lnTo>
                  <a:lnTo>
                    <a:pt x="8" y="153"/>
                  </a:lnTo>
                  <a:lnTo>
                    <a:pt x="8" y="156"/>
                  </a:lnTo>
                  <a:lnTo>
                    <a:pt x="7" y="159"/>
                  </a:lnTo>
                  <a:lnTo>
                    <a:pt x="6" y="163"/>
                  </a:lnTo>
                  <a:lnTo>
                    <a:pt x="6" y="165"/>
                  </a:lnTo>
                  <a:lnTo>
                    <a:pt x="5" y="168"/>
                  </a:lnTo>
                  <a:lnTo>
                    <a:pt x="4" y="172"/>
                  </a:lnTo>
                  <a:lnTo>
                    <a:pt x="3" y="176"/>
                  </a:lnTo>
                  <a:lnTo>
                    <a:pt x="2" y="181"/>
                  </a:lnTo>
                  <a:lnTo>
                    <a:pt x="0" y="188"/>
                  </a:lnTo>
                  <a:lnTo>
                    <a:pt x="10" y="195"/>
                  </a:lnTo>
                  <a:lnTo>
                    <a:pt x="20" y="201"/>
                  </a:lnTo>
                  <a:lnTo>
                    <a:pt x="29" y="206"/>
                  </a:lnTo>
                  <a:lnTo>
                    <a:pt x="39" y="211"/>
                  </a:lnTo>
                  <a:lnTo>
                    <a:pt x="49" y="215"/>
                  </a:lnTo>
                  <a:lnTo>
                    <a:pt x="59" y="219"/>
                  </a:lnTo>
                  <a:lnTo>
                    <a:pt x="69" y="223"/>
                  </a:lnTo>
                  <a:lnTo>
                    <a:pt x="79" y="227"/>
                  </a:lnTo>
                  <a:lnTo>
                    <a:pt x="82" y="223"/>
                  </a:lnTo>
                  <a:lnTo>
                    <a:pt x="86" y="220"/>
                  </a:lnTo>
                  <a:lnTo>
                    <a:pt x="89" y="216"/>
                  </a:lnTo>
                  <a:lnTo>
                    <a:pt x="91" y="212"/>
                  </a:lnTo>
                  <a:lnTo>
                    <a:pt x="94" y="209"/>
                  </a:lnTo>
                  <a:lnTo>
                    <a:pt x="96" y="206"/>
                  </a:lnTo>
                  <a:lnTo>
                    <a:pt x="100" y="199"/>
                  </a:lnTo>
                  <a:lnTo>
                    <a:pt x="103" y="193"/>
                  </a:lnTo>
                  <a:lnTo>
                    <a:pt x="105" y="186"/>
                  </a:lnTo>
                  <a:lnTo>
                    <a:pt x="107" y="180"/>
                  </a:lnTo>
                  <a:lnTo>
                    <a:pt x="109" y="173"/>
                  </a:lnTo>
                  <a:lnTo>
                    <a:pt x="110" y="166"/>
                  </a:lnTo>
                  <a:lnTo>
                    <a:pt x="111" y="159"/>
                  </a:lnTo>
                  <a:lnTo>
                    <a:pt x="112" y="151"/>
                  </a:lnTo>
                  <a:lnTo>
                    <a:pt x="113" y="142"/>
                  </a:lnTo>
                  <a:lnTo>
                    <a:pt x="114" y="133"/>
                  </a:lnTo>
                  <a:lnTo>
                    <a:pt x="116" y="124"/>
                  </a:lnTo>
                  <a:lnTo>
                    <a:pt x="117" y="113"/>
                  </a:lnTo>
                  <a:lnTo>
                    <a:pt x="120" y="101"/>
                  </a:lnTo>
                  <a:lnTo>
                    <a:pt x="123" y="90"/>
                  </a:lnTo>
                  <a:lnTo>
                    <a:pt x="126" y="78"/>
                  </a:lnTo>
                  <a:lnTo>
                    <a:pt x="128" y="66"/>
                  </a:lnTo>
                  <a:lnTo>
                    <a:pt x="131" y="55"/>
                  </a:lnTo>
                  <a:lnTo>
                    <a:pt x="132" y="52"/>
                  </a:lnTo>
                  <a:lnTo>
                    <a:pt x="133" y="48"/>
                  </a:lnTo>
                  <a:lnTo>
                    <a:pt x="134" y="40"/>
                  </a:lnTo>
                  <a:lnTo>
                    <a:pt x="135" y="36"/>
                  </a:lnTo>
                  <a:lnTo>
                    <a:pt x="135" y="34"/>
                  </a:lnTo>
                  <a:lnTo>
                    <a:pt x="136" y="32"/>
                  </a:lnTo>
                  <a:lnTo>
                    <a:pt x="136" y="31"/>
                  </a:lnTo>
                  <a:lnTo>
                    <a:pt x="127" y="23"/>
                  </a:lnTo>
                  <a:lnTo>
                    <a:pt x="118" y="16"/>
                  </a:lnTo>
                  <a:lnTo>
                    <a:pt x="108" y="9"/>
                  </a:lnTo>
                  <a:lnTo>
                    <a:pt x="103" y="6"/>
                  </a:lnTo>
                  <a:lnTo>
                    <a:pt x="98" y="4"/>
                  </a:lnTo>
                  <a:lnTo>
                    <a:pt x="93" y="2"/>
                  </a:lnTo>
                  <a:lnTo>
                    <a:pt x="88" y="0"/>
                  </a:lnTo>
                  <a:lnTo>
                    <a:pt x="83" y="0"/>
                  </a:lnTo>
                  <a:lnTo>
                    <a:pt x="78" y="0"/>
                  </a:lnTo>
                  <a:lnTo>
                    <a:pt x="73" y="0"/>
                  </a:lnTo>
                  <a:lnTo>
                    <a:pt x="68" y="2"/>
                  </a:lnTo>
                  <a:lnTo>
                    <a:pt x="63" y="4"/>
                  </a:lnTo>
                  <a:lnTo>
                    <a:pt x="58" y="8"/>
                  </a:lnTo>
                </a:path>
              </a:pathLst>
            </a:custGeom>
            <a:solidFill>
              <a:srgbClr val="FF00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047" name="Freeform 80"/>
            <p:cNvSpPr>
              <a:spLocks/>
            </p:cNvSpPr>
            <p:nvPr/>
          </p:nvSpPr>
          <p:spPr bwMode="auto">
            <a:xfrm>
              <a:off x="4369" y="1721"/>
              <a:ext cx="91" cy="135"/>
            </a:xfrm>
            <a:custGeom>
              <a:avLst/>
              <a:gdLst>
                <a:gd name="T0" fmla="*/ 24 w 91"/>
                <a:gd name="T1" fmla="*/ 13 h 135"/>
                <a:gd name="T2" fmla="*/ 29 w 91"/>
                <a:gd name="T3" fmla="*/ 11 h 135"/>
                <a:gd name="T4" fmla="*/ 34 w 91"/>
                <a:gd name="T5" fmla="*/ 8 h 135"/>
                <a:gd name="T6" fmla="*/ 39 w 91"/>
                <a:gd name="T7" fmla="*/ 5 h 135"/>
                <a:gd name="T8" fmla="*/ 45 w 91"/>
                <a:gd name="T9" fmla="*/ 2 h 135"/>
                <a:gd name="T10" fmla="*/ 51 w 91"/>
                <a:gd name="T11" fmla="*/ 0 h 135"/>
                <a:gd name="T12" fmla="*/ 55 w 91"/>
                <a:gd name="T13" fmla="*/ 0 h 135"/>
                <a:gd name="T14" fmla="*/ 60 w 91"/>
                <a:gd name="T15" fmla="*/ 3 h 135"/>
                <a:gd name="T16" fmla="*/ 65 w 91"/>
                <a:gd name="T17" fmla="*/ 8 h 135"/>
                <a:gd name="T18" fmla="*/ 68 w 91"/>
                <a:gd name="T19" fmla="*/ 12 h 135"/>
                <a:gd name="T20" fmla="*/ 72 w 91"/>
                <a:gd name="T21" fmla="*/ 18 h 135"/>
                <a:gd name="T22" fmla="*/ 75 w 91"/>
                <a:gd name="T23" fmla="*/ 28 h 135"/>
                <a:gd name="T24" fmla="*/ 76 w 91"/>
                <a:gd name="T25" fmla="*/ 49 h 135"/>
                <a:gd name="T26" fmla="*/ 77 w 91"/>
                <a:gd name="T27" fmla="*/ 62 h 135"/>
                <a:gd name="T28" fmla="*/ 79 w 91"/>
                <a:gd name="T29" fmla="*/ 76 h 135"/>
                <a:gd name="T30" fmla="*/ 80 w 91"/>
                <a:gd name="T31" fmla="*/ 83 h 135"/>
                <a:gd name="T32" fmla="*/ 84 w 91"/>
                <a:gd name="T33" fmla="*/ 98 h 135"/>
                <a:gd name="T34" fmla="*/ 86 w 91"/>
                <a:gd name="T35" fmla="*/ 109 h 135"/>
                <a:gd name="T36" fmla="*/ 88 w 91"/>
                <a:gd name="T37" fmla="*/ 115 h 135"/>
                <a:gd name="T38" fmla="*/ 89 w 91"/>
                <a:gd name="T39" fmla="*/ 120 h 135"/>
                <a:gd name="T40" fmla="*/ 90 w 91"/>
                <a:gd name="T41" fmla="*/ 123 h 135"/>
                <a:gd name="T42" fmla="*/ 84 w 91"/>
                <a:gd name="T43" fmla="*/ 125 h 135"/>
                <a:gd name="T44" fmla="*/ 72 w 91"/>
                <a:gd name="T45" fmla="*/ 128 h 135"/>
                <a:gd name="T46" fmla="*/ 61 w 91"/>
                <a:gd name="T47" fmla="*/ 131 h 135"/>
                <a:gd name="T48" fmla="*/ 45 w 91"/>
                <a:gd name="T49" fmla="*/ 134 h 135"/>
                <a:gd name="T50" fmla="*/ 35 w 91"/>
                <a:gd name="T51" fmla="*/ 134 h 135"/>
                <a:gd name="T52" fmla="*/ 24 w 91"/>
                <a:gd name="T53" fmla="*/ 134 h 135"/>
                <a:gd name="T54" fmla="*/ 13 w 91"/>
                <a:gd name="T55" fmla="*/ 133 h 135"/>
                <a:gd name="T56" fmla="*/ 0 w 91"/>
                <a:gd name="T57" fmla="*/ 130 h 135"/>
                <a:gd name="T58" fmla="*/ 7 w 91"/>
                <a:gd name="T59" fmla="*/ 107 h 135"/>
                <a:gd name="T60" fmla="*/ 14 w 91"/>
                <a:gd name="T61" fmla="*/ 84 h 135"/>
                <a:gd name="T62" fmla="*/ 21 w 91"/>
                <a:gd name="T63" fmla="*/ 61 h 135"/>
                <a:gd name="T64" fmla="*/ 24 w 91"/>
                <a:gd name="T65" fmla="*/ 49 h 135"/>
                <a:gd name="T66" fmla="*/ 26 w 91"/>
                <a:gd name="T67" fmla="*/ 37 h 135"/>
                <a:gd name="T68" fmla="*/ 28 w 91"/>
                <a:gd name="T69" fmla="*/ 29 h 135"/>
                <a:gd name="T70" fmla="*/ 30 w 91"/>
                <a:gd name="T71" fmla="*/ 21 h 135"/>
                <a:gd name="T72" fmla="*/ 31 w 91"/>
                <a:gd name="T73" fmla="*/ 14 h 135"/>
                <a:gd name="T74" fmla="*/ 31 w 91"/>
                <a:gd name="T75" fmla="*/ 8 h 135"/>
                <a:gd name="T76" fmla="*/ 31 w 91"/>
                <a:gd name="T77" fmla="*/ 5 h 135"/>
                <a:gd name="T78" fmla="*/ 30 w 91"/>
                <a:gd name="T79" fmla="*/ 4 h 135"/>
                <a:gd name="T80" fmla="*/ 29 w 91"/>
                <a:gd name="T81" fmla="*/ 4 h 135"/>
                <a:gd name="T82" fmla="*/ 27 w 91"/>
                <a:gd name="T83" fmla="*/ 7 h 135"/>
                <a:gd name="T84" fmla="*/ 24 w 91"/>
                <a:gd name="T85" fmla="*/ 11 h 135"/>
                <a:gd name="T86" fmla="*/ 21 w 91"/>
                <a:gd name="T87" fmla="*/ 14 h 13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91"/>
                <a:gd name="T133" fmla="*/ 0 h 135"/>
                <a:gd name="T134" fmla="*/ 91 w 91"/>
                <a:gd name="T135" fmla="*/ 135 h 13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91" h="135">
                  <a:moveTo>
                    <a:pt x="21" y="14"/>
                  </a:moveTo>
                  <a:lnTo>
                    <a:pt x="24" y="13"/>
                  </a:lnTo>
                  <a:lnTo>
                    <a:pt x="27" y="12"/>
                  </a:lnTo>
                  <a:lnTo>
                    <a:pt x="29" y="11"/>
                  </a:lnTo>
                  <a:lnTo>
                    <a:pt x="31" y="9"/>
                  </a:lnTo>
                  <a:lnTo>
                    <a:pt x="34" y="8"/>
                  </a:lnTo>
                  <a:lnTo>
                    <a:pt x="36" y="7"/>
                  </a:lnTo>
                  <a:lnTo>
                    <a:pt x="39" y="5"/>
                  </a:lnTo>
                  <a:lnTo>
                    <a:pt x="43" y="3"/>
                  </a:lnTo>
                  <a:lnTo>
                    <a:pt x="45" y="2"/>
                  </a:lnTo>
                  <a:lnTo>
                    <a:pt x="48" y="1"/>
                  </a:lnTo>
                  <a:lnTo>
                    <a:pt x="51" y="0"/>
                  </a:lnTo>
                  <a:lnTo>
                    <a:pt x="53" y="0"/>
                  </a:lnTo>
                  <a:lnTo>
                    <a:pt x="55" y="0"/>
                  </a:lnTo>
                  <a:lnTo>
                    <a:pt x="58" y="2"/>
                  </a:lnTo>
                  <a:lnTo>
                    <a:pt x="60" y="3"/>
                  </a:lnTo>
                  <a:lnTo>
                    <a:pt x="63" y="6"/>
                  </a:lnTo>
                  <a:lnTo>
                    <a:pt x="65" y="8"/>
                  </a:lnTo>
                  <a:lnTo>
                    <a:pt x="66" y="10"/>
                  </a:lnTo>
                  <a:lnTo>
                    <a:pt x="68" y="12"/>
                  </a:lnTo>
                  <a:lnTo>
                    <a:pt x="70" y="15"/>
                  </a:lnTo>
                  <a:lnTo>
                    <a:pt x="72" y="18"/>
                  </a:lnTo>
                  <a:lnTo>
                    <a:pt x="74" y="21"/>
                  </a:lnTo>
                  <a:lnTo>
                    <a:pt x="75" y="28"/>
                  </a:lnTo>
                  <a:lnTo>
                    <a:pt x="75" y="35"/>
                  </a:lnTo>
                  <a:lnTo>
                    <a:pt x="76" y="49"/>
                  </a:lnTo>
                  <a:lnTo>
                    <a:pt x="77" y="55"/>
                  </a:lnTo>
                  <a:lnTo>
                    <a:pt x="77" y="62"/>
                  </a:lnTo>
                  <a:lnTo>
                    <a:pt x="78" y="69"/>
                  </a:lnTo>
                  <a:lnTo>
                    <a:pt x="79" y="76"/>
                  </a:lnTo>
                  <a:lnTo>
                    <a:pt x="80" y="79"/>
                  </a:lnTo>
                  <a:lnTo>
                    <a:pt x="80" y="83"/>
                  </a:lnTo>
                  <a:lnTo>
                    <a:pt x="82" y="90"/>
                  </a:lnTo>
                  <a:lnTo>
                    <a:pt x="84" y="98"/>
                  </a:lnTo>
                  <a:lnTo>
                    <a:pt x="86" y="106"/>
                  </a:lnTo>
                  <a:lnTo>
                    <a:pt x="86" y="109"/>
                  </a:lnTo>
                  <a:lnTo>
                    <a:pt x="87" y="112"/>
                  </a:lnTo>
                  <a:lnTo>
                    <a:pt x="88" y="115"/>
                  </a:lnTo>
                  <a:lnTo>
                    <a:pt x="89" y="118"/>
                  </a:lnTo>
                  <a:lnTo>
                    <a:pt x="89" y="120"/>
                  </a:lnTo>
                  <a:lnTo>
                    <a:pt x="90" y="122"/>
                  </a:lnTo>
                  <a:lnTo>
                    <a:pt x="90" y="123"/>
                  </a:lnTo>
                  <a:lnTo>
                    <a:pt x="84" y="125"/>
                  </a:lnTo>
                  <a:lnTo>
                    <a:pt x="78" y="127"/>
                  </a:lnTo>
                  <a:lnTo>
                    <a:pt x="72" y="128"/>
                  </a:lnTo>
                  <a:lnTo>
                    <a:pt x="66" y="130"/>
                  </a:lnTo>
                  <a:lnTo>
                    <a:pt x="61" y="131"/>
                  </a:lnTo>
                  <a:lnTo>
                    <a:pt x="56" y="132"/>
                  </a:lnTo>
                  <a:lnTo>
                    <a:pt x="45" y="134"/>
                  </a:lnTo>
                  <a:lnTo>
                    <a:pt x="40" y="134"/>
                  </a:lnTo>
                  <a:lnTo>
                    <a:pt x="35" y="134"/>
                  </a:lnTo>
                  <a:lnTo>
                    <a:pt x="30" y="134"/>
                  </a:lnTo>
                  <a:lnTo>
                    <a:pt x="24" y="134"/>
                  </a:lnTo>
                  <a:lnTo>
                    <a:pt x="19" y="134"/>
                  </a:lnTo>
                  <a:lnTo>
                    <a:pt x="13" y="133"/>
                  </a:lnTo>
                  <a:lnTo>
                    <a:pt x="7" y="131"/>
                  </a:lnTo>
                  <a:lnTo>
                    <a:pt x="0" y="130"/>
                  </a:lnTo>
                  <a:lnTo>
                    <a:pt x="3" y="118"/>
                  </a:lnTo>
                  <a:lnTo>
                    <a:pt x="7" y="107"/>
                  </a:lnTo>
                  <a:lnTo>
                    <a:pt x="10" y="95"/>
                  </a:lnTo>
                  <a:lnTo>
                    <a:pt x="14" y="84"/>
                  </a:lnTo>
                  <a:lnTo>
                    <a:pt x="18" y="72"/>
                  </a:lnTo>
                  <a:lnTo>
                    <a:pt x="21" y="61"/>
                  </a:lnTo>
                  <a:lnTo>
                    <a:pt x="22" y="55"/>
                  </a:lnTo>
                  <a:lnTo>
                    <a:pt x="24" y="49"/>
                  </a:lnTo>
                  <a:lnTo>
                    <a:pt x="25" y="43"/>
                  </a:lnTo>
                  <a:lnTo>
                    <a:pt x="26" y="37"/>
                  </a:lnTo>
                  <a:lnTo>
                    <a:pt x="27" y="33"/>
                  </a:lnTo>
                  <a:lnTo>
                    <a:pt x="28" y="29"/>
                  </a:lnTo>
                  <a:lnTo>
                    <a:pt x="29" y="25"/>
                  </a:lnTo>
                  <a:lnTo>
                    <a:pt x="30" y="21"/>
                  </a:lnTo>
                  <a:lnTo>
                    <a:pt x="31" y="18"/>
                  </a:lnTo>
                  <a:lnTo>
                    <a:pt x="31" y="14"/>
                  </a:lnTo>
                  <a:lnTo>
                    <a:pt x="31" y="10"/>
                  </a:lnTo>
                  <a:lnTo>
                    <a:pt x="31" y="8"/>
                  </a:lnTo>
                  <a:lnTo>
                    <a:pt x="31" y="6"/>
                  </a:lnTo>
                  <a:lnTo>
                    <a:pt x="31" y="5"/>
                  </a:lnTo>
                  <a:lnTo>
                    <a:pt x="30" y="4"/>
                  </a:lnTo>
                  <a:lnTo>
                    <a:pt x="29" y="4"/>
                  </a:lnTo>
                  <a:lnTo>
                    <a:pt x="28" y="5"/>
                  </a:lnTo>
                  <a:lnTo>
                    <a:pt x="27" y="7"/>
                  </a:lnTo>
                  <a:lnTo>
                    <a:pt x="25" y="9"/>
                  </a:lnTo>
                  <a:lnTo>
                    <a:pt x="24" y="11"/>
                  </a:lnTo>
                  <a:lnTo>
                    <a:pt x="22" y="13"/>
                  </a:lnTo>
                  <a:lnTo>
                    <a:pt x="21" y="14"/>
                  </a:lnTo>
                </a:path>
              </a:pathLst>
            </a:custGeom>
            <a:solidFill>
              <a:schemeClr val="bg1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048" name="Freeform 81"/>
            <p:cNvSpPr>
              <a:spLocks/>
            </p:cNvSpPr>
            <p:nvPr/>
          </p:nvSpPr>
          <p:spPr bwMode="auto">
            <a:xfrm>
              <a:off x="4440" y="1709"/>
              <a:ext cx="121" cy="203"/>
            </a:xfrm>
            <a:custGeom>
              <a:avLst/>
              <a:gdLst>
                <a:gd name="T0" fmla="*/ 7 w 121"/>
                <a:gd name="T1" fmla="*/ 19 h 203"/>
                <a:gd name="T2" fmla="*/ 29 w 121"/>
                <a:gd name="T3" fmla="*/ 11 h 203"/>
                <a:gd name="T4" fmla="*/ 51 w 121"/>
                <a:gd name="T5" fmla="*/ 3 h 203"/>
                <a:gd name="T6" fmla="*/ 60 w 121"/>
                <a:gd name="T7" fmla="*/ 6 h 203"/>
                <a:gd name="T8" fmla="*/ 66 w 121"/>
                <a:gd name="T9" fmla="*/ 17 h 203"/>
                <a:gd name="T10" fmla="*/ 69 w 121"/>
                <a:gd name="T11" fmla="*/ 26 h 203"/>
                <a:gd name="T12" fmla="*/ 70 w 121"/>
                <a:gd name="T13" fmla="*/ 35 h 203"/>
                <a:gd name="T14" fmla="*/ 72 w 121"/>
                <a:gd name="T15" fmla="*/ 44 h 203"/>
                <a:gd name="T16" fmla="*/ 75 w 121"/>
                <a:gd name="T17" fmla="*/ 51 h 203"/>
                <a:gd name="T18" fmla="*/ 80 w 121"/>
                <a:gd name="T19" fmla="*/ 59 h 203"/>
                <a:gd name="T20" fmla="*/ 88 w 121"/>
                <a:gd name="T21" fmla="*/ 70 h 203"/>
                <a:gd name="T22" fmla="*/ 95 w 121"/>
                <a:gd name="T23" fmla="*/ 84 h 203"/>
                <a:gd name="T24" fmla="*/ 97 w 121"/>
                <a:gd name="T25" fmla="*/ 96 h 203"/>
                <a:gd name="T26" fmla="*/ 99 w 121"/>
                <a:gd name="T27" fmla="*/ 101 h 203"/>
                <a:gd name="T28" fmla="*/ 102 w 121"/>
                <a:gd name="T29" fmla="*/ 106 h 203"/>
                <a:gd name="T30" fmla="*/ 106 w 121"/>
                <a:gd name="T31" fmla="*/ 111 h 203"/>
                <a:gd name="T32" fmla="*/ 109 w 121"/>
                <a:gd name="T33" fmla="*/ 115 h 203"/>
                <a:gd name="T34" fmla="*/ 112 w 121"/>
                <a:gd name="T35" fmla="*/ 124 h 203"/>
                <a:gd name="T36" fmla="*/ 115 w 121"/>
                <a:gd name="T37" fmla="*/ 140 h 203"/>
                <a:gd name="T38" fmla="*/ 118 w 121"/>
                <a:gd name="T39" fmla="*/ 163 h 203"/>
                <a:gd name="T40" fmla="*/ 120 w 121"/>
                <a:gd name="T41" fmla="*/ 179 h 203"/>
                <a:gd name="T42" fmla="*/ 112 w 121"/>
                <a:gd name="T43" fmla="*/ 182 h 203"/>
                <a:gd name="T44" fmla="*/ 106 w 121"/>
                <a:gd name="T45" fmla="*/ 184 h 203"/>
                <a:gd name="T46" fmla="*/ 100 w 121"/>
                <a:gd name="T47" fmla="*/ 186 h 203"/>
                <a:gd name="T48" fmla="*/ 96 w 121"/>
                <a:gd name="T49" fmla="*/ 188 h 203"/>
                <a:gd name="T50" fmla="*/ 92 w 121"/>
                <a:gd name="T51" fmla="*/ 189 h 203"/>
                <a:gd name="T52" fmla="*/ 87 w 121"/>
                <a:gd name="T53" fmla="*/ 191 h 203"/>
                <a:gd name="T54" fmla="*/ 83 w 121"/>
                <a:gd name="T55" fmla="*/ 192 h 203"/>
                <a:gd name="T56" fmla="*/ 80 w 121"/>
                <a:gd name="T57" fmla="*/ 194 h 203"/>
                <a:gd name="T58" fmla="*/ 75 w 121"/>
                <a:gd name="T59" fmla="*/ 196 h 203"/>
                <a:gd name="T60" fmla="*/ 72 w 121"/>
                <a:gd name="T61" fmla="*/ 198 h 203"/>
                <a:gd name="T62" fmla="*/ 68 w 121"/>
                <a:gd name="T63" fmla="*/ 200 h 203"/>
                <a:gd name="T64" fmla="*/ 63 w 121"/>
                <a:gd name="T65" fmla="*/ 202 h 203"/>
                <a:gd name="T66" fmla="*/ 59 w 121"/>
                <a:gd name="T67" fmla="*/ 198 h 203"/>
                <a:gd name="T68" fmla="*/ 51 w 121"/>
                <a:gd name="T69" fmla="*/ 192 h 203"/>
                <a:gd name="T70" fmla="*/ 47 w 121"/>
                <a:gd name="T71" fmla="*/ 187 h 203"/>
                <a:gd name="T72" fmla="*/ 44 w 121"/>
                <a:gd name="T73" fmla="*/ 181 h 203"/>
                <a:gd name="T74" fmla="*/ 40 w 121"/>
                <a:gd name="T75" fmla="*/ 171 h 203"/>
                <a:gd name="T76" fmla="*/ 38 w 121"/>
                <a:gd name="T77" fmla="*/ 160 h 203"/>
                <a:gd name="T78" fmla="*/ 36 w 121"/>
                <a:gd name="T79" fmla="*/ 152 h 203"/>
                <a:gd name="T80" fmla="*/ 34 w 121"/>
                <a:gd name="T81" fmla="*/ 144 h 203"/>
                <a:gd name="T82" fmla="*/ 30 w 121"/>
                <a:gd name="T83" fmla="*/ 138 h 203"/>
                <a:gd name="T84" fmla="*/ 27 w 121"/>
                <a:gd name="T85" fmla="*/ 136 h 203"/>
                <a:gd name="T86" fmla="*/ 23 w 121"/>
                <a:gd name="T87" fmla="*/ 134 h 203"/>
                <a:gd name="T88" fmla="*/ 19 w 121"/>
                <a:gd name="T89" fmla="*/ 133 h 203"/>
                <a:gd name="T90" fmla="*/ 13 w 121"/>
                <a:gd name="T91" fmla="*/ 132 h 203"/>
                <a:gd name="T92" fmla="*/ 6 w 121"/>
                <a:gd name="T93" fmla="*/ 132 h 20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21"/>
                <a:gd name="T142" fmla="*/ 0 h 203"/>
                <a:gd name="T143" fmla="*/ 121 w 121"/>
                <a:gd name="T144" fmla="*/ 203 h 203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21" h="203">
                  <a:moveTo>
                    <a:pt x="0" y="23"/>
                  </a:moveTo>
                  <a:lnTo>
                    <a:pt x="7" y="19"/>
                  </a:lnTo>
                  <a:lnTo>
                    <a:pt x="14" y="17"/>
                  </a:lnTo>
                  <a:lnTo>
                    <a:pt x="29" y="11"/>
                  </a:lnTo>
                  <a:lnTo>
                    <a:pt x="44" y="6"/>
                  </a:lnTo>
                  <a:lnTo>
                    <a:pt x="51" y="3"/>
                  </a:lnTo>
                  <a:lnTo>
                    <a:pt x="58" y="0"/>
                  </a:lnTo>
                  <a:lnTo>
                    <a:pt x="60" y="6"/>
                  </a:lnTo>
                  <a:lnTo>
                    <a:pt x="63" y="11"/>
                  </a:lnTo>
                  <a:lnTo>
                    <a:pt x="66" y="17"/>
                  </a:lnTo>
                  <a:lnTo>
                    <a:pt x="68" y="23"/>
                  </a:lnTo>
                  <a:lnTo>
                    <a:pt x="69" y="26"/>
                  </a:lnTo>
                  <a:lnTo>
                    <a:pt x="69" y="29"/>
                  </a:lnTo>
                  <a:lnTo>
                    <a:pt x="70" y="35"/>
                  </a:lnTo>
                  <a:lnTo>
                    <a:pt x="71" y="41"/>
                  </a:lnTo>
                  <a:lnTo>
                    <a:pt x="72" y="44"/>
                  </a:lnTo>
                  <a:lnTo>
                    <a:pt x="73" y="46"/>
                  </a:lnTo>
                  <a:lnTo>
                    <a:pt x="75" y="51"/>
                  </a:lnTo>
                  <a:lnTo>
                    <a:pt x="77" y="55"/>
                  </a:lnTo>
                  <a:lnTo>
                    <a:pt x="80" y="59"/>
                  </a:lnTo>
                  <a:lnTo>
                    <a:pt x="83" y="63"/>
                  </a:lnTo>
                  <a:lnTo>
                    <a:pt x="88" y="70"/>
                  </a:lnTo>
                  <a:lnTo>
                    <a:pt x="94" y="78"/>
                  </a:lnTo>
                  <a:lnTo>
                    <a:pt x="95" y="84"/>
                  </a:lnTo>
                  <a:lnTo>
                    <a:pt x="96" y="90"/>
                  </a:lnTo>
                  <a:lnTo>
                    <a:pt x="97" y="96"/>
                  </a:lnTo>
                  <a:lnTo>
                    <a:pt x="98" y="98"/>
                  </a:lnTo>
                  <a:lnTo>
                    <a:pt x="99" y="101"/>
                  </a:lnTo>
                  <a:lnTo>
                    <a:pt x="100" y="104"/>
                  </a:lnTo>
                  <a:lnTo>
                    <a:pt x="102" y="106"/>
                  </a:lnTo>
                  <a:lnTo>
                    <a:pt x="105" y="109"/>
                  </a:lnTo>
                  <a:lnTo>
                    <a:pt x="106" y="111"/>
                  </a:lnTo>
                  <a:lnTo>
                    <a:pt x="108" y="113"/>
                  </a:lnTo>
                  <a:lnTo>
                    <a:pt x="109" y="115"/>
                  </a:lnTo>
                  <a:lnTo>
                    <a:pt x="110" y="117"/>
                  </a:lnTo>
                  <a:lnTo>
                    <a:pt x="112" y="124"/>
                  </a:lnTo>
                  <a:lnTo>
                    <a:pt x="113" y="132"/>
                  </a:lnTo>
                  <a:lnTo>
                    <a:pt x="115" y="140"/>
                  </a:lnTo>
                  <a:lnTo>
                    <a:pt x="116" y="147"/>
                  </a:lnTo>
                  <a:lnTo>
                    <a:pt x="118" y="163"/>
                  </a:lnTo>
                  <a:lnTo>
                    <a:pt x="119" y="171"/>
                  </a:lnTo>
                  <a:lnTo>
                    <a:pt x="120" y="179"/>
                  </a:lnTo>
                  <a:lnTo>
                    <a:pt x="116" y="181"/>
                  </a:lnTo>
                  <a:lnTo>
                    <a:pt x="112" y="182"/>
                  </a:lnTo>
                  <a:lnTo>
                    <a:pt x="109" y="183"/>
                  </a:lnTo>
                  <a:lnTo>
                    <a:pt x="106" y="184"/>
                  </a:lnTo>
                  <a:lnTo>
                    <a:pt x="103" y="185"/>
                  </a:lnTo>
                  <a:lnTo>
                    <a:pt x="100" y="186"/>
                  </a:lnTo>
                  <a:lnTo>
                    <a:pt x="98" y="187"/>
                  </a:lnTo>
                  <a:lnTo>
                    <a:pt x="96" y="188"/>
                  </a:lnTo>
                  <a:lnTo>
                    <a:pt x="94" y="188"/>
                  </a:lnTo>
                  <a:lnTo>
                    <a:pt x="92" y="189"/>
                  </a:lnTo>
                  <a:lnTo>
                    <a:pt x="89" y="190"/>
                  </a:lnTo>
                  <a:lnTo>
                    <a:pt x="87" y="191"/>
                  </a:lnTo>
                  <a:lnTo>
                    <a:pt x="85" y="192"/>
                  </a:lnTo>
                  <a:lnTo>
                    <a:pt x="83" y="192"/>
                  </a:lnTo>
                  <a:lnTo>
                    <a:pt x="82" y="193"/>
                  </a:lnTo>
                  <a:lnTo>
                    <a:pt x="80" y="194"/>
                  </a:lnTo>
                  <a:lnTo>
                    <a:pt x="78" y="195"/>
                  </a:lnTo>
                  <a:lnTo>
                    <a:pt x="75" y="196"/>
                  </a:lnTo>
                  <a:lnTo>
                    <a:pt x="74" y="197"/>
                  </a:lnTo>
                  <a:lnTo>
                    <a:pt x="72" y="198"/>
                  </a:lnTo>
                  <a:lnTo>
                    <a:pt x="70" y="199"/>
                  </a:lnTo>
                  <a:lnTo>
                    <a:pt x="68" y="200"/>
                  </a:lnTo>
                  <a:lnTo>
                    <a:pt x="65" y="201"/>
                  </a:lnTo>
                  <a:lnTo>
                    <a:pt x="63" y="202"/>
                  </a:lnTo>
                  <a:lnTo>
                    <a:pt x="61" y="200"/>
                  </a:lnTo>
                  <a:lnTo>
                    <a:pt x="59" y="198"/>
                  </a:lnTo>
                  <a:lnTo>
                    <a:pt x="55" y="195"/>
                  </a:lnTo>
                  <a:lnTo>
                    <a:pt x="51" y="192"/>
                  </a:lnTo>
                  <a:lnTo>
                    <a:pt x="49" y="189"/>
                  </a:lnTo>
                  <a:lnTo>
                    <a:pt x="47" y="187"/>
                  </a:lnTo>
                  <a:lnTo>
                    <a:pt x="45" y="184"/>
                  </a:lnTo>
                  <a:lnTo>
                    <a:pt x="44" y="181"/>
                  </a:lnTo>
                  <a:lnTo>
                    <a:pt x="42" y="176"/>
                  </a:lnTo>
                  <a:lnTo>
                    <a:pt x="40" y="171"/>
                  </a:lnTo>
                  <a:lnTo>
                    <a:pt x="39" y="165"/>
                  </a:lnTo>
                  <a:lnTo>
                    <a:pt x="38" y="160"/>
                  </a:lnTo>
                  <a:lnTo>
                    <a:pt x="37" y="156"/>
                  </a:lnTo>
                  <a:lnTo>
                    <a:pt x="36" y="152"/>
                  </a:lnTo>
                  <a:lnTo>
                    <a:pt x="35" y="148"/>
                  </a:lnTo>
                  <a:lnTo>
                    <a:pt x="34" y="144"/>
                  </a:lnTo>
                  <a:lnTo>
                    <a:pt x="32" y="141"/>
                  </a:lnTo>
                  <a:lnTo>
                    <a:pt x="30" y="138"/>
                  </a:lnTo>
                  <a:lnTo>
                    <a:pt x="28" y="137"/>
                  </a:lnTo>
                  <a:lnTo>
                    <a:pt x="27" y="136"/>
                  </a:lnTo>
                  <a:lnTo>
                    <a:pt x="25" y="135"/>
                  </a:lnTo>
                  <a:lnTo>
                    <a:pt x="23" y="134"/>
                  </a:lnTo>
                  <a:lnTo>
                    <a:pt x="21" y="133"/>
                  </a:lnTo>
                  <a:lnTo>
                    <a:pt x="19" y="133"/>
                  </a:lnTo>
                  <a:lnTo>
                    <a:pt x="16" y="133"/>
                  </a:lnTo>
                  <a:lnTo>
                    <a:pt x="13" y="132"/>
                  </a:lnTo>
                  <a:lnTo>
                    <a:pt x="10" y="132"/>
                  </a:lnTo>
                  <a:lnTo>
                    <a:pt x="6" y="132"/>
                  </a:lnTo>
                </a:path>
              </a:pathLst>
            </a:custGeom>
            <a:solidFill>
              <a:srgbClr val="FF0000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049" name="Freeform 82"/>
            <p:cNvSpPr>
              <a:spLocks/>
            </p:cNvSpPr>
            <p:nvPr/>
          </p:nvSpPr>
          <p:spPr bwMode="auto">
            <a:xfrm>
              <a:off x="4608" y="1693"/>
              <a:ext cx="137" cy="228"/>
            </a:xfrm>
            <a:custGeom>
              <a:avLst/>
              <a:gdLst>
                <a:gd name="T0" fmla="*/ 57 w 137"/>
                <a:gd name="T1" fmla="*/ 14 h 228"/>
                <a:gd name="T2" fmla="*/ 53 w 137"/>
                <a:gd name="T3" fmla="*/ 26 h 228"/>
                <a:gd name="T4" fmla="*/ 46 w 137"/>
                <a:gd name="T5" fmla="*/ 49 h 228"/>
                <a:gd name="T6" fmla="*/ 34 w 137"/>
                <a:gd name="T7" fmla="*/ 80 h 228"/>
                <a:gd name="T8" fmla="*/ 28 w 137"/>
                <a:gd name="T9" fmla="*/ 94 h 228"/>
                <a:gd name="T10" fmla="*/ 22 w 137"/>
                <a:gd name="T11" fmla="*/ 107 h 228"/>
                <a:gd name="T12" fmla="*/ 16 w 137"/>
                <a:gd name="T13" fmla="*/ 117 h 228"/>
                <a:gd name="T14" fmla="*/ 14 w 137"/>
                <a:gd name="T15" fmla="*/ 127 h 228"/>
                <a:gd name="T16" fmla="*/ 12 w 137"/>
                <a:gd name="T17" fmla="*/ 134 h 228"/>
                <a:gd name="T18" fmla="*/ 10 w 137"/>
                <a:gd name="T19" fmla="*/ 146 h 228"/>
                <a:gd name="T20" fmla="*/ 8 w 137"/>
                <a:gd name="T21" fmla="*/ 153 h 228"/>
                <a:gd name="T22" fmla="*/ 7 w 137"/>
                <a:gd name="T23" fmla="*/ 159 h 228"/>
                <a:gd name="T24" fmla="*/ 6 w 137"/>
                <a:gd name="T25" fmla="*/ 165 h 228"/>
                <a:gd name="T26" fmla="*/ 4 w 137"/>
                <a:gd name="T27" fmla="*/ 172 h 228"/>
                <a:gd name="T28" fmla="*/ 2 w 137"/>
                <a:gd name="T29" fmla="*/ 181 h 228"/>
                <a:gd name="T30" fmla="*/ 10 w 137"/>
                <a:gd name="T31" fmla="*/ 195 h 228"/>
                <a:gd name="T32" fmla="*/ 29 w 137"/>
                <a:gd name="T33" fmla="*/ 206 h 228"/>
                <a:gd name="T34" fmla="*/ 49 w 137"/>
                <a:gd name="T35" fmla="*/ 215 h 228"/>
                <a:gd name="T36" fmla="*/ 69 w 137"/>
                <a:gd name="T37" fmla="*/ 223 h 228"/>
                <a:gd name="T38" fmla="*/ 82 w 137"/>
                <a:gd name="T39" fmla="*/ 223 h 228"/>
                <a:gd name="T40" fmla="*/ 89 w 137"/>
                <a:gd name="T41" fmla="*/ 216 h 228"/>
                <a:gd name="T42" fmla="*/ 94 w 137"/>
                <a:gd name="T43" fmla="*/ 209 h 228"/>
                <a:gd name="T44" fmla="*/ 100 w 137"/>
                <a:gd name="T45" fmla="*/ 199 h 228"/>
                <a:gd name="T46" fmla="*/ 105 w 137"/>
                <a:gd name="T47" fmla="*/ 186 h 228"/>
                <a:gd name="T48" fmla="*/ 109 w 137"/>
                <a:gd name="T49" fmla="*/ 173 h 228"/>
                <a:gd name="T50" fmla="*/ 111 w 137"/>
                <a:gd name="T51" fmla="*/ 159 h 228"/>
                <a:gd name="T52" fmla="*/ 113 w 137"/>
                <a:gd name="T53" fmla="*/ 142 h 228"/>
                <a:gd name="T54" fmla="*/ 116 w 137"/>
                <a:gd name="T55" fmla="*/ 124 h 228"/>
                <a:gd name="T56" fmla="*/ 120 w 137"/>
                <a:gd name="T57" fmla="*/ 101 h 228"/>
                <a:gd name="T58" fmla="*/ 126 w 137"/>
                <a:gd name="T59" fmla="*/ 78 h 228"/>
                <a:gd name="T60" fmla="*/ 131 w 137"/>
                <a:gd name="T61" fmla="*/ 55 h 228"/>
                <a:gd name="T62" fmla="*/ 133 w 137"/>
                <a:gd name="T63" fmla="*/ 48 h 228"/>
                <a:gd name="T64" fmla="*/ 135 w 137"/>
                <a:gd name="T65" fmla="*/ 36 h 228"/>
                <a:gd name="T66" fmla="*/ 136 w 137"/>
                <a:gd name="T67" fmla="*/ 32 h 228"/>
                <a:gd name="T68" fmla="*/ 127 w 137"/>
                <a:gd name="T69" fmla="*/ 23 h 228"/>
                <a:gd name="T70" fmla="*/ 108 w 137"/>
                <a:gd name="T71" fmla="*/ 9 h 228"/>
                <a:gd name="T72" fmla="*/ 98 w 137"/>
                <a:gd name="T73" fmla="*/ 4 h 228"/>
                <a:gd name="T74" fmla="*/ 88 w 137"/>
                <a:gd name="T75" fmla="*/ 0 h 228"/>
                <a:gd name="T76" fmla="*/ 78 w 137"/>
                <a:gd name="T77" fmla="*/ 0 h 228"/>
                <a:gd name="T78" fmla="*/ 68 w 137"/>
                <a:gd name="T79" fmla="*/ 2 h 228"/>
                <a:gd name="T80" fmla="*/ 58 w 137"/>
                <a:gd name="T81" fmla="*/ 8 h 2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37"/>
                <a:gd name="T124" fmla="*/ 0 h 228"/>
                <a:gd name="T125" fmla="*/ 137 w 137"/>
                <a:gd name="T126" fmla="*/ 228 h 2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37" h="228">
                  <a:moveTo>
                    <a:pt x="58" y="8"/>
                  </a:moveTo>
                  <a:lnTo>
                    <a:pt x="57" y="14"/>
                  </a:lnTo>
                  <a:lnTo>
                    <a:pt x="55" y="20"/>
                  </a:lnTo>
                  <a:lnTo>
                    <a:pt x="53" y="26"/>
                  </a:lnTo>
                  <a:lnTo>
                    <a:pt x="51" y="34"/>
                  </a:lnTo>
                  <a:lnTo>
                    <a:pt x="46" y="49"/>
                  </a:lnTo>
                  <a:lnTo>
                    <a:pt x="40" y="64"/>
                  </a:lnTo>
                  <a:lnTo>
                    <a:pt x="34" y="80"/>
                  </a:lnTo>
                  <a:lnTo>
                    <a:pt x="31" y="87"/>
                  </a:lnTo>
                  <a:lnTo>
                    <a:pt x="28" y="94"/>
                  </a:lnTo>
                  <a:lnTo>
                    <a:pt x="25" y="101"/>
                  </a:lnTo>
                  <a:lnTo>
                    <a:pt x="22" y="107"/>
                  </a:lnTo>
                  <a:lnTo>
                    <a:pt x="19" y="112"/>
                  </a:lnTo>
                  <a:lnTo>
                    <a:pt x="16" y="117"/>
                  </a:lnTo>
                  <a:lnTo>
                    <a:pt x="15" y="122"/>
                  </a:lnTo>
                  <a:lnTo>
                    <a:pt x="14" y="127"/>
                  </a:lnTo>
                  <a:lnTo>
                    <a:pt x="13" y="130"/>
                  </a:lnTo>
                  <a:lnTo>
                    <a:pt x="12" y="134"/>
                  </a:lnTo>
                  <a:lnTo>
                    <a:pt x="11" y="140"/>
                  </a:lnTo>
                  <a:lnTo>
                    <a:pt x="10" y="146"/>
                  </a:lnTo>
                  <a:lnTo>
                    <a:pt x="9" y="150"/>
                  </a:lnTo>
                  <a:lnTo>
                    <a:pt x="8" y="153"/>
                  </a:lnTo>
                  <a:lnTo>
                    <a:pt x="8" y="156"/>
                  </a:lnTo>
                  <a:lnTo>
                    <a:pt x="7" y="159"/>
                  </a:lnTo>
                  <a:lnTo>
                    <a:pt x="6" y="163"/>
                  </a:lnTo>
                  <a:lnTo>
                    <a:pt x="6" y="165"/>
                  </a:lnTo>
                  <a:lnTo>
                    <a:pt x="5" y="168"/>
                  </a:lnTo>
                  <a:lnTo>
                    <a:pt x="4" y="172"/>
                  </a:lnTo>
                  <a:lnTo>
                    <a:pt x="3" y="176"/>
                  </a:lnTo>
                  <a:lnTo>
                    <a:pt x="2" y="181"/>
                  </a:lnTo>
                  <a:lnTo>
                    <a:pt x="0" y="188"/>
                  </a:lnTo>
                  <a:lnTo>
                    <a:pt x="10" y="195"/>
                  </a:lnTo>
                  <a:lnTo>
                    <a:pt x="20" y="201"/>
                  </a:lnTo>
                  <a:lnTo>
                    <a:pt x="29" y="206"/>
                  </a:lnTo>
                  <a:lnTo>
                    <a:pt x="39" y="211"/>
                  </a:lnTo>
                  <a:lnTo>
                    <a:pt x="49" y="215"/>
                  </a:lnTo>
                  <a:lnTo>
                    <a:pt x="59" y="219"/>
                  </a:lnTo>
                  <a:lnTo>
                    <a:pt x="69" y="223"/>
                  </a:lnTo>
                  <a:lnTo>
                    <a:pt x="79" y="227"/>
                  </a:lnTo>
                  <a:lnTo>
                    <a:pt x="82" y="223"/>
                  </a:lnTo>
                  <a:lnTo>
                    <a:pt x="86" y="220"/>
                  </a:lnTo>
                  <a:lnTo>
                    <a:pt x="89" y="216"/>
                  </a:lnTo>
                  <a:lnTo>
                    <a:pt x="91" y="212"/>
                  </a:lnTo>
                  <a:lnTo>
                    <a:pt x="94" y="209"/>
                  </a:lnTo>
                  <a:lnTo>
                    <a:pt x="96" y="206"/>
                  </a:lnTo>
                  <a:lnTo>
                    <a:pt x="100" y="199"/>
                  </a:lnTo>
                  <a:lnTo>
                    <a:pt x="103" y="193"/>
                  </a:lnTo>
                  <a:lnTo>
                    <a:pt x="105" y="186"/>
                  </a:lnTo>
                  <a:lnTo>
                    <a:pt x="107" y="180"/>
                  </a:lnTo>
                  <a:lnTo>
                    <a:pt x="109" y="173"/>
                  </a:lnTo>
                  <a:lnTo>
                    <a:pt x="110" y="166"/>
                  </a:lnTo>
                  <a:lnTo>
                    <a:pt x="111" y="159"/>
                  </a:lnTo>
                  <a:lnTo>
                    <a:pt x="112" y="151"/>
                  </a:lnTo>
                  <a:lnTo>
                    <a:pt x="113" y="142"/>
                  </a:lnTo>
                  <a:lnTo>
                    <a:pt x="114" y="133"/>
                  </a:lnTo>
                  <a:lnTo>
                    <a:pt x="116" y="124"/>
                  </a:lnTo>
                  <a:lnTo>
                    <a:pt x="117" y="113"/>
                  </a:lnTo>
                  <a:lnTo>
                    <a:pt x="120" y="101"/>
                  </a:lnTo>
                  <a:lnTo>
                    <a:pt x="123" y="90"/>
                  </a:lnTo>
                  <a:lnTo>
                    <a:pt x="126" y="78"/>
                  </a:lnTo>
                  <a:lnTo>
                    <a:pt x="128" y="66"/>
                  </a:lnTo>
                  <a:lnTo>
                    <a:pt x="131" y="55"/>
                  </a:lnTo>
                  <a:lnTo>
                    <a:pt x="132" y="52"/>
                  </a:lnTo>
                  <a:lnTo>
                    <a:pt x="133" y="48"/>
                  </a:lnTo>
                  <a:lnTo>
                    <a:pt x="134" y="40"/>
                  </a:lnTo>
                  <a:lnTo>
                    <a:pt x="135" y="36"/>
                  </a:lnTo>
                  <a:lnTo>
                    <a:pt x="135" y="34"/>
                  </a:lnTo>
                  <a:lnTo>
                    <a:pt x="136" y="32"/>
                  </a:lnTo>
                  <a:lnTo>
                    <a:pt x="136" y="31"/>
                  </a:lnTo>
                  <a:lnTo>
                    <a:pt x="127" y="23"/>
                  </a:lnTo>
                  <a:lnTo>
                    <a:pt x="118" y="16"/>
                  </a:lnTo>
                  <a:lnTo>
                    <a:pt x="108" y="9"/>
                  </a:lnTo>
                  <a:lnTo>
                    <a:pt x="103" y="6"/>
                  </a:lnTo>
                  <a:lnTo>
                    <a:pt x="98" y="4"/>
                  </a:lnTo>
                  <a:lnTo>
                    <a:pt x="93" y="2"/>
                  </a:lnTo>
                  <a:lnTo>
                    <a:pt x="88" y="0"/>
                  </a:lnTo>
                  <a:lnTo>
                    <a:pt x="83" y="0"/>
                  </a:lnTo>
                  <a:lnTo>
                    <a:pt x="78" y="0"/>
                  </a:lnTo>
                  <a:lnTo>
                    <a:pt x="73" y="0"/>
                  </a:lnTo>
                  <a:lnTo>
                    <a:pt x="68" y="2"/>
                  </a:lnTo>
                  <a:lnTo>
                    <a:pt x="63" y="4"/>
                  </a:lnTo>
                  <a:lnTo>
                    <a:pt x="58" y="8"/>
                  </a:lnTo>
                </a:path>
              </a:pathLst>
            </a:custGeom>
            <a:solidFill>
              <a:srgbClr val="FF00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050" name="Freeform 83"/>
            <p:cNvSpPr>
              <a:spLocks/>
            </p:cNvSpPr>
            <p:nvPr/>
          </p:nvSpPr>
          <p:spPr bwMode="auto">
            <a:xfrm>
              <a:off x="4705" y="1721"/>
              <a:ext cx="91" cy="135"/>
            </a:xfrm>
            <a:custGeom>
              <a:avLst/>
              <a:gdLst>
                <a:gd name="T0" fmla="*/ 24 w 91"/>
                <a:gd name="T1" fmla="*/ 13 h 135"/>
                <a:gd name="T2" fmla="*/ 29 w 91"/>
                <a:gd name="T3" fmla="*/ 11 h 135"/>
                <a:gd name="T4" fmla="*/ 34 w 91"/>
                <a:gd name="T5" fmla="*/ 8 h 135"/>
                <a:gd name="T6" fmla="*/ 39 w 91"/>
                <a:gd name="T7" fmla="*/ 5 h 135"/>
                <a:gd name="T8" fmla="*/ 45 w 91"/>
                <a:gd name="T9" fmla="*/ 2 h 135"/>
                <a:gd name="T10" fmla="*/ 51 w 91"/>
                <a:gd name="T11" fmla="*/ 0 h 135"/>
                <a:gd name="T12" fmla="*/ 55 w 91"/>
                <a:gd name="T13" fmla="*/ 0 h 135"/>
                <a:gd name="T14" fmla="*/ 60 w 91"/>
                <a:gd name="T15" fmla="*/ 3 h 135"/>
                <a:gd name="T16" fmla="*/ 65 w 91"/>
                <a:gd name="T17" fmla="*/ 8 h 135"/>
                <a:gd name="T18" fmla="*/ 68 w 91"/>
                <a:gd name="T19" fmla="*/ 12 h 135"/>
                <a:gd name="T20" fmla="*/ 72 w 91"/>
                <a:gd name="T21" fmla="*/ 18 h 135"/>
                <a:gd name="T22" fmla="*/ 75 w 91"/>
                <a:gd name="T23" fmla="*/ 28 h 135"/>
                <a:gd name="T24" fmla="*/ 76 w 91"/>
                <a:gd name="T25" fmla="*/ 49 h 135"/>
                <a:gd name="T26" fmla="*/ 77 w 91"/>
                <a:gd name="T27" fmla="*/ 62 h 135"/>
                <a:gd name="T28" fmla="*/ 79 w 91"/>
                <a:gd name="T29" fmla="*/ 76 h 135"/>
                <a:gd name="T30" fmla="*/ 80 w 91"/>
                <a:gd name="T31" fmla="*/ 83 h 135"/>
                <a:gd name="T32" fmla="*/ 84 w 91"/>
                <a:gd name="T33" fmla="*/ 98 h 135"/>
                <a:gd name="T34" fmla="*/ 86 w 91"/>
                <a:gd name="T35" fmla="*/ 109 h 135"/>
                <a:gd name="T36" fmla="*/ 88 w 91"/>
                <a:gd name="T37" fmla="*/ 115 h 135"/>
                <a:gd name="T38" fmla="*/ 89 w 91"/>
                <a:gd name="T39" fmla="*/ 120 h 135"/>
                <a:gd name="T40" fmla="*/ 90 w 91"/>
                <a:gd name="T41" fmla="*/ 123 h 135"/>
                <a:gd name="T42" fmla="*/ 84 w 91"/>
                <a:gd name="T43" fmla="*/ 125 h 135"/>
                <a:gd name="T44" fmla="*/ 72 w 91"/>
                <a:gd name="T45" fmla="*/ 128 h 135"/>
                <a:gd name="T46" fmla="*/ 61 w 91"/>
                <a:gd name="T47" fmla="*/ 131 h 135"/>
                <a:gd name="T48" fmla="*/ 45 w 91"/>
                <a:gd name="T49" fmla="*/ 134 h 135"/>
                <a:gd name="T50" fmla="*/ 35 w 91"/>
                <a:gd name="T51" fmla="*/ 134 h 135"/>
                <a:gd name="T52" fmla="*/ 24 w 91"/>
                <a:gd name="T53" fmla="*/ 134 h 135"/>
                <a:gd name="T54" fmla="*/ 13 w 91"/>
                <a:gd name="T55" fmla="*/ 133 h 135"/>
                <a:gd name="T56" fmla="*/ 0 w 91"/>
                <a:gd name="T57" fmla="*/ 130 h 135"/>
                <a:gd name="T58" fmla="*/ 7 w 91"/>
                <a:gd name="T59" fmla="*/ 107 h 135"/>
                <a:gd name="T60" fmla="*/ 14 w 91"/>
                <a:gd name="T61" fmla="*/ 84 h 135"/>
                <a:gd name="T62" fmla="*/ 21 w 91"/>
                <a:gd name="T63" fmla="*/ 61 h 135"/>
                <a:gd name="T64" fmla="*/ 24 w 91"/>
                <a:gd name="T65" fmla="*/ 49 h 135"/>
                <a:gd name="T66" fmla="*/ 26 w 91"/>
                <a:gd name="T67" fmla="*/ 37 h 135"/>
                <a:gd name="T68" fmla="*/ 28 w 91"/>
                <a:gd name="T69" fmla="*/ 29 h 135"/>
                <a:gd name="T70" fmla="*/ 30 w 91"/>
                <a:gd name="T71" fmla="*/ 21 h 135"/>
                <a:gd name="T72" fmla="*/ 31 w 91"/>
                <a:gd name="T73" fmla="*/ 14 h 135"/>
                <a:gd name="T74" fmla="*/ 31 w 91"/>
                <a:gd name="T75" fmla="*/ 8 h 135"/>
                <a:gd name="T76" fmla="*/ 31 w 91"/>
                <a:gd name="T77" fmla="*/ 5 h 135"/>
                <a:gd name="T78" fmla="*/ 30 w 91"/>
                <a:gd name="T79" fmla="*/ 4 h 135"/>
                <a:gd name="T80" fmla="*/ 29 w 91"/>
                <a:gd name="T81" fmla="*/ 4 h 135"/>
                <a:gd name="T82" fmla="*/ 27 w 91"/>
                <a:gd name="T83" fmla="*/ 7 h 135"/>
                <a:gd name="T84" fmla="*/ 24 w 91"/>
                <a:gd name="T85" fmla="*/ 11 h 135"/>
                <a:gd name="T86" fmla="*/ 21 w 91"/>
                <a:gd name="T87" fmla="*/ 14 h 13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91"/>
                <a:gd name="T133" fmla="*/ 0 h 135"/>
                <a:gd name="T134" fmla="*/ 91 w 91"/>
                <a:gd name="T135" fmla="*/ 135 h 13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91" h="135">
                  <a:moveTo>
                    <a:pt x="21" y="14"/>
                  </a:moveTo>
                  <a:lnTo>
                    <a:pt x="24" y="13"/>
                  </a:lnTo>
                  <a:lnTo>
                    <a:pt x="27" y="12"/>
                  </a:lnTo>
                  <a:lnTo>
                    <a:pt x="29" y="11"/>
                  </a:lnTo>
                  <a:lnTo>
                    <a:pt x="31" y="9"/>
                  </a:lnTo>
                  <a:lnTo>
                    <a:pt x="34" y="8"/>
                  </a:lnTo>
                  <a:lnTo>
                    <a:pt x="36" y="7"/>
                  </a:lnTo>
                  <a:lnTo>
                    <a:pt x="39" y="5"/>
                  </a:lnTo>
                  <a:lnTo>
                    <a:pt x="43" y="3"/>
                  </a:lnTo>
                  <a:lnTo>
                    <a:pt x="45" y="2"/>
                  </a:lnTo>
                  <a:lnTo>
                    <a:pt x="48" y="1"/>
                  </a:lnTo>
                  <a:lnTo>
                    <a:pt x="51" y="0"/>
                  </a:lnTo>
                  <a:lnTo>
                    <a:pt x="53" y="0"/>
                  </a:lnTo>
                  <a:lnTo>
                    <a:pt x="55" y="0"/>
                  </a:lnTo>
                  <a:lnTo>
                    <a:pt x="58" y="2"/>
                  </a:lnTo>
                  <a:lnTo>
                    <a:pt x="60" y="3"/>
                  </a:lnTo>
                  <a:lnTo>
                    <a:pt x="63" y="6"/>
                  </a:lnTo>
                  <a:lnTo>
                    <a:pt x="65" y="8"/>
                  </a:lnTo>
                  <a:lnTo>
                    <a:pt x="66" y="10"/>
                  </a:lnTo>
                  <a:lnTo>
                    <a:pt x="68" y="12"/>
                  </a:lnTo>
                  <a:lnTo>
                    <a:pt x="70" y="15"/>
                  </a:lnTo>
                  <a:lnTo>
                    <a:pt x="72" y="18"/>
                  </a:lnTo>
                  <a:lnTo>
                    <a:pt x="74" y="21"/>
                  </a:lnTo>
                  <a:lnTo>
                    <a:pt x="75" y="28"/>
                  </a:lnTo>
                  <a:lnTo>
                    <a:pt x="75" y="35"/>
                  </a:lnTo>
                  <a:lnTo>
                    <a:pt x="76" y="49"/>
                  </a:lnTo>
                  <a:lnTo>
                    <a:pt x="77" y="55"/>
                  </a:lnTo>
                  <a:lnTo>
                    <a:pt x="77" y="62"/>
                  </a:lnTo>
                  <a:lnTo>
                    <a:pt x="78" y="69"/>
                  </a:lnTo>
                  <a:lnTo>
                    <a:pt x="79" y="76"/>
                  </a:lnTo>
                  <a:lnTo>
                    <a:pt x="80" y="79"/>
                  </a:lnTo>
                  <a:lnTo>
                    <a:pt x="80" y="83"/>
                  </a:lnTo>
                  <a:lnTo>
                    <a:pt x="82" y="90"/>
                  </a:lnTo>
                  <a:lnTo>
                    <a:pt x="84" y="98"/>
                  </a:lnTo>
                  <a:lnTo>
                    <a:pt x="86" y="106"/>
                  </a:lnTo>
                  <a:lnTo>
                    <a:pt x="86" y="109"/>
                  </a:lnTo>
                  <a:lnTo>
                    <a:pt x="87" y="112"/>
                  </a:lnTo>
                  <a:lnTo>
                    <a:pt x="88" y="115"/>
                  </a:lnTo>
                  <a:lnTo>
                    <a:pt x="89" y="118"/>
                  </a:lnTo>
                  <a:lnTo>
                    <a:pt x="89" y="120"/>
                  </a:lnTo>
                  <a:lnTo>
                    <a:pt x="90" y="122"/>
                  </a:lnTo>
                  <a:lnTo>
                    <a:pt x="90" y="123"/>
                  </a:lnTo>
                  <a:lnTo>
                    <a:pt x="84" y="125"/>
                  </a:lnTo>
                  <a:lnTo>
                    <a:pt x="78" y="127"/>
                  </a:lnTo>
                  <a:lnTo>
                    <a:pt x="72" y="128"/>
                  </a:lnTo>
                  <a:lnTo>
                    <a:pt x="66" y="130"/>
                  </a:lnTo>
                  <a:lnTo>
                    <a:pt x="61" y="131"/>
                  </a:lnTo>
                  <a:lnTo>
                    <a:pt x="56" y="132"/>
                  </a:lnTo>
                  <a:lnTo>
                    <a:pt x="45" y="134"/>
                  </a:lnTo>
                  <a:lnTo>
                    <a:pt x="40" y="134"/>
                  </a:lnTo>
                  <a:lnTo>
                    <a:pt x="35" y="134"/>
                  </a:lnTo>
                  <a:lnTo>
                    <a:pt x="30" y="134"/>
                  </a:lnTo>
                  <a:lnTo>
                    <a:pt x="24" y="134"/>
                  </a:lnTo>
                  <a:lnTo>
                    <a:pt x="19" y="134"/>
                  </a:lnTo>
                  <a:lnTo>
                    <a:pt x="13" y="133"/>
                  </a:lnTo>
                  <a:lnTo>
                    <a:pt x="7" y="131"/>
                  </a:lnTo>
                  <a:lnTo>
                    <a:pt x="0" y="130"/>
                  </a:lnTo>
                  <a:lnTo>
                    <a:pt x="3" y="118"/>
                  </a:lnTo>
                  <a:lnTo>
                    <a:pt x="7" y="107"/>
                  </a:lnTo>
                  <a:lnTo>
                    <a:pt x="10" y="95"/>
                  </a:lnTo>
                  <a:lnTo>
                    <a:pt x="14" y="84"/>
                  </a:lnTo>
                  <a:lnTo>
                    <a:pt x="18" y="72"/>
                  </a:lnTo>
                  <a:lnTo>
                    <a:pt x="21" y="61"/>
                  </a:lnTo>
                  <a:lnTo>
                    <a:pt x="22" y="55"/>
                  </a:lnTo>
                  <a:lnTo>
                    <a:pt x="24" y="49"/>
                  </a:lnTo>
                  <a:lnTo>
                    <a:pt x="25" y="43"/>
                  </a:lnTo>
                  <a:lnTo>
                    <a:pt x="26" y="37"/>
                  </a:lnTo>
                  <a:lnTo>
                    <a:pt x="27" y="33"/>
                  </a:lnTo>
                  <a:lnTo>
                    <a:pt x="28" y="29"/>
                  </a:lnTo>
                  <a:lnTo>
                    <a:pt x="29" y="25"/>
                  </a:lnTo>
                  <a:lnTo>
                    <a:pt x="30" y="21"/>
                  </a:lnTo>
                  <a:lnTo>
                    <a:pt x="31" y="18"/>
                  </a:lnTo>
                  <a:lnTo>
                    <a:pt x="31" y="14"/>
                  </a:lnTo>
                  <a:lnTo>
                    <a:pt x="31" y="10"/>
                  </a:lnTo>
                  <a:lnTo>
                    <a:pt x="31" y="8"/>
                  </a:lnTo>
                  <a:lnTo>
                    <a:pt x="31" y="6"/>
                  </a:lnTo>
                  <a:lnTo>
                    <a:pt x="31" y="5"/>
                  </a:lnTo>
                  <a:lnTo>
                    <a:pt x="30" y="4"/>
                  </a:lnTo>
                  <a:lnTo>
                    <a:pt x="29" y="4"/>
                  </a:lnTo>
                  <a:lnTo>
                    <a:pt x="28" y="5"/>
                  </a:lnTo>
                  <a:lnTo>
                    <a:pt x="27" y="7"/>
                  </a:lnTo>
                  <a:lnTo>
                    <a:pt x="25" y="9"/>
                  </a:lnTo>
                  <a:lnTo>
                    <a:pt x="24" y="11"/>
                  </a:lnTo>
                  <a:lnTo>
                    <a:pt x="22" y="13"/>
                  </a:lnTo>
                  <a:lnTo>
                    <a:pt x="21" y="14"/>
                  </a:lnTo>
                </a:path>
              </a:pathLst>
            </a:custGeom>
            <a:solidFill>
              <a:schemeClr val="bg1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051" name="Freeform 84"/>
            <p:cNvSpPr>
              <a:spLocks/>
            </p:cNvSpPr>
            <p:nvPr/>
          </p:nvSpPr>
          <p:spPr bwMode="auto">
            <a:xfrm>
              <a:off x="4776" y="1709"/>
              <a:ext cx="121" cy="203"/>
            </a:xfrm>
            <a:custGeom>
              <a:avLst/>
              <a:gdLst>
                <a:gd name="T0" fmla="*/ 7 w 121"/>
                <a:gd name="T1" fmla="*/ 19 h 203"/>
                <a:gd name="T2" fmla="*/ 29 w 121"/>
                <a:gd name="T3" fmla="*/ 11 h 203"/>
                <a:gd name="T4" fmla="*/ 51 w 121"/>
                <a:gd name="T5" fmla="*/ 3 h 203"/>
                <a:gd name="T6" fmla="*/ 60 w 121"/>
                <a:gd name="T7" fmla="*/ 6 h 203"/>
                <a:gd name="T8" fmla="*/ 66 w 121"/>
                <a:gd name="T9" fmla="*/ 17 h 203"/>
                <a:gd name="T10" fmla="*/ 69 w 121"/>
                <a:gd name="T11" fmla="*/ 26 h 203"/>
                <a:gd name="T12" fmla="*/ 70 w 121"/>
                <a:gd name="T13" fmla="*/ 35 h 203"/>
                <a:gd name="T14" fmla="*/ 72 w 121"/>
                <a:gd name="T15" fmla="*/ 44 h 203"/>
                <a:gd name="T16" fmla="*/ 75 w 121"/>
                <a:gd name="T17" fmla="*/ 51 h 203"/>
                <a:gd name="T18" fmla="*/ 80 w 121"/>
                <a:gd name="T19" fmla="*/ 59 h 203"/>
                <a:gd name="T20" fmla="*/ 88 w 121"/>
                <a:gd name="T21" fmla="*/ 70 h 203"/>
                <a:gd name="T22" fmla="*/ 95 w 121"/>
                <a:gd name="T23" fmla="*/ 84 h 203"/>
                <a:gd name="T24" fmla="*/ 97 w 121"/>
                <a:gd name="T25" fmla="*/ 96 h 203"/>
                <a:gd name="T26" fmla="*/ 99 w 121"/>
                <a:gd name="T27" fmla="*/ 101 h 203"/>
                <a:gd name="T28" fmla="*/ 102 w 121"/>
                <a:gd name="T29" fmla="*/ 106 h 203"/>
                <a:gd name="T30" fmla="*/ 106 w 121"/>
                <a:gd name="T31" fmla="*/ 111 h 203"/>
                <a:gd name="T32" fmla="*/ 109 w 121"/>
                <a:gd name="T33" fmla="*/ 115 h 203"/>
                <a:gd name="T34" fmla="*/ 112 w 121"/>
                <a:gd name="T35" fmla="*/ 124 h 203"/>
                <a:gd name="T36" fmla="*/ 115 w 121"/>
                <a:gd name="T37" fmla="*/ 140 h 203"/>
                <a:gd name="T38" fmla="*/ 118 w 121"/>
                <a:gd name="T39" fmla="*/ 163 h 203"/>
                <a:gd name="T40" fmla="*/ 120 w 121"/>
                <a:gd name="T41" fmla="*/ 179 h 203"/>
                <a:gd name="T42" fmla="*/ 112 w 121"/>
                <a:gd name="T43" fmla="*/ 182 h 203"/>
                <a:gd name="T44" fmla="*/ 106 w 121"/>
                <a:gd name="T45" fmla="*/ 184 h 203"/>
                <a:gd name="T46" fmla="*/ 100 w 121"/>
                <a:gd name="T47" fmla="*/ 186 h 203"/>
                <a:gd name="T48" fmla="*/ 96 w 121"/>
                <a:gd name="T49" fmla="*/ 188 h 203"/>
                <a:gd name="T50" fmla="*/ 92 w 121"/>
                <a:gd name="T51" fmla="*/ 189 h 203"/>
                <a:gd name="T52" fmla="*/ 87 w 121"/>
                <a:gd name="T53" fmla="*/ 191 h 203"/>
                <a:gd name="T54" fmla="*/ 83 w 121"/>
                <a:gd name="T55" fmla="*/ 192 h 203"/>
                <a:gd name="T56" fmla="*/ 80 w 121"/>
                <a:gd name="T57" fmla="*/ 194 h 203"/>
                <a:gd name="T58" fmla="*/ 75 w 121"/>
                <a:gd name="T59" fmla="*/ 196 h 203"/>
                <a:gd name="T60" fmla="*/ 72 w 121"/>
                <a:gd name="T61" fmla="*/ 198 h 203"/>
                <a:gd name="T62" fmla="*/ 68 w 121"/>
                <a:gd name="T63" fmla="*/ 200 h 203"/>
                <a:gd name="T64" fmla="*/ 63 w 121"/>
                <a:gd name="T65" fmla="*/ 202 h 203"/>
                <a:gd name="T66" fmla="*/ 59 w 121"/>
                <a:gd name="T67" fmla="*/ 198 h 203"/>
                <a:gd name="T68" fmla="*/ 51 w 121"/>
                <a:gd name="T69" fmla="*/ 192 h 203"/>
                <a:gd name="T70" fmla="*/ 47 w 121"/>
                <a:gd name="T71" fmla="*/ 187 h 203"/>
                <a:gd name="T72" fmla="*/ 44 w 121"/>
                <a:gd name="T73" fmla="*/ 181 h 203"/>
                <a:gd name="T74" fmla="*/ 40 w 121"/>
                <a:gd name="T75" fmla="*/ 171 h 203"/>
                <a:gd name="T76" fmla="*/ 38 w 121"/>
                <a:gd name="T77" fmla="*/ 160 h 203"/>
                <a:gd name="T78" fmla="*/ 36 w 121"/>
                <a:gd name="T79" fmla="*/ 152 h 203"/>
                <a:gd name="T80" fmla="*/ 34 w 121"/>
                <a:gd name="T81" fmla="*/ 144 h 203"/>
                <a:gd name="T82" fmla="*/ 30 w 121"/>
                <a:gd name="T83" fmla="*/ 138 h 203"/>
                <a:gd name="T84" fmla="*/ 27 w 121"/>
                <a:gd name="T85" fmla="*/ 136 h 203"/>
                <a:gd name="T86" fmla="*/ 23 w 121"/>
                <a:gd name="T87" fmla="*/ 134 h 203"/>
                <a:gd name="T88" fmla="*/ 19 w 121"/>
                <a:gd name="T89" fmla="*/ 133 h 203"/>
                <a:gd name="T90" fmla="*/ 13 w 121"/>
                <a:gd name="T91" fmla="*/ 132 h 203"/>
                <a:gd name="T92" fmla="*/ 6 w 121"/>
                <a:gd name="T93" fmla="*/ 132 h 20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21"/>
                <a:gd name="T142" fmla="*/ 0 h 203"/>
                <a:gd name="T143" fmla="*/ 121 w 121"/>
                <a:gd name="T144" fmla="*/ 203 h 203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21" h="203">
                  <a:moveTo>
                    <a:pt x="0" y="23"/>
                  </a:moveTo>
                  <a:lnTo>
                    <a:pt x="7" y="19"/>
                  </a:lnTo>
                  <a:lnTo>
                    <a:pt x="14" y="17"/>
                  </a:lnTo>
                  <a:lnTo>
                    <a:pt x="29" y="11"/>
                  </a:lnTo>
                  <a:lnTo>
                    <a:pt x="44" y="6"/>
                  </a:lnTo>
                  <a:lnTo>
                    <a:pt x="51" y="3"/>
                  </a:lnTo>
                  <a:lnTo>
                    <a:pt x="58" y="0"/>
                  </a:lnTo>
                  <a:lnTo>
                    <a:pt x="60" y="6"/>
                  </a:lnTo>
                  <a:lnTo>
                    <a:pt x="63" y="11"/>
                  </a:lnTo>
                  <a:lnTo>
                    <a:pt x="66" y="17"/>
                  </a:lnTo>
                  <a:lnTo>
                    <a:pt x="68" y="23"/>
                  </a:lnTo>
                  <a:lnTo>
                    <a:pt x="69" y="26"/>
                  </a:lnTo>
                  <a:lnTo>
                    <a:pt x="69" y="29"/>
                  </a:lnTo>
                  <a:lnTo>
                    <a:pt x="70" y="35"/>
                  </a:lnTo>
                  <a:lnTo>
                    <a:pt x="71" y="41"/>
                  </a:lnTo>
                  <a:lnTo>
                    <a:pt x="72" y="44"/>
                  </a:lnTo>
                  <a:lnTo>
                    <a:pt x="73" y="46"/>
                  </a:lnTo>
                  <a:lnTo>
                    <a:pt x="75" y="51"/>
                  </a:lnTo>
                  <a:lnTo>
                    <a:pt x="77" y="55"/>
                  </a:lnTo>
                  <a:lnTo>
                    <a:pt x="80" y="59"/>
                  </a:lnTo>
                  <a:lnTo>
                    <a:pt x="83" y="63"/>
                  </a:lnTo>
                  <a:lnTo>
                    <a:pt x="88" y="70"/>
                  </a:lnTo>
                  <a:lnTo>
                    <a:pt x="94" y="78"/>
                  </a:lnTo>
                  <a:lnTo>
                    <a:pt x="95" y="84"/>
                  </a:lnTo>
                  <a:lnTo>
                    <a:pt x="96" y="90"/>
                  </a:lnTo>
                  <a:lnTo>
                    <a:pt x="97" y="96"/>
                  </a:lnTo>
                  <a:lnTo>
                    <a:pt x="98" y="98"/>
                  </a:lnTo>
                  <a:lnTo>
                    <a:pt x="99" y="101"/>
                  </a:lnTo>
                  <a:lnTo>
                    <a:pt x="100" y="104"/>
                  </a:lnTo>
                  <a:lnTo>
                    <a:pt x="102" y="106"/>
                  </a:lnTo>
                  <a:lnTo>
                    <a:pt x="105" y="109"/>
                  </a:lnTo>
                  <a:lnTo>
                    <a:pt x="106" y="111"/>
                  </a:lnTo>
                  <a:lnTo>
                    <a:pt x="108" y="113"/>
                  </a:lnTo>
                  <a:lnTo>
                    <a:pt x="109" y="115"/>
                  </a:lnTo>
                  <a:lnTo>
                    <a:pt x="110" y="117"/>
                  </a:lnTo>
                  <a:lnTo>
                    <a:pt x="112" y="124"/>
                  </a:lnTo>
                  <a:lnTo>
                    <a:pt x="113" y="132"/>
                  </a:lnTo>
                  <a:lnTo>
                    <a:pt x="115" y="140"/>
                  </a:lnTo>
                  <a:lnTo>
                    <a:pt x="116" y="147"/>
                  </a:lnTo>
                  <a:lnTo>
                    <a:pt x="118" y="163"/>
                  </a:lnTo>
                  <a:lnTo>
                    <a:pt x="119" y="171"/>
                  </a:lnTo>
                  <a:lnTo>
                    <a:pt x="120" y="179"/>
                  </a:lnTo>
                  <a:lnTo>
                    <a:pt x="116" y="181"/>
                  </a:lnTo>
                  <a:lnTo>
                    <a:pt x="112" y="182"/>
                  </a:lnTo>
                  <a:lnTo>
                    <a:pt x="109" y="183"/>
                  </a:lnTo>
                  <a:lnTo>
                    <a:pt x="106" y="184"/>
                  </a:lnTo>
                  <a:lnTo>
                    <a:pt x="103" y="185"/>
                  </a:lnTo>
                  <a:lnTo>
                    <a:pt x="100" y="186"/>
                  </a:lnTo>
                  <a:lnTo>
                    <a:pt x="98" y="187"/>
                  </a:lnTo>
                  <a:lnTo>
                    <a:pt x="96" y="188"/>
                  </a:lnTo>
                  <a:lnTo>
                    <a:pt x="94" y="188"/>
                  </a:lnTo>
                  <a:lnTo>
                    <a:pt x="92" y="189"/>
                  </a:lnTo>
                  <a:lnTo>
                    <a:pt x="89" y="190"/>
                  </a:lnTo>
                  <a:lnTo>
                    <a:pt x="87" y="191"/>
                  </a:lnTo>
                  <a:lnTo>
                    <a:pt x="85" y="192"/>
                  </a:lnTo>
                  <a:lnTo>
                    <a:pt x="83" y="192"/>
                  </a:lnTo>
                  <a:lnTo>
                    <a:pt x="82" y="193"/>
                  </a:lnTo>
                  <a:lnTo>
                    <a:pt x="80" y="194"/>
                  </a:lnTo>
                  <a:lnTo>
                    <a:pt x="78" y="195"/>
                  </a:lnTo>
                  <a:lnTo>
                    <a:pt x="75" y="196"/>
                  </a:lnTo>
                  <a:lnTo>
                    <a:pt x="74" y="197"/>
                  </a:lnTo>
                  <a:lnTo>
                    <a:pt x="72" y="198"/>
                  </a:lnTo>
                  <a:lnTo>
                    <a:pt x="70" y="199"/>
                  </a:lnTo>
                  <a:lnTo>
                    <a:pt x="68" y="200"/>
                  </a:lnTo>
                  <a:lnTo>
                    <a:pt x="65" y="201"/>
                  </a:lnTo>
                  <a:lnTo>
                    <a:pt x="63" y="202"/>
                  </a:lnTo>
                  <a:lnTo>
                    <a:pt x="61" y="200"/>
                  </a:lnTo>
                  <a:lnTo>
                    <a:pt x="59" y="198"/>
                  </a:lnTo>
                  <a:lnTo>
                    <a:pt x="55" y="195"/>
                  </a:lnTo>
                  <a:lnTo>
                    <a:pt x="51" y="192"/>
                  </a:lnTo>
                  <a:lnTo>
                    <a:pt x="49" y="189"/>
                  </a:lnTo>
                  <a:lnTo>
                    <a:pt x="47" y="187"/>
                  </a:lnTo>
                  <a:lnTo>
                    <a:pt x="45" y="184"/>
                  </a:lnTo>
                  <a:lnTo>
                    <a:pt x="44" y="181"/>
                  </a:lnTo>
                  <a:lnTo>
                    <a:pt x="42" y="176"/>
                  </a:lnTo>
                  <a:lnTo>
                    <a:pt x="40" y="171"/>
                  </a:lnTo>
                  <a:lnTo>
                    <a:pt x="39" y="165"/>
                  </a:lnTo>
                  <a:lnTo>
                    <a:pt x="38" y="160"/>
                  </a:lnTo>
                  <a:lnTo>
                    <a:pt x="37" y="156"/>
                  </a:lnTo>
                  <a:lnTo>
                    <a:pt x="36" y="152"/>
                  </a:lnTo>
                  <a:lnTo>
                    <a:pt x="35" y="148"/>
                  </a:lnTo>
                  <a:lnTo>
                    <a:pt x="34" y="144"/>
                  </a:lnTo>
                  <a:lnTo>
                    <a:pt x="32" y="141"/>
                  </a:lnTo>
                  <a:lnTo>
                    <a:pt x="30" y="138"/>
                  </a:lnTo>
                  <a:lnTo>
                    <a:pt x="28" y="137"/>
                  </a:lnTo>
                  <a:lnTo>
                    <a:pt x="27" y="136"/>
                  </a:lnTo>
                  <a:lnTo>
                    <a:pt x="25" y="135"/>
                  </a:lnTo>
                  <a:lnTo>
                    <a:pt x="23" y="134"/>
                  </a:lnTo>
                  <a:lnTo>
                    <a:pt x="21" y="133"/>
                  </a:lnTo>
                  <a:lnTo>
                    <a:pt x="19" y="133"/>
                  </a:lnTo>
                  <a:lnTo>
                    <a:pt x="16" y="133"/>
                  </a:lnTo>
                  <a:lnTo>
                    <a:pt x="13" y="132"/>
                  </a:lnTo>
                  <a:lnTo>
                    <a:pt x="10" y="132"/>
                  </a:lnTo>
                  <a:lnTo>
                    <a:pt x="6" y="132"/>
                  </a:lnTo>
                </a:path>
              </a:pathLst>
            </a:custGeom>
            <a:solidFill>
              <a:srgbClr val="FF0000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</p:grpSp>
      <p:sp>
        <p:nvSpPr>
          <p:cNvPr id="1030" name="Freeform 86"/>
          <p:cNvSpPr>
            <a:spLocks/>
          </p:cNvSpPr>
          <p:nvPr/>
        </p:nvSpPr>
        <p:spPr bwMode="auto">
          <a:xfrm>
            <a:off x="3020021" y="2954834"/>
            <a:ext cx="239316" cy="220563"/>
          </a:xfrm>
          <a:custGeom>
            <a:avLst/>
            <a:gdLst>
              <a:gd name="T0" fmla="*/ 55 w 268"/>
              <a:gd name="T1" fmla="*/ 1 h 247"/>
              <a:gd name="T2" fmla="*/ 114 w 268"/>
              <a:gd name="T3" fmla="*/ 3 h 247"/>
              <a:gd name="T4" fmla="*/ 174 w 268"/>
              <a:gd name="T5" fmla="*/ 5 h 247"/>
              <a:gd name="T6" fmla="*/ 219 w 268"/>
              <a:gd name="T7" fmla="*/ 9 h 247"/>
              <a:gd name="T8" fmla="*/ 248 w 268"/>
              <a:gd name="T9" fmla="*/ 13 h 247"/>
              <a:gd name="T10" fmla="*/ 265 w 268"/>
              <a:gd name="T11" fmla="*/ 16 h 247"/>
              <a:gd name="T12" fmla="*/ 267 w 268"/>
              <a:gd name="T13" fmla="*/ 19 h 247"/>
              <a:gd name="T14" fmla="*/ 266 w 268"/>
              <a:gd name="T15" fmla="*/ 24 h 247"/>
              <a:gd name="T16" fmla="*/ 262 w 268"/>
              <a:gd name="T17" fmla="*/ 34 h 247"/>
              <a:gd name="T18" fmla="*/ 257 w 268"/>
              <a:gd name="T19" fmla="*/ 45 h 247"/>
              <a:gd name="T20" fmla="*/ 249 w 268"/>
              <a:gd name="T21" fmla="*/ 71 h 247"/>
              <a:gd name="T22" fmla="*/ 236 w 268"/>
              <a:gd name="T23" fmla="*/ 114 h 247"/>
              <a:gd name="T24" fmla="*/ 228 w 268"/>
              <a:gd name="T25" fmla="*/ 135 h 247"/>
              <a:gd name="T26" fmla="*/ 217 w 268"/>
              <a:gd name="T27" fmla="*/ 153 h 247"/>
              <a:gd name="T28" fmla="*/ 204 w 268"/>
              <a:gd name="T29" fmla="*/ 169 h 247"/>
              <a:gd name="T30" fmla="*/ 187 w 268"/>
              <a:gd name="T31" fmla="*/ 181 h 247"/>
              <a:gd name="T32" fmla="*/ 165 w 268"/>
              <a:gd name="T33" fmla="*/ 189 h 247"/>
              <a:gd name="T34" fmla="*/ 158 w 268"/>
              <a:gd name="T35" fmla="*/ 187 h 247"/>
              <a:gd name="T36" fmla="*/ 148 w 268"/>
              <a:gd name="T37" fmla="*/ 186 h 247"/>
              <a:gd name="T38" fmla="*/ 142 w 268"/>
              <a:gd name="T39" fmla="*/ 183 h 247"/>
              <a:gd name="T40" fmla="*/ 138 w 268"/>
              <a:gd name="T41" fmla="*/ 178 h 247"/>
              <a:gd name="T42" fmla="*/ 133 w 268"/>
              <a:gd name="T43" fmla="*/ 167 h 247"/>
              <a:gd name="T44" fmla="*/ 128 w 268"/>
              <a:gd name="T45" fmla="*/ 151 h 247"/>
              <a:gd name="T46" fmla="*/ 126 w 268"/>
              <a:gd name="T47" fmla="*/ 140 h 247"/>
              <a:gd name="T48" fmla="*/ 125 w 268"/>
              <a:gd name="T49" fmla="*/ 135 h 247"/>
              <a:gd name="T50" fmla="*/ 124 w 268"/>
              <a:gd name="T51" fmla="*/ 132 h 247"/>
              <a:gd name="T52" fmla="*/ 119 w 268"/>
              <a:gd name="T53" fmla="*/ 137 h 247"/>
              <a:gd name="T54" fmla="*/ 110 w 268"/>
              <a:gd name="T55" fmla="*/ 151 h 247"/>
              <a:gd name="T56" fmla="*/ 105 w 268"/>
              <a:gd name="T57" fmla="*/ 166 h 247"/>
              <a:gd name="T58" fmla="*/ 100 w 268"/>
              <a:gd name="T59" fmla="*/ 188 h 247"/>
              <a:gd name="T60" fmla="*/ 96 w 268"/>
              <a:gd name="T61" fmla="*/ 210 h 247"/>
              <a:gd name="T62" fmla="*/ 92 w 268"/>
              <a:gd name="T63" fmla="*/ 223 h 247"/>
              <a:gd name="T64" fmla="*/ 87 w 268"/>
              <a:gd name="T65" fmla="*/ 234 h 247"/>
              <a:gd name="T66" fmla="*/ 80 w 268"/>
              <a:gd name="T67" fmla="*/ 240 h 247"/>
              <a:gd name="T68" fmla="*/ 71 w 268"/>
              <a:gd name="T69" fmla="*/ 243 h 247"/>
              <a:gd name="T70" fmla="*/ 58 w 268"/>
              <a:gd name="T71" fmla="*/ 246 h 247"/>
              <a:gd name="T72" fmla="*/ 55 w 268"/>
              <a:gd name="T73" fmla="*/ 245 h 247"/>
              <a:gd name="T74" fmla="*/ 49 w 268"/>
              <a:gd name="T75" fmla="*/ 243 h 247"/>
              <a:gd name="T76" fmla="*/ 40 w 268"/>
              <a:gd name="T77" fmla="*/ 239 h 247"/>
              <a:gd name="T78" fmla="*/ 19 w 268"/>
              <a:gd name="T79" fmla="*/ 231 h 247"/>
              <a:gd name="T80" fmla="*/ 10 w 268"/>
              <a:gd name="T81" fmla="*/ 225 h 247"/>
              <a:gd name="T82" fmla="*/ 3 w 268"/>
              <a:gd name="T83" fmla="*/ 219 h 247"/>
              <a:gd name="T84" fmla="*/ 0 w 268"/>
              <a:gd name="T85" fmla="*/ 213 h 247"/>
              <a:gd name="T86" fmla="*/ 0 w 268"/>
              <a:gd name="T87" fmla="*/ 199 h 247"/>
              <a:gd name="T88" fmla="*/ 1 w 268"/>
              <a:gd name="T89" fmla="*/ 184 h 247"/>
              <a:gd name="T90" fmla="*/ 7 w 268"/>
              <a:gd name="T91" fmla="*/ 151 h 247"/>
              <a:gd name="T92" fmla="*/ 17 w 268"/>
              <a:gd name="T93" fmla="*/ 119 h 247"/>
              <a:gd name="T94" fmla="*/ 25 w 268"/>
              <a:gd name="T95" fmla="*/ 90 h 247"/>
              <a:gd name="T96" fmla="*/ 30 w 268"/>
              <a:gd name="T97" fmla="*/ 78 h 247"/>
              <a:gd name="T98" fmla="*/ 39 w 268"/>
              <a:gd name="T99" fmla="*/ 60 h 247"/>
              <a:gd name="T100" fmla="*/ 42 w 268"/>
              <a:gd name="T101" fmla="*/ 47 h 247"/>
              <a:gd name="T102" fmla="*/ 41 w 268"/>
              <a:gd name="T103" fmla="*/ 36 h 247"/>
              <a:gd name="T104" fmla="*/ 38 w 268"/>
              <a:gd name="T105" fmla="*/ 25 h 247"/>
              <a:gd name="T106" fmla="*/ 30 w 268"/>
              <a:gd name="T107" fmla="*/ 11 h 247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268"/>
              <a:gd name="T163" fmla="*/ 0 h 247"/>
              <a:gd name="T164" fmla="*/ 268 w 268"/>
              <a:gd name="T165" fmla="*/ 247 h 247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268" h="247">
                <a:moveTo>
                  <a:pt x="25" y="0"/>
                </a:moveTo>
                <a:lnTo>
                  <a:pt x="55" y="1"/>
                </a:lnTo>
                <a:lnTo>
                  <a:pt x="84" y="2"/>
                </a:lnTo>
                <a:lnTo>
                  <a:pt x="114" y="3"/>
                </a:lnTo>
                <a:lnTo>
                  <a:pt x="144" y="3"/>
                </a:lnTo>
                <a:lnTo>
                  <a:pt x="174" y="5"/>
                </a:lnTo>
                <a:lnTo>
                  <a:pt x="204" y="7"/>
                </a:lnTo>
                <a:lnTo>
                  <a:pt x="219" y="9"/>
                </a:lnTo>
                <a:lnTo>
                  <a:pt x="233" y="11"/>
                </a:lnTo>
                <a:lnTo>
                  <a:pt x="248" y="13"/>
                </a:lnTo>
                <a:lnTo>
                  <a:pt x="263" y="16"/>
                </a:lnTo>
                <a:lnTo>
                  <a:pt x="265" y="16"/>
                </a:lnTo>
                <a:lnTo>
                  <a:pt x="266" y="18"/>
                </a:lnTo>
                <a:lnTo>
                  <a:pt x="267" y="19"/>
                </a:lnTo>
                <a:lnTo>
                  <a:pt x="267" y="20"/>
                </a:lnTo>
                <a:lnTo>
                  <a:pt x="266" y="24"/>
                </a:lnTo>
                <a:lnTo>
                  <a:pt x="264" y="29"/>
                </a:lnTo>
                <a:lnTo>
                  <a:pt x="262" y="34"/>
                </a:lnTo>
                <a:lnTo>
                  <a:pt x="259" y="39"/>
                </a:lnTo>
                <a:lnTo>
                  <a:pt x="257" y="45"/>
                </a:lnTo>
                <a:lnTo>
                  <a:pt x="255" y="49"/>
                </a:lnTo>
                <a:lnTo>
                  <a:pt x="249" y="71"/>
                </a:lnTo>
                <a:lnTo>
                  <a:pt x="243" y="93"/>
                </a:lnTo>
                <a:lnTo>
                  <a:pt x="236" y="114"/>
                </a:lnTo>
                <a:lnTo>
                  <a:pt x="232" y="125"/>
                </a:lnTo>
                <a:lnTo>
                  <a:pt x="228" y="135"/>
                </a:lnTo>
                <a:lnTo>
                  <a:pt x="223" y="144"/>
                </a:lnTo>
                <a:lnTo>
                  <a:pt x="217" y="153"/>
                </a:lnTo>
                <a:lnTo>
                  <a:pt x="211" y="161"/>
                </a:lnTo>
                <a:lnTo>
                  <a:pt x="204" y="169"/>
                </a:lnTo>
                <a:lnTo>
                  <a:pt x="196" y="175"/>
                </a:lnTo>
                <a:lnTo>
                  <a:pt x="187" y="181"/>
                </a:lnTo>
                <a:lnTo>
                  <a:pt x="176" y="185"/>
                </a:lnTo>
                <a:lnTo>
                  <a:pt x="165" y="189"/>
                </a:lnTo>
                <a:lnTo>
                  <a:pt x="162" y="188"/>
                </a:lnTo>
                <a:lnTo>
                  <a:pt x="158" y="187"/>
                </a:lnTo>
                <a:lnTo>
                  <a:pt x="151" y="186"/>
                </a:lnTo>
                <a:lnTo>
                  <a:pt x="148" y="186"/>
                </a:lnTo>
                <a:lnTo>
                  <a:pt x="145" y="185"/>
                </a:lnTo>
                <a:lnTo>
                  <a:pt x="142" y="183"/>
                </a:lnTo>
                <a:lnTo>
                  <a:pt x="140" y="181"/>
                </a:lnTo>
                <a:lnTo>
                  <a:pt x="138" y="178"/>
                </a:lnTo>
                <a:lnTo>
                  <a:pt x="137" y="175"/>
                </a:lnTo>
                <a:lnTo>
                  <a:pt x="133" y="167"/>
                </a:lnTo>
                <a:lnTo>
                  <a:pt x="131" y="159"/>
                </a:lnTo>
                <a:lnTo>
                  <a:pt x="128" y="151"/>
                </a:lnTo>
                <a:lnTo>
                  <a:pt x="126" y="143"/>
                </a:lnTo>
                <a:lnTo>
                  <a:pt x="126" y="140"/>
                </a:lnTo>
                <a:lnTo>
                  <a:pt x="125" y="137"/>
                </a:lnTo>
                <a:lnTo>
                  <a:pt x="125" y="135"/>
                </a:lnTo>
                <a:lnTo>
                  <a:pt x="125" y="133"/>
                </a:lnTo>
                <a:lnTo>
                  <a:pt x="124" y="132"/>
                </a:lnTo>
                <a:lnTo>
                  <a:pt x="124" y="131"/>
                </a:lnTo>
                <a:lnTo>
                  <a:pt x="119" y="137"/>
                </a:lnTo>
                <a:lnTo>
                  <a:pt x="114" y="144"/>
                </a:lnTo>
                <a:lnTo>
                  <a:pt x="110" y="151"/>
                </a:lnTo>
                <a:lnTo>
                  <a:pt x="107" y="158"/>
                </a:lnTo>
                <a:lnTo>
                  <a:pt x="105" y="166"/>
                </a:lnTo>
                <a:lnTo>
                  <a:pt x="103" y="173"/>
                </a:lnTo>
                <a:lnTo>
                  <a:pt x="100" y="188"/>
                </a:lnTo>
                <a:lnTo>
                  <a:pt x="97" y="203"/>
                </a:lnTo>
                <a:lnTo>
                  <a:pt x="96" y="210"/>
                </a:lnTo>
                <a:lnTo>
                  <a:pt x="94" y="216"/>
                </a:lnTo>
                <a:lnTo>
                  <a:pt x="92" y="223"/>
                </a:lnTo>
                <a:lnTo>
                  <a:pt x="90" y="228"/>
                </a:lnTo>
                <a:lnTo>
                  <a:pt x="87" y="234"/>
                </a:lnTo>
                <a:lnTo>
                  <a:pt x="83" y="238"/>
                </a:lnTo>
                <a:lnTo>
                  <a:pt x="80" y="240"/>
                </a:lnTo>
                <a:lnTo>
                  <a:pt x="78" y="241"/>
                </a:lnTo>
                <a:lnTo>
                  <a:pt x="71" y="243"/>
                </a:lnTo>
                <a:lnTo>
                  <a:pt x="64" y="244"/>
                </a:lnTo>
                <a:lnTo>
                  <a:pt x="58" y="246"/>
                </a:lnTo>
                <a:lnTo>
                  <a:pt x="57" y="245"/>
                </a:lnTo>
                <a:lnTo>
                  <a:pt x="55" y="245"/>
                </a:lnTo>
                <a:lnTo>
                  <a:pt x="53" y="244"/>
                </a:lnTo>
                <a:lnTo>
                  <a:pt x="49" y="243"/>
                </a:lnTo>
                <a:lnTo>
                  <a:pt x="45" y="241"/>
                </a:lnTo>
                <a:lnTo>
                  <a:pt x="40" y="239"/>
                </a:lnTo>
                <a:lnTo>
                  <a:pt x="29" y="235"/>
                </a:lnTo>
                <a:lnTo>
                  <a:pt x="19" y="231"/>
                </a:lnTo>
                <a:lnTo>
                  <a:pt x="14" y="228"/>
                </a:lnTo>
                <a:lnTo>
                  <a:pt x="10" y="225"/>
                </a:lnTo>
                <a:lnTo>
                  <a:pt x="6" y="222"/>
                </a:lnTo>
                <a:lnTo>
                  <a:pt x="3" y="219"/>
                </a:lnTo>
                <a:lnTo>
                  <a:pt x="1" y="216"/>
                </a:lnTo>
                <a:lnTo>
                  <a:pt x="0" y="213"/>
                </a:lnTo>
                <a:lnTo>
                  <a:pt x="0" y="206"/>
                </a:lnTo>
                <a:lnTo>
                  <a:pt x="0" y="199"/>
                </a:lnTo>
                <a:lnTo>
                  <a:pt x="0" y="191"/>
                </a:lnTo>
                <a:lnTo>
                  <a:pt x="1" y="184"/>
                </a:lnTo>
                <a:lnTo>
                  <a:pt x="4" y="168"/>
                </a:lnTo>
                <a:lnTo>
                  <a:pt x="7" y="151"/>
                </a:lnTo>
                <a:lnTo>
                  <a:pt x="12" y="135"/>
                </a:lnTo>
                <a:lnTo>
                  <a:pt x="17" y="119"/>
                </a:lnTo>
                <a:lnTo>
                  <a:pt x="21" y="104"/>
                </a:lnTo>
                <a:lnTo>
                  <a:pt x="25" y="90"/>
                </a:lnTo>
                <a:lnTo>
                  <a:pt x="27" y="84"/>
                </a:lnTo>
                <a:lnTo>
                  <a:pt x="30" y="78"/>
                </a:lnTo>
                <a:lnTo>
                  <a:pt x="36" y="66"/>
                </a:lnTo>
                <a:lnTo>
                  <a:pt x="39" y="60"/>
                </a:lnTo>
                <a:lnTo>
                  <a:pt x="41" y="53"/>
                </a:lnTo>
                <a:lnTo>
                  <a:pt x="42" y="47"/>
                </a:lnTo>
                <a:lnTo>
                  <a:pt x="42" y="41"/>
                </a:lnTo>
                <a:lnTo>
                  <a:pt x="41" y="36"/>
                </a:lnTo>
                <a:lnTo>
                  <a:pt x="39" y="30"/>
                </a:lnTo>
                <a:lnTo>
                  <a:pt x="38" y="25"/>
                </a:lnTo>
                <a:lnTo>
                  <a:pt x="35" y="20"/>
                </a:lnTo>
                <a:lnTo>
                  <a:pt x="30" y="11"/>
                </a:lnTo>
                <a:lnTo>
                  <a:pt x="25" y="0"/>
                </a:lnTo>
              </a:path>
            </a:pathLst>
          </a:custGeom>
          <a:solidFill>
            <a:srgbClr val="6699FF"/>
          </a:solid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ZA" sz="1350"/>
          </a:p>
        </p:txBody>
      </p:sp>
      <p:sp>
        <p:nvSpPr>
          <p:cNvPr id="88" name="TextBox 87"/>
          <p:cNvSpPr txBox="1"/>
          <p:nvPr/>
        </p:nvSpPr>
        <p:spPr>
          <a:xfrm>
            <a:off x="2373563" y="3737074"/>
            <a:ext cx="4631461" cy="3000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ZA" sz="1350" dirty="0"/>
              <a:t>Once upon a time there was a South African rowing team</a:t>
            </a:r>
          </a:p>
        </p:txBody>
      </p:sp>
    </p:spTree>
    <p:extLst>
      <p:ext uri="{BB962C8B-B14F-4D97-AF65-F5344CB8AC3E}">
        <p14:creationId xmlns:p14="http://schemas.microsoft.com/office/powerpoint/2010/main" val="31368211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26"/>
          <p:cNvGrpSpPr>
            <a:grpSpLocks/>
          </p:cNvGrpSpPr>
          <p:nvPr/>
        </p:nvGrpSpPr>
        <p:grpSpPr bwMode="auto">
          <a:xfrm>
            <a:off x="3028951" y="900112"/>
            <a:ext cx="2928045" cy="2690516"/>
            <a:chOff x="1200" y="0"/>
            <a:chExt cx="3279" cy="3013"/>
          </a:xfrm>
        </p:grpSpPr>
        <p:grpSp>
          <p:nvGrpSpPr>
            <p:cNvPr id="24580" name="Group 8"/>
            <p:cNvGrpSpPr>
              <a:grpSpLocks/>
            </p:cNvGrpSpPr>
            <p:nvPr/>
          </p:nvGrpSpPr>
          <p:grpSpPr bwMode="auto">
            <a:xfrm>
              <a:off x="1200" y="0"/>
              <a:ext cx="1629" cy="3013"/>
              <a:chOff x="1200" y="0"/>
              <a:chExt cx="1629" cy="3013"/>
            </a:xfrm>
          </p:grpSpPr>
          <p:sp>
            <p:nvSpPr>
              <p:cNvPr id="2069" name="Freeform 2"/>
              <p:cNvSpPr>
                <a:spLocks/>
              </p:cNvSpPr>
              <p:nvPr/>
            </p:nvSpPr>
            <p:spPr bwMode="auto">
              <a:xfrm>
                <a:off x="1701" y="0"/>
                <a:ext cx="510" cy="680"/>
              </a:xfrm>
              <a:custGeom>
                <a:avLst/>
                <a:gdLst>
                  <a:gd name="T0" fmla="*/ 427 w 510"/>
                  <a:gd name="T1" fmla="*/ 413 h 680"/>
                  <a:gd name="T2" fmla="*/ 463 w 510"/>
                  <a:gd name="T3" fmla="*/ 267 h 680"/>
                  <a:gd name="T4" fmla="*/ 445 w 510"/>
                  <a:gd name="T5" fmla="*/ 138 h 680"/>
                  <a:gd name="T6" fmla="*/ 382 w 510"/>
                  <a:gd name="T7" fmla="*/ 28 h 680"/>
                  <a:gd name="T8" fmla="*/ 254 w 510"/>
                  <a:gd name="T9" fmla="*/ 0 h 680"/>
                  <a:gd name="T10" fmla="*/ 136 w 510"/>
                  <a:gd name="T11" fmla="*/ 55 h 680"/>
                  <a:gd name="T12" fmla="*/ 28 w 510"/>
                  <a:gd name="T13" fmla="*/ 285 h 680"/>
                  <a:gd name="T14" fmla="*/ 0 w 510"/>
                  <a:gd name="T15" fmla="*/ 495 h 680"/>
                  <a:gd name="T16" fmla="*/ 46 w 510"/>
                  <a:gd name="T17" fmla="*/ 661 h 680"/>
                  <a:gd name="T18" fmla="*/ 164 w 510"/>
                  <a:gd name="T19" fmla="*/ 679 h 680"/>
                  <a:gd name="T20" fmla="*/ 300 w 510"/>
                  <a:gd name="T21" fmla="*/ 606 h 680"/>
                  <a:gd name="T22" fmla="*/ 355 w 510"/>
                  <a:gd name="T23" fmla="*/ 514 h 680"/>
                  <a:gd name="T24" fmla="*/ 463 w 510"/>
                  <a:gd name="T25" fmla="*/ 588 h 680"/>
                  <a:gd name="T26" fmla="*/ 509 w 510"/>
                  <a:gd name="T27" fmla="*/ 570 h 680"/>
                  <a:gd name="T28" fmla="*/ 382 w 510"/>
                  <a:gd name="T29" fmla="*/ 469 h 680"/>
                  <a:gd name="T30" fmla="*/ 427 w 510"/>
                  <a:gd name="T31" fmla="*/ 413 h 68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510"/>
                  <a:gd name="T49" fmla="*/ 0 h 680"/>
                  <a:gd name="T50" fmla="*/ 510 w 510"/>
                  <a:gd name="T51" fmla="*/ 680 h 68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510" h="680">
                    <a:moveTo>
                      <a:pt x="427" y="413"/>
                    </a:moveTo>
                    <a:lnTo>
                      <a:pt x="463" y="267"/>
                    </a:lnTo>
                    <a:lnTo>
                      <a:pt x="445" y="138"/>
                    </a:lnTo>
                    <a:lnTo>
                      <a:pt x="382" y="28"/>
                    </a:lnTo>
                    <a:lnTo>
                      <a:pt x="254" y="0"/>
                    </a:lnTo>
                    <a:lnTo>
                      <a:pt x="136" y="55"/>
                    </a:lnTo>
                    <a:lnTo>
                      <a:pt x="28" y="285"/>
                    </a:lnTo>
                    <a:lnTo>
                      <a:pt x="0" y="495"/>
                    </a:lnTo>
                    <a:lnTo>
                      <a:pt x="46" y="661"/>
                    </a:lnTo>
                    <a:lnTo>
                      <a:pt x="164" y="679"/>
                    </a:lnTo>
                    <a:lnTo>
                      <a:pt x="300" y="606"/>
                    </a:lnTo>
                    <a:lnTo>
                      <a:pt x="355" y="514"/>
                    </a:lnTo>
                    <a:lnTo>
                      <a:pt x="463" y="588"/>
                    </a:lnTo>
                    <a:lnTo>
                      <a:pt x="509" y="570"/>
                    </a:lnTo>
                    <a:lnTo>
                      <a:pt x="382" y="469"/>
                    </a:lnTo>
                    <a:lnTo>
                      <a:pt x="427" y="413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70" name="Freeform 3"/>
              <p:cNvSpPr>
                <a:spLocks/>
              </p:cNvSpPr>
              <p:nvPr/>
            </p:nvSpPr>
            <p:spPr bwMode="auto">
              <a:xfrm>
                <a:off x="1490" y="696"/>
                <a:ext cx="439" cy="1113"/>
              </a:xfrm>
              <a:custGeom>
                <a:avLst/>
                <a:gdLst>
                  <a:gd name="T0" fmla="*/ 410 w 439"/>
                  <a:gd name="T1" fmla="*/ 73 h 1113"/>
                  <a:gd name="T2" fmla="*/ 354 w 439"/>
                  <a:gd name="T3" fmla="*/ 11 h 1113"/>
                  <a:gd name="T4" fmla="*/ 299 w 439"/>
                  <a:gd name="T5" fmla="*/ 0 h 1113"/>
                  <a:gd name="T6" fmla="*/ 224 w 439"/>
                  <a:gd name="T7" fmla="*/ 22 h 1113"/>
                  <a:gd name="T8" fmla="*/ 169 w 439"/>
                  <a:gd name="T9" fmla="*/ 115 h 1113"/>
                  <a:gd name="T10" fmla="*/ 112 w 439"/>
                  <a:gd name="T11" fmla="*/ 271 h 1113"/>
                  <a:gd name="T12" fmla="*/ 74 w 439"/>
                  <a:gd name="T13" fmla="*/ 406 h 1113"/>
                  <a:gd name="T14" fmla="*/ 37 w 439"/>
                  <a:gd name="T15" fmla="*/ 552 h 1113"/>
                  <a:gd name="T16" fmla="*/ 9 w 439"/>
                  <a:gd name="T17" fmla="*/ 697 h 1113"/>
                  <a:gd name="T18" fmla="*/ 0 w 439"/>
                  <a:gd name="T19" fmla="*/ 832 h 1113"/>
                  <a:gd name="T20" fmla="*/ 0 w 439"/>
                  <a:gd name="T21" fmla="*/ 926 h 1113"/>
                  <a:gd name="T22" fmla="*/ 37 w 439"/>
                  <a:gd name="T23" fmla="*/ 1029 h 1113"/>
                  <a:gd name="T24" fmla="*/ 94 w 439"/>
                  <a:gd name="T25" fmla="*/ 1081 h 1113"/>
                  <a:gd name="T26" fmla="*/ 196 w 439"/>
                  <a:gd name="T27" fmla="*/ 1112 h 1113"/>
                  <a:gd name="T28" fmla="*/ 299 w 439"/>
                  <a:gd name="T29" fmla="*/ 1112 h 1113"/>
                  <a:gd name="T30" fmla="*/ 382 w 439"/>
                  <a:gd name="T31" fmla="*/ 1050 h 1113"/>
                  <a:gd name="T32" fmla="*/ 429 w 439"/>
                  <a:gd name="T33" fmla="*/ 905 h 1113"/>
                  <a:gd name="T34" fmla="*/ 438 w 439"/>
                  <a:gd name="T35" fmla="*/ 728 h 1113"/>
                  <a:gd name="T36" fmla="*/ 438 w 439"/>
                  <a:gd name="T37" fmla="*/ 458 h 1113"/>
                  <a:gd name="T38" fmla="*/ 438 w 439"/>
                  <a:gd name="T39" fmla="*/ 261 h 1113"/>
                  <a:gd name="T40" fmla="*/ 429 w 439"/>
                  <a:gd name="T41" fmla="*/ 146 h 1113"/>
                  <a:gd name="T42" fmla="*/ 410 w 439"/>
                  <a:gd name="T43" fmla="*/ 73 h 111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39"/>
                  <a:gd name="T67" fmla="*/ 0 h 1113"/>
                  <a:gd name="T68" fmla="*/ 439 w 439"/>
                  <a:gd name="T69" fmla="*/ 1113 h 111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39" h="1113">
                    <a:moveTo>
                      <a:pt x="410" y="73"/>
                    </a:moveTo>
                    <a:lnTo>
                      <a:pt x="354" y="11"/>
                    </a:lnTo>
                    <a:lnTo>
                      <a:pt x="299" y="0"/>
                    </a:lnTo>
                    <a:lnTo>
                      <a:pt x="224" y="22"/>
                    </a:lnTo>
                    <a:lnTo>
                      <a:pt x="169" y="115"/>
                    </a:lnTo>
                    <a:lnTo>
                      <a:pt x="112" y="271"/>
                    </a:lnTo>
                    <a:lnTo>
                      <a:pt x="74" y="406"/>
                    </a:lnTo>
                    <a:lnTo>
                      <a:pt x="37" y="552"/>
                    </a:lnTo>
                    <a:lnTo>
                      <a:pt x="9" y="697"/>
                    </a:lnTo>
                    <a:lnTo>
                      <a:pt x="0" y="832"/>
                    </a:lnTo>
                    <a:lnTo>
                      <a:pt x="0" y="926"/>
                    </a:lnTo>
                    <a:lnTo>
                      <a:pt x="37" y="1029"/>
                    </a:lnTo>
                    <a:lnTo>
                      <a:pt x="94" y="1081"/>
                    </a:lnTo>
                    <a:lnTo>
                      <a:pt x="196" y="1112"/>
                    </a:lnTo>
                    <a:lnTo>
                      <a:pt x="299" y="1112"/>
                    </a:lnTo>
                    <a:lnTo>
                      <a:pt x="382" y="1050"/>
                    </a:lnTo>
                    <a:lnTo>
                      <a:pt x="429" y="905"/>
                    </a:lnTo>
                    <a:lnTo>
                      <a:pt x="438" y="728"/>
                    </a:lnTo>
                    <a:lnTo>
                      <a:pt x="438" y="458"/>
                    </a:lnTo>
                    <a:lnTo>
                      <a:pt x="438" y="261"/>
                    </a:lnTo>
                    <a:lnTo>
                      <a:pt x="429" y="146"/>
                    </a:lnTo>
                    <a:lnTo>
                      <a:pt x="410" y="73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71" name="Freeform 4"/>
              <p:cNvSpPr>
                <a:spLocks/>
              </p:cNvSpPr>
              <p:nvPr/>
            </p:nvSpPr>
            <p:spPr bwMode="auto">
              <a:xfrm>
                <a:off x="1889" y="730"/>
                <a:ext cx="343" cy="1057"/>
              </a:xfrm>
              <a:custGeom>
                <a:avLst/>
                <a:gdLst>
                  <a:gd name="T0" fmla="*/ 46 w 343"/>
                  <a:gd name="T1" fmla="*/ 0 h 1057"/>
                  <a:gd name="T2" fmla="*/ 92 w 343"/>
                  <a:gd name="T3" fmla="*/ 14 h 1057"/>
                  <a:gd name="T4" fmla="*/ 156 w 343"/>
                  <a:gd name="T5" fmla="*/ 110 h 1057"/>
                  <a:gd name="T6" fmla="*/ 228 w 343"/>
                  <a:gd name="T7" fmla="*/ 248 h 1057"/>
                  <a:gd name="T8" fmla="*/ 301 w 343"/>
                  <a:gd name="T9" fmla="*/ 385 h 1057"/>
                  <a:gd name="T10" fmla="*/ 342 w 343"/>
                  <a:gd name="T11" fmla="*/ 473 h 1057"/>
                  <a:gd name="T12" fmla="*/ 328 w 343"/>
                  <a:gd name="T13" fmla="*/ 509 h 1057"/>
                  <a:gd name="T14" fmla="*/ 301 w 343"/>
                  <a:gd name="T15" fmla="*/ 577 h 1057"/>
                  <a:gd name="T16" fmla="*/ 192 w 343"/>
                  <a:gd name="T17" fmla="*/ 660 h 1057"/>
                  <a:gd name="T18" fmla="*/ 105 w 343"/>
                  <a:gd name="T19" fmla="*/ 716 h 1057"/>
                  <a:gd name="T20" fmla="*/ 64 w 343"/>
                  <a:gd name="T21" fmla="*/ 771 h 1057"/>
                  <a:gd name="T22" fmla="*/ 79 w 343"/>
                  <a:gd name="T23" fmla="*/ 816 h 1057"/>
                  <a:gd name="T24" fmla="*/ 100 w 343"/>
                  <a:gd name="T25" fmla="*/ 890 h 1057"/>
                  <a:gd name="T26" fmla="*/ 159 w 343"/>
                  <a:gd name="T27" fmla="*/ 945 h 1057"/>
                  <a:gd name="T28" fmla="*/ 200 w 343"/>
                  <a:gd name="T29" fmla="*/ 968 h 1057"/>
                  <a:gd name="T30" fmla="*/ 197 w 343"/>
                  <a:gd name="T31" fmla="*/ 1005 h 1057"/>
                  <a:gd name="T32" fmla="*/ 174 w 343"/>
                  <a:gd name="T33" fmla="*/ 1056 h 1057"/>
                  <a:gd name="T34" fmla="*/ 110 w 343"/>
                  <a:gd name="T35" fmla="*/ 1000 h 1057"/>
                  <a:gd name="T36" fmla="*/ 56 w 343"/>
                  <a:gd name="T37" fmla="*/ 913 h 1057"/>
                  <a:gd name="T38" fmla="*/ 38 w 343"/>
                  <a:gd name="T39" fmla="*/ 821 h 1057"/>
                  <a:gd name="T40" fmla="*/ 46 w 343"/>
                  <a:gd name="T41" fmla="*/ 748 h 1057"/>
                  <a:gd name="T42" fmla="*/ 59 w 343"/>
                  <a:gd name="T43" fmla="*/ 711 h 1057"/>
                  <a:gd name="T44" fmla="*/ 123 w 343"/>
                  <a:gd name="T45" fmla="*/ 660 h 1057"/>
                  <a:gd name="T46" fmla="*/ 182 w 343"/>
                  <a:gd name="T47" fmla="*/ 619 h 1057"/>
                  <a:gd name="T48" fmla="*/ 233 w 343"/>
                  <a:gd name="T49" fmla="*/ 564 h 1057"/>
                  <a:gd name="T50" fmla="*/ 269 w 343"/>
                  <a:gd name="T51" fmla="*/ 518 h 1057"/>
                  <a:gd name="T52" fmla="*/ 256 w 343"/>
                  <a:gd name="T53" fmla="*/ 478 h 1057"/>
                  <a:gd name="T54" fmla="*/ 223 w 343"/>
                  <a:gd name="T55" fmla="*/ 390 h 1057"/>
                  <a:gd name="T56" fmla="*/ 174 w 343"/>
                  <a:gd name="T57" fmla="*/ 317 h 1057"/>
                  <a:gd name="T58" fmla="*/ 118 w 343"/>
                  <a:gd name="T59" fmla="*/ 234 h 1057"/>
                  <a:gd name="T60" fmla="*/ 56 w 343"/>
                  <a:gd name="T61" fmla="*/ 160 h 1057"/>
                  <a:gd name="T62" fmla="*/ 0 w 343"/>
                  <a:gd name="T63" fmla="*/ 100 h 1057"/>
                  <a:gd name="T64" fmla="*/ 46 w 343"/>
                  <a:gd name="T65" fmla="*/ 0 h 105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43"/>
                  <a:gd name="T100" fmla="*/ 0 h 1057"/>
                  <a:gd name="T101" fmla="*/ 343 w 343"/>
                  <a:gd name="T102" fmla="*/ 1057 h 105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43" h="1057">
                    <a:moveTo>
                      <a:pt x="46" y="0"/>
                    </a:moveTo>
                    <a:lnTo>
                      <a:pt x="92" y="14"/>
                    </a:lnTo>
                    <a:lnTo>
                      <a:pt x="156" y="110"/>
                    </a:lnTo>
                    <a:lnTo>
                      <a:pt x="228" y="248"/>
                    </a:lnTo>
                    <a:lnTo>
                      <a:pt x="301" y="385"/>
                    </a:lnTo>
                    <a:lnTo>
                      <a:pt x="342" y="473"/>
                    </a:lnTo>
                    <a:lnTo>
                      <a:pt x="328" y="509"/>
                    </a:lnTo>
                    <a:lnTo>
                      <a:pt x="301" y="577"/>
                    </a:lnTo>
                    <a:lnTo>
                      <a:pt x="192" y="660"/>
                    </a:lnTo>
                    <a:lnTo>
                      <a:pt x="105" y="716"/>
                    </a:lnTo>
                    <a:lnTo>
                      <a:pt x="64" y="771"/>
                    </a:lnTo>
                    <a:lnTo>
                      <a:pt x="79" y="816"/>
                    </a:lnTo>
                    <a:lnTo>
                      <a:pt x="100" y="890"/>
                    </a:lnTo>
                    <a:lnTo>
                      <a:pt x="159" y="945"/>
                    </a:lnTo>
                    <a:lnTo>
                      <a:pt x="200" y="968"/>
                    </a:lnTo>
                    <a:lnTo>
                      <a:pt x="197" y="1005"/>
                    </a:lnTo>
                    <a:lnTo>
                      <a:pt x="174" y="1056"/>
                    </a:lnTo>
                    <a:lnTo>
                      <a:pt x="110" y="1000"/>
                    </a:lnTo>
                    <a:lnTo>
                      <a:pt x="56" y="913"/>
                    </a:lnTo>
                    <a:lnTo>
                      <a:pt x="38" y="821"/>
                    </a:lnTo>
                    <a:lnTo>
                      <a:pt x="46" y="748"/>
                    </a:lnTo>
                    <a:lnTo>
                      <a:pt x="59" y="711"/>
                    </a:lnTo>
                    <a:lnTo>
                      <a:pt x="123" y="660"/>
                    </a:lnTo>
                    <a:lnTo>
                      <a:pt x="182" y="619"/>
                    </a:lnTo>
                    <a:lnTo>
                      <a:pt x="233" y="564"/>
                    </a:lnTo>
                    <a:lnTo>
                      <a:pt x="269" y="518"/>
                    </a:lnTo>
                    <a:lnTo>
                      <a:pt x="256" y="478"/>
                    </a:lnTo>
                    <a:lnTo>
                      <a:pt x="223" y="390"/>
                    </a:lnTo>
                    <a:lnTo>
                      <a:pt x="174" y="317"/>
                    </a:lnTo>
                    <a:lnTo>
                      <a:pt x="118" y="234"/>
                    </a:lnTo>
                    <a:lnTo>
                      <a:pt x="56" y="160"/>
                    </a:lnTo>
                    <a:lnTo>
                      <a:pt x="0" y="100"/>
                    </a:lnTo>
                    <a:lnTo>
                      <a:pt x="46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72" name="Freeform 5"/>
              <p:cNvSpPr>
                <a:spLocks/>
              </p:cNvSpPr>
              <p:nvPr/>
            </p:nvSpPr>
            <p:spPr bwMode="auto">
              <a:xfrm>
                <a:off x="1200" y="1690"/>
                <a:ext cx="448" cy="1323"/>
              </a:xfrm>
              <a:custGeom>
                <a:avLst/>
                <a:gdLst>
                  <a:gd name="T0" fmla="*/ 433 w 448"/>
                  <a:gd name="T1" fmla="*/ 96 h 1323"/>
                  <a:gd name="T2" fmla="*/ 415 w 448"/>
                  <a:gd name="T3" fmla="*/ 18 h 1323"/>
                  <a:gd name="T4" fmla="*/ 337 w 448"/>
                  <a:gd name="T5" fmla="*/ 0 h 1323"/>
                  <a:gd name="T6" fmla="*/ 301 w 448"/>
                  <a:gd name="T7" fmla="*/ 28 h 1323"/>
                  <a:gd name="T8" fmla="*/ 251 w 448"/>
                  <a:gd name="T9" fmla="*/ 170 h 1323"/>
                  <a:gd name="T10" fmla="*/ 228 w 448"/>
                  <a:gd name="T11" fmla="*/ 399 h 1323"/>
                  <a:gd name="T12" fmla="*/ 246 w 448"/>
                  <a:gd name="T13" fmla="*/ 684 h 1323"/>
                  <a:gd name="T14" fmla="*/ 310 w 448"/>
                  <a:gd name="T15" fmla="*/ 972 h 1323"/>
                  <a:gd name="T16" fmla="*/ 355 w 448"/>
                  <a:gd name="T17" fmla="*/ 1106 h 1323"/>
                  <a:gd name="T18" fmla="*/ 337 w 448"/>
                  <a:gd name="T19" fmla="*/ 1129 h 1323"/>
                  <a:gd name="T20" fmla="*/ 282 w 448"/>
                  <a:gd name="T21" fmla="*/ 1138 h 1323"/>
                  <a:gd name="T22" fmla="*/ 128 w 448"/>
                  <a:gd name="T23" fmla="*/ 1148 h 1323"/>
                  <a:gd name="T24" fmla="*/ 18 w 448"/>
                  <a:gd name="T25" fmla="*/ 1189 h 1323"/>
                  <a:gd name="T26" fmla="*/ 0 w 448"/>
                  <a:gd name="T27" fmla="*/ 1221 h 1323"/>
                  <a:gd name="T28" fmla="*/ 10 w 448"/>
                  <a:gd name="T29" fmla="*/ 1272 h 1323"/>
                  <a:gd name="T30" fmla="*/ 100 w 448"/>
                  <a:gd name="T31" fmla="*/ 1322 h 1323"/>
                  <a:gd name="T32" fmla="*/ 132 w 448"/>
                  <a:gd name="T33" fmla="*/ 1290 h 1323"/>
                  <a:gd name="T34" fmla="*/ 146 w 448"/>
                  <a:gd name="T35" fmla="*/ 1244 h 1323"/>
                  <a:gd name="T36" fmla="*/ 237 w 448"/>
                  <a:gd name="T37" fmla="*/ 1212 h 1323"/>
                  <a:gd name="T38" fmla="*/ 333 w 448"/>
                  <a:gd name="T39" fmla="*/ 1193 h 1323"/>
                  <a:gd name="T40" fmla="*/ 406 w 448"/>
                  <a:gd name="T41" fmla="*/ 1202 h 1323"/>
                  <a:gd name="T42" fmla="*/ 447 w 448"/>
                  <a:gd name="T43" fmla="*/ 1184 h 1323"/>
                  <a:gd name="T44" fmla="*/ 447 w 448"/>
                  <a:gd name="T45" fmla="*/ 1156 h 1323"/>
                  <a:gd name="T46" fmla="*/ 396 w 448"/>
                  <a:gd name="T47" fmla="*/ 1042 h 1323"/>
                  <a:gd name="T48" fmla="*/ 346 w 448"/>
                  <a:gd name="T49" fmla="*/ 886 h 1323"/>
                  <a:gd name="T50" fmla="*/ 301 w 448"/>
                  <a:gd name="T51" fmla="*/ 716 h 1323"/>
                  <a:gd name="T52" fmla="*/ 305 w 448"/>
                  <a:gd name="T53" fmla="*/ 578 h 1323"/>
                  <a:gd name="T54" fmla="*/ 319 w 448"/>
                  <a:gd name="T55" fmla="*/ 409 h 1323"/>
                  <a:gd name="T56" fmla="*/ 355 w 448"/>
                  <a:gd name="T57" fmla="*/ 275 h 1323"/>
                  <a:gd name="T58" fmla="*/ 392 w 448"/>
                  <a:gd name="T59" fmla="*/ 156 h 1323"/>
                  <a:gd name="T60" fmla="*/ 433 w 448"/>
                  <a:gd name="T61" fmla="*/ 96 h 1323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448"/>
                  <a:gd name="T94" fmla="*/ 0 h 1323"/>
                  <a:gd name="T95" fmla="*/ 448 w 448"/>
                  <a:gd name="T96" fmla="*/ 1323 h 1323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448" h="1323">
                    <a:moveTo>
                      <a:pt x="433" y="96"/>
                    </a:moveTo>
                    <a:lnTo>
                      <a:pt x="415" y="18"/>
                    </a:lnTo>
                    <a:lnTo>
                      <a:pt x="337" y="0"/>
                    </a:lnTo>
                    <a:lnTo>
                      <a:pt x="301" y="28"/>
                    </a:lnTo>
                    <a:lnTo>
                      <a:pt x="251" y="170"/>
                    </a:lnTo>
                    <a:lnTo>
                      <a:pt x="228" y="399"/>
                    </a:lnTo>
                    <a:lnTo>
                      <a:pt x="246" y="684"/>
                    </a:lnTo>
                    <a:lnTo>
                      <a:pt x="310" y="972"/>
                    </a:lnTo>
                    <a:lnTo>
                      <a:pt x="355" y="1106"/>
                    </a:lnTo>
                    <a:lnTo>
                      <a:pt x="337" y="1129"/>
                    </a:lnTo>
                    <a:lnTo>
                      <a:pt x="282" y="1138"/>
                    </a:lnTo>
                    <a:lnTo>
                      <a:pt x="128" y="1148"/>
                    </a:lnTo>
                    <a:lnTo>
                      <a:pt x="18" y="1189"/>
                    </a:lnTo>
                    <a:lnTo>
                      <a:pt x="0" y="1221"/>
                    </a:lnTo>
                    <a:lnTo>
                      <a:pt x="10" y="1272"/>
                    </a:lnTo>
                    <a:lnTo>
                      <a:pt x="100" y="1322"/>
                    </a:lnTo>
                    <a:lnTo>
                      <a:pt x="132" y="1290"/>
                    </a:lnTo>
                    <a:lnTo>
                      <a:pt x="146" y="1244"/>
                    </a:lnTo>
                    <a:lnTo>
                      <a:pt x="237" y="1212"/>
                    </a:lnTo>
                    <a:lnTo>
                      <a:pt x="333" y="1193"/>
                    </a:lnTo>
                    <a:lnTo>
                      <a:pt x="406" y="1202"/>
                    </a:lnTo>
                    <a:lnTo>
                      <a:pt x="447" y="1184"/>
                    </a:lnTo>
                    <a:lnTo>
                      <a:pt x="447" y="1156"/>
                    </a:lnTo>
                    <a:lnTo>
                      <a:pt x="396" y="1042"/>
                    </a:lnTo>
                    <a:lnTo>
                      <a:pt x="346" y="886"/>
                    </a:lnTo>
                    <a:lnTo>
                      <a:pt x="301" y="716"/>
                    </a:lnTo>
                    <a:lnTo>
                      <a:pt x="305" y="578"/>
                    </a:lnTo>
                    <a:lnTo>
                      <a:pt x="319" y="409"/>
                    </a:lnTo>
                    <a:lnTo>
                      <a:pt x="355" y="275"/>
                    </a:lnTo>
                    <a:lnTo>
                      <a:pt x="392" y="156"/>
                    </a:lnTo>
                    <a:lnTo>
                      <a:pt x="433" y="96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73" name="Freeform 6"/>
              <p:cNvSpPr>
                <a:spLocks/>
              </p:cNvSpPr>
              <p:nvPr/>
            </p:nvSpPr>
            <p:spPr bwMode="auto">
              <a:xfrm>
                <a:off x="1720" y="1706"/>
                <a:ext cx="497" cy="1291"/>
              </a:xfrm>
              <a:custGeom>
                <a:avLst/>
                <a:gdLst>
                  <a:gd name="T0" fmla="*/ 192 w 497"/>
                  <a:gd name="T1" fmla="*/ 238 h 1291"/>
                  <a:gd name="T2" fmla="*/ 141 w 497"/>
                  <a:gd name="T3" fmla="*/ 68 h 1291"/>
                  <a:gd name="T4" fmla="*/ 92 w 497"/>
                  <a:gd name="T5" fmla="*/ 4 h 1291"/>
                  <a:gd name="T6" fmla="*/ 38 w 497"/>
                  <a:gd name="T7" fmla="*/ 0 h 1291"/>
                  <a:gd name="T8" fmla="*/ 10 w 497"/>
                  <a:gd name="T9" fmla="*/ 49 h 1291"/>
                  <a:gd name="T10" fmla="*/ 0 w 497"/>
                  <a:gd name="T11" fmla="*/ 96 h 1291"/>
                  <a:gd name="T12" fmla="*/ 28 w 497"/>
                  <a:gd name="T13" fmla="*/ 174 h 1291"/>
                  <a:gd name="T14" fmla="*/ 110 w 497"/>
                  <a:gd name="T15" fmla="*/ 280 h 1291"/>
                  <a:gd name="T16" fmla="*/ 141 w 497"/>
                  <a:gd name="T17" fmla="*/ 381 h 1291"/>
                  <a:gd name="T18" fmla="*/ 156 w 497"/>
                  <a:gd name="T19" fmla="*/ 495 h 1291"/>
                  <a:gd name="T20" fmla="*/ 169 w 497"/>
                  <a:gd name="T21" fmla="*/ 656 h 1291"/>
                  <a:gd name="T22" fmla="*/ 174 w 497"/>
                  <a:gd name="T23" fmla="*/ 808 h 1291"/>
                  <a:gd name="T24" fmla="*/ 138 w 497"/>
                  <a:gd name="T25" fmla="*/ 950 h 1291"/>
                  <a:gd name="T26" fmla="*/ 92 w 497"/>
                  <a:gd name="T27" fmla="*/ 1015 h 1291"/>
                  <a:gd name="T28" fmla="*/ 82 w 497"/>
                  <a:gd name="T29" fmla="*/ 1070 h 1291"/>
                  <a:gd name="T30" fmla="*/ 105 w 497"/>
                  <a:gd name="T31" fmla="*/ 1093 h 1291"/>
                  <a:gd name="T32" fmla="*/ 200 w 497"/>
                  <a:gd name="T33" fmla="*/ 1124 h 1291"/>
                  <a:gd name="T34" fmla="*/ 283 w 497"/>
                  <a:gd name="T35" fmla="*/ 1179 h 1291"/>
                  <a:gd name="T36" fmla="*/ 374 w 497"/>
                  <a:gd name="T37" fmla="*/ 1262 h 1291"/>
                  <a:gd name="T38" fmla="*/ 447 w 497"/>
                  <a:gd name="T39" fmla="*/ 1290 h 1291"/>
                  <a:gd name="T40" fmla="*/ 496 w 497"/>
                  <a:gd name="T41" fmla="*/ 1262 h 1291"/>
                  <a:gd name="T42" fmla="*/ 493 w 497"/>
                  <a:gd name="T43" fmla="*/ 1235 h 1291"/>
                  <a:gd name="T44" fmla="*/ 396 w 497"/>
                  <a:gd name="T45" fmla="*/ 1166 h 1291"/>
                  <a:gd name="T46" fmla="*/ 278 w 497"/>
                  <a:gd name="T47" fmla="*/ 1111 h 1291"/>
                  <a:gd name="T48" fmla="*/ 182 w 497"/>
                  <a:gd name="T49" fmla="*/ 1074 h 1291"/>
                  <a:gd name="T50" fmla="*/ 169 w 497"/>
                  <a:gd name="T51" fmla="*/ 1042 h 1291"/>
                  <a:gd name="T52" fmla="*/ 205 w 497"/>
                  <a:gd name="T53" fmla="*/ 917 h 1291"/>
                  <a:gd name="T54" fmla="*/ 233 w 497"/>
                  <a:gd name="T55" fmla="*/ 793 h 1291"/>
                  <a:gd name="T56" fmla="*/ 228 w 497"/>
                  <a:gd name="T57" fmla="*/ 689 h 1291"/>
                  <a:gd name="T58" fmla="*/ 219 w 497"/>
                  <a:gd name="T59" fmla="*/ 510 h 1291"/>
                  <a:gd name="T60" fmla="*/ 197 w 497"/>
                  <a:gd name="T61" fmla="*/ 344 h 1291"/>
                  <a:gd name="T62" fmla="*/ 192 w 497"/>
                  <a:gd name="T63" fmla="*/ 238 h 129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97"/>
                  <a:gd name="T97" fmla="*/ 0 h 1291"/>
                  <a:gd name="T98" fmla="*/ 497 w 497"/>
                  <a:gd name="T99" fmla="*/ 1291 h 129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97" h="1291">
                    <a:moveTo>
                      <a:pt x="192" y="238"/>
                    </a:moveTo>
                    <a:lnTo>
                      <a:pt x="141" y="68"/>
                    </a:lnTo>
                    <a:lnTo>
                      <a:pt x="92" y="4"/>
                    </a:lnTo>
                    <a:lnTo>
                      <a:pt x="38" y="0"/>
                    </a:lnTo>
                    <a:lnTo>
                      <a:pt x="10" y="49"/>
                    </a:lnTo>
                    <a:lnTo>
                      <a:pt x="0" y="96"/>
                    </a:lnTo>
                    <a:lnTo>
                      <a:pt x="28" y="174"/>
                    </a:lnTo>
                    <a:lnTo>
                      <a:pt x="110" y="280"/>
                    </a:lnTo>
                    <a:lnTo>
                      <a:pt x="141" y="381"/>
                    </a:lnTo>
                    <a:lnTo>
                      <a:pt x="156" y="495"/>
                    </a:lnTo>
                    <a:lnTo>
                      <a:pt x="169" y="656"/>
                    </a:lnTo>
                    <a:lnTo>
                      <a:pt x="174" y="808"/>
                    </a:lnTo>
                    <a:lnTo>
                      <a:pt x="138" y="950"/>
                    </a:lnTo>
                    <a:lnTo>
                      <a:pt x="92" y="1015"/>
                    </a:lnTo>
                    <a:lnTo>
                      <a:pt x="82" y="1070"/>
                    </a:lnTo>
                    <a:lnTo>
                      <a:pt x="105" y="1093"/>
                    </a:lnTo>
                    <a:lnTo>
                      <a:pt x="200" y="1124"/>
                    </a:lnTo>
                    <a:lnTo>
                      <a:pt x="283" y="1179"/>
                    </a:lnTo>
                    <a:lnTo>
                      <a:pt x="374" y="1262"/>
                    </a:lnTo>
                    <a:lnTo>
                      <a:pt x="447" y="1290"/>
                    </a:lnTo>
                    <a:lnTo>
                      <a:pt x="496" y="1262"/>
                    </a:lnTo>
                    <a:lnTo>
                      <a:pt x="493" y="1235"/>
                    </a:lnTo>
                    <a:lnTo>
                      <a:pt x="396" y="1166"/>
                    </a:lnTo>
                    <a:lnTo>
                      <a:pt x="278" y="1111"/>
                    </a:lnTo>
                    <a:lnTo>
                      <a:pt x="182" y="1074"/>
                    </a:lnTo>
                    <a:lnTo>
                      <a:pt x="169" y="1042"/>
                    </a:lnTo>
                    <a:lnTo>
                      <a:pt x="205" y="917"/>
                    </a:lnTo>
                    <a:lnTo>
                      <a:pt x="233" y="793"/>
                    </a:lnTo>
                    <a:lnTo>
                      <a:pt x="228" y="689"/>
                    </a:lnTo>
                    <a:lnTo>
                      <a:pt x="219" y="510"/>
                    </a:lnTo>
                    <a:lnTo>
                      <a:pt x="197" y="344"/>
                    </a:lnTo>
                    <a:lnTo>
                      <a:pt x="192" y="238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74" name="Freeform 7"/>
              <p:cNvSpPr>
                <a:spLocks/>
              </p:cNvSpPr>
              <p:nvPr/>
            </p:nvSpPr>
            <p:spPr bwMode="auto">
              <a:xfrm>
                <a:off x="1618" y="721"/>
                <a:ext cx="1211" cy="799"/>
              </a:xfrm>
              <a:custGeom>
                <a:avLst/>
                <a:gdLst>
                  <a:gd name="T0" fmla="*/ 214 w 1211"/>
                  <a:gd name="T1" fmla="*/ 129 h 799"/>
                  <a:gd name="T2" fmla="*/ 132 w 1211"/>
                  <a:gd name="T3" fmla="*/ 36 h 799"/>
                  <a:gd name="T4" fmla="*/ 64 w 1211"/>
                  <a:gd name="T5" fmla="*/ 0 h 799"/>
                  <a:gd name="T6" fmla="*/ 19 w 1211"/>
                  <a:gd name="T7" fmla="*/ 5 h 799"/>
                  <a:gd name="T8" fmla="*/ 0 w 1211"/>
                  <a:gd name="T9" fmla="*/ 73 h 799"/>
                  <a:gd name="T10" fmla="*/ 37 w 1211"/>
                  <a:gd name="T11" fmla="*/ 156 h 799"/>
                  <a:gd name="T12" fmla="*/ 146 w 1211"/>
                  <a:gd name="T13" fmla="*/ 225 h 799"/>
                  <a:gd name="T14" fmla="*/ 341 w 1211"/>
                  <a:gd name="T15" fmla="*/ 339 h 799"/>
                  <a:gd name="T16" fmla="*/ 551 w 1211"/>
                  <a:gd name="T17" fmla="*/ 505 h 799"/>
                  <a:gd name="T18" fmla="*/ 760 w 1211"/>
                  <a:gd name="T19" fmla="*/ 596 h 799"/>
                  <a:gd name="T20" fmla="*/ 888 w 1211"/>
                  <a:gd name="T21" fmla="*/ 666 h 799"/>
                  <a:gd name="T22" fmla="*/ 978 w 1211"/>
                  <a:gd name="T23" fmla="*/ 762 h 799"/>
                  <a:gd name="T24" fmla="*/ 1047 w 1211"/>
                  <a:gd name="T25" fmla="*/ 798 h 799"/>
                  <a:gd name="T26" fmla="*/ 1170 w 1211"/>
                  <a:gd name="T27" fmla="*/ 785 h 799"/>
                  <a:gd name="T28" fmla="*/ 1197 w 1211"/>
                  <a:gd name="T29" fmla="*/ 697 h 799"/>
                  <a:gd name="T30" fmla="*/ 1210 w 1211"/>
                  <a:gd name="T31" fmla="*/ 588 h 799"/>
                  <a:gd name="T32" fmla="*/ 1111 w 1211"/>
                  <a:gd name="T33" fmla="*/ 573 h 799"/>
                  <a:gd name="T34" fmla="*/ 1024 w 1211"/>
                  <a:gd name="T35" fmla="*/ 629 h 799"/>
                  <a:gd name="T36" fmla="*/ 932 w 1211"/>
                  <a:gd name="T37" fmla="*/ 614 h 799"/>
                  <a:gd name="T38" fmla="*/ 755 w 1211"/>
                  <a:gd name="T39" fmla="*/ 550 h 799"/>
                  <a:gd name="T40" fmla="*/ 596 w 1211"/>
                  <a:gd name="T41" fmla="*/ 436 h 799"/>
                  <a:gd name="T42" fmla="*/ 487 w 1211"/>
                  <a:gd name="T43" fmla="*/ 376 h 799"/>
                  <a:gd name="T44" fmla="*/ 323 w 1211"/>
                  <a:gd name="T45" fmla="*/ 270 h 799"/>
                  <a:gd name="T46" fmla="*/ 237 w 1211"/>
                  <a:gd name="T47" fmla="*/ 169 h 799"/>
                  <a:gd name="T48" fmla="*/ 214 w 1211"/>
                  <a:gd name="T49" fmla="*/ 129 h 79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11"/>
                  <a:gd name="T76" fmla="*/ 0 h 799"/>
                  <a:gd name="T77" fmla="*/ 1211 w 1211"/>
                  <a:gd name="T78" fmla="*/ 799 h 79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11" h="799">
                    <a:moveTo>
                      <a:pt x="214" y="129"/>
                    </a:moveTo>
                    <a:lnTo>
                      <a:pt x="132" y="36"/>
                    </a:lnTo>
                    <a:lnTo>
                      <a:pt x="64" y="0"/>
                    </a:lnTo>
                    <a:lnTo>
                      <a:pt x="19" y="5"/>
                    </a:lnTo>
                    <a:lnTo>
                      <a:pt x="0" y="73"/>
                    </a:lnTo>
                    <a:lnTo>
                      <a:pt x="37" y="156"/>
                    </a:lnTo>
                    <a:lnTo>
                      <a:pt x="146" y="225"/>
                    </a:lnTo>
                    <a:lnTo>
                      <a:pt x="341" y="339"/>
                    </a:lnTo>
                    <a:lnTo>
                      <a:pt x="551" y="505"/>
                    </a:lnTo>
                    <a:lnTo>
                      <a:pt x="760" y="596"/>
                    </a:lnTo>
                    <a:lnTo>
                      <a:pt x="888" y="666"/>
                    </a:lnTo>
                    <a:lnTo>
                      <a:pt x="978" y="762"/>
                    </a:lnTo>
                    <a:lnTo>
                      <a:pt x="1047" y="798"/>
                    </a:lnTo>
                    <a:lnTo>
                      <a:pt x="1170" y="785"/>
                    </a:lnTo>
                    <a:lnTo>
                      <a:pt x="1197" y="697"/>
                    </a:lnTo>
                    <a:lnTo>
                      <a:pt x="1210" y="588"/>
                    </a:lnTo>
                    <a:lnTo>
                      <a:pt x="1111" y="573"/>
                    </a:lnTo>
                    <a:lnTo>
                      <a:pt x="1024" y="629"/>
                    </a:lnTo>
                    <a:lnTo>
                      <a:pt x="932" y="614"/>
                    </a:lnTo>
                    <a:lnTo>
                      <a:pt x="755" y="550"/>
                    </a:lnTo>
                    <a:lnTo>
                      <a:pt x="596" y="436"/>
                    </a:lnTo>
                    <a:lnTo>
                      <a:pt x="487" y="376"/>
                    </a:lnTo>
                    <a:lnTo>
                      <a:pt x="323" y="270"/>
                    </a:lnTo>
                    <a:lnTo>
                      <a:pt x="237" y="169"/>
                    </a:lnTo>
                    <a:lnTo>
                      <a:pt x="214" y="129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24581" name="Group 24"/>
            <p:cNvGrpSpPr>
              <a:grpSpLocks/>
            </p:cNvGrpSpPr>
            <p:nvPr/>
          </p:nvGrpSpPr>
          <p:grpSpPr bwMode="auto">
            <a:xfrm>
              <a:off x="1732" y="147"/>
              <a:ext cx="2747" cy="2718"/>
              <a:chOff x="1732" y="147"/>
              <a:chExt cx="2747" cy="2718"/>
            </a:xfrm>
          </p:grpSpPr>
          <p:grpSp>
            <p:nvGrpSpPr>
              <p:cNvPr id="24582" name="Group 16"/>
              <p:cNvGrpSpPr>
                <a:grpSpLocks/>
              </p:cNvGrpSpPr>
              <p:nvPr/>
            </p:nvGrpSpPr>
            <p:grpSpPr bwMode="auto">
              <a:xfrm>
                <a:off x="2675" y="147"/>
                <a:ext cx="1804" cy="2718"/>
                <a:chOff x="2675" y="147"/>
                <a:chExt cx="1804" cy="2718"/>
              </a:xfrm>
            </p:grpSpPr>
            <p:sp>
              <p:nvSpPr>
                <p:cNvPr id="2062" name="Freeform 9"/>
                <p:cNvSpPr>
                  <a:spLocks/>
                </p:cNvSpPr>
                <p:nvPr/>
              </p:nvSpPr>
              <p:spPr bwMode="auto">
                <a:xfrm>
                  <a:off x="3475" y="147"/>
                  <a:ext cx="548" cy="606"/>
                </a:xfrm>
                <a:custGeom>
                  <a:avLst/>
                  <a:gdLst>
                    <a:gd name="T0" fmla="*/ 146 w 548"/>
                    <a:gd name="T1" fmla="*/ 412 h 606"/>
                    <a:gd name="T2" fmla="*/ 101 w 548"/>
                    <a:gd name="T3" fmla="*/ 302 h 606"/>
                    <a:gd name="T4" fmla="*/ 64 w 548"/>
                    <a:gd name="T5" fmla="*/ 165 h 606"/>
                    <a:gd name="T6" fmla="*/ 74 w 548"/>
                    <a:gd name="T7" fmla="*/ 92 h 606"/>
                    <a:gd name="T8" fmla="*/ 110 w 548"/>
                    <a:gd name="T9" fmla="*/ 37 h 606"/>
                    <a:gd name="T10" fmla="*/ 210 w 548"/>
                    <a:gd name="T11" fmla="*/ 0 h 606"/>
                    <a:gd name="T12" fmla="*/ 328 w 548"/>
                    <a:gd name="T13" fmla="*/ 27 h 606"/>
                    <a:gd name="T14" fmla="*/ 420 w 548"/>
                    <a:gd name="T15" fmla="*/ 100 h 606"/>
                    <a:gd name="T16" fmla="*/ 466 w 548"/>
                    <a:gd name="T17" fmla="*/ 165 h 606"/>
                    <a:gd name="T18" fmla="*/ 520 w 548"/>
                    <a:gd name="T19" fmla="*/ 274 h 606"/>
                    <a:gd name="T20" fmla="*/ 547 w 548"/>
                    <a:gd name="T21" fmla="*/ 367 h 606"/>
                    <a:gd name="T22" fmla="*/ 547 w 548"/>
                    <a:gd name="T23" fmla="*/ 458 h 606"/>
                    <a:gd name="T24" fmla="*/ 510 w 548"/>
                    <a:gd name="T25" fmla="*/ 568 h 606"/>
                    <a:gd name="T26" fmla="*/ 456 w 548"/>
                    <a:gd name="T27" fmla="*/ 586 h 606"/>
                    <a:gd name="T28" fmla="*/ 384 w 548"/>
                    <a:gd name="T29" fmla="*/ 605 h 606"/>
                    <a:gd name="T30" fmla="*/ 310 w 548"/>
                    <a:gd name="T31" fmla="*/ 586 h 606"/>
                    <a:gd name="T32" fmla="*/ 228 w 548"/>
                    <a:gd name="T33" fmla="*/ 541 h 606"/>
                    <a:gd name="T34" fmla="*/ 182 w 548"/>
                    <a:gd name="T35" fmla="*/ 486 h 606"/>
                    <a:gd name="T36" fmla="*/ 74 w 548"/>
                    <a:gd name="T37" fmla="*/ 577 h 606"/>
                    <a:gd name="T38" fmla="*/ 37 w 548"/>
                    <a:gd name="T39" fmla="*/ 577 h 606"/>
                    <a:gd name="T40" fmla="*/ 10 w 548"/>
                    <a:gd name="T41" fmla="*/ 531 h 606"/>
                    <a:gd name="T42" fmla="*/ 0 w 548"/>
                    <a:gd name="T43" fmla="*/ 504 h 606"/>
                    <a:gd name="T44" fmla="*/ 156 w 548"/>
                    <a:gd name="T45" fmla="*/ 440 h 606"/>
                    <a:gd name="T46" fmla="*/ 146 w 548"/>
                    <a:gd name="T47" fmla="*/ 412 h 60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548"/>
                    <a:gd name="T73" fmla="*/ 0 h 606"/>
                    <a:gd name="T74" fmla="*/ 548 w 548"/>
                    <a:gd name="T75" fmla="*/ 606 h 606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548" h="606">
                      <a:moveTo>
                        <a:pt x="146" y="412"/>
                      </a:moveTo>
                      <a:lnTo>
                        <a:pt x="101" y="302"/>
                      </a:lnTo>
                      <a:lnTo>
                        <a:pt x="64" y="165"/>
                      </a:lnTo>
                      <a:lnTo>
                        <a:pt x="74" y="92"/>
                      </a:lnTo>
                      <a:lnTo>
                        <a:pt x="110" y="37"/>
                      </a:lnTo>
                      <a:lnTo>
                        <a:pt x="210" y="0"/>
                      </a:lnTo>
                      <a:lnTo>
                        <a:pt x="328" y="27"/>
                      </a:lnTo>
                      <a:lnTo>
                        <a:pt x="420" y="100"/>
                      </a:lnTo>
                      <a:lnTo>
                        <a:pt x="466" y="165"/>
                      </a:lnTo>
                      <a:lnTo>
                        <a:pt x="520" y="274"/>
                      </a:lnTo>
                      <a:lnTo>
                        <a:pt x="547" y="367"/>
                      </a:lnTo>
                      <a:lnTo>
                        <a:pt x="547" y="458"/>
                      </a:lnTo>
                      <a:lnTo>
                        <a:pt x="510" y="568"/>
                      </a:lnTo>
                      <a:lnTo>
                        <a:pt x="456" y="586"/>
                      </a:lnTo>
                      <a:lnTo>
                        <a:pt x="384" y="605"/>
                      </a:lnTo>
                      <a:lnTo>
                        <a:pt x="310" y="586"/>
                      </a:lnTo>
                      <a:lnTo>
                        <a:pt x="228" y="541"/>
                      </a:lnTo>
                      <a:lnTo>
                        <a:pt x="182" y="486"/>
                      </a:lnTo>
                      <a:lnTo>
                        <a:pt x="74" y="577"/>
                      </a:lnTo>
                      <a:lnTo>
                        <a:pt x="37" y="577"/>
                      </a:lnTo>
                      <a:lnTo>
                        <a:pt x="10" y="531"/>
                      </a:lnTo>
                      <a:lnTo>
                        <a:pt x="0" y="504"/>
                      </a:lnTo>
                      <a:lnTo>
                        <a:pt x="156" y="440"/>
                      </a:lnTo>
                      <a:lnTo>
                        <a:pt x="146" y="412"/>
                      </a:lnTo>
                    </a:path>
                  </a:pathLst>
                </a:custGeom>
                <a:solidFill>
                  <a:srgbClr val="000000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063" name="Freeform 10"/>
                <p:cNvSpPr>
                  <a:spLocks/>
                </p:cNvSpPr>
                <p:nvPr/>
              </p:nvSpPr>
              <p:spPr bwMode="auto">
                <a:xfrm>
                  <a:off x="2675" y="827"/>
                  <a:ext cx="1267" cy="670"/>
                </a:xfrm>
                <a:custGeom>
                  <a:avLst/>
                  <a:gdLst>
                    <a:gd name="T0" fmla="*/ 1046 w 1267"/>
                    <a:gd name="T1" fmla="*/ 109 h 670"/>
                    <a:gd name="T2" fmla="*/ 1138 w 1267"/>
                    <a:gd name="T3" fmla="*/ 28 h 670"/>
                    <a:gd name="T4" fmla="*/ 1210 w 1267"/>
                    <a:gd name="T5" fmla="*/ 0 h 670"/>
                    <a:gd name="T6" fmla="*/ 1256 w 1267"/>
                    <a:gd name="T7" fmla="*/ 9 h 670"/>
                    <a:gd name="T8" fmla="*/ 1266 w 1267"/>
                    <a:gd name="T9" fmla="*/ 82 h 670"/>
                    <a:gd name="T10" fmla="*/ 1220 w 1267"/>
                    <a:gd name="T11" fmla="*/ 155 h 670"/>
                    <a:gd name="T12" fmla="*/ 1102 w 1267"/>
                    <a:gd name="T13" fmla="*/ 210 h 670"/>
                    <a:gd name="T14" fmla="*/ 892 w 1267"/>
                    <a:gd name="T15" fmla="*/ 303 h 670"/>
                    <a:gd name="T16" fmla="*/ 664 w 1267"/>
                    <a:gd name="T17" fmla="*/ 440 h 670"/>
                    <a:gd name="T18" fmla="*/ 445 w 1267"/>
                    <a:gd name="T19" fmla="*/ 504 h 670"/>
                    <a:gd name="T20" fmla="*/ 309 w 1267"/>
                    <a:gd name="T21" fmla="*/ 560 h 670"/>
                    <a:gd name="T22" fmla="*/ 209 w 1267"/>
                    <a:gd name="T23" fmla="*/ 641 h 670"/>
                    <a:gd name="T24" fmla="*/ 136 w 1267"/>
                    <a:gd name="T25" fmla="*/ 669 h 670"/>
                    <a:gd name="T26" fmla="*/ 18 w 1267"/>
                    <a:gd name="T27" fmla="*/ 641 h 670"/>
                    <a:gd name="T28" fmla="*/ 0 w 1267"/>
                    <a:gd name="T29" fmla="*/ 550 h 670"/>
                    <a:gd name="T30" fmla="*/ 0 w 1267"/>
                    <a:gd name="T31" fmla="*/ 440 h 670"/>
                    <a:gd name="T32" fmla="*/ 100 w 1267"/>
                    <a:gd name="T33" fmla="*/ 440 h 670"/>
                    <a:gd name="T34" fmla="*/ 181 w 1267"/>
                    <a:gd name="T35" fmla="*/ 504 h 670"/>
                    <a:gd name="T36" fmla="*/ 273 w 1267"/>
                    <a:gd name="T37" fmla="*/ 504 h 670"/>
                    <a:gd name="T38" fmla="*/ 455 w 1267"/>
                    <a:gd name="T39" fmla="*/ 459 h 670"/>
                    <a:gd name="T40" fmla="*/ 627 w 1267"/>
                    <a:gd name="T41" fmla="*/ 366 h 670"/>
                    <a:gd name="T42" fmla="*/ 746 w 1267"/>
                    <a:gd name="T43" fmla="*/ 321 h 670"/>
                    <a:gd name="T44" fmla="*/ 919 w 1267"/>
                    <a:gd name="T45" fmla="*/ 238 h 670"/>
                    <a:gd name="T46" fmla="*/ 1020 w 1267"/>
                    <a:gd name="T47" fmla="*/ 147 h 670"/>
                    <a:gd name="T48" fmla="*/ 1046 w 1267"/>
                    <a:gd name="T49" fmla="*/ 109 h 67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1267"/>
                    <a:gd name="T76" fmla="*/ 0 h 670"/>
                    <a:gd name="T77" fmla="*/ 1267 w 1267"/>
                    <a:gd name="T78" fmla="*/ 670 h 67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1267" h="670">
                      <a:moveTo>
                        <a:pt x="1046" y="109"/>
                      </a:moveTo>
                      <a:lnTo>
                        <a:pt x="1138" y="28"/>
                      </a:lnTo>
                      <a:lnTo>
                        <a:pt x="1210" y="0"/>
                      </a:lnTo>
                      <a:lnTo>
                        <a:pt x="1256" y="9"/>
                      </a:lnTo>
                      <a:lnTo>
                        <a:pt x="1266" y="82"/>
                      </a:lnTo>
                      <a:lnTo>
                        <a:pt x="1220" y="155"/>
                      </a:lnTo>
                      <a:lnTo>
                        <a:pt x="1102" y="210"/>
                      </a:lnTo>
                      <a:lnTo>
                        <a:pt x="892" y="303"/>
                      </a:lnTo>
                      <a:lnTo>
                        <a:pt x="664" y="440"/>
                      </a:lnTo>
                      <a:lnTo>
                        <a:pt x="445" y="504"/>
                      </a:lnTo>
                      <a:lnTo>
                        <a:pt x="309" y="560"/>
                      </a:lnTo>
                      <a:lnTo>
                        <a:pt x="209" y="641"/>
                      </a:lnTo>
                      <a:lnTo>
                        <a:pt x="136" y="669"/>
                      </a:lnTo>
                      <a:lnTo>
                        <a:pt x="18" y="641"/>
                      </a:lnTo>
                      <a:lnTo>
                        <a:pt x="0" y="550"/>
                      </a:lnTo>
                      <a:lnTo>
                        <a:pt x="0" y="440"/>
                      </a:lnTo>
                      <a:lnTo>
                        <a:pt x="100" y="440"/>
                      </a:lnTo>
                      <a:lnTo>
                        <a:pt x="181" y="504"/>
                      </a:lnTo>
                      <a:lnTo>
                        <a:pt x="273" y="504"/>
                      </a:lnTo>
                      <a:lnTo>
                        <a:pt x="455" y="459"/>
                      </a:lnTo>
                      <a:lnTo>
                        <a:pt x="627" y="366"/>
                      </a:lnTo>
                      <a:lnTo>
                        <a:pt x="746" y="321"/>
                      </a:lnTo>
                      <a:lnTo>
                        <a:pt x="919" y="238"/>
                      </a:lnTo>
                      <a:lnTo>
                        <a:pt x="1020" y="147"/>
                      </a:lnTo>
                      <a:lnTo>
                        <a:pt x="1046" y="109"/>
                      </a:lnTo>
                    </a:path>
                  </a:pathLst>
                </a:custGeom>
                <a:solidFill>
                  <a:srgbClr val="000000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grpSp>
              <p:nvGrpSpPr>
                <p:cNvPr id="24592" name="Group 15"/>
                <p:cNvGrpSpPr>
                  <a:grpSpLocks/>
                </p:cNvGrpSpPr>
                <p:nvPr/>
              </p:nvGrpSpPr>
              <p:grpSpPr bwMode="auto">
                <a:xfrm>
                  <a:off x="3312" y="790"/>
                  <a:ext cx="1167" cy="2075"/>
                  <a:chOff x="3312" y="790"/>
                  <a:chExt cx="1167" cy="2075"/>
                </a:xfrm>
              </p:grpSpPr>
              <p:sp>
                <p:nvSpPr>
                  <p:cNvPr id="2065" name="Freeform 11"/>
                  <p:cNvSpPr>
                    <a:spLocks/>
                  </p:cNvSpPr>
                  <p:nvPr/>
                </p:nvSpPr>
                <p:spPr bwMode="auto">
                  <a:xfrm>
                    <a:off x="3841" y="790"/>
                    <a:ext cx="428" cy="983"/>
                  </a:xfrm>
                  <a:custGeom>
                    <a:avLst/>
                    <a:gdLst>
                      <a:gd name="T0" fmla="*/ 27 w 428"/>
                      <a:gd name="T1" fmla="*/ 63 h 983"/>
                      <a:gd name="T2" fmla="*/ 82 w 428"/>
                      <a:gd name="T3" fmla="*/ 9 h 983"/>
                      <a:gd name="T4" fmla="*/ 136 w 428"/>
                      <a:gd name="T5" fmla="*/ 0 h 983"/>
                      <a:gd name="T6" fmla="*/ 208 w 428"/>
                      <a:gd name="T7" fmla="*/ 18 h 983"/>
                      <a:gd name="T8" fmla="*/ 263 w 428"/>
                      <a:gd name="T9" fmla="*/ 100 h 983"/>
                      <a:gd name="T10" fmla="*/ 318 w 428"/>
                      <a:gd name="T11" fmla="*/ 239 h 983"/>
                      <a:gd name="T12" fmla="*/ 354 w 428"/>
                      <a:gd name="T13" fmla="*/ 358 h 983"/>
                      <a:gd name="T14" fmla="*/ 391 w 428"/>
                      <a:gd name="T15" fmla="*/ 486 h 983"/>
                      <a:gd name="T16" fmla="*/ 417 w 428"/>
                      <a:gd name="T17" fmla="*/ 615 h 983"/>
                      <a:gd name="T18" fmla="*/ 427 w 428"/>
                      <a:gd name="T19" fmla="*/ 734 h 983"/>
                      <a:gd name="T20" fmla="*/ 427 w 428"/>
                      <a:gd name="T21" fmla="*/ 817 h 983"/>
                      <a:gd name="T22" fmla="*/ 391 w 428"/>
                      <a:gd name="T23" fmla="*/ 908 h 983"/>
                      <a:gd name="T24" fmla="*/ 336 w 428"/>
                      <a:gd name="T25" fmla="*/ 954 h 983"/>
                      <a:gd name="T26" fmla="*/ 236 w 428"/>
                      <a:gd name="T27" fmla="*/ 982 h 983"/>
                      <a:gd name="T28" fmla="*/ 136 w 428"/>
                      <a:gd name="T29" fmla="*/ 982 h 983"/>
                      <a:gd name="T30" fmla="*/ 54 w 428"/>
                      <a:gd name="T31" fmla="*/ 926 h 983"/>
                      <a:gd name="T32" fmla="*/ 9 w 428"/>
                      <a:gd name="T33" fmla="*/ 799 h 983"/>
                      <a:gd name="T34" fmla="*/ 0 w 428"/>
                      <a:gd name="T35" fmla="*/ 642 h 983"/>
                      <a:gd name="T36" fmla="*/ 0 w 428"/>
                      <a:gd name="T37" fmla="*/ 403 h 983"/>
                      <a:gd name="T38" fmla="*/ 0 w 428"/>
                      <a:gd name="T39" fmla="*/ 229 h 983"/>
                      <a:gd name="T40" fmla="*/ 9 w 428"/>
                      <a:gd name="T41" fmla="*/ 128 h 983"/>
                      <a:gd name="T42" fmla="*/ 27 w 428"/>
                      <a:gd name="T43" fmla="*/ 63 h 98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428"/>
                      <a:gd name="T67" fmla="*/ 0 h 983"/>
                      <a:gd name="T68" fmla="*/ 428 w 428"/>
                      <a:gd name="T69" fmla="*/ 983 h 98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428" h="983">
                        <a:moveTo>
                          <a:pt x="27" y="63"/>
                        </a:moveTo>
                        <a:lnTo>
                          <a:pt x="82" y="9"/>
                        </a:lnTo>
                        <a:lnTo>
                          <a:pt x="136" y="0"/>
                        </a:lnTo>
                        <a:lnTo>
                          <a:pt x="208" y="18"/>
                        </a:lnTo>
                        <a:lnTo>
                          <a:pt x="263" y="100"/>
                        </a:lnTo>
                        <a:lnTo>
                          <a:pt x="318" y="239"/>
                        </a:lnTo>
                        <a:lnTo>
                          <a:pt x="354" y="358"/>
                        </a:lnTo>
                        <a:lnTo>
                          <a:pt x="391" y="486"/>
                        </a:lnTo>
                        <a:lnTo>
                          <a:pt x="417" y="615"/>
                        </a:lnTo>
                        <a:lnTo>
                          <a:pt x="427" y="734"/>
                        </a:lnTo>
                        <a:lnTo>
                          <a:pt x="427" y="817"/>
                        </a:lnTo>
                        <a:lnTo>
                          <a:pt x="391" y="908"/>
                        </a:lnTo>
                        <a:lnTo>
                          <a:pt x="336" y="954"/>
                        </a:lnTo>
                        <a:lnTo>
                          <a:pt x="236" y="982"/>
                        </a:lnTo>
                        <a:lnTo>
                          <a:pt x="136" y="982"/>
                        </a:lnTo>
                        <a:lnTo>
                          <a:pt x="54" y="926"/>
                        </a:lnTo>
                        <a:lnTo>
                          <a:pt x="9" y="799"/>
                        </a:lnTo>
                        <a:lnTo>
                          <a:pt x="0" y="642"/>
                        </a:lnTo>
                        <a:lnTo>
                          <a:pt x="0" y="403"/>
                        </a:lnTo>
                        <a:lnTo>
                          <a:pt x="0" y="229"/>
                        </a:lnTo>
                        <a:lnTo>
                          <a:pt x="9" y="128"/>
                        </a:lnTo>
                        <a:lnTo>
                          <a:pt x="27" y="63"/>
                        </a:lnTo>
                      </a:path>
                    </a:pathLst>
                  </a:custGeom>
                  <a:solidFill>
                    <a:srgbClr val="000000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ZA" sz="1350"/>
                  </a:p>
                </p:txBody>
              </p:sp>
              <p:sp>
                <p:nvSpPr>
                  <p:cNvPr id="2066" name="Freeform 12"/>
                  <p:cNvSpPr>
                    <a:spLocks/>
                  </p:cNvSpPr>
                  <p:nvPr/>
                </p:nvSpPr>
                <p:spPr bwMode="auto">
                  <a:xfrm>
                    <a:off x="4023" y="817"/>
                    <a:ext cx="456" cy="975"/>
                  </a:xfrm>
                  <a:custGeom>
                    <a:avLst/>
                    <a:gdLst>
                      <a:gd name="T0" fmla="*/ 18 w 456"/>
                      <a:gd name="T1" fmla="*/ 0 h 975"/>
                      <a:gd name="T2" fmla="*/ 63 w 456"/>
                      <a:gd name="T3" fmla="*/ 0 h 975"/>
                      <a:gd name="T4" fmla="*/ 154 w 456"/>
                      <a:gd name="T5" fmla="*/ 73 h 975"/>
                      <a:gd name="T6" fmla="*/ 263 w 456"/>
                      <a:gd name="T7" fmla="*/ 184 h 975"/>
                      <a:gd name="T8" fmla="*/ 373 w 456"/>
                      <a:gd name="T9" fmla="*/ 294 h 975"/>
                      <a:gd name="T10" fmla="*/ 435 w 456"/>
                      <a:gd name="T11" fmla="*/ 368 h 975"/>
                      <a:gd name="T12" fmla="*/ 435 w 456"/>
                      <a:gd name="T13" fmla="*/ 404 h 975"/>
                      <a:gd name="T14" fmla="*/ 427 w 456"/>
                      <a:gd name="T15" fmla="*/ 477 h 975"/>
                      <a:gd name="T16" fmla="*/ 345 w 456"/>
                      <a:gd name="T17" fmla="*/ 588 h 975"/>
                      <a:gd name="T18" fmla="*/ 281 w 456"/>
                      <a:gd name="T19" fmla="*/ 671 h 975"/>
                      <a:gd name="T20" fmla="*/ 254 w 456"/>
                      <a:gd name="T21" fmla="*/ 735 h 975"/>
                      <a:gd name="T22" fmla="*/ 281 w 456"/>
                      <a:gd name="T23" fmla="*/ 772 h 975"/>
                      <a:gd name="T24" fmla="*/ 327 w 456"/>
                      <a:gd name="T25" fmla="*/ 836 h 975"/>
                      <a:gd name="T26" fmla="*/ 399 w 456"/>
                      <a:gd name="T27" fmla="*/ 873 h 975"/>
                      <a:gd name="T28" fmla="*/ 445 w 456"/>
                      <a:gd name="T29" fmla="*/ 882 h 975"/>
                      <a:gd name="T30" fmla="*/ 455 w 456"/>
                      <a:gd name="T31" fmla="*/ 919 h 975"/>
                      <a:gd name="T32" fmla="*/ 445 w 456"/>
                      <a:gd name="T33" fmla="*/ 974 h 975"/>
                      <a:gd name="T34" fmla="*/ 363 w 456"/>
                      <a:gd name="T35" fmla="*/ 937 h 975"/>
                      <a:gd name="T36" fmla="*/ 291 w 456"/>
                      <a:gd name="T37" fmla="*/ 873 h 975"/>
                      <a:gd name="T38" fmla="*/ 245 w 456"/>
                      <a:gd name="T39" fmla="*/ 790 h 975"/>
                      <a:gd name="T40" fmla="*/ 236 w 456"/>
                      <a:gd name="T41" fmla="*/ 717 h 975"/>
                      <a:gd name="T42" fmla="*/ 236 w 456"/>
                      <a:gd name="T43" fmla="*/ 679 h 975"/>
                      <a:gd name="T44" fmla="*/ 281 w 456"/>
                      <a:gd name="T45" fmla="*/ 606 h 975"/>
                      <a:gd name="T46" fmla="*/ 327 w 456"/>
                      <a:gd name="T47" fmla="*/ 551 h 975"/>
                      <a:gd name="T48" fmla="*/ 363 w 456"/>
                      <a:gd name="T49" fmla="*/ 487 h 975"/>
                      <a:gd name="T50" fmla="*/ 381 w 456"/>
                      <a:gd name="T51" fmla="*/ 432 h 975"/>
                      <a:gd name="T52" fmla="*/ 355 w 456"/>
                      <a:gd name="T53" fmla="*/ 396 h 975"/>
                      <a:gd name="T54" fmla="*/ 299 w 456"/>
                      <a:gd name="T55" fmla="*/ 321 h 975"/>
                      <a:gd name="T56" fmla="*/ 227 w 456"/>
                      <a:gd name="T57" fmla="*/ 266 h 975"/>
                      <a:gd name="T58" fmla="*/ 154 w 456"/>
                      <a:gd name="T59" fmla="*/ 202 h 975"/>
                      <a:gd name="T60" fmla="*/ 72 w 456"/>
                      <a:gd name="T61" fmla="*/ 147 h 975"/>
                      <a:gd name="T62" fmla="*/ 0 w 456"/>
                      <a:gd name="T63" fmla="*/ 111 h 975"/>
                      <a:gd name="T64" fmla="*/ 18 w 456"/>
                      <a:gd name="T65" fmla="*/ 0 h 975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w 456"/>
                      <a:gd name="T100" fmla="*/ 0 h 975"/>
                      <a:gd name="T101" fmla="*/ 456 w 456"/>
                      <a:gd name="T102" fmla="*/ 975 h 975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T99" t="T100" r="T101" b="T102"/>
                    <a:pathLst>
                      <a:path w="456" h="975">
                        <a:moveTo>
                          <a:pt x="18" y="0"/>
                        </a:moveTo>
                        <a:lnTo>
                          <a:pt x="63" y="0"/>
                        </a:lnTo>
                        <a:lnTo>
                          <a:pt x="154" y="73"/>
                        </a:lnTo>
                        <a:lnTo>
                          <a:pt x="263" y="184"/>
                        </a:lnTo>
                        <a:lnTo>
                          <a:pt x="373" y="294"/>
                        </a:lnTo>
                        <a:lnTo>
                          <a:pt x="435" y="368"/>
                        </a:lnTo>
                        <a:lnTo>
                          <a:pt x="435" y="404"/>
                        </a:lnTo>
                        <a:lnTo>
                          <a:pt x="427" y="477"/>
                        </a:lnTo>
                        <a:lnTo>
                          <a:pt x="345" y="588"/>
                        </a:lnTo>
                        <a:lnTo>
                          <a:pt x="281" y="671"/>
                        </a:lnTo>
                        <a:lnTo>
                          <a:pt x="254" y="735"/>
                        </a:lnTo>
                        <a:lnTo>
                          <a:pt x="281" y="772"/>
                        </a:lnTo>
                        <a:lnTo>
                          <a:pt x="327" y="836"/>
                        </a:lnTo>
                        <a:lnTo>
                          <a:pt x="399" y="873"/>
                        </a:lnTo>
                        <a:lnTo>
                          <a:pt x="445" y="882"/>
                        </a:lnTo>
                        <a:lnTo>
                          <a:pt x="455" y="919"/>
                        </a:lnTo>
                        <a:lnTo>
                          <a:pt x="445" y="974"/>
                        </a:lnTo>
                        <a:lnTo>
                          <a:pt x="363" y="937"/>
                        </a:lnTo>
                        <a:lnTo>
                          <a:pt x="291" y="873"/>
                        </a:lnTo>
                        <a:lnTo>
                          <a:pt x="245" y="790"/>
                        </a:lnTo>
                        <a:lnTo>
                          <a:pt x="236" y="717"/>
                        </a:lnTo>
                        <a:lnTo>
                          <a:pt x="236" y="679"/>
                        </a:lnTo>
                        <a:lnTo>
                          <a:pt x="281" y="606"/>
                        </a:lnTo>
                        <a:lnTo>
                          <a:pt x="327" y="551"/>
                        </a:lnTo>
                        <a:lnTo>
                          <a:pt x="363" y="487"/>
                        </a:lnTo>
                        <a:lnTo>
                          <a:pt x="381" y="432"/>
                        </a:lnTo>
                        <a:lnTo>
                          <a:pt x="355" y="396"/>
                        </a:lnTo>
                        <a:lnTo>
                          <a:pt x="299" y="321"/>
                        </a:lnTo>
                        <a:lnTo>
                          <a:pt x="227" y="266"/>
                        </a:lnTo>
                        <a:lnTo>
                          <a:pt x="154" y="202"/>
                        </a:lnTo>
                        <a:lnTo>
                          <a:pt x="72" y="147"/>
                        </a:lnTo>
                        <a:lnTo>
                          <a:pt x="0" y="111"/>
                        </a:lnTo>
                        <a:lnTo>
                          <a:pt x="18" y="0"/>
                        </a:lnTo>
                      </a:path>
                    </a:pathLst>
                  </a:custGeom>
                  <a:solidFill>
                    <a:srgbClr val="000000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ZA" sz="1350"/>
                  </a:p>
                </p:txBody>
              </p:sp>
              <p:sp>
                <p:nvSpPr>
                  <p:cNvPr id="2067" name="Freeform 13"/>
                  <p:cNvSpPr>
                    <a:spLocks/>
                  </p:cNvSpPr>
                  <p:nvPr/>
                </p:nvSpPr>
                <p:spPr bwMode="auto">
                  <a:xfrm>
                    <a:off x="3841" y="1523"/>
                    <a:ext cx="428" cy="1342"/>
                  </a:xfrm>
                  <a:custGeom>
                    <a:avLst/>
                    <a:gdLst>
                      <a:gd name="T0" fmla="*/ 254 w 428"/>
                      <a:gd name="T1" fmla="*/ 74 h 1342"/>
                      <a:gd name="T2" fmla="*/ 290 w 428"/>
                      <a:gd name="T3" fmla="*/ 0 h 1342"/>
                      <a:gd name="T4" fmla="*/ 372 w 428"/>
                      <a:gd name="T5" fmla="*/ 0 h 1342"/>
                      <a:gd name="T6" fmla="*/ 399 w 428"/>
                      <a:gd name="T7" fmla="*/ 38 h 1342"/>
                      <a:gd name="T8" fmla="*/ 417 w 428"/>
                      <a:gd name="T9" fmla="*/ 184 h 1342"/>
                      <a:gd name="T10" fmla="*/ 391 w 428"/>
                      <a:gd name="T11" fmla="*/ 414 h 1342"/>
                      <a:gd name="T12" fmla="*/ 309 w 428"/>
                      <a:gd name="T13" fmla="*/ 689 h 1342"/>
                      <a:gd name="T14" fmla="*/ 182 w 428"/>
                      <a:gd name="T15" fmla="*/ 956 h 1342"/>
                      <a:gd name="T16" fmla="*/ 108 w 428"/>
                      <a:gd name="T17" fmla="*/ 1075 h 1342"/>
                      <a:gd name="T18" fmla="*/ 118 w 428"/>
                      <a:gd name="T19" fmla="*/ 1102 h 1342"/>
                      <a:gd name="T20" fmla="*/ 172 w 428"/>
                      <a:gd name="T21" fmla="*/ 1121 h 1342"/>
                      <a:gd name="T22" fmla="*/ 318 w 428"/>
                      <a:gd name="T23" fmla="*/ 1166 h 1342"/>
                      <a:gd name="T24" fmla="*/ 417 w 428"/>
                      <a:gd name="T25" fmla="*/ 1231 h 1342"/>
                      <a:gd name="T26" fmla="*/ 427 w 428"/>
                      <a:gd name="T27" fmla="*/ 1267 h 1342"/>
                      <a:gd name="T28" fmla="*/ 409 w 428"/>
                      <a:gd name="T29" fmla="*/ 1313 h 1342"/>
                      <a:gd name="T30" fmla="*/ 309 w 428"/>
                      <a:gd name="T31" fmla="*/ 1341 h 1342"/>
                      <a:gd name="T32" fmla="*/ 281 w 428"/>
                      <a:gd name="T33" fmla="*/ 1304 h 1342"/>
                      <a:gd name="T34" fmla="*/ 281 w 428"/>
                      <a:gd name="T35" fmla="*/ 1259 h 1342"/>
                      <a:gd name="T36" fmla="*/ 200 w 428"/>
                      <a:gd name="T37" fmla="*/ 1203 h 1342"/>
                      <a:gd name="T38" fmla="*/ 108 w 428"/>
                      <a:gd name="T39" fmla="*/ 1166 h 1342"/>
                      <a:gd name="T40" fmla="*/ 36 w 428"/>
                      <a:gd name="T41" fmla="*/ 1158 h 1342"/>
                      <a:gd name="T42" fmla="*/ 0 w 428"/>
                      <a:gd name="T43" fmla="*/ 1130 h 1342"/>
                      <a:gd name="T44" fmla="*/ 9 w 428"/>
                      <a:gd name="T45" fmla="*/ 1102 h 1342"/>
                      <a:gd name="T46" fmla="*/ 82 w 428"/>
                      <a:gd name="T47" fmla="*/ 1001 h 1342"/>
                      <a:gd name="T48" fmla="*/ 164 w 428"/>
                      <a:gd name="T49" fmla="*/ 863 h 1342"/>
                      <a:gd name="T50" fmla="*/ 245 w 428"/>
                      <a:gd name="T51" fmla="*/ 707 h 1342"/>
                      <a:gd name="T52" fmla="*/ 272 w 428"/>
                      <a:gd name="T53" fmla="*/ 570 h 1342"/>
                      <a:gd name="T54" fmla="*/ 300 w 428"/>
                      <a:gd name="T55" fmla="*/ 404 h 1342"/>
                      <a:gd name="T56" fmla="*/ 290 w 428"/>
                      <a:gd name="T57" fmla="*/ 267 h 1342"/>
                      <a:gd name="T58" fmla="*/ 281 w 428"/>
                      <a:gd name="T59" fmla="*/ 139 h 1342"/>
                      <a:gd name="T60" fmla="*/ 254 w 428"/>
                      <a:gd name="T61" fmla="*/ 74 h 1342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w 428"/>
                      <a:gd name="T94" fmla="*/ 0 h 1342"/>
                      <a:gd name="T95" fmla="*/ 428 w 428"/>
                      <a:gd name="T96" fmla="*/ 1342 h 1342"/>
                    </a:gdLst>
                    <a:ahLst/>
                    <a:cxnLst>
                      <a:cxn ang="T62">
                        <a:pos x="T0" y="T1"/>
                      </a:cxn>
                      <a:cxn ang="T63">
                        <a:pos x="T2" y="T3"/>
                      </a:cxn>
                      <a:cxn ang="T64">
                        <a:pos x="T4" y="T5"/>
                      </a:cxn>
                      <a:cxn ang="T65">
                        <a:pos x="T6" y="T7"/>
                      </a:cxn>
                      <a:cxn ang="T66">
                        <a:pos x="T8" y="T9"/>
                      </a:cxn>
                      <a:cxn ang="T67">
                        <a:pos x="T10" y="T11"/>
                      </a:cxn>
                      <a:cxn ang="T68">
                        <a:pos x="T12" y="T13"/>
                      </a:cxn>
                      <a:cxn ang="T69">
                        <a:pos x="T14" y="T15"/>
                      </a:cxn>
                      <a:cxn ang="T70">
                        <a:pos x="T16" y="T17"/>
                      </a:cxn>
                      <a:cxn ang="T71">
                        <a:pos x="T18" y="T19"/>
                      </a:cxn>
                      <a:cxn ang="T72">
                        <a:pos x="T20" y="T21"/>
                      </a:cxn>
                      <a:cxn ang="T73">
                        <a:pos x="T22" y="T23"/>
                      </a:cxn>
                      <a:cxn ang="T74">
                        <a:pos x="T24" y="T25"/>
                      </a:cxn>
                      <a:cxn ang="T75">
                        <a:pos x="T26" y="T27"/>
                      </a:cxn>
                      <a:cxn ang="T76">
                        <a:pos x="T28" y="T29"/>
                      </a:cxn>
                      <a:cxn ang="T77">
                        <a:pos x="T30" y="T31"/>
                      </a:cxn>
                      <a:cxn ang="T78">
                        <a:pos x="T32" y="T33"/>
                      </a:cxn>
                      <a:cxn ang="T79">
                        <a:pos x="T34" y="T35"/>
                      </a:cxn>
                      <a:cxn ang="T80">
                        <a:pos x="T36" y="T37"/>
                      </a:cxn>
                      <a:cxn ang="T81">
                        <a:pos x="T38" y="T39"/>
                      </a:cxn>
                      <a:cxn ang="T82">
                        <a:pos x="T40" y="T41"/>
                      </a:cxn>
                      <a:cxn ang="T83">
                        <a:pos x="T42" y="T43"/>
                      </a:cxn>
                      <a:cxn ang="T84">
                        <a:pos x="T44" y="T45"/>
                      </a:cxn>
                      <a:cxn ang="T85">
                        <a:pos x="T46" y="T47"/>
                      </a:cxn>
                      <a:cxn ang="T86">
                        <a:pos x="T48" y="T49"/>
                      </a:cxn>
                      <a:cxn ang="T87">
                        <a:pos x="T50" y="T51"/>
                      </a:cxn>
                      <a:cxn ang="T88">
                        <a:pos x="T52" y="T53"/>
                      </a:cxn>
                      <a:cxn ang="T89">
                        <a:pos x="T54" y="T55"/>
                      </a:cxn>
                      <a:cxn ang="T90">
                        <a:pos x="T56" y="T57"/>
                      </a:cxn>
                      <a:cxn ang="T91">
                        <a:pos x="T58" y="T59"/>
                      </a:cxn>
                      <a:cxn ang="T92">
                        <a:pos x="T60" y="T61"/>
                      </a:cxn>
                    </a:cxnLst>
                    <a:rect l="T93" t="T94" r="T95" b="T96"/>
                    <a:pathLst>
                      <a:path w="428" h="1342">
                        <a:moveTo>
                          <a:pt x="254" y="74"/>
                        </a:moveTo>
                        <a:lnTo>
                          <a:pt x="290" y="0"/>
                        </a:lnTo>
                        <a:lnTo>
                          <a:pt x="372" y="0"/>
                        </a:lnTo>
                        <a:lnTo>
                          <a:pt x="399" y="38"/>
                        </a:lnTo>
                        <a:lnTo>
                          <a:pt x="417" y="184"/>
                        </a:lnTo>
                        <a:lnTo>
                          <a:pt x="391" y="414"/>
                        </a:lnTo>
                        <a:lnTo>
                          <a:pt x="309" y="689"/>
                        </a:lnTo>
                        <a:lnTo>
                          <a:pt x="182" y="956"/>
                        </a:lnTo>
                        <a:lnTo>
                          <a:pt x="108" y="1075"/>
                        </a:lnTo>
                        <a:lnTo>
                          <a:pt x="118" y="1102"/>
                        </a:lnTo>
                        <a:lnTo>
                          <a:pt x="172" y="1121"/>
                        </a:lnTo>
                        <a:lnTo>
                          <a:pt x="318" y="1166"/>
                        </a:lnTo>
                        <a:lnTo>
                          <a:pt x="417" y="1231"/>
                        </a:lnTo>
                        <a:lnTo>
                          <a:pt x="427" y="1267"/>
                        </a:lnTo>
                        <a:lnTo>
                          <a:pt x="409" y="1313"/>
                        </a:lnTo>
                        <a:lnTo>
                          <a:pt x="309" y="1341"/>
                        </a:lnTo>
                        <a:lnTo>
                          <a:pt x="281" y="1304"/>
                        </a:lnTo>
                        <a:lnTo>
                          <a:pt x="281" y="1259"/>
                        </a:lnTo>
                        <a:lnTo>
                          <a:pt x="200" y="1203"/>
                        </a:lnTo>
                        <a:lnTo>
                          <a:pt x="108" y="1166"/>
                        </a:lnTo>
                        <a:lnTo>
                          <a:pt x="36" y="1158"/>
                        </a:lnTo>
                        <a:lnTo>
                          <a:pt x="0" y="1130"/>
                        </a:lnTo>
                        <a:lnTo>
                          <a:pt x="9" y="1102"/>
                        </a:lnTo>
                        <a:lnTo>
                          <a:pt x="82" y="1001"/>
                        </a:lnTo>
                        <a:lnTo>
                          <a:pt x="164" y="863"/>
                        </a:lnTo>
                        <a:lnTo>
                          <a:pt x="245" y="707"/>
                        </a:lnTo>
                        <a:lnTo>
                          <a:pt x="272" y="570"/>
                        </a:lnTo>
                        <a:lnTo>
                          <a:pt x="300" y="404"/>
                        </a:lnTo>
                        <a:lnTo>
                          <a:pt x="290" y="267"/>
                        </a:lnTo>
                        <a:lnTo>
                          <a:pt x="281" y="139"/>
                        </a:lnTo>
                        <a:lnTo>
                          <a:pt x="254" y="74"/>
                        </a:lnTo>
                      </a:path>
                    </a:pathLst>
                  </a:custGeom>
                  <a:solidFill>
                    <a:srgbClr val="000000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ZA" sz="1350"/>
                  </a:p>
                </p:txBody>
              </p:sp>
              <p:sp>
                <p:nvSpPr>
                  <p:cNvPr id="2068" name="Freeform 14"/>
                  <p:cNvSpPr>
                    <a:spLocks/>
                  </p:cNvSpPr>
                  <p:nvPr/>
                </p:nvSpPr>
                <p:spPr bwMode="auto">
                  <a:xfrm>
                    <a:off x="3312" y="1642"/>
                    <a:ext cx="730" cy="1187"/>
                  </a:xfrm>
                  <a:custGeom>
                    <a:avLst/>
                    <a:gdLst>
                      <a:gd name="T0" fmla="*/ 510 w 730"/>
                      <a:gd name="T1" fmla="*/ 212 h 1187"/>
                      <a:gd name="T2" fmla="*/ 593 w 730"/>
                      <a:gd name="T3" fmla="*/ 56 h 1187"/>
                      <a:gd name="T4" fmla="*/ 657 w 730"/>
                      <a:gd name="T5" fmla="*/ 0 h 1187"/>
                      <a:gd name="T6" fmla="*/ 711 w 730"/>
                      <a:gd name="T7" fmla="*/ 10 h 1187"/>
                      <a:gd name="T8" fmla="*/ 729 w 730"/>
                      <a:gd name="T9" fmla="*/ 65 h 1187"/>
                      <a:gd name="T10" fmla="*/ 729 w 730"/>
                      <a:gd name="T11" fmla="*/ 111 h 1187"/>
                      <a:gd name="T12" fmla="*/ 683 w 730"/>
                      <a:gd name="T13" fmla="*/ 184 h 1187"/>
                      <a:gd name="T14" fmla="*/ 583 w 730"/>
                      <a:gd name="T15" fmla="*/ 267 h 1187"/>
                      <a:gd name="T16" fmla="*/ 529 w 730"/>
                      <a:gd name="T17" fmla="*/ 359 h 1187"/>
                      <a:gd name="T18" fmla="*/ 492 w 730"/>
                      <a:gd name="T19" fmla="*/ 469 h 1187"/>
                      <a:gd name="T20" fmla="*/ 447 w 730"/>
                      <a:gd name="T21" fmla="*/ 625 h 1187"/>
                      <a:gd name="T22" fmla="*/ 410 w 730"/>
                      <a:gd name="T23" fmla="*/ 772 h 1187"/>
                      <a:gd name="T24" fmla="*/ 419 w 730"/>
                      <a:gd name="T25" fmla="*/ 919 h 1187"/>
                      <a:gd name="T26" fmla="*/ 447 w 730"/>
                      <a:gd name="T27" fmla="*/ 992 h 1187"/>
                      <a:gd name="T28" fmla="*/ 447 w 730"/>
                      <a:gd name="T29" fmla="*/ 1047 h 1187"/>
                      <a:gd name="T30" fmla="*/ 419 w 730"/>
                      <a:gd name="T31" fmla="*/ 1065 h 1187"/>
                      <a:gd name="T32" fmla="*/ 319 w 730"/>
                      <a:gd name="T33" fmla="*/ 1075 h 1187"/>
                      <a:gd name="T34" fmla="*/ 228 w 730"/>
                      <a:gd name="T35" fmla="*/ 1112 h 1187"/>
                      <a:gd name="T36" fmla="*/ 118 w 730"/>
                      <a:gd name="T37" fmla="*/ 1176 h 1187"/>
                      <a:gd name="T38" fmla="*/ 46 w 730"/>
                      <a:gd name="T39" fmla="*/ 1186 h 1187"/>
                      <a:gd name="T40" fmla="*/ 0 w 730"/>
                      <a:gd name="T41" fmla="*/ 1148 h 1187"/>
                      <a:gd name="T42" fmla="*/ 10 w 730"/>
                      <a:gd name="T43" fmla="*/ 1121 h 1187"/>
                      <a:gd name="T44" fmla="*/ 118 w 730"/>
                      <a:gd name="T45" fmla="*/ 1075 h 1187"/>
                      <a:gd name="T46" fmla="*/ 246 w 730"/>
                      <a:gd name="T47" fmla="*/ 1047 h 1187"/>
                      <a:gd name="T48" fmla="*/ 346 w 730"/>
                      <a:gd name="T49" fmla="*/ 1029 h 1187"/>
                      <a:gd name="T50" fmla="*/ 364 w 730"/>
                      <a:gd name="T51" fmla="*/ 1002 h 1187"/>
                      <a:gd name="T52" fmla="*/ 355 w 730"/>
                      <a:gd name="T53" fmla="*/ 873 h 1187"/>
                      <a:gd name="T54" fmla="*/ 355 w 730"/>
                      <a:gd name="T55" fmla="*/ 744 h 1187"/>
                      <a:gd name="T56" fmla="*/ 383 w 730"/>
                      <a:gd name="T57" fmla="*/ 643 h 1187"/>
                      <a:gd name="T58" fmla="*/ 428 w 730"/>
                      <a:gd name="T59" fmla="*/ 469 h 1187"/>
                      <a:gd name="T60" fmla="*/ 483 w 730"/>
                      <a:gd name="T61" fmla="*/ 313 h 1187"/>
                      <a:gd name="T62" fmla="*/ 510 w 730"/>
                      <a:gd name="T63" fmla="*/ 212 h 1187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w 730"/>
                      <a:gd name="T97" fmla="*/ 0 h 1187"/>
                      <a:gd name="T98" fmla="*/ 730 w 730"/>
                      <a:gd name="T99" fmla="*/ 1187 h 1187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T96" t="T97" r="T98" b="T99"/>
                    <a:pathLst>
                      <a:path w="730" h="1187">
                        <a:moveTo>
                          <a:pt x="510" y="212"/>
                        </a:moveTo>
                        <a:lnTo>
                          <a:pt x="593" y="56"/>
                        </a:lnTo>
                        <a:lnTo>
                          <a:pt x="657" y="0"/>
                        </a:lnTo>
                        <a:lnTo>
                          <a:pt x="711" y="10"/>
                        </a:lnTo>
                        <a:lnTo>
                          <a:pt x="729" y="65"/>
                        </a:lnTo>
                        <a:lnTo>
                          <a:pt x="729" y="111"/>
                        </a:lnTo>
                        <a:lnTo>
                          <a:pt x="683" y="184"/>
                        </a:lnTo>
                        <a:lnTo>
                          <a:pt x="583" y="267"/>
                        </a:lnTo>
                        <a:lnTo>
                          <a:pt x="529" y="359"/>
                        </a:lnTo>
                        <a:lnTo>
                          <a:pt x="492" y="469"/>
                        </a:lnTo>
                        <a:lnTo>
                          <a:pt x="447" y="625"/>
                        </a:lnTo>
                        <a:lnTo>
                          <a:pt x="410" y="772"/>
                        </a:lnTo>
                        <a:lnTo>
                          <a:pt x="419" y="919"/>
                        </a:lnTo>
                        <a:lnTo>
                          <a:pt x="447" y="992"/>
                        </a:lnTo>
                        <a:lnTo>
                          <a:pt x="447" y="1047"/>
                        </a:lnTo>
                        <a:lnTo>
                          <a:pt x="419" y="1065"/>
                        </a:lnTo>
                        <a:lnTo>
                          <a:pt x="319" y="1075"/>
                        </a:lnTo>
                        <a:lnTo>
                          <a:pt x="228" y="1112"/>
                        </a:lnTo>
                        <a:lnTo>
                          <a:pt x="118" y="1176"/>
                        </a:lnTo>
                        <a:lnTo>
                          <a:pt x="46" y="1186"/>
                        </a:lnTo>
                        <a:lnTo>
                          <a:pt x="0" y="1148"/>
                        </a:lnTo>
                        <a:lnTo>
                          <a:pt x="10" y="1121"/>
                        </a:lnTo>
                        <a:lnTo>
                          <a:pt x="118" y="1075"/>
                        </a:lnTo>
                        <a:lnTo>
                          <a:pt x="246" y="1047"/>
                        </a:lnTo>
                        <a:lnTo>
                          <a:pt x="346" y="1029"/>
                        </a:lnTo>
                        <a:lnTo>
                          <a:pt x="364" y="1002"/>
                        </a:lnTo>
                        <a:lnTo>
                          <a:pt x="355" y="873"/>
                        </a:lnTo>
                        <a:lnTo>
                          <a:pt x="355" y="744"/>
                        </a:lnTo>
                        <a:lnTo>
                          <a:pt x="383" y="643"/>
                        </a:lnTo>
                        <a:lnTo>
                          <a:pt x="428" y="469"/>
                        </a:lnTo>
                        <a:lnTo>
                          <a:pt x="483" y="313"/>
                        </a:lnTo>
                        <a:lnTo>
                          <a:pt x="510" y="212"/>
                        </a:lnTo>
                      </a:path>
                    </a:pathLst>
                  </a:custGeom>
                  <a:solidFill>
                    <a:srgbClr val="000000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ZA" sz="1350"/>
                  </a:p>
                </p:txBody>
              </p:sp>
            </p:grpSp>
          </p:grpSp>
          <p:grpSp>
            <p:nvGrpSpPr>
              <p:cNvPr id="24583" name="Group 21"/>
              <p:cNvGrpSpPr>
                <a:grpSpLocks/>
              </p:cNvGrpSpPr>
              <p:nvPr/>
            </p:nvGrpSpPr>
            <p:grpSpPr bwMode="auto">
              <a:xfrm>
                <a:off x="1732" y="703"/>
                <a:ext cx="179" cy="559"/>
                <a:chOff x="1732" y="703"/>
                <a:chExt cx="179" cy="559"/>
              </a:xfrm>
            </p:grpSpPr>
            <p:sp>
              <p:nvSpPr>
                <p:cNvPr id="2058" name="Freeform 17"/>
                <p:cNvSpPr>
                  <a:spLocks/>
                </p:cNvSpPr>
                <p:nvPr/>
              </p:nvSpPr>
              <p:spPr bwMode="auto">
                <a:xfrm>
                  <a:off x="1816" y="703"/>
                  <a:ext cx="78" cy="109"/>
                </a:xfrm>
                <a:custGeom>
                  <a:avLst/>
                  <a:gdLst>
                    <a:gd name="T0" fmla="*/ 15 w 78"/>
                    <a:gd name="T1" fmla="*/ 0 h 109"/>
                    <a:gd name="T2" fmla="*/ 25 w 78"/>
                    <a:gd name="T3" fmla="*/ 0 h 109"/>
                    <a:gd name="T4" fmla="*/ 34 w 78"/>
                    <a:gd name="T5" fmla="*/ 0 h 109"/>
                    <a:gd name="T6" fmla="*/ 42 w 78"/>
                    <a:gd name="T7" fmla="*/ 0 h 109"/>
                    <a:gd name="T8" fmla="*/ 49 w 78"/>
                    <a:gd name="T9" fmla="*/ 0 h 109"/>
                    <a:gd name="T10" fmla="*/ 55 w 78"/>
                    <a:gd name="T11" fmla="*/ 0 h 109"/>
                    <a:gd name="T12" fmla="*/ 60 w 78"/>
                    <a:gd name="T13" fmla="*/ 0 h 109"/>
                    <a:gd name="T14" fmla="*/ 65 w 78"/>
                    <a:gd name="T15" fmla="*/ 0 h 109"/>
                    <a:gd name="T16" fmla="*/ 69 w 78"/>
                    <a:gd name="T17" fmla="*/ 1 h 109"/>
                    <a:gd name="T18" fmla="*/ 72 w 78"/>
                    <a:gd name="T19" fmla="*/ 3 h 109"/>
                    <a:gd name="T20" fmla="*/ 74 w 78"/>
                    <a:gd name="T21" fmla="*/ 5 h 109"/>
                    <a:gd name="T22" fmla="*/ 76 w 78"/>
                    <a:gd name="T23" fmla="*/ 9 h 109"/>
                    <a:gd name="T24" fmla="*/ 76 w 78"/>
                    <a:gd name="T25" fmla="*/ 13 h 109"/>
                    <a:gd name="T26" fmla="*/ 76 w 78"/>
                    <a:gd name="T27" fmla="*/ 18 h 109"/>
                    <a:gd name="T28" fmla="*/ 76 w 78"/>
                    <a:gd name="T29" fmla="*/ 25 h 109"/>
                    <a:gd name="T30" fmla="*/ 74 w 78"/>
                    <a:gd name="T31" fmla="*/ 32 h 109"/>
                    <a:gd name="T32" fmla="*/ 73 w 78"/>
                    <a:gd name="T33" fmla="*/ 38 h 109"/>
                    <a:gd name="T34" fmla="*/ 73 w 78"/>
                    <a:gd name="T35" fmla="*/ 40 h 109"/>
                    <a:gd name="T36" fmla="*/ 73 w 78"/>
                    <a:gd name="T37" fmla="*/ 43 h 109"/>
                    <a:gd name="T38" fmla="*/ 72 w 78"/>
                    <a:gd name="T39" fmla="*/ 49 h 109"/>
                    <a:gd name="T40" fmla="*/ 71 w 78"/>
                    <a:gd name="T41" fmla="*/ 58 h 109"/>
                    <a:gd name="T42" fmla="*/ 70 w 78"/>
                    <a:gd name="T43" fmla="*/ 70 h 109"/>
                    <a:gd name="T44" fmla="*/ 68 w 78"/>
                    <a:gd name="T45" fmla="*/ 81 h 109"/>
                    <a:gd name="T46" fmla="*/ 66 w 78"/>
                    <a:gd name="T47" fmla="*/ 91 h 109"/>
                    <a:gd name="T48" fmla="*/ 64 w 78"/>
                    <a:gd name="T49" fmla="*/ 97 h 109"/>
                    <a:gd name="T50" fmla="*/ 63 w 78"/>
                    <a:gd name="T51" fmla="*/ 100 h 109"/>
                    <a:gd name="T52" fmla="*/ 62 w 78"/>
                    <a:gd name="T53" fmla="*/ 102 h 109"/>
                    <a:gd name="T54" fmla="*/ 60 w 78"/>
                    <a:gd name="T55" fmla="*/ 104 h 109"/>
                    <a:gd name="T56" fmla="*/ 57 w 78"/>
                    <a:gd name="T57" fmla="*/ 105 h 109"/>
                    <a:gd name="T58" fmla="*/ 52 w 78"/>
                    <a:gd name="T59" fmla="*/ 107 h 109"/>
                    <a:gd name="T60" fmla="*/ 49 w 78"/>
                    <a:gd name="T61" fmla="*/ 108 h 109"/>
                    <a:gd name="T62" fmla="*/ 47 w 78"/>
                    <a:gd name="T63" fmla="*/ 108 h 109"/>
                    <a:gd name="T64" fmla="*/ 46 w 78"/>
                    <a:gd name="T65" fmla="*/ 108 h 109"/>
                    <a:gd name="T66" fmla="*/ 44 w 78"/>
                    <a:gd name="T67" fmla="*/ 107 h 109"/>
                    <a:gd name="T68" fmla="*/ 39 w 78"/>
                    <a:gd name="T69" fmla="*/ 106 h 109"/>
                    <a:gd name="T70" fmla="*/ 33 w 78"/>
                    <a:gd name="T71" fmla="*/ 102 h 109"/>
                    <a:gd name="T72" fmla="*/ 26 w 78"/>
                    <a:gd name="T73" fmla="*/ 97 h 109"/>
                    <a:gd name="T74" fmla="*/ 23 w 78"/>
                    <a:gd name="T75" fmla="*/ 95 h 109"/>
                    <a:gd name="T76" fmla="*/ 21 w 78"/>
                    <a:gd name="T77" fmla="*/ 92 h 109"/>
                    <a:gd name="T78" fmla="*/ 19 w 78"/>
                    <a:gd name="T79" fmla="*/ 91 h 109"/>
                    <a:gd name="T80" fmla="*/ 13 w 78"/>
                    <a:gd name="T81" fmla="*/ 67 h 109"/>
                    <a:gd name="T82" fmla="*/ 7 w 78"/>
                    <a:gd name="T83" fmla="*/ 42 h 109"/>
                    <a:gd name="T84" fmla="*/ 5 w 78"/>
                    <a:gd name="T85" fmla="*/ 36 h 109"/>
                    <a:gd name="T86" fmla="*/ 3 w 78"/>
                    <a:gd name="T87" fmla="*/ 28 h 109"/>
                    <a:gd name="T88" fmla="*/ 1 w 78"/>
                    <a:gd name="T89" fmla="*/ 24 h 109"/>
                    <a:gd name="T90" fmla="*/ 0 w 78"/>
                    <a:gd name="T91" fmla="*/ 21 h 109"/>
                    <a:gd name="T92" fmla="*/ 0 w 78"/>
                    <a:gd name="T93" fmla="*/ 20 h 109"/>
                    <a:gd name="T94" fmla="*/ 0 w 78"/>
                    <a:gd name="T95" fmla="*/ 18 h 109"/>
                    <a:gd name="T96" fmla="*/ 1 w 78"/>
                    <a:gd name="T97" fmla="*/ 11 h 109"/>
                    <a:gd name="T98" fmla="*/ 1 w 78"/>
                    <a:gd name="T99" fmla="*/ 7 h 109"/>
                    <a:gd name="T100" fmla="*/ 2 w 78"/>
                    <a:gd name="T101" fmla="*/ 3 h 109"/>
                    <a:gd name="T102" fmla="*/ 4 w 78"/>
                    <a:gd name="T103" fmla="*/ 1 h 109"/>
                    <a:gd name="T104" fmla="*/ 7 w 78"/>
                    <a:gd name="T105" fmla="*/ 0 h 109"/>
                    <a:gd name="T106" fmla="*/ 9 w 78"/>
                    <a:gd name="T107" fmla="*/ 0 h 109"/>
                    <a:gd name="T108" fmla="*/ 10 w 78"/>
                    <a:gd name="T109" fmla="*/ 0 h 109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78"/>
                    <a:gd name="T166" fmla="*/ 0 h 109"/>
                    <a:gd name="T167" fmla="*/ 78 w 78"/>
                    <a:gd name="T168" fmla="*/ 109 h 109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78" h="109">
                      <a:moveTo>
                        <a:pt x="10" y="0"/>
                      </a:moveTo>
                      <a:lnTo>
                        <a:pt x="15" y="0"/>
                      </a:lnTo>
                      <a:lnTo>
                        <a:pt x="20" y="0"/>
                      </a:lnTo>
                      <a:lnTo>
                        <a:pt x="25" y="0"/>
                      </a:lnTo>
                      <a:lnTo>
                        <a:pt x="29" y="0"/>
                      </a:lnTo>
                      <a:lnTo>
                        <a:pt x="34" y="0"/>
                      </a:lnTo>
                      <a:lnTo>
                        <a:pt x="38" y="0"/>
                      </a:lnTo>
                      <a:lnTo>
                        <a:pt x="42" y="0"/>
                      </a:lnTo>
                      <a:lnTo>
                        <a:pt x="45" y="0"/>
                      </a:lnTo>
                      <a:lnTo>
                        <a:pt x="49" y="0"/>
                      </a:lnTo>
                      <a:lnTo>
                        <a:pt x="52" y="0"/>
                      </a:lnTo>
                      <a:lnTo>
                        <a:pt x="55" y="0"/>
                      </a:lnTo>
                      <a:lnTo>
                        <a:pt x="58" y="0"/>
                      </a:lnTo>
                      <a:lnTo>
                        <a:pt x="60" y="0"/>
                      </a:lnTo>
                      <a:lnTo>
                        <a:pt x="63" y="0"/>
                      </a:lnTo>
                      <a:lnTo>
                        <a:pt x="65" y="0"/>
                      </a:lnTo>
                      <a:lnTo>
                        <a:pt x="67" y="1"/>
                      </a:lnTo>
                      <a:lnTo>
                        <a:pt x="69" y="1"/>
                      </a:lnTo>
                      <a:lnTo>
                        <a:pt x="70" y="2"/>
                      </a:lnTo>
                      <a:lnTo>
                        <a:pt x="72" y="3"/>
                      </a:lnTo>
                      <a:lnTo>
                        <a:pt x="73" y="4"/>
                      </a:lnTo>
                      <a:lnTo>
                        <a:pt x="74" y="5"/>
                      </a:lnTo>
                      <a:lnTo>
                        <a:pt x="75" y="7"/>
                      </a:lnTo>
                      <a:lnTo>
                        <a:pt x="76" y="9"/>
                      </a:lnTo>
                      <a:lnTo>
                        <a:pt x="76" y="11"/>
                      </a:lnTo>
                      <a:lnTo>
                        <a:pt x="76" y="13"/>
                      </a:lnTo>
                      <a:lnTo>
                        <a:pt x="77" y="15"/>
                      </a:lnTo>
                      <a:lnTo>
                        <a:pt x="76" y="18"/>
                      </a:lnTo>
                      <a:lnTo>
                        <a:pt x="76" y="21"/>
                      </a:lnTo>
                      <a:lnTo>
                        <a:pt x="76" y="25"/>
                      </a:lnTo>
                      <a:lnTo>
                        <a:pt x="75" y="28"/>
                      </a:lnTo>
                      <a:lnTo>
                        <a:pt x="74" y="32"/>
                      </a:lnTo>
                      <a:lnTo>
                        <a:pt x="73" y="37"/>
                      </a:lnTo>
                      <a:lnTo>
                        <a:pt x="73" y="38"/>
                      </a:lnTo>
                      <a:lnTo>
                        <a:pt x="73" y="39"/>
                      </a:lnTo>
                      <a:lnTo>
                        <a:pt x="73" y="40"/>
                      </a:lnTo>
                      <a:lnTo>
                        <a:pt x="73" y="41"/>
                      </a:lnTo>
                      <a:lnTo>
                        <a:pt x="73" y="43"/>
                      </a:lnTo>
                      <a:lnTo>
                        <a:pt x="73" y="44"/>
                      </a:lnTo>
                      <a:lnTo>
                        <a:pt x="72" y="49"/>
                      </a:lnTo>
                      <a:lnTo>
                        <a:pt x="72" y="53"/>
                      </a:lnTo>
                      <a:lnTo>
                        <a:pt x="71" y="58"/>
                      </a:lnTo>
                      <a:lnTo>
                        <a:pt x="70" y="64"/>
                      </a:lnTo>
                      <a:lnTo>
                        <a:pt x="70" y="70"/>
                      </a:lnTo>
                      <a:lnTo>
                        <a:pt x="69" y="75"/>
                      </a:lnTo>
                      <a:lnTo>
                        <a:pt x="68" y="81"/>
                      </a:lnTo>
                      <a:lnTo>
                        <a:pt x="67" y="86"/>
                      </a:lnTo>
                      <a:lnTo>
                        <a:pt x="66" y="91"/>
                      </a:lnTo>
                      <a:lnTo>
                        <a:pt x="65" y="95"/>
                      </a:lnTo>
                      <a:lnTo>
                        <a:pt x="64" y="97"/>
                      </a:lnTo>
                      <a:lnTo>
                        <a:pt x="63" y="99"/>
                      </a:lnTo>
                      <a:lnTo>
                        <a:pt x="63" y="100"/>
                      </a:lnTo>
                      <a:lnTo>
                        <a:pt x="62" y="101"/>
                      </a:lnTo>
                      <a:lnTo>
                        <a:pt x="62" y="102"/>
                      </a:lnTo>
                      <a:lnTo>
                        <a:pt x="61" y="103"/>
                      </a:lnTo>
                      <a:lnTo>
                        <a:pt x="60" y="104"/>
                      </a:lnTo>
                      <a:lnTo>
                        <a:pt x="59" y="104"/>
                      </a:lnTo>
                      <a:lnTo>
                        <a:pt x="57" y="105"/>
                      </a:lnTo>
                      <a:lnTo>
                        <a:pt x="54" y="106"/>
                      </a:lnTo>
                      <a:lnTo>
                        <a:pt x="52" y="107"/>
                      </a:lnTo>
                      <a:lnTo>
                        <a:pt x="50" y="107"/>
                      </a:lnTo>
                      <a:lnTo>
                        <a:pt x="49" y="108"/>
                      </a:lnTo>
                      <a:lnTo>
                        <a:pt x="48" y="108"/>
                      </a:lnTo>
                      <a:lnTo>
                        <a:pt x="47" y="108"/>
                      </a:lnTo>
                      <a:lnTo>
                        <a:pt x="46" y="108"/>
                      </a:lnTo>
                      <a:lnTo>
                        <a:pt x="44" y="107"/>
                      </a:lnTo>
                      <a:lnTo>
                        <a:pt x="42" y="107"/>
                      </a:lnTo>
                      <a:lnTo>
                        <a:pt x="39" y="106"/>
                      </a:lnTo>
                      <a:lnTo>
                        <a:pt x="37" y="105"/>
                      </a:lnTo>
                      <a:lnTo>
                        <a:pt x="33" y="102"/>
                      </a:lnTo>
                      <a:lnTo>
                        <a:pt x="28" y="99"/>
                      </a:lnTo>
                      <a:lnTo>
                        <a:pt x="26" y="97"/>
                      </a:lnTo>
                      <a:lnTo>
                        <a:pt x="25" y="96"/>
                      </a:lnTo>
                      <a:lnTo>
                        <a:pt x="23" y="95"/>
                      </a:lnTo>
                      <a:lnTo>
                        <a:pt x="22" y="93"/>
                      </a:lnTo>
                      <a:lnTo>
                        <a:pt x="21" y="92"/>
                      </a:lnTo>
                      <a:lnTo>
                        <a:pt x="20" y="92"/>
                      </a:lnTo>
                      <a:lnTo>
                        <a:pt x="19" y="91"/>
                      </a:lnTo>
                      <a:lnTo>
                        <a:pt x="13" y="67"/>
                      </a:lnTo>
                      <a:lnTo>
                        <a:pt x="10" y="55"/>
                      </a:lnTo>
                      <a:lnTo>
                        <a:pt x="7" y="42"/>
                      </a:lnTo>
                      <a:lnTo>
                        <a:pt x="6" y="39"/>
                      </a:lnTo>
                      <a:lnTo>
                        <a:pt x="5" y="36"/>
                      </a:lnTo>
                      <a:lnTo>
                        <a:pt x="4" y="32"/>
                      </a:lnTo>
                      <a:lnTo>
                        <a:pt x="3" y="28"/>
                      </a:lnTo>
                      <a:lnTo>
                        <a:pt x="2" y="25"/>
                      </a:lnTo>
                      <a:lnTo>
                        <a:pt x="1" y="24"/>
                      </a:lnTo>
                      <a:lnTo>
                        <a:pt x="1" y="23"/>
                      </a:lnTo>
                      <a:lnTo>
                        <a:pt x="0" y="21"/>
                      </a:lnTo>
                      <a:lnTo>
                        <a:pt x="0" y="20"/>
                      </a:lnTo>
                      <a:lnTo>
                        <a:pt x="0" y="18"/>
                      </a:lnTo>
                      <a:lnTo>
                        <a:pt x="0" y="15"/>
                      </a:lnTo>
                      <a:lnTo>
                        <a:pt x="1" y="11"/>
                      </a:lnTo>
                      <a:lnTo>
                        <a:pt x="1" y="9"/>
                      </a:lnTo>
                      <a:lnTo>
                        <a:pt x="1" y="7"/>
                      </a:lnTo>
                      <a:lnTo>
                        <a:pt x="1" y="5"/>
                      </a:lnTo>
                      <a:lnTo>
                        <a:pt x="2" y="3"/>
                      </a:lnTo>
                      <a:lnTo>
                        <a:pt x="3" y="2"/>
                      </a:lnTo>
                      <a:lnTo>
                        <a:pt x="4" y="1"/>
                      </a:lnTo>
                      <a:lnTo>
                        <a:pt x="6" y="1"/>
                      </a:lnTo>
                      <a:lnTo>
                        <a:pt x="7" y="0"/>
                      </a:lnTo>
                      <a:lnTo>
                        <a:pt x="8" y="0"/>
                      </a:lnTo>
                      <a:lnTo>
                        <a:pt x="9" y="0"/>
                      </a:lnTo>
                      <a:lnTo>
                        <a:pt x="10" y="0"/>
                      </a:lnTo>
                    </a:path>
                  </a:pathLst>
                </a:custGeom>
                <a:solidFill>
                  <a:srgbClr val="339933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059" name="Freeform 18"/>
                <p:cNvSpPr>
                  <a:spLocks/>
                </p:cNvSpPr>
                <p:nvPr/>
              </p:nvSpPr>
              <p:spPr bwMode="auto">
                <a:xfrm>
                  <a:off x="1732" y="808"/>
                  <a:ext cx="153" cy="454"/>
                </a:xfrm>
                <a:custGeom>
                  <a:avLst/>
                  <a:gdLst>
                    <a:gd name="T0" fmla="*/ 110 w 153"/>
                    <a:gd name="T1" fmla="*/ 3 h 454"/>
                    <a:gd name="T2" fmla="*/ 111 w 153"/>
                    <a:gd name="T3" fmla="*/ 10 h 454"/>
                    <a:gd name="T4" fmla="*/ 110 w 153"/>
                    <a:gd name="T5" fmla="*/ 20 h 454"/>
                    <a:gd name="T6" fmla="*/ 107 w 153"/>
                    <a:gd name="T7" fmla="*/ 34 h 454"/>
                    <a:gd name="T8" fmla="*/ 99 w 153"/>
                    <a:gd name="T9" fmla="*/ 54 h 454"/>
                    <a:gd name="T10" fmla="*/ 97 w 153"/>
                    <a:gd name="T11" fmla="*/ 63 h 454"/>
                    <a:gd name="T12" fmla="*/ 89 w 153"/>
                    <a:gd name="T13" fmla="*/ 82 h 454"/>
                    <a:gd name="T14" fmla="*/ 80 w 153"/>
                    <a:gd name="T15" fmla="*/ 100 h 454"/>
                    <a:gd name="T16" fmla="*/ 73 w 153"/>
                    <a:gd name="T17" fmla="*/ 119 h 454"/>
                    <a:gd name="T18" fmla="*/ 67 w 153"/>
                    <a:gd name="T19" fmla="*/ 140 h 454"/>
                    <a:gd name="T20" fmla="*/ 60 w 153"/>
                    <a:gd name="T21" fmla="*/ 161 h 454"/>
                    <a:gd name="T22" fmla="*/ 49 w 153"/>
                    <a:gd name="T23" fmla="*/ 193 h 454"/>
                    <a:gd name="T24" fmla="*/ 35 w 153"/>
                    <a:gd name="T25" fmla="*/ 234 h 454"/>
                    <a:gd name="T26" fmla="*/ 24 w 153"/>
                    <a:gd name="T27" fmla="*/ 273 h 454"/>
                    <a:gd name="T28" fmla="*/ 15 w 153"/>
                    <a:gd name="T29" fmla="*/ 298 h 454"/>
                    <a:gd name="T30" fmla="*/ 12 w 153"/>
                    <a:gd name="T31" fmla="*/ 316 h 454"/>
                    <a:gd name="T32" fmla="*/ 8 w 153"/>
                    <a:gd name="T33" fmla="*/ 328 h 454"/>
                    <a:gd name="T34" fmla="*/ 3 w 153"/>
                    <a:gd name="T35" fmla="*/ 339 h 454"/>
                    <a:gd name="T36" fmla="*/ 0 w 153"/>
                    <a:gd name="T37" fmla="*/ 348 h 454"/>
                    <a:gd name="T38" fmla="*/ 0 w 153"/>
                    <a:gd name="T39" fmla="*/ 354 h 454"/>
                    <a:gd name="T40" fmla="*/ 2 w 153"/>
                    <a:gd name="T41" fmla="*/ 360 h 454"/>
                    <a:gd name="T42" fmla="*/ 4 w 153"/>
                    <a:gd name="T43" fmla="*/ 366 h 454"/>
                    <a:gd name="T44" fmla="*/ 9 w 153"/>
                    <a:gd name="T45" fmla="*/ 373 h 454"/>
                    <a:gd name="T46" fmla="*/ 18 w 153"/>
                    <a:gd name="T47" fmla="*/ 387 h 454"/>
                    <a:gd name="T48" fmla="*/ 32 w 153"/>
                    <a:gd name="T49" fmla="*/ 408 h 454"/>
                    <a:gd name="T50" fmla="*/ 46 w 153"/>
                    <a:gd name="T51" fmla="*/ 424 h 454"/>
                    <a:gd name="T52" fmla="*/ 51 w 153"/>
                    <a:gd name="T53" fmla="*/ 429 h 454"/>
                    <a:gd name="T54" fmla="*/ 61 w 153"/>
                    <a:gd name="T55" fmla="*/ 443 h 454"/>
                    <a:gd name="T56" fmla="*/ 67 w 153"/>
                    <a:gd name="T57" fmla="*/ 449 h 454"/>
                    <a:gd name="T58" fmla="*/ 75 w 153"/>
                    <a:gd name="T59" fmla="*/ 453 h 454"/>
                    <a:gd name="T60" fmla="*/ 86 w 153"/>
                    <a:gd name="T61" fmla="*/ 446 h 454"/>
                    <a:gd name="T62" fmla="*/ 94 w 153"/>
                    <a:gd name="T63" fmla="*/ 435 h 454"/>
                    <a:gd name="T64" fmla="*/ 105 w 153"/>
                    <a:gd name="T65" fmla="*/ 417 h 454"/>
                    <a:gd name="T66" fmla="*/ 111 w 153"/>
                    <a:gd name="T67" fmla="*/ 406 h 454"/>
                    <a:gd name="T68" fmla="*/ 118 w 153"/>
                    <a:gd name="T69" fmla="*/ 394 h 454"/>
                    <a:gd name="T70" fmla="*/ 128 w 153"/>
                    <a:gd name="T71" fmla="*/ 382 h 454"/>
                    <a:gd name="T72" fmla="*/ 137 w 153"/>
                    <a:gd name="T73" fmla="*/ 372 h 454"/>
                    <a:gd name="T74" fmla="*/ 145 w 153"/>
                    <a:gd name="T75" fmla="*/ 355 h 454"/>
                    <a:gd name="T76" fmla="*/ 150 w 153"/>
                    <a:gd name="T77" fmla="*/ 329 h 454"/>
                    <a:gd name="T78" fmla="*/ 152 w 153"/>
                    <a:gd name="T79" fmla="*/ 303 h 454"/>
                    <a:gd name="T80" fmla="*/ 152 w 153"/>
                    <a:gd name="T81" fmla="*/ 275 h 454"/>
                    <a:gd name="T82" fmla="*/ 150 w 153"/>
                    <a:gd name="T83" fmla="*/ 248 h 454"/>
                    <a:gd name="T84" fmla="*/ 145 w 153"/>
                    <a:gd name="T85" fmla="*/ 207 h 454"/>
                    <a:gd name="T86" fmla="*/ 138 w 153"/>
                    <a:gd name="T87" fmla="*/ 153 h 454"/>
                    <a:gd name="T88" fmla="*/ 139 w 153"/>
                    <a:gd name="T89" fmla="*/ 124 h 454"/>
                    <a:gd name="T90" fmla="*/ 143 w 153"/>
                    <a:gd name="T91" fmla="*/ 96 h 454"/>
                    <a:gd name="T92" fmla="*/ 147 w 153"/>
                    <a:gd name="T93" fmla="*/ 70 h 454"/>
                    <a:gd name="T94" fmla="*/ 150 w 153"/>
                    <a:gd name="T95" fmla="*/ 47 h 454"/>
                    <a:gd name="T96" fmla="*/ 150 w 153"/>
                    <a:gd name="T97" fmla="*/ 32 h 454"/>
                    <a:gd name="T98" fmla="*/ 148 w 153"/>
                    <a:gd name="T99" fmla="*/ 23 h 454"/>
                    <a:gd name="T100" fmla="*/ 146 w 153"/>
                    <a:gd name="T101" fmla="*/ 16 h 454"/>
                    <a:gd name="T102" fmla="*/ 141 w 153"/>
                    <a:gd name="T103" fmla="*/ 10 h 454"/>
                    <a:gd name="T104" fmla="*/ 135 w 153"/>
                    <a:gd name="T105" fmla="*/ 5 h 454"/>
                    <a:gd name="T106" fmla="*/ 126 w 153"/>
                    <a:gd name="T107" fmla="*/ 2 h 454"/>
                    <a:gd name="T108" fmla="*/ 115 w 153"/>
                    <a:gd name="T109" fmla="*/ 0 h 454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153"/>
                    <a:gd name="T166" fmla="*/ 0 h 454"/>
                    <a:gd name="T167" fmla="*/ 153 w 153"/>
                    <a:gd name="T168" fmla="*/ 454 h 454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153" h="454">
                      <a:moveTo>
                        <a:pt x="109" y="0"/>
                      </a:moveTo>
                      <a:lnTo>
                        <a:pt x="110" y="3"/>
                      </a:lnTo>
                      <a:lnTo>
                        <a:pt x="110" y="7"/>
                      </a:lnTo>
                      <a:lnTo>
                        <a:pt x="111" y="10"/>
                      </a:lnTo>
                      <a:lnTo>
                        <a:pt x="111" y="13"/>
                      </a:lnTo>
                      <a:lnTo>
                        <a:pt x="110" y="20"/>
                      </a:lnTo>
                      <a:lnTo>
                        <a:pt x="109" y="27"/>
                      </a:lnTo>
                      <a:lnTo>
                        <a:pt x="107" y="34"/>
                      </a:lnTo>
                      <a:lnTo>
                        <a:pt x="104" y="41"/>
                      </a:lnTo>
                      <a:lnTo>
                        <a:pt x="99" y="54"/>
                      </a:lnTo>
                      <a:lnTo>
                        <a:pt x="98" y="59"/>
                      </a:lnTo>
                      <a:lnTo>
                        <a:pt x="97" y="63"/>
                      </a:lnTo>
                      <a:lnTo>
                        <a:pt x="93" y="73"/>
                      </a:lnTo>
                      <a:lnTo>
                        <a:pt x="89" y="82"/>
                      </a:lnTo>
                      <a:lnTo>
                        <a:pt x="85" y="91"/>
                      </a:lnTo>
                      <a:lnTo>
                        <a:pt x="80" y="100"/>
                      </a:lnTo>
                      <a:lnTo>
                        <a:pt x="76" y="110"/>
                      </a:lnTo>
                      <a:lnTo>
                        <a:pt x="73" y="119"/>
                      </a:lnTo>
                      <a:lnTo>
                        <a:pt x="70" y="129"/>
                      </a:lnTo>
                      <a:lnTo>
                        <a:pt x="67" y="140"/>
                      </a:lnTo>
                      <a:lnTo>
                        <a:pt x="64" y="151"/>
                      </a:lnTo>
                      <a:lnTo>
                        <a:pt x="60" y="161"/>
                      </a:lnTo>
                      <a:lnTo>
                        <a:pt x="57" y="172"/>
                      </a:lnTo>
                      <a:lnTo>
                        <a:pt x="49" y="193"/>
                      </a:lnTo>
                      <a:lnTo>
                        <a:pt x="41" y="214"/>
                      </a:lnTo>
                      <a:lnTo>
                        <a:pt x="35" y="234"/>
                      </a:lnTo>
                      <a:lnTo>
                        <a:pt x="30" y="254"/>
                      </a:lnTo>
                      <a:lnTo>
                        <a:pt x="24" y="273"/>
                      </a:lnTo>
                      <a:lnTo>
                        <a:pt x="17" y="292"/>
                      </a:lnTo>
                      <a:lnTo>
                        <a:pt x="15" y="298"/>
                      </a:lnTo>
                      <a:lnTo>
                        <a:pt x="14" y="304"/>
                      </a:lnTo>
                      <a:lnTo>
                        <a:pt x="12" y="316"/>
                      </a:lnTo>
                      <a:lnTo>
                        <a:pt x="10" y="322"/>
                      </a:lnTo>
                      <a:lnTo>
                        <a:pt x="8" y="328"/>
                      </a:lnTo>
                      <a:lnTo>
                        <a:pt x="6" y="333"/>
                      </a:lnTo>
                      <a:lnTo>
                        <a:pt x="3" y="339"/>
                      </a:lnTo>
                      <a:lnTo>
                        <a:pt x="1" y="345"/>
                      </a:lnTo>
                      <a:lnTo>
                        <a:pt x="0" y="348"/>
                      </a:lnTo>
                      <a:lnTo>
                        <a:pt x="0" y="351"/>
                      </a:lnTo>
                      <a:lnTo>
                        <a:pt x="0" y="354"/>
                      </a:lnTo>
                      <a:lnTo>
                        <a:pt x="0" y="357"/>
                      </a:lnTo>
                      <a:lnTo>
                        <a:pt x="2" y="360"/>
                      </a:lnTo>
                      <a:lnTo>
                        <a:pt x="3" y="363"/>
                      </a:lnTo>
                      <a:lnTo>
                        <a:pt x="4" y="366"/>
                      </a:lnTo>
                      <a:lnTo>
                        <a:pt x="7" y="370"/>
                      </a:lnTo>
                      <a:lnTo>
                        <a:pt x="9" y="373"/>
                      </a:lnTo>
                      <a:lnTo>
                        <a:pt x="12" y="378"/>
                      </a:lnTo>
                      <a:lnTo>
                        <a:pt x="18" y="387"/>
                      </a:lnTo>
                      <a:lnTo>
                        <a:pt x="25" y="397"/>
                      </a:lnTo>
                      <a:lnTo>
                        <a:pt x="32" y="408"/>
                      </a:lnTo>
                      <a:lnTo>
                        <a:pt x="40" y="417"/>
                      </a:lnTo>
                      <a:lnTo>
                        <a:pt x="46" y="424"/>
                      </a:lnTo>
                      <a:lnTo>
                        <a:pt x="49" y="427"/>
                      </a:lnTo>
                      <a:lnTo>
                        <a:pt x="51" y="429"/>
                      </a:lnTo>
                      <a:lnTo>
                        <a:pt x="56" y="436"/>
                      </a:lnTo>
                      <a:lnTo>
                        <a:pt x="61" y="443"/>
                      </a:lnTo>
                      <a:lnTo>
                        <a:pt x="64" y="446"/>
                      </a:lnTo>
                      <a:lnTo>
                        <a:pt x="67" y="449"/>
                      </a:lnTo>
                      <a:lnTo>
                        <a:pt x="71" y="451"/>
                      </a:lnTo>
                      <a:lnTo>
                        <a:pt x="75" y="453"/>
                      </a:lnTo>
                      <a:lnTo>
                        <a:pt x="81" y="450"/>
                      </a:lnTo>
                      <a:lnTo>
                        <a:pt x="86" y="446"/>
                      </a:lnTo>
                      <a:lnTo>
                        <a:pt x="90" y="441"/>
                      </a:lnTo>
                      <a:lnTo>
                        <a:pt x="94" y="435"/>
                      </a:lnTo>
                      <a:lnTo>
                        <a:pt x="101" y="423"/>
                      </a:lnTo>
                      <a:lnTo>
                        <a:pt x="105" y="417"/>
                      </a:lnTo>
                      <a:lnTo>
                        <a:pt x="109" y="412"/>
                      </a:lnTo>
                      <a:lnTo>
                        <a:pt x="111" y="406"/>
                      </a:lnTo>
                      <a:lnTo>
                        <a:pt x="115" y="400"/>
                      </a:lnTo>
                      <a:lnTo>
                        <a:pt x="118" y="394"/>
                      </a:lnTo>
                      <a:lnTo>
                        <a:pt x="123" y="388"/>
                      </a:lnTo>
                      <a:lnTo>
                        <a:pt x="128" y="382"/>
                      </a:lnTo>
                      <a:lnTo>
                        <a:pt x="133" y="376"/>
                      </a:lnTo>
                      <a:lnTo>
                        <a:pt x="137" y="372"/>
                      </a:lnTo>
                      <a:lnTo>
                        <a:pt x="142" y="368"/>
                      </a:lnTo>
                      <a:lnTo>
                        <a:pt x="145" y="355"/>
                      </a:lnTo>
                      <a:lnTo>
                        <a:pt x="148" y="343"/>
                      </a:lnTo>
                      <a:lnTo>
                        <a:pt x="150" y="329"/>
                      </a:lnTo>
                      <a:lnTo>
                        <a:pt x="152" y="316"/>
                      </a:lnTo>
                      <a:lnTo>
                        <a:pt x="152" y="303"/>
                      </a:lnTo>
                      <a:lnTo>
                        <a:pt x="152" y="289"/>
                      </a:lnTo>
                      <a:lnTo>
                        <a:pt x="152" y="275"/>
                      </a:lnTo>
                      <a:lnTo>
                        <a:pt x="151" y="262"/>
                      </a:lnTo>
                      <a:lnTo>
                        <a:pt x="150" y="248"/>
                      </a:lnTo>
                      <a:lnTo>
                        <a:pt x="148" y="234"/>
                      </a:lnTo>
                      <a:lnTo>
                        <a:pt x="145" y="207"/>
                      </a:lnTo>
                      <a:lnTo>
                        <a:pt x="141" y="179"/>
                      </a:lnTo>
                      <a:lnTo>
                        <a:pt x="138" y="153"/>
                      </a:lnTo>
                      <a:lnTo>
                        <a:pt x="138" y="139"/>
                      </a:lnTo>
                      <a:lnTo>
                        <a:pt x="139" y="124"/>
                      </a:lnTo>
                      <a:lnTo>
                        <a:pt x="141" y="110"/>
                      </a:lnTo>
                      <a:lnTo>
                        <a:pt x="143" y="96"/>
                      </a:lnTo>
                      <a:lnTo>
                        <a:pt x="145" y="83"/>
                      </a:lnTo>
                      <a:lnTo>
                        <a:pt x="147" y="70"/>
                      </a:lnTo>
                      <a:lnTo>
                        <a:pt x="149" y="58"/>
                      </a:lnTo>
                      <a:lnTo>
                        <a:pt x="150" y="47"/>
                      </a:lnTo>
                      <a:lnTo>
                        <a:pt x="150" y="37"/>
                      </a:lnTo>
                      <a:lnTo>
                        <a:pt x="150" y="32"/>
                      </a:lnTo>
                      <a:lnTo>
                        <a:pt x="149" y="28"/>
                      </a:lnTo>
                      <a:lnTo>
                        <a:pt x="148" y="23"/>
                      </a:lnTo>
                      <a:lnTo>
                        <a:pt x="147" y="20"/>
                      </a:lnTo>
                      <a:lnTo>
                        <a:pt x="146" y="16"/>
                      </a:lnTo>
                      <a:lnTo>
                        <a:pt x="144" y="13"/>
                      </a:lnTo>
                      <a:lnTo>
                        <a:pt x="141" y="10"/>
                      </a:lnTo>
                      <a:lnTo>
                        <a:pt x="138" y="7"/>
                      </a:lnTo>
                      <a:lnTo>
                        <a:pt x="135" y="5"/>
                      </a:lnTo>
                      <a:lnTo>
                        <a:pt x="131" y="4"/>
                      </a:lnTo>
                      <a:lnTo>
                        <a:pt x="126" y="2"/>
                      </a:lnTo>
                      <a:lnTo>
                        <a:pt x="121" y="1"/>
                      </a:lnTo>
                      <a:lnTo>
                        <a:pt x="115" y="0"/>
                      </a:lnTo>
                      <a:lnTo>
                        <a:pt x="109" y="0"/>
                      </a:lnTo>
                    </a:path>
                  </a:pathLst>
                </a:custGeom>
                <a:solidFill>
                  <a:schemeClr val="accent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060" name="Freeform 19"/>
                <p:cNvSpPr>
                  <a:spLocks/>
                </p:cNvSpPr>
                <p:nvPr/>
              </p:nvSpPr>
              <p:spPr bwMode="auto">
                <a:xfrm>
                  <a:off x="1781" y="816"/>
                  <a:ext cx="130" cy="225"/>
                </a:xfrm>
                <a:custGeom>
                  <a:avLst/>
                  <a:gdLst>
                    <a:gd name="T0" fmla="*/ 47 w 130"/>
                    <a:gd name="T1" fmla="*/ 6 h 225"/>
                    <a:gd name="T2" fmla="*/ 44 w 130"/>
                    <a:gd name="T3" fmla="*/ 22 h 225"/>
                    <a:gd name="T4" fmla="*/ 40 w 130"/>
                    <a:gd name="T5" fmla="*/ 36 h 225"/>
                    <a:gd name="T6" fmla="*/ 39 w 130"/>
                    <a:gd name="T7" fmla="*/ 41 h 225"/>
                    <a:gd name="T8" fmla="*/ 38 w 130"/>
                    <a:gd name="T9" fmla="*/ 45 h 225"/>
                    <a:gd name="T10" fmla="*/ 38 w 130"/>
                    <a:gd name="T11" fmla="*/ 46 h 225"/>
                    <a:gd name="T12" fmla="*/ 36 w 130"/>
                    <a:gd name="T13" fmla="*/ 58 h 225"/>
                    <a:gd name="T14" fmla="*/ 33 w 130"/>
                    <a:gd name="T15" fmla="*/ 71 h 225"/>
                    <a:gd name="T16" fmla="*/ 29 w 130"/>
                    <a:gd name="T17" fmla="*/ 85 h 225"/>
                    <a:gd name="T18" fmla="*/ 24 w 130"/>
                    <a:gd name="T19" fmla="*/ 101 h 225"/>
                    <a:gd name="T20" fmla="*/ 21 w 130"/>
                    <a:gd name="T21" fmla="*/ 110 h 225"/>
                    <a:gd name="T22" fmla="*/ 17 w 130"/>
                    <a:gd name="T23" fmla="*/ 121 h 225"/>
                    <a:gd name="T24" fmla="*/ 8 w 130"/>
                    <a:gd name="T25" fmla="*/ 144 h 225"/>
                    <a:gd name="T26" fmla="*/ 4 w 130"/>
                    <a:gd name="T27" fmla="*/ 155 h 225"/>
                    <a:gd name="T28" fmla="*/ 1 w 130"/>
                    <a:gd name="T29" fmla="*/ 166 h 225"/>
                    <a:gd name="T30" fmla="*/ 0 w 130"/>
                    <a:gd name="T31" fmla="*/ 175 h 225"/>
                    <a:gd name="T32" fmla="*/ 1 w 130"/>
                    <a:gd name="T33" fmla="*/ 183 h 225"/>
                    <a:gd name="T34" fmla="*/ 6 w 130"/>
                    <a:gd name="T35" fmla="*/ 192 h 225"/>
                    <a:gd name="T36" fmla="*/ 12 w 130"/>
                    <a:gd name="T37" fmla="*/ 199 h 225"/>
                    <a:gd name="T38" fmla="*/ 19 w 130"/>
                    <a:gd name="T39" fmla="*/ 203 h 225"/>
                    <a:gd name="T40" fmla="*/ 36 w 130"/>
                    <a:gd name="T41" fmla="*/ 210 h 225"/>
                    <a:gd name="T42" fmla="*/ 53 w 130"/>
                    <a:gd name="T43" fmla="*/ 213 h 225"/>
                    <a:gd name="T44" fmla="*/ 65 w 130"/>
                    <a:gd name="T45" fmla="*/ 215 h 225"/>
                    <a:gd name="T46" fmla="*/ 77 w 130"/>
                    <a:gd name="T47" fmla="*/ 217 h 225"/>
                    <a:gd name="T48" fmla="*/ 95 w 130"/>
                    <a:gd name="T49" fmla="*/ 220 h 225"/>
                    <a:gd name="T50" fmla="*/ 103 w 130"/>
                    <a:gd name="T51" fmla="*/ 222 h 225"/>
                    <a:gd name="T52" fmla="*/ 109 w 130"/>
                    <a:gd name="T53" fmla="*/ 223 h 225"/>
                    <a:gd name="T54" fmla="*/ 113 w 130"/>
                    <a:gd name="T55" fmla="*/ 224 h 225"/>
                    <a:gd name="T56" fmla="*/ 115 w 130"/>
                    <a:gd name="T57" fmla="*/ 224 h 225"/>
                    <a:gd name="T58" fmla="*/ 122 w 130"/>
                    <a:gd name="T59" fmla="*/ 199 h 225"/>
                    <a:gd name="T60" fmla="*/ 127 w 130"/>
                    <a:gd name="T61" fmla="*/ 174 h 225"/>
                    <a:gd name="T62" fmla="*/ 129 w 130"/>
                    <a:gd name="T63" fmla="*/ 147 h 225"/>
                    <a:gd name="T64" fmla="*/ 128 w 130"/>
                    <a:gd name="T65" fmla="*/ 121 h 225"/>
                    <a:gd name="T66" fmla="*/ 126 w 130"/>
                    <a:gd name="T67" fmla="*/ 94 h 225"/>
                    <a:gd name="T68" fmla="*/ 123 w 130"/>
                    <a:gd name="T69" fmla="*/ 67 h 225"/>
                    <a:gd name="T70" fmla="*/ 115 w 130"/>
                    <a:gd name="T71" fmla="*/ 14 h 225"/>
                    <a:gd name="T72" fmla="*/ 110 w 130"/>
                    <a:gd name="T73" fmla="*/ 16 h 225"/>
                    <a:gd name="T74" fmla="*/ 107 w 130"/>
                    <a:gd name="T75" fmla="*/ 18 h 225"/>
                    <a:gd name="T76" fmla="*/ 101 w 130"/>
                    <a:gd name="T77" fmla="*/ 20 h 225"/>
                    <a:gd name="T78" fmla="*/ 97 w 130"/>
                    <a:gd name="T79" fmla="*/ 20 h 225"/>
                    <a:gd name="T80" fmla="*/ 94 w 130"/>
                    <a:gd name="T81" fmla="*/ 19 h 225"/>
                    <a:gd name="T82" fmla="*/ 89 w 130"/>
                    <a:gd name="T83" fmla="*/ 16 h 225"/>
                    <a:gd name="T84" fmla="*/ 85 w 130"/>
                    <a:gd name="T85" fmla="*/ 14 h 225"/>
                    <a:gd name="T86" fmla="*/ 80 w 130"/>
                    <a:gd name="T87" fmla="*/ 12 h 225"/>
                    <a:gd name="T88" fmla="*/ 74 w 130"/>
                    <a:gd name="T89" fmla="*/ 9 h 225"/>
                    <a:gd name="T90" fmla="*/ 67 w 130"/>
                    <a:gd name="T91" fmla="*/ 6 h 225"/>
                    <a:gd name="T92" fmla="*/ 58 w 130"/>
                    <a:gd name="T93" fmla="*/ 3 h 225"/>
                    <a:gd name="T94" fmla="*/ 48 w 130"/>
                    <a:gd name="T95" fmla="*/ 0 h 225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w 130"/>
                    <a:gd name="T145" fmla="*/ 0 h 225"/>
                    <a:gd name="T146" fmla="*/ 130 w 130"/>
                    <a:gd name="T147" fmla="*/ 225 h 225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T144" t="T145" r="T146" b="T147"/>
                  <a:pathLst>
                    <a:path w="130" h="225">
                      <a:moveTo>
                        <a:pt x="48" y="0"/>
                      </a:moveTo>
                      <a:lnTo>
                        <a:pt x="47" y="6"/>
                      </a:lnTo>
                      <a:lnTo>
                        <a:pt x="45" y="14"/>
                      </a:lnTo>
                      <a:lnTo>
                        <a:pt x="44" y="22"/>
                      </a:lnTo>
                      <a:lnTo>
                        <a:pt x="42" y="29"/>
                      </a:lnTo>
                      <a:lnTo>
                        <a:pt x="40" y="36"/>
                      </a:lnTo>
                      <a:lnTo>
                        <a:pt x="40" y="39"/>
                      </a:lnTo>
                      <a:lnTo>
                        <a:pt x="39" y="41"/>
                      </a:lnTo>
                      <a:lnTo>
                        <a:pt x="39" y="43"/>
                      </a:lnTo>
                      <a:lnTo>
                        <a:pt x="38" y="45"/>
                      </a:lnTo>
                      <a:lnTo>
                        <a:pt x="38" y="46"/>
                      </a:lnTo>
                      <a:lnTo>
                        <a:pt x="37" y="52"/>
                      </a:lnTo>
                      <a:lnTo>
                        <a:pt x="36" y="58"/>
                      </a:lnTo>
                      <a:lnTo>
                        <a:pt x="34" y="64"/>
                      </a:lnTo>
                      <a:lnTo>
                        <a:pt x="33" y="71"/>
                      </a:lnTo>
                      <a:lnTo>
                        <a:pt x="31" y="78"/>
                      </a:lnTo>
                      <a:lnTo>
                        <a:pt x="29" y="85"/>
                      </a:lnTo>
                      <a:lnTo>
                        <a:pt x="26" y="93"/>
                      </a:lnTo>
                      <a:lnTo>
                        <a:pt x="24" y="101"/>
                      </a:lnTo>
                      <a:lnTo>
                        <a:pt x="22" y="105"/>
                      </a:lnTo>
                      <a:lnTo>
                        <a:pt x="21" y="110"/>
                      </a:lnTo>
                      <a:lnTo>
                        <a:pt x="19" y="115"/>
                      </a:lnTo>
                      <a:lnTo>
                        <a:pt x="17" y="121"/>
                      </a:lnTo>
                      <a:lnTo>
                        <a:pt x="12" y="132"/>
                      </a:lnTo>
                      <a:lnTo>
                        <a:pt x="8" y="144"/>
                      </a:lnTo>
                      <a:lnTo>
                        <a:pt x="5" y="149"/>
                      </a:lnTo>
                      <a:lnTo>
                        <a:pt x="4" y="155"/>
                      </a:lnTo>
                      <a:lnTo>
                        <a:pt x="2" y="161"/>
                      </a:lnTo>
                      <a:lnTo>
                        <a:pt x="1" y="166"/>
                      </a:lnTo>
                      <a:lnTo>
                        <a:pt x="0" y="171"/>
                      </a:lnTo>
                      <a:lnTo>
                        <a:pt x="0" y="175"/>
                      </a:lnTo>
                      <a:lnTo>
                        <a:pt x="0" y="179"/>
                      </a:lnTo>
                      <a:lnTo>
                        <a:pt x="1" y="183"/>
                      </a:lnTo>
                      <a:lnTo>
                        <a:pt x="3" y="188"/>
                      </a:lnTo>
                      <a:lnTo>
                        <a:pt x="6" y="192"/>
                      </a:lnTo>
                      <a:lnTo>
                        <a:pt x="8" y="195"/>
                      </a:lnTo>
                      <a:lnTo>
                        <a:pt x="12" y="199"/>
                      </a:lnTo>
                      <a:lnTo>
                        <a:pt x="15" y="201"/>
                      </a:lnTo>
                      <a:lnTo>
                        <a:pt x="19" y="203"/>
                      </a:lnTo>
                      <a:lnTo>
                        <a:pt x="27" y="207"/>
                      </a:lnTo>
                      <a:lnTo>
                        <a:pt x="36" y="210"/>
                      </a:lnTo>
                      <a:lnTo>
                        <a:pt x="44" y="212"/>
                      </a:lnTo>
                      <a:lnTo>
                        <a:pt x="53" y="213"/>
                      </a:lnTo>
                      <a:lnTo>
                        <a:pt x="61" y="215"/>
                      </a:lnTo>
                      <a:lnTo>
                        <a:pt x="65" y="215"/>
                      </a:lnTo>
                      <a:lnTo>
                        <a:pt x="69" y="216"/>
                      </a:lnTo>
                      <a:lnTo>
                        <a:pt x="77" y="217"/>
                      </a:lnTo>
                      <a:lnTo>
                        <a:pt x="87" y="219"/>
                      </a:lnTo>
                      <a:lnTo>
                        <a:pt x="95" y="220"/>
                      </a:lnTo>
                      <a:lnTo>
                        <a:pt x="99" y="221"/>
                      </a:lnTo>
                      <a:lnTo>
                        <a:pt x="103" y="222"/>
                      </a:lnTo>
                      <a:lnTo>
                        <a:pt x="106" y="222"/>
                      </a:lnTo>
                      <a:lnTo>
                        <a:pt x="109" y="223"/>
                      </a:lnTo>
                      <a:lnTo>
                        <a:pt x="112" y="223"/>
                      </a:lnTo>
                      <a:lnTo>
                        <a:pt x="113" y="224"/>
                      </a:lnTo>
                      <a:lnTo>
                        <a:pt x="115" y="224"/>
                      </a:lnTo>
                      <a:lnTo>
                        <a:pt x="119" y="212"/>
                      </a:lnTo>
                      <a:lnTo>
                        <a:pt x="122" y="199"/>
                      </a:lnTo>
                      <a:lnTo>
                        <a:pt x="125" y="186"/>
                      </a:lnTo>
                      <a:lnTo>
                        <a:pt x="127" y="174"/>
                      </a:lnTo>
                      <a:lnTo>
                        <a:pt x="128" y="161"/>
                      </a:lnTo>
                      <a:lnTo>
                        <a:pt x="129" y="147"/>
                      </a:lnTo>
                      <a:lnTo>
                        <a:pt x="129" y="134"/>
                      </a:lnTo>
                      <a:lnTo>
                        <a:pt x="128" y="121"/>
                      </a:lnTo>
                      <a:lnTo>
                        <a:pt x="127" y="107"/>
                      </a:lnTo>
                      <a:lnTo>
                        <a:pt x="126" y="94"/>
                      </a:lnTo>
                      <a:lnTo>
                        <a:pt x="125" y="80"/>
                      </a:lnTo>
                      <a:lnTo>
                        <a:pt x="123" y="67"/>
                      </a:lnTo>
                      <a:lnTo>
                        <a:pt x="119" y="40"/>
                      </a:lnTo>
                      <a:lnTo>
                        <a:pt x="115" y="14"/>
                      </a:lnTo>
                      <a:lnTo>
                        <a:pt x="112" y="15"/>
                      </a:lnTo>
                      <a:lnTo>
                        <a:pt x="110" y="16"/>
                      </a:lnTo>
                      <a:lnTo>
                        <a:pt x="108" y="17"/>
                      </a:lnTo>
                      <a:lnTo>
                        <a:pt x="107" y="18"/>
                      </a:lnTo>
                      <a:lnTo>
                        <a:pt x="104" y="19"/>
                      </a:lnTo>
                      <a:lnTo>
                        <a:pt x="101" y="20"/>
                      </a:lnTo>
                      <a:lnTo>
                        <a:pt x="99" y="20"/>
                      </a:lnTo>
                      <a:lnTo>
                        <a:pt x="97" y="20"/>
                      </a:lnTo>
                      <a:lnTo>
                        <a:pt x="96" y="19"/>
                      </a:lnTo>
                      <a:lnTo>
                        <a:pt x="94" y="19"/>
                      </a:lnTo>
                      <a:lnTo>
                        <a:pt x="91" y="17"/>
                      </a:lnTo>
                      <a:lnTo>
                        <a:pt x="89" y="16"/>
                      </a:lnTo>
                      <a:lnTo>
                        <a:pt x="87" y="15"/>
                      </a:lnTo>
                      <a:lnTo>
                        <a:pt x="85" y="14"/>
                      </a:lnTo>
                      <a:lnTo>
                        <a:pt x="83" y="13"/>
                      </a:lnTo>
                      <a:lnTo>
                        <a:pt x="80" y="12"/>
                      </a:lnTo>
                      <a:lnTo>
                        <a:pt x="77" y="10"/>
                      </a:lnTo>
                      <a:lnTo>
                        <a:pt x="74" y="9"/>
                      </a:lnTo>
                      <a:lnTo>
                        <a:pt x="71" y="8"/>
                      </a:lnTo>
                      <a:lnTo>
                        <a:pt x="67" y="6"/>
                      </a:lnTo>
                      <a:lnTo>
                        <a:pt x="63" y="5"/>
                      </a:lnTo>
                      <a:lnTo>
                        <a:pt x="58" y="3"/>
                      </a:lnTo>
                      <a:lnTo>
                        <a:pt x="53" y="2"/>
                      </a:lnTo>
                      <a:lnTo>
                        <a:pt x="48" y="0"/>
                      </a:lnTo>
                    </a:path>
                  </a:pathLst>
                </a:custGeom>
                <a:solidFill>
                  <a:srgbClr val="FF0000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061" name="Freeform 20"/>
                <p:cNvSpPr>
                  <a:spLocks/>
                </p:cNvSpPr>
                <p:nvPr/>
              </p:nvSpPr>
              <p:spPr bwMode="auto">
                <a:xfrm>
                  <a:off x="1732" y="1023"/>
                  <a:ext cx="148" cy="239"/>
                </a:xfrm>
                <a:custGeom>
                  <a:avLst/>
                  <a:gdLst>
                    <a:gd name="T0" fmla="*/ 42 w 148"/>
                    <a:gd name="T1" fmla="*/ 26 h 239"/>
                    <a:gd name="T2" fmla="*/ 33 w 148"/>
                    <a:gd name="T3" fmla="*/ 45 h 239"/>
                    <a:gd name="T4" fmla="*/ 23 w 148"/>
                    <a:gd name="T5" fmla="*/ 72 h 239"/>
                    <a:gd name="T6" fmla="*/ 11 w 148"/>
                    <a:gd name="T7" fmla="*/ 101 h 239"/>
                    <a:gd name="T8" fmla="*/ 0 w 148"/>
                    <a:gd name="T9" fmla="*/ 131 h 239"/>
                    <a:gd name="T10" fmla="*/ 8 w 148"/>
                    <a:gd name="T11" fmla="*/ 153 h 239"/>
                    <a:gd name="T12" fmla="*/ 23 w 148"/>
                    <a:gd name="T13" fmla="*/ 170 h 239"/>
                    <a:gd name="T14" fmla="*/ 39 w 148"/>
                    <a:gd name="T15" fmla="*/ 189 h 239"/>
                    <a:gd name="T16" fmla="*/ 53 w 148"/>
                    <a:gd name="T17" fmla="*/ 215 h 239"/>
                    <a:gd name="T18" fmla="*/ 70 w 148"/>
                    <a:gd name="T19" fmla="*/ 232 h 239"/>
                    <a:gd name="T20" fmla="*/ 82 w 148"/>
                    <a:gd name="T21" fmla="*/ 238 h 239"/>
                    <a:gd name="T22" fmla="*/ 95 w 148"/>
                    <a:gd name="T23" fmla="*/ 219 h 239"/>
                    <a:gd name="T24" fmla="*/ 113 w 148"/>
                    <a:gd name="T25" fmla="*/ 185 h 239"/>
                    <a:gd name="T26" fmla="*/ 126 w 148"/>
                    <a:gd name="T27" fmla="*/ 166 h 239"/>
                    <a:gd name="T28" fmla="*/ 136 w 148"/>
                    <a:gd name="T29" fmla="*/ 156 h 239"/>
                    <a:gd name="T30" fmla="*/ 140 w 148"/>
                    <a:gd name="T31" fmla="*/ 150 h 239"/>
                    <a:gd name="T32" fmla="*/ 142 w 148"/>
                    <a:gd name="T33" fmla="*/ 145 h 239"/>
                    <a:gd name="T34" fmla="*/ 144 w 148"/>
                    <a:gd name="T35" fmla="*/ 139 h 239"/>
                    <a:gd name="T36" fmla="*/ 146 w 148"/>
                    <a:gd name="T37" fmla="*/ 132 h 239"/>
                    <a:gd name="T38" fmla="*/ 147 w 148"/>
                    <a:gd name="T39" fmla="*/ 129 h 239"/>
                    <a:gd name="T40" fmla="*/ 145 w 148"/>
                    <a:gd name="T41" fmla="*/ 120 h 239"/>
                    <a:gd name="T42" fmla="*/ 144 w 148"/>
                    <a:gd name="T43" fmla="*/ 114 h 239"/>
                    <a:gd name="T44" fmla="*/ 143 w 148"/>
                    <a:gd name="T45" fmla="*/ 108 h 239"/>
                    <a:gd name="T46" fmla="*/ 140 w 148"/>
                    <a:gd name="T47" fmla="*/ 100 h 239"/>
                    <a:gd name="T48" fmla="*/ 140 w 148"/>
                    <a:gd name="T49" fmla="*/ 93 h 239"/>
                    <a:gd name="T50" fmla="*/ 142 w 148"/>
                    <a:gd name="T51" fmla="*/ 81 h 239"/>
                    <a:gd name="T52" fmla="*/ 141 w 148"/>
                    <a:gd name="T53" fmla="*/ 76 h 239"/>
                    <a:gd name="T54" fmla="*/ 137 w 148"/>
                    <a:gd name="T55" fmla="*/ 75 h 239"/>
                    <a:gd name="T56" fmla="*/ 137 w 148"/>
                    <a:gd name="T57" fmla="*/ 72 h 239"/>
                    <a:gd name="T58" fmla="*/ 139 w 148"/>
                    <a:gd name="T59" fmla="*/ 71 h 239"/>
                    <a:gd name="T60" fmla="*/ 140 w 148"/>
                    <a:gd name="T61" fmla="*/ 64 h 239"/>
                    <a:gd name="T62" fmla="*/ 143 w 148"/>
                    <a:gd name="T63" fmla="*/ 48 h 239"/>
                    <a:gd name="T64" fmla="*/ 146 w 148"/>
                    <a:gd name="T65" fmla="*/ 33 h 239"/>
                    <a:gd name="T66" fmla="*/ 145 w 148"/>
                    <a:gd name="T67" fmla="*/ 23 h 239"/>
                    <a:gd name="T68" fmla="*/ 140 w 148"/>
                    <a:gd name="T69" fmla="*/ 17 h 239"/>
                    <a:gd name="T70" fmla="*/ 129 w 148"/>
                    <a:gd name="T71" fmla="*/ 13 h 239"/>
                    <a:gd name="T72" fmla="*/ 113 w 148"/>
                    <a:gd name="T73" fmla="*/ 12 h 239"/>
                    <a:gd name="T74" fmla="*/ 84 w 148"/>
                    <a:gd name="T75" fmla="*/ 13 h 239"/>
                    <a:gd name="T76" fmla="*/ 70 w 148"/>
                    <a:gd name="T77" fmla="*/ 13 h 239"/>
                    <a:gd name="T78" fmla="*/ 60 w 148"/>
                    <a:gd name="T79" fmla="*/ 11 h 239"/>
                    <a:gd name="T80" fmla="*/ 53 w 148"/>
                    <a:gd name="T81" fmla="*/ 9 h 239"/>
                    <a:gd name="T82" fmla="*/ 50 w 148"/>
                    <a:gd name="T83" fmla="*/ 8 h 239"/>
                    <a:gd name="T84" fmla="*/ 49 w 148"/>
                    <a:gd name="T85" fmla="*/ 6 h 239"/>
                    <a:gd name="T86" fmla="*/ 51 w 148"/>
                    <a:gd name="T87" fmla="*/ 0 h 239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148"/>
                    <a:gd name="T133" fmla="*/ 0 h 239"/>
                    <a:gd name="T134" fmla="*/ 148 w 148"/>
                    <a:gd name="T135" fmla="*/ 239 h 239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148" h="239">
                      <a:moveTo>
                        <a:pt x="51" y="0"/>
                      </a:moveTo>
                      <a:lnTo>
                        <a:pt x="47" y="13"/>
                      </a:lnTo>
                      <a:lnTo>
                        <a:pt x="42" y="26"/>
                      </a:lnTo>
                      <a:lnTo>
                        <a:pt x="39" y="33"/>
                      </a:lnTo>
                      <a:lnTo>
                        <a:pt x="36" y="39"/>
                      </a:lnTo>
                      <a:lnTo>
                        <a:pt x="33" y="45"/>
                      </a:lnTo>
                      <a:lnTo>
                        <a:pt x="29" y="51"/>
                      </a:lnTo>
                      <a:lnTo>
                        <a:pt x="26" y="62"/>
                      </a:lnTo>
                      <a:lnTo>
                        <a:pt x="23" y="72"/>
                      </a:lnTo>
                      <a:lnTo>
                        <a:pt x="19" y="81"/>
                      </a:lnTo>
                      <a:lnTo>
                        <a:pt x="15" y="91"/>
                      </a:lnTo>
                      <a:lnTo>
                        <a:pt x="11" y="101"/>
                      </a:lnTo>
                      <a:lnTo>
                        <a:pt x="7" y="111"/>
                      </a:lnTo>
                      <a:lnTo>
                        <a:pt x="3" y="120"/>
                      </a:lnTo>
                      <a:lnTo>
                        <a:pt x="0" y="131"/>
                      </a:lnTo>
                      <a:lnTo>
                        <a:pt x="2" y="140"/>
                      </a:lnTo>
                      <a:lnTo>
                        <a:pt x="5" y="147"/>
                      </a:lnTo>
                      <a:lnTo>
                        <a:pt x="8" y="153"/>
                      </a:lnTo>
                      <a:lnTo>
                        <a:pt x="12" y="159"/>
                      </a:lnTo>
                      <a:lnTo>
                        <a:pt x="17" y="165"/>
                      </a:lnTo>
                      <a:lnTo>
                        <a:pt x="23" y="170"/>
                      </a:lnTo>
                      <a:lnTo>
                        <a:pt x="29" y="175"/>
                      </a:lnTo>
                      <a:lnTo>
                        <a:pt x="36" y="180"/>
                      </a:lnTo>
                      <a:lnTo>
                        <a:pt x="39" y="189"/>
                      </a:lnTo>
                      <a:lnTo>
                        <a:pt x="43" y="197"/>
                      </a:lnTo>
                      <a:lnTo>
                        <a:pt x="48" y="206"/>
                      </a:lnTo>
                      <a:lnTo>
                        <a:pt x="53" y="215"/>
                      </a:lnTo>
                      <a:lnTo>
                        <a:pt x="59" y="222"/>
                      </a:lnTo>
                      <a:lnTo>
                        <a:pt x="66" y="229"/>
                      </a:lnTo>
                      <a:lnTo>
                        <a:pt x="70" y="232"/>
                      </a:lnTo>
                      <a:lnTo>
                        <a:pt x="74" y="234"/>
                      </a:lnTo>
                      <a:lnTo>
                        <a:pt x="78" y="236"/>
                      </a:lnTo>
                      <a:lnTo>
                        <a:pt x="82" y="238"/>
                      </a:lnTo>
                      <a:lnTo>
                        <a:pt x="86" y="234"/>
                      </a:lnTo>
                      <a:lnTo>
                        <a:pt x="89" y="229"/>
                      </a:lnTo>
                      <a:lnTo>
                        <a:pt x="95" y="219"/>
                      </a:lnTo>
                      <a:lnTo>
                        <a:pt x="101" y="208"/>
                      </a:lnTo>
                      <a:lnTo>
                        <a:pt x="107" y="197"/>
                      </a:lnTo>
                      <a:lnTo>
                        <a:pt x="113" y="185"/>
                      </a:lnTo>
                      <a:lnTo>
                        <a:pt x="119" y="175"/>
                      </a:lnTo>
                      <a:lnTo>
                        <a:pt x="122" y="170"/>
                      </a:lnTo>
                      <a:lnTo>
                        <a:pt x="126" y="166"/>
                      </a:lnTo>
                      <a:lnTo>
                        <a:pt x="131" y="161"/>
                      </a:lnTo>
                      <a:lnTo>
                        <a:pt x="135" y="158"/>
                      </a:lnTo>
                      <a:lnTo>
                        <a:pt x="136" y="156"/>
                      </a:lnTo>
                      <a:lnTo>
                        <a:pt x="137" y="154"/>
                      </a:lnTo>
                      <a:lnTo>
                        <a:pt x="139" y="152"/>
                      </a:lnTo>
                      <a:lnTo>
                        <a:pt x="140" y="150"/>
                      </a:lnTo>
                      <a:lnTo>
                        <a:pt x="140" y="149"/>
                      </a:lnTo>
                      <a:lnTo>
                        <a:pt x="141" y="147"/>
                      </a:lnTo>
                      <a:lnTo>
                        <a:pt x="142" y="145"/>
                      </a:lnTo>
                      <a:lnTo>
                        <a:pt x="142" y="143"/>
                      </a:lnTo>
                      <a:lnTo>
                        <a:pt x="143" y="141"/>
                      </a:lnTo>
                      <a:lnTo>
                        <a:pt x="144" y="139"/>
                      </a:lnTo>
                      <a:lnTo>
                        <a:pt x="145" y="136"/>
                      </a:lnTo>
                      <a:lnTo>
                        <a:pt x="146" y="134"/>
                      </a:lnTo>
                      <a:lnTo>
                        <a:pt x="146" y="132"/>
                      </a:lnTo>
                      <a:lnTo>
                        <a:pt x="147" y="130"/>
                      </a:lnTo>
                      <a:lnTo>
                        <a:pt x="147" y="129"/>
                      </a:lnTo>
                      <a:lnTo>
                        <a:pt x="146" y="125"/>
                      </a:lnTo>
                      <a:lnTo>
                        <a:pt x="146" y="123"/>
                      </a:lnTo>
                      <a:lnTo>
                        <a:pt x="145" y="120"/>
                      </a:lnTo>
                      <a:lnTo>
                        <a:pt x="145" y="119"/>
                      </a:lnTo>
                      <a:lnTo>
                        <a:pt x="145" y="116"/>
                      </a:lnTo>
                      <a:lnTo>
                        <a:pt x="144" y="114"/>
                      </a:lnTo>
                      <a:lnTo>
                        <a:pt x="144" y="112"/>
                      </a:lnTo>
                      <a:lnTo>
                        <a:pt x="143" y="110"/>
                      </a:lnTo>
                      <a:lnTo>
                        <a:pt x="143" y="108"/>
                      </a:lnTo>
                      <a:lnTo>
                        <a:pt x="142" y="106"/>
                      </a:lnTo>
                      <a:lnTo>
                        <a:pt x="141" y="103"/>
                      </a:lnTo>
                      <a:lnTo>
                        <a:pt x="140" y="100"/>
                      </a:lnTo>
                      <a:lnTo>
                        <a:pt x="139" y="99"/>
                      </a:lnTo>
                      <a:lnTo>
                        <a:pt x="139" y="97"/>
                      </a:lnTo>
                      <a:lnTo>
                        <a:pt x="140" y="93"/>
                      </a:lnTo>
                      <a:lnTo>
                        <a:pt x="141" y="89"/>
                      </a:lnTo>
                      <a:lnTo>
                        <a:pt x="142" y="85"/>
                      </a:lnTo>
                      <a:lnTo>
                        <a:pt x="142" y="81"/>
                      </a:lnTo>
                      <a:lnTo>
                        <a:pt x="142" y="80"/>
                      </a:lnTo>
                      <a:lnTo>
                        <a:pt x="142" y="78"/>
                      </a:lnTo>
                      <a:lnTo>
                        <a:pt x="141" y="76"/>
                      </a:lnTo>
                      <a:lnTo>
                        <a:pt x="140" y="76"/>
                      </a:lnTo>
                      <a:lnTo>
                        <a:pt x="139" y="75"/>
                      </a:lnTo>
                      <a:lnTo>
                        <a:pt x="137" y="75"/>
                      </a:lnTo>
                      <a:lnTo>
                        <a:pt x="137" y="73"/>
                      </a:lnTo>
                      <a:lnTo>
                        <a:pt x="137" y="72"/>
                      </a:lnTo>
                      <a:lnTo>
                        <a:pt x="138" y="72"/>
                      </a:lnTo>
                      <a:lnTo>
                        <a:pt x="139" y="72"/>
                      </a:lnTo>
                      <a:lnTo>
                        <a:pt x="139" y="71"/>
                      </a:lnTo>
                      <a:lnTo>
                        <a:pt x="140" y="69"/>
                      </a:lnTo>
                      <a:lnTo>
                        <a:pt x="140" y="66"/>
                      </a:lnTo>
                      <a:lnTo>
                        <a:pt x="140" y="64"/>
                      </a:lnTo>
                      <a:lnTo>
                        <a:pt x="140" y="62"/>
                      </a:lnTo>
                      <a:lnTo>
                        <a:pt x="142" y="55"/>
                      </a:lnTo>
                      <a:lnTo>
                        <a:pt x="143" y="48"/>
                      </a:lnTo>
                      <a:lnTo>
                        <a:pt x="145" y="41"/>
                      </a:lnTo>
                      <a:lnTo>
                        <a:pt x="145" y="37"/>
                      </a:lnTo>
                      <a:lnTo>
                        <a:pt x="146" y="33"/>
                      </a:lnTo>
                      <a:lnTo>
                        <a:pt x="146" y="30"/>
                      </a:lnTo>
                      <a:lnTo>
                        <a:pt x="145" y="26"/>
                      </a:lnTo>
                      <a:lnTo>
                        <a:pt x="145" y="23"/>
                      </a:lnTo>
                      <a:lnTo>
                        <a:pt x="144" y="21"/>
                      </a:lnTo>
                      <a:lnTo>
                        <a:pt x="142" y="19"/>
                      </a:lnTo>
                      <a:lnTo>
                        <a:pt x="140" y="17"/>
                      </a:lnTo>
                      <a:lnTo>
                        <a:pt x="137" y="15"/>
                      </a:lnTo>
                      <a:lnTo>
                        <a:pt x="133" y="14"/>
                      </a:lnTo>
                      <a:lnTo>
                        <a:pt x="129" y="13"/>
                      </a:lnTo>
                      <a:lnTo>
                        <a:pt x="124" y="13"/>
                      </a:lnTo>
                      <a:lnTo>
                        <a:pt x="119" y="12"/>
                      </a:lnTo>
                      <a:lnTo>
                        <a:pt x="113" y="12"/>
                      </a:lnTo>
                      <a:lnTo>
                        <a:pt x="102" y="12"/>
                      </a:lnTo>
                      <a:lnTo>
                        <a:pt x="90" y="13"/>
                      </a:lnTo>
                      <a:lnTo>
                        <a:pt x="84" y="13"/>
                      </a:lnTo>
                      <a:lnTo>
                        <a:pt x="79" y="13"/>
                      </a:lnTo>
                      <a:lnTo>
                        <a:pt x="74" y="13"/>
                      </a:lnTo>
                      <a:lnTo>
                        <a:pt x="70" y="13"/>
                      </a:lnTo>
                      <a:lnTo>
                        <a:pt x="66" y="12"/>
                      </a:lnTo>
                      <a:lnTo>
                        <a:pt x="63" y="12"/>
                      </a:lnTo>
                      <a:lnTo>
                        <a:pt x="60" y="11"/>
                      </a:lnTo>
                      <a:lnTo>
                        <a:pt x="57" y="10"/>
                      </a:lnTo>
                      <a:lnTo>
                        <a:pt x="55" y="10"/>
                      </a:lnTo>
                      <a:lnTo>
                        <a:pt x="53" y="9"/>
                      </a:lnTo>
                      <a:lnTo>
                        <a:pt x="52" y="9"/>
                      </a:lnTo>
                      <a:lnTo>
                        <a:pt x="51" y="9"/>
                      </a:lnTo>
                      <a:lnTo>
                        <a:pt x="50" y="8"/>
                      </a:lnTo>
                      <a:lnTo>
                        <a:pt x="49" y="8"/>
                      </a:lnTo>
                      <a:lnTo>
                        <a:pt x="49" y="6"/>
                      </a:lnTo>
                      <a:lnTo>
                        <a:pt x="50" y="4"/>
                      </a:lnTo>
                      <a:lnTo>
                        <a:pt x="50" y="2"/>
                      </a:lnTo>
                      <a:lnTo>
                        <a:pt x="51" y="0"/>
                      </a:lnTo>
                    </a:path>
                  </a:pathLst>
                </a:custGeom>
                <a:solidFill>
                  <a:srgbClr val="FF0000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  <p:sp>
            <p:nvSpPr>
              <p:cNvPr id="2056" name="Freeform 22"/>
              <p:cNvSpPr>
                <a:spLocks/>
              </p:cNvSpPr>
              <p:nvPr/>
            </p:nvSpPr>
            <p:spPr bwMode="auto">
              <a:xfrm>
                <a:off x="3931" y="805"/>
                <a:ext cx="216" cy="586"/>
              </a:xfrm>
              <a:custGeom>
                <a:avLst/>
                <a:gdLst>
                  <a:gd name="T0" fmla="*/ 35 w 216"/>
                  <a:gd name="T1" fmla="*/ 1 h 586"/>
                  <a:gd name="T2" fmla="*/ 81 w 216"/>
                  <a:gd name="T3" fmla="*/ 1 h 586"/>
                  <a:gd name="T4" fmla="*/ 115 w 216"/>
                  <a:gd name="T5" fmla="*/ 4 h 586"/>
                  <a:gd name="T6" fmla="*/ 133 w 216"/>
                  <a:gd name="T7" fmla="*/ 13 h 586"/>
                  <a:gd name="T8" fmla="*/ 126 w 216"/>
                  <a:gd name="T9" fmla="*/ 37 h 586"/>
                  <a:gd name="T10" fmla="*/ 120 w 216"/>
                  <a:gd name="T11" fmla="*/ 53 h 586"/>
                  <a:gd name="T12" fmla="*/ 118 w 216"/>
                  <a:gd name="T13" fmla="*/ 66 h 586"/>
                  <a:gd name="T14" fmla="*/ 109 w 216"/>
                  <a:gd name="T15" fmla="*/ 100 h 586"/>
                  <a:gd name="T16" fmla="*/ 116 w 216"/>
                  <a:gd name="T17" fmla="*/ 129 h 586"/>
                  <a:gd name="T18" fmla="*/ 131 w 216"/>
                  <a:gd name="T19" fmla="*/ 158 h 586"/>
                  <a:gd name="T20" fmla="*/ 160 w 216"/>
                  <a:gd name="T21" fmla="*/ 202 h 586"/>
                  <a:gd name="T22" fmla="*/ 174 w 216"/>
                  <a:gd name="T23" fmla="*/ 231 h 586"/>
                  <a:gd name="T24" fmla="*/ 181 w 216"/>
                  <a:gd name="T25" fmla="*/ 266 h 586"/>
                  <a:gd name="T26" fmla="*/ 182 w 216"/>
                  <a:gd name="T27" fmla="*/ 300 h 586"/>
                  <a:gd name="T28" fmla="*/ 183 w 216"/>
                  <a:gd name="T29" fmla="*/ 333 h 586"/>
                  <a:gd name="T30" fmla="*/ 186 w 216"/>
                  <a:gd name="T31" fmla="*/ 375 h 586"/>
                  <a:gd name="T32" fmla="*/ 193 w 216"/>
                  <a:gd name="T33" fmla="*/ 417 h 586"/>
                  <a:gd name="T34" fmla="*/ 203 w 216"/>
                  <a:gd name="T35" fmla="*/ 450 h 586"/>
                  <a:gd name="T36" fmla="*/ 211 w 216"/>
                  <a:gd name="T37" fmla="*/ 462 h 586"/>
                  <a:gd name="T38" fmla="*/ 215 w 216"/>
                  <a:gd name="T39" fmla="*/ 469 h 586"/>
                  <a:gd name="T40" fmla="*/ 179 w 216"/>
                  <a:gd name="T41" fmla="*/ 556 h 586"/>
                  <a:gd name="T42" fmla="*/ 158 w 216"/>
                  <a:gd name="T43" fmla="*/ 579 h 586"/>
                  <a:gd name="T44" fmla="*/ 148 w 216"/>
                  <a:gd name="T45" fmla="*/ 569 h 586"/>
                  <a:gd name="T46" fmla="*/ 135 w 216"/>
                  <a:gd name="T47" fmla="*/ 559 h 586"/>
                  <a:gd name="T48" fmla="*/ 126 w 216"/>
                  <a:gd name="T49" fmla="*/ 551 h 586"/>
                  <a:gd name="T50" fmla="*/ 116 w 216"/>
                  <a:gd name="T51" fmla="*/ 544 h 586"/>
                  <a:gd name="T52" fmla="*/ 114 w 216"/>
                  <a:gd name="T53" fmla="*/ 542 h 586"/>
                  <a:gd name="T54" fmla="*/ 105 w 216"/>
                  <a:gd name="T55" fmla="*/ 535 h 586"/>
                  <a:gd name="T56" fmla="*/ 91 w 216"/>
                  <a:gd name="T57" fmla="*/ 526 h 586"/>
                  <a:gd name="T58" fmla="*/ 56 w 216"/>
                  <a:gd name="T59" fmla="*/ 511 h 586"/>
                  <a:gd name="T60" fmla="*/ 41 w 216"/>
                  <a:gd name="T61" fmla="*/ 506 h 586"/>
                  <a:gd name="T62" fmla="*/ 40 w 216"/>
                  <a:gd name="T63" fmla="*/ 482 h 586"/>
                  <a:gd name="T64" fmla="*/ 46 w 216"/>
                  <a:gd name="T65" fmla="*/ 462 h 586"/>
                  <a:gd name="T66" fmla="*/ 56 w 216"/>
                  <a:gd name="T67" fmla="*/ 435 h 586"/>
                  <a:gd name="T68" fmla="*/ 60 w 216"/>
                  <a:gd name="T69" fmla="*/ 395 h 586"/>
                  <a:gd name="T70" fmla="*/ 62 w 216"/>
                  <a:gd name="T71" fmla="*/ 340 h 586"/>
                  <a:gd name="T72" fmla="*/ 62 w 216"/>
                  <a:gd name="T73" fmla="*/ 273 h 586"/>
                  <a:gd name="T74" fmla="*/ 64 w 216"/>
                  <a:gd name="T75" fmla="*/ 232 h 586"/>
                  <a:gd name="T76" fmla="*/ 68 w 216"/>
                  <a:gd name="T77" fmla="*/ 191 h 586"/>
                  <a:gd name="T78" fmla="*/ 77 w 216"/>
                  <a:gd name="T79" fmla="*/ 140 h 586"/>
                  <a:gd name="T80" fmla="*/ 74 w 216"/>
                  <a:gd name="T81" fmla="*/ 111 h 586"/>
                  <a:gd name="T82" fmla="*/ 59 w 216"/>
                  <a:gd name="T83" fmla="*/ 91 h 586"/>
                  <a:gd name="T84" fmla="*/ 29 w 216"/>
                  <a:gd name="T85" fmla="*/ 60 h 586"/>
                  <a:gd name="T86" fmla="*/ 12 w 216"/>
                  <a:gd name="T87" fmla="*/ 41 h 586"/>
                  <a:gd name="T88" fmla="*/ 0 w 216"/>
                  <a:gd name="T89" fmla="*/ 19 h 586"/>
                  <a:gd name="T90" fmla="*/ 6 w 216"/>
                  <a:gd name="T91" fmla="*/ 7 h 586"/>
                  <a:gd name="T92" fmla="*/ 16 w 216"/>
                  <a:gd name="T93" fmla="*/ 6 h 58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216"/>
                  <a:gd name="T142" fmla="*/ 0 h 586"/>
                  <a:gd name="T143" fmla="*/ 216 w 216"/>
                  <a:gd name="T144" fmla="*/ 586 h 58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216" h="586">
                    <a:moveTo>
                      <a:pt x="5" y="10"/>
                    </a:moveTo>
                    <a:lnTo>
                      <a:pt x="20" y="4"/>
                    </a:lnTo>
                    <a:lnTo>
                      <a:pt x="35" y="1"/>
                    </a:lnTo>
                    <a:lnTo>
                      <a:pt x="49" y="0"/>
                    </a:lnTo>
                    <a:lnTo>
                      <a:pt x="65" y="1"/>
                    </a:lnTo>
                    <a:lnTo>
                      <a:pt x="81" y="1"/>
                    </a:lnTo>
                    <a:lnTo>
                      <a:pt x="97" y="3"/>
                    </a:lnTo>
                    <a:lnTo>
                      <a:pt x="106" y="3"/>
                    </a:lnTo>
                    <a:lnTo>
                      <a:pt x="115" y="4"/>
                    </a:lnTo>
                    <a:lnTo>
                      <a:pt x="125" y="5"/>
                    </a:lnTo>
                    <a:lnTo>
                      <a:pt x="135" y="5"/>
                    </a:lnTo>
                    <a:lnTo>
                      <a:pt x="133" y="13"/>
                    </a:lnTo>
                    <a:lnTo>
                      <a:pt x="131" y="20"/>
                    </a:lnTo>
                    <a:lnTo>
                      <a:pt x="127" y="34"/>
                    </a:lnTo>
                    <a:lnTo>
                      <a:pt x="126" y="37"/>
                    </a:lnTo>
                    <a:lnTo>
                      <a:pt x="125" y="41"/>
                    </a:lnTo>
                    <a:lnTo>
                      <a:pt x="122" y="47"/>
                    </a:lnTo>
                    <a:lnTo>
                      <a:pt x="120" y="53"/>
                    </a:lnTo>
                    <a:lnTo>
                      <a:pt x="119" y="54"/>
                    </a:lnTo>
                    <a:lnTo>
                      <a:pt x="119" y="55"/>
                    </a:lnTo>
                    <a:lnTo>
                      <a:pt x="118" y="66"/>
                    </a:lnTo>
                    <a:lnTo>
                      <a:pt x="115" y="78"/>
                    </a:lnTo>
                    <a:lnTo>
                      <a:pt x="112" y="88"/>
                    </a:lnTo>
                    <a:lnTo>
                      <a:pt x="109" y="100"/>
                    </a:lnTo>
                    <a:lnTo>
                      <a:pt x="110" y="110"/>
                    </a:lnTo>
                    <a:lnTo>
                      <a:pt x="113" y="120"/>
                    </a:lnTo>
                    <a:lnTo>
                      <a:pt x="116" y="129"/>
                    </a:lnTo>
                    <a:lnTo>
                      <a:pt x="121" y="139"/>
                    </a:lnTo>
                    <a:lnTo>
                      <a:pt x="126" y="148"/>
                    </a:lnTo>
                    <a:lnTo>
                      <a:pt x="131" y="158"/>
                    </a:lnTo>
                    <a:lnTo>
                      <a:pt x="143" y="176"/>
                    </a:lnTo>
                    <a:lnTo>
                      <a:pt x="154" y="194"/>
                    </a:lnTo>
                    <a:lnTo>
                      <a:pt x="160" y="202"/>
                    </a:lnTo>
                    <a:lnTo>
                      <a:pt x="166" y="212"/>
                    </a:lnTo>
                    <a:lnTo>
                      <a:pt x="170" y="221"/>
                    </a:lnTo>
                    <a:lnTo>
                      <a:pt x="174" y="231"/>
                    </a:lnTo>
                    <a:lnTo>
                      <a:pt x="178" y="240"/>
                    </a:lnTo>
                    <a:lnTo>
                      <a:pt x="180" y="251"/>
                    </a:lnTo>
                    <a:lnTo>
                      <a:pt x="181" y="266"/>
                    </a:lnTo>
                    <a:lnTo>
                      <a:pt x="181" y="279"/>
                    </a:lnTo>
                    <a:lnTo>
                      <a:pt x="181" y="290"/>
                    </a:lnTo>
                    <a:lnTo>
                      <a:pt x="182" y="300"/>
                    </a:lnTo>
                    <a:lnTo>
                      <a:pt x="182" y="310"/>
                    </a:lnTo>
                    <a:lnTo>
                      <a:pt x="182" y="318"/>
                    </a:lnTo>
                    <a:lnTo>
                      <a:pt x="183" y="333"/>
                    </a:lnTo>
                    <a:lnTo>
                      <a:pt x="184" y="346"/>
                    </a:lnTo>
                    <a:lnTo>
                      <a:pt x="185" y="359"/>
                    </a:lnTo>
                    <a:lnTo>
                      <a:pt x="186" y="375"/>
                    </a:lnTo>
                    <a:lnTo>
                      <a:pt x="187" y="383"/>
                    </a:lnTo>
                    <a:lnTo>
                      <a:pt x="188" y="393"/>
                    </a:lnTo>
                    <a:lnTo>
                      <a:pt x="193" y="417"/>
                    </a:lnTo>
                    <a:lnTo>
                      <a:pt x="199" y="441"/>
                    </a:lnTo>
                    <a:lnTo>
                      <a:pt x="200" y="445"/>
                    </a:lnTo>
                    <a:lnTo>
                      <a:pt x="203" y="450"/>
                    </a:lnTo>
                    <a:lnTo>
                      <a:pt x="205" y="455"/>
                    </a:lnTo>
                    <a:lnTo>
                      <a:pt x="208" y="458"/>
                    </a:lnTo>
                    <a:lnTo>
                      <a:pt x="211" y="462"/>
                    </a:lnTo>
                    <a:lnTo>
                      <a:pt x="213" y="466"/>
                    </a:lnTo>
                    <a:lnTo>
                      <a:pt x="214" y="468"/>
                    </a:lnTo>
                    <a:lnTo>
                      <a:pt x="215" y="469"/>
                    </a:lnTo>
                    <a:lnTo>
                      <a:pt x="203" y="498"/>
                    </a:lnTo>
                    <a:lnTo>
                      <a:pt x="191" y="527"/>
                    </a:lnTo>
                    <a:lnTo>
                      <a:pt x="179" y="556"/>
                    </a:lnTo>
                    <a:lnTo>
                      <a:pt x="167" y="585"/>
                    </a:lnTo>
                    <a:lnTo>
                      <a:pt x="162" y="582"/>
                    </a:lnTo>
                    <a:lnTo>
                      <a:pt x="158" y="579"/>
                    </a:lnTo>
                    <a:lnTo>
                      <a:pt x="154" y="576"/>
                    </a:lnTo>
                    <a:lnTo>
                      <a:pt x="151" y="573"/>
                    </a:lnTo>
                    <a:lnTo>
                      <a:pt x="148" y="569"/>
                    </a:lnTo>
                    <a:lnTo>
                      <a:pt x="144" y="566"/>
                    </a:lnTo>
                    <a:lnTo>
                      <a:pt x="140" y="562"/>
                    </a:lnTo>
                    <a:lnTo>
                      <a:pt x="135" y="559"/>
                    </a:lnTo>
                    <a:lnTo>
                      <a:pt x="133" y="556"/>
                    </a:lnTo>
                    <a:lnTo>
                      <a:pt x="130" y="554"/>
                    </a:lnTo>
                    <a:lnTo>
                      <a:pt x="126" y="551"/>
                    </a:lnTo>
                    <a:lnTo>
                      <a:pt x="123" y="548"/>
                    </a:lnTo>
                    <a:lnTo>
                      <a:pt x="119" y="546"/>
                    </a:lnTo>
                    <a:lnTo>
                      <a:pt x="116" y="544"/>
                    </a:lnTo>
                    <a:lnTo>
                      <a:pt x="115" y="542"/>
                    </a:lnTo>
                    <a:lnTo>
                      <a:pt x="114" y="542"/>
                    </a:lnTo>
                    <a:lnTo>
                      <a:pt x="112" y="539"/>
                    </a:lnTo>
                    <a:lnTo>
                      <a:pt x="109" y="537"/>
                    </a:lnTo>
                    <a:lnTo>
                      <a:pt x="105" y="535"/>
                    </a:lnTo>
                    <a:lnTo>
                      <a:pt x="101" y="532"/>
                    </a:lnTo>
                    <a:lnTo>
                      <a:pt x="96" y="529"/>
                    </a:lnTo>
                    <a:lnTo>
                      <a:pt x="91" y="526"/>
                    </a:lnTo>
                    <a:lnTo>
                      <a:pt x="79" y="520"/>
                    </a:lnTo>
                    <a:lnTo>
                      <a:pt x="67" y="515"/>
                    </a:lnTo>
                    <a:lnTo>
                      <a:pt x="56" y="511"/>
                    </a:lnTo>
                    <a:lnTo>
                      <a:pt x="50" y="509"/>
                    </a:lnTo>
                    <a:lnTo>
                      <a:pt x="45" y="507"/>
                    </a:lnTo>
                    <a:lnTo>
                      <a:pt x="41" y="506"/>
                    </a:lnTo>
                    <a:lnTo>
                      <a:pt x="37" y="505"/>
                    </a:lnTo>
                    <a:lnTo>
                      <a:pt x="39" y="490"/>
                    </a:lnTo>
                    <a:lnTo>
                      <a:pt x="40" y="482"/>
                    </a:lnTo>
                    <a:lnTo>
                      <a:pt x="42" y="476"/>
                    </a:lnTo>
                    <a:lnTo>
                      <a:pt x="44" y="469"/>
                    </a:lnTo>
                    <a:lnTo>
                      <a:pt x="46" y="462"/>
                    </a:lnTo>
                    <a:lnTo>
                      <a:pt x="49" y="455"/>
                    </a:lnTo>
                    <a:lnTo>
                      <a:pt x="53" y="448"/>
                    </a:lnTo>
                    <a:lnTo>
                      <a:pt x="56" y="435"/>
                    </a:lnTo>
                    <a:lnTo>
                      <a:pt x="58" y="421"/>
                    </a:lnTo>
                    <a:lnTo>
                      <a:pt x="59" y="408"/>
                    </a:lnTo>
                    <a:lnTo>
                      <a:pt x="60" y="395"/>
                    </a:lnTo>
                    <a:lnTo>
                      <a:pt x="61" y="381"/>
                    </a:lnTo>
                    <a:lnTo>
                      <a:pt x="62" y="368"/>
                    </a:lnTo>
                    <a:lnTo>
                      <a:pt x="62" y="340"/>
                    </a:lnTo>
                    <a:lnTo>
                      <a:pt x="61" y="314"/>
                    </a:lnTo>
                    <a:lnTo>
                      <a:pt x="61" y="286"/>
                    </a:lnTo>
                    <a:lnTo>
                      <a:pt x="62" y="273"/>
                    </a:lnTo>
                    <a:lnTo>
                      <a:pt x="62" y="259"/>
                    </a:lnTo>
                    <a:lnTo>
                      <a:pt x="63" y="245"/>
                    </a:lnTo>
                    <a:lnTo>
                      <a:pt x="64" y="232"/>
                    </a:lnTo>
                    <a:lnTo>
                      <a:pt x="65" y="218"/>
                    </a:lnTo>
                    <a:lnTo>
                      <a:pt x="66" y="203"/>
                    </a:lnTo>
                    <a:lnTo>
                      <a:pt x="68" y="191"/>
                    </a:lnTo>
                    <a:lnTo>
                      <a:pt x="70" y="178"/>
                    </a:lnTo>
                    <a:lnTo>
                      <a:pt x="75" y="153"/>
                    </a:lnTo>
                    <a:lnTo>
                      <a:pt x="77" y="140"/>
                    </a:lnTo>
                    <a:lnTo>
                      <a:pt x="80" y="126"/>
                    </a:lnTo>
                    <a:lnTo>
                      <a:pt x="77" y="119"/>
                    </a:lnTo>
                    <a:lnTo>
                      <a:pt x="74" y="111"/>
                    </a:lnTo>
                    <a:lnTo>
                      <a:pt x="69" y="104"/>
                    </a:lnTo>
                    <a:lnTo>
                      <a:pt x="65" y="98"/>
                    </a:lnTo>
                    <a:lnTo>
                      <a:pt x="59" y="91"/>
                    </a:lnTo>
                    <a:lnTo>
                      <a:pt x="54" y="85"/>
                    </a:lnTo>
                    <a:lnTo>
                      <a:pt x="41" y="73"/>
                    </a:lnTo>
                    <a:lnTo>
                      <a:pt x="29" y="60"/>
                    </a:lnTo>
                    <a:lnTo>
                      <a:pt x="23" y="55"/>
                    </a:lnTo>
                    <a:lnTo>
                      <a:pt x="18" y="48"/>
                    </a:lnTo>
                    <a:lnTo>
                      <a:pt x="12" y="41"/>
                    </a:lnTo>
                    <a:lnTo>
                      <a:pt x="8" y="34"/>
                    </a:lnTo>
                    <a:lnTo>
                      <a:pt x="3" y="26"/>
                    </a:lnTo>
                    <a:lnTo>
                      <a:pt x="0" y="19"/>
                    </a:lnTo>
                    <a:lnTo>
                      <a:pt x="2" y="13"/>
                    </a:lnTo>
                    <a:lnTo>
                      <a:pt x="3" y="9"/>
                    </a:lnTo>
                    <a:lnTo>
                      <a:pt x="6" y="7"/>
                    </a:lnTo>
                    <a:lnTo>
                      <a:pt x="8" y="6"/>
                    </a:lnTo>
                    <a:lnTo>
                      <a:pt x="12" y="6"/>
                    </a:lnTo>
                    <a:lnTo>
                      <a:pt x="16" y="6"/>
                    </a:lnTo>
                    <a:lnTo>
                      <a:pt x="21" y="5"/>
                    </a:lnTo>
                    <a:lnTo>
                      <a:pt x="27" y="3"/>
                    </a:lnTo>
                  </a:path>
                </a:pathLst>
              </a:custGeom>
              <a:solidFill>
                <a:schemeClr val="bg1"/>
              </a:solidFill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7" name="Oval 23"/>
              <p:cNvSpPr>
                <a:spLocks noChangeArrowheads="1"/>
              </p:cNvSpPr>
              <p:nvPr/>
            </p:nvSpPr>
            <p:spPr bwMode="auto">
              <a:xfrm>
                <a:off x="3990" y="1158"/>
                <a:ext cx="114" cy="114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ZA" sz="1350"/>
              </a:p>
            </p:txBody>
          </p:sp>
        </p:grpSp>
      </p:grpSp>
      <p:sp>
        <p:nvSpPr>
          <p:cNvPr id="27" name="TextBox 26"/>
          <p:cNvSpPr txBox="1"/>
          <p:nvPr/>
        </p:nvSpPr>
        <p:spPr>
          <a:xfrm>
            <a:off x="2000250" y="3686176"/>
            <a:ext cx="5143500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ZA" sz="1350" dirty="0"/>
              <a:t>South Africa and Japan agreed to have an annual rowing race.  Each team should consist of 8 men.</a:t>
            </a:r>
          </a:p>
        </p:txBody>
      </p:sp>
    </p:spTree>
    <p:extLst>
      <p:ext uri="{BB962C8B-B14F-4D97-AF65-F5344CB8AC3E}">
        <p14:creationId xmlns:p14="http://schemas.microsoft.com/office/powerpoint/2010/main" val="4890513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reeform 2"/>
          <p:cNvSpPr>
            <a:spLocks/>
          </p:cNvSpPr>
          <p:nvPr/>
        </p:nvSpPr>
        <p:spPr bwMode="auto">
          <a:xfrm>
            <a:off x="3028951" y="634008"/>
            <a:ext cx="4155877" cy="3909417"/>
          </a:xfrm>
          <a:custGeom>
            <a:avLst/>
            <a:gdLst>
              <a:gd name="T0" fmla="*/ 187 w 5830"/>
              <a:gd name="T1" fmla="*/ 3514 h 4378"/>
              <a:gd name="T2" fmla="*/ 187 w 5830"/>
              <a:gd name="T3" fmla="*/ 3507 h 4378"/>
              <a:gd name="T4" fmla="*/ 206 w 5830"/>
              <a:gd name="T5" fmla="*/ 3507 h 4378"/>
              <a:gd name="T6" fmla="*/ 328 w 5830"/>
              <a:gd name="T7" fmla="*/ 3329 h 4378"/>
              <a:gd name="T8" fmla="*/ 562 w 5830"/>
              <a:gd name="T9" fmla="*/ 3001 h 4378"/>
              <a:gd name="T10" fmla="*/ 693 w 5830"/>
              <a:gd name="T11" fmla="*/ 2766 h 4378"/>
              <a:gd name="T12" fmla="*/ 965 w 5830"/>
              <a:gd name="T13" fmla="*/ 2531 h 4378"/>
              <a:gd name="T14" fmla="*/ 1274 w 5830"/>
              <a:gd name="T15" fmla="*/ 2274 h 4378"/>
              <a:gd name="T16" fmla="*/ 1537 w 5830"/>
              <a:gd name="T17" fmla="*/ 2010 h 4378"/>
              <a:gd name="T18" fmla="*/ 1771 w 5830"/>
              <a:gd name="T19" fmla="*/ 1911 h 4378"/>
              <a:gd name="T20" fmla="*/ 1996 w 5830"/>
              <a:gd name="T21" fmla="*/ 1768 h 4378"/>
              <a:gd name="T22" fmla="*/ 2240 w 5830"/>
              <a:gd name="T23" fmla="*/ 1547 h 4378"/>
              <a:gd name="T24" fmla="*/ 2455 w 5830"/>
              <a:gd name="T25" fmla="*/ 1290 h 4378"/>
              <a:gd name="T26" fmla="*/ 2624 w 5830"/>
              <a:gd name="T27" fmla="*/ 1105 h 4378"/>
              <a:gd name="T28" fmla="*/ 2746 w 5830"/>
              <a:gd name="T29" fmla="*/ 955 h 4378"/>
              <a:gd name="T30" fmla="*/ 2896 w 5830"/>
              <a:gd name="T31" fmla="*/ 784 h 4378"/>
              <a:gd name="T32" fmla="*/ 2961 w 5830"/>
              <a:gd name="T33" fmla="*/ 663 h 4378"/>
              <a:gd name="T34" fmla="*/ 3083 w 5830"/>
              <a:gd name="T35" fmla="*/ 549 h 4378"/>
              <a:gd name="T36" fmla="*/ 3102 w 5830"/>
              <a:gd name="T37" fmla="*/ 499 h 4378"/>
              <a:gd name="T38" fmla="*/ 3196 w 5830"/>
              <a:gd name="T39" fmla="*/ 464 h 4378"/>
              <a:gd name="T40" fmla="*/ 3224 w 5830"/>
              <a:gd name="T41" fmla="*/ 385 h 4378"/>
              <a:gd name="T42" fmla="*/ 3280 w 5830"/>
              <a:gd name="T43" fmla="*/ 371 h 4378"/>
              <a:gd name="T44" fmla="*/ 3355 w 5830"/>
              <a:gd name="T45" fmla="*/ 285 h 4378"/>
              <a:gd name="T46" fmla="*/ 3374 w 5830"/>
              <a:gd name="T47" fmla="*/ 235 h 4378"/>
              <a:gd name="T48" fmla="*/ 3411 w 5830"/>
              <a:gd name="T49" fmla="*/ 200 h 4378"/>
              <a:gd name="T50" fmla="*/ 3552 w 5830"/>
              <a:gd name="T51" fmla="*/ 79 h 4378"/>
              <a:gd name="T52" fmla="*/ 3655 w 5830"/>
              <a:gd name="T53" fmla="*/ 0 h 4378"/>
              <a:gd name="T54" fmla="*/ 4030 w 5830"/>
              <a:gd name="T55" fmla="*/ 0 h 4378"/>
              <a:gd name="T56" fmla="*/ 4564 w 5830"/>
              <a:gd name="T57" fmla="*/ 15 h 4378"/>
              <a:gd name="T58" fmla="*/ 4845 w 5830"/>
              <a:gd name="T59" fmla="*/ 22 h 4378"/>
              <a:gd name="T60" fmla="*/ 5670 w 5830"/>
              <a:gd name="T61" fmla="*/ 36 h 4378"/>
              <a:gd name="T62" fmla="*/ 5820 w 5830"/>
              <a:gd name="T63" fmla="*/ 79 h 4378"/>
              <a:gd name="T64" fmla="*/ 5801 w 5830"/>
              <a:gd name="T65" fmla="*/ 321 h 4378"/>
              <a:gd name="T66" fmla="*/ 5417 w 5830"/>
              <a:gd name="T67" fmla="*/ 1077 h 4378"/>
              <a:gd name="T68" fmla="*/ 5332 w 5830"/>
              <a:gd name="T69" fmla="*/ 1447 h 4378"/>
              <a:gd name="T70" fmla="*/ 5089 w 5830"/>
              <a:gd name="T71" fmla="*/ 1946 h 4378"/>
              <a:gd name="T72" fmla="*/ 4732 w 5830"/>
              <a:gd name="T73" fmla="*/ 2438 h 4378"/>
              <a:gd name="T74" fmla="*/ 4554 w 5830"/>
              <a:gd name="T75" fmla="*/ 2659 h 4378"/>
              <a:gd name="T76" fmla="*/ 4433 w 5830"/>
              <a:gd name="T77" fmla="*/ 2794 h 4378"/>
              <a:gd name="T78" fmla="*/ 4236 w 5830"/>
              <a:gd name="T79" fmla="*/ 2937 h 4378"/>
              <a:gd name="T80" fmla="*/ 4011 w 5830"/>
              <a:gd name="T81" fmla="*/ 3094 h 4378"/>
              <a:gd name="T82" fmla="*/ 3842 w 5830"/>
              <a:gd name="T83" fmla="*/ 3222 h 4378"/>
              <a:gd name="T84" fmla="*/ 3767 w 5830"/>
              <a:gd name="T85" fmla="*/ 3251 h 4378"/>
              <a:gd name="T86" fmla="*/ 3608 w 5830"/>
              <a:gd name="T87" fmla="*/ 3372 h 4378"/>
              <a:gd name="T88" fmla="*/ 3364 w 5830"/>
              <a:gd name="T89" fmla="*/ 3557 h 4378"/>
              <a:gd name="T90" fmla="*/ 3214 w 5830"/>
              <a:gd name="T91" fmla="*/ 3657 h 4378"/>
              <a:gd name="T92" fmla="*/ 2914 w 5830"/>
              <a:gd name="T93" fmla="*/ 3835 h 4378"/>
              <a:gd name="T94" fmla="*/ 2821 w 5830"/>
              <a:gd name="T95" fmla="*/ 3921 h 4378"/>
              <a:gd name="T96" fmla="*/ 2708 w 5830"/>
              <a:gd name="T97" fmla="*/ 4063 h 4378"/>
              <a:gd name="T98" fmla="*/ 2511 w 5830"/>
              <a:gd name="T99" fmla="*/ 4220 h 4378"/>
              <a:gd name="T100" fmla="*/ 2474 w 5830"/>
              <a:gd name="T101" fmla="*/ 4298 h 4378"/>
              <a:gd name="T102" fmla="*/ 2427 w 5830"/>
              <a:gd name="T103" fmla="*/ 4348 h 4378"/>
              <a:gd name="T104" fmla="*/ 2165 w 5830"/>
              <a:gd name="T105" fmla="*/ 4355 h 4378"/>
              <a:gd name="T106" fmla="*/ 1021 w 5830"/>
              <a:gd name="T107" fmla="*/ 4306 h 4378"/>
              <a:gd name="T108" fmla="*/ 0 w 5830"/>
              <a:gd name="T109" fmla="*/ 4177 h 4378"/>
              <a:gd name="T110" fmla="*/ 9 w 5830"/>
              <a:gd name="T111" fmla="*/ 4035 h 4378"/>
              <a:gd name="T112" fmla="*/ 19 w 5830"/>
              <a:gd name="T113" fmla="*/ 3885 h 4378"/>
              <a:gd name="T114" fmla="*/ 37 w 5830"/>
              <a:gd name="T115" fmla="*/ 3714 h 4378"/>
              <a:gd name="T116" fmla="*/ 141 w 5830"/>
              <a:gd name="T117" fmla="*/ 3628 h 437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5830"/>
              <a:gd name="T178" fmla="*/ 0 h 4378"/>
              <a:gd name="T179" fmla="*/ 5830 w 5830"/>
              <a:gd name="T180" fmla="*/ 4378 h 4378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5830" h="4378">
                <a:moveTo>
                  <a:pt x="112" y="3657"/>
                </a:moveTo>
                <a:lnTo>
                  <a:pt x="141" y="3593"/>
                </a:lnTo>
                <a:lnTo>
                  <a:pt x="169" y="3550"/>
                </a:lnTo>
                <a:lnTo>
                  <a:pt x="187" y="3514"/>
                </a:lnTo>
                <a:lnTo>
                  <a:pt x="187" y="3500"/>
                </a:lnTo>
                <a:lnTo>
                  <a:pt x="197" y="3493"/>
                </a:lnTo>
                <a:lnTo>
                  <a:pt x="187" y="3507"/>
                </a:lnTo>
                <a:lnTo>
                  <a:pt x="187" y="3521"/>
                </a:lnTo>
                <a:lnTo>
                  <a:pt x="197" y="3521"/>
                </a:lnTo>
                <a:lnTo>
                  <a:pt x="206" y="3507"/>
                </a:lnTo>
                <a:lnTo>
                  <a:pt x="225" y="3486"/>
                </a:lnTo>
                <a:lnTo>
                  <a:pt x="253" y="3450"/>
                </a:lnTo>
                <a:lnTo>
                  <a:pt x="291" y="3393"/>
                </a:lnTo>
                <a:lnTo>
                  <a:pt x="328" y="3329"/>
                </a:lnTo>
                <a:lnTo>
                  <a:pt x="356" y="3258"/>
                </a:lnTo>
                <a:lnTo>
                  <a:pt x="422" y="3172"/>
                </a:lnTo>
                <a:lnTo>
                  <a:pt x="497" y="3087"/>
                </a:lnTo>
                <a:lnTo>
                  <a:pt x="562" y="3001"/>
                </a:lnTo>
                <a:lnTo>
                  <a:pt x="637" y="2916"/>
                </a:lnTo>
                <a:lnTo>
                  <a:pt x="656" y="2866"/>
                </a:lnTo>
                <a:lnTo>
                  <a:pt x="665" y="2816"/>
                </a:lnTo>
                <a:lnTo>
                  <a:pt x="693" y="2766"/>
                </a:lnTo>
                <a:lnTo>
                  <a:pt x="740" y="2716"/>
                </a:lnTo>
                <a:lnTo>
                  <a:pt x="797" y="2680"/>
                </a:lnTo>
                <a:lnTo>
                  <a:pt x="843" y="2638"/>
                </a:lnTo>
                <a:lnTo>
                  <a:pt x="965" y="2531"/>
                </a:lnTo>
                <a:lnTo>
                  <a:pt x="1096" y="2424"/>
                </a:lnTo>
                <a:lnTo>
                  <a:pt x="1153" y="2381"/>
                </a:lnTo>
                <a:lnTo>
                  <a:pt x="1209" y="2338"/>
                </a:lnTo>
                <a:lnTo>
                  <a:pt x="1274" y="2274"/>
                </a:lnTo>
                <a:lnTo>
                  <a:pt x="1340" y="2210"/>
                </a:lnTo>
                <a:lnTo>
                  <a:pt x="1471" y="2075"/>
                </a:lnTo>
                <a:lnTo>
                  <a:pt x="1509" y="2039"/>
                </a:lnTo>
                <a:lnTo>
                  <a:pt x="1537" y="2010"/>
                </a:lnTo>
                <a:lnTo>
                  <a:pt x="1593" y="1982"/>
                </a:lnTo>
                <a:lnTo>
                  <a:pt x="1659" y="1960"/>
                </a:lnTo>
                <a:lnTo>
                  <a:pt x="1715" y="1939"/>
                </a:lnTo>
                <a:lnTo>
                  <a:pt x="1771" y="1911"/>
                </a:lnTo>
                <a:lnTo>
                  <a:pt x="1827" y="1882"/>
                </a:lnTo>
                <a:lnTo>
                  <a:pt x="1874" y="1854"/>
                </a:lnTo>
                <a:lnTo>
                  <a:pt x="1959" y="1797"/>
                </a:lnTo>
                <a:lnTo>
                  <a:pt x="1996" y="1768"/>
                </a:lnTo>
                <a:lnTo>
                  <a:pt x="2043" y="1732"/>
                </a:lnTo>
                <a:lnTo>
                  <a:pt x="2090" y="1690"/>
                </a:lnTo>
                <a:lnTo>
                  <a:pt x="2146" y="1633"/>
                </a:lnTo>
                <a:lnTo>
                  <a:pt x="2240" y="1547"/>
                </a:lnTo>
                <a:lnTo>
                  <a:pt x="2287" y="1504"/>
                </a:lnTo>
                <a:lnTo>
                  <a:pt x="2324" y="1454"/>
                </a:lnTo>
                <a:lnTo>
                  <a:pt x="2390" y="1369"/>
                </a:lnTo>
                <a:lnTo>
                  <a:pt x="2455" y="1290"/>
                </a:lnTo>
                <a:lnTo>
                  <a:pt x="2502" y="1241"/>
                </a:lnTo>
                <a:lnTo>
                  <a:pt x="2549" y="1198"/>
                </a:lnTo>
                <a:lnTo>
                  <a:pt x="2586" y="1155"/>
                </a:lnTo>
                <a:lnTo>
                  <a:pt x="2624" y="1105"/>
                </a:lnTo>
                <a:lnTo>
                  <a:pt x="2652" y="1069"/>
                </a:lnTo>
                <a:lnTo>
                  <a:pt x="2671" y="1027"/>
                </a:lnTo>
                <a:lnTo>
                  <a:pt x="2708" y="991"/>
                </a:lnTo>
                <a:lnTo>
                  <a:pt x="2746" y="955"/>
                </a:lnTo>
                <a:lnTo>
                  <a:pt x="2783" y="920"/>
                </a:lnTo>
                <a:lnTo>
                  <a:pt x="2821" y="877"/>
                </a:lnTo>
                <a:lnTo>
                  <a:pt x="2858" y="834"/>
                </a:lnTo>
                <a:lnTo>
                  <a:pt x="2896" y="784"/>
                </a:lnTo>
                <a:lnTo>
                  <a:pt x="2924" y="742"/>
                </a:lnTo>
                <a:lnTo>
                  <a:pt x="2933" y="734"/>
                </a:lnTo>
                <a:lnTo>
                  <a:pt x="2933" y="727"/>
                </a:lnTo>
                <a:lnTo>
                  <a:pt x="2961" y="663"/>
                </a:lnTo>
                <a:lnTo>
                  <a:pt x="2980" y="613"/>
                </a:lnTo>
                <a:lnTo>
                  <a:pt x="3018" y="578"/>
                </a:lnTo>
                <a:lnTo>
                  <a:pt x="3046" y="563"/>
                </a:lnTo>
                <a:lnTo>
                  <a:pt x="3083" y="549"/>
                </a:lnTo>
                <a:lnTo>
                  <a:pt x="3092" y="521"/>
                </a:lnTo>
                <a:lnTo>
                  <a:pt x="3102" y="506"/>
                </a:lnTo>
                <a:lnTo>
                  <a:pt x="3102" y="499"/>
                </a:lnTo>
                <a:lnTo>
                  <a:pt x="3121" y="499"/>
                </a:lnTo>
                <a:lnTo>
                  <a:pt x="3139" y="499"/>
                </a:lnTo>
                <a:lnTo>
                  <a:pt x="3167" y="485"/>
                </a:lnTo>
                <a:lnTo>
                  <a:pt x="3196" y="464"/>
                </a:lnTo>
                <a:lnTo>
                  <a:pt x="3214" y="435"/>
                </a:lnTo>
                <a:lnTo>
                  <a:pt x="3224" y="407"/>
                </a:lnTo>
                <a:lnTo>
                  <a:pt x="3224" y="392"/>
                </a:lnTo>
                <a:lnTo>
                  <a:pt x="3224" y="385"/>
                </a:lnTo>
                <a:lnTo>
                  <a:pt x="3233" y="385"/>
                </a:lnTo>
                <a:lnTo>
                  <a:pt x="3242" y="385"/>
                </a:lnTo>
                <a:lnTo>
                  <a:pt x="3261" y="385"/>
                </a:lnTo>
                <a:lnTo>
                  <a:pt x="3280" y="371"/>
                </a:lnTo>
                <a:lnTo>
                  <a:pt x="3299" y="350"/>
                </a:lnTo>
                <a:lnTo>
                  <a:pt x="3308" y="335"/>
                </a:lnTo>
                <a:lnTo>
                  <a:pt x="3327" y="314"/>
                </a:lnTo>
                <a:lnTo>
                  <a:pt x="3355" y="285"/>
                </a:lnTo>
                <a:lnTo>
                  <a:pt x="3364" y="257"/>
                </a:lnTo>
                <a:lnTo>
                  <a:pt x="3374" y="235"/>
                </a:lnTo>
                <a:lnTo>
                  <a:pt x="3383" y="228"/>
                </a:lnTo>
                <a:lnTo>
                  <a:pt x="3402" y="214"/>
                </a:lnTo>
                <a:lnTo>
                  <a:pt x="3411" y="200"/>
                </a:lnTo>
                <a:lnTo>
                  <a:pt x="3411" y="186"/>
                </a:lnTo>
                <a:lnTo>
                  <a:pt x="3477" y="121"/>
                </a:lnTo>
                <a:lnTo>
                  <a:pt x="3514" y="100"/>
                </a:lnTo>
                <a:lnTo>
                  <a:pt x="3552" y="79"/>
                </a:lnTo>
                <a:lnTo>
                  <a:pt x="3580" y="43"/>
                </a:lnTo>
                <a:lnTo>
                  <a:pt x="3617" y="22"/>
                </a:lnTo>
                <a:lnTo>
                  <a:pt x="3636" y="0"/>
                </a:lnTo>
                <a:lnTo>
                  <a:pt x="3655" y="0"/>
                </a:lnTo>
                <a:lnTo>
                  <a:pt x="3683" y="0"/>
                </a:lnTo>
                <a:lnTo>
                  <a:pt x="3702" y="0"/>
                </a:lnTo>
                <a:lnTo>
                  <a:pt x="3730" y="0"/>
                </a:lnTo>
                <a:lnTo>
                  <a:pt x="4030" y="0"/>
                </a:lnTo>
                <a:lnTo>
                  <a:pt x="4320" y="7"/>
                </a:lnTo>
                <a:lnTo>
                  <a:pt x="4423" y="7"/>
                </a:lnTo>
                <a:lnTo>
                  <a:pt x="4508" y="15"/>
                </a:lnTo>
                <a:lnTo>
                  <a:pt x="4564" y="15"/>
                </a:lnTo>
                <a:lnTo>
                  <a:pt x="4629" y="22"/>
                </a:lnTo>
                <a:lnTo>
                  <a:pt x="4686" y="22"/>
                </a:lnTo>
                <a:lnTo>
                  <a:pt x="4751" y="22"/>
                </a:lnTo>
                <a:lnTo>
                  <a:pt x="4845" y="22"/>
                </a:lnTo>
                <a:lnTo>
                  <a:pt x="4957" y="22"/>
                </a:lnTo>
                <a:lnTo>
                  <a:pt x="5304" y="7"/>
                </a:lnTo>
                <a:lnTo>
                  <a:pt x="5641" y="15"/>
                </a:lnTo>
                <a:lnTo>
                  <a:pt x="5670" y="36"/>
                </a:lnTo>
                <a:lnTo>
                  <a:pt x="5707" y="43"/>
                </a:lnTo>
                <a:lnTo>
                  <a:pt x="5773" y="64"/>
                </a:lnTo>
                <a:lnTo>
                  <a:pt x="5801" y="72"/>
                </a:lnTo>
                <a:lnTo>
                  <a:pt x="5820" y="79"/>
                </a:lnTo>
                <a:lnTo>
                  <a:pt x="5829" y="164"/>
                </a:lnTo>
                <a:lnTo>
                  <a:pt x="5820" y="243"/>
                </a:lnTo>
                <a:lnTo>
                  <a:pt x="5801" y="321"/>
                </a:lnTo>
                <a:lnTo>
                  <a:pt x="5763" y="399"/>
                </a:lnTo>
                <a:lnTo>
                  <a:pt x="5613" y="692"/>
                </a:lnTo>
                <a:lnTo>
                  <a:pt x="5435" y="977"/>
                </a:lnTo>
                <a:lnTo>
                  <a:pt x="5417" y="1077"/>
                </a:lnTo>
                <a:lnTo>
                  <a:pt x="5398" y="1184"/>
                </a:lnTo>
                <a:lnTo>
                  <a:pt x="5379" y="1290"/>
                </a:lnTo>
                <a:lnTo>
                  <a:pt x="5351" y="1390"/>
                </a:lnTo>
                <a:lnTo>
                  <a:pt x="5332" y="1447"/>
                </a:lnTo>
                <a:lnTo>
                  <a:pt x="5295" y="1511"/>
                </a:lnTo>
                <a:lnTo>
                  <a:pt x="5267" y="1576"/>
                </a:lnTo>
                <a:lnTo>
                  <a:pt x="5239" y="1633"/>
                </a:lnTo>
                <a:lnTo>
                  <a:pt x="5089" y="1946"/>
                </a:lnTo>
                <a:lnTo>
                  <a:pt x="4920" y="2238"/>
                </a:lnTo>
                <a:lnTo>
                  <a:pt x="4864" y="2317"/>
                </a:lnTo>
                <a:lnTo>
                  <a:pt x="4807" y="2381"/>
                </a:lnTo>
                <a:lnTo>
                  <a:pt x="4732" y="2438"/>
                </a:lnTo>
                <a:lnTo>
                  <a:pt x="4657" y="2502"/>
                </a:lnTo>
                <a:lnTo>
                  <a:pt x="4620" y="2552"/>
                </a:lnTo>
                <a:lnTo>
                  <a:pt x="4583" y="2602"/>
                </a:lnTo>
                <a:lnTo>
                  <a:pt x="4554" y="2659"/>
                </a:lnTo>
                <a:lnTo>
                  <a:pt x="4536" y="2695"/>
                </a:lnTo>
                <a:lnTo>
                  <a:pt x="4517" y="2716"/>
                </a:lnTo>
                <a:lnTo>
                  <a:pt x="4470" y="2759"/>
                </a:lnTo>
                <a:lnTo>
                  <a:pt x="4433" y="2794"/>
                </a:lnTo>
                <a:lnTo>
                  <a:pt x="4367" y="2844"/>
                </a:lnTo>
                <a:lnTo>
                  <a:pt x="4320" y="2887"/>
                </a:lnTo>
                <a:lnTo>
                  <a:pt x="4273" y="2916"/>
                </a:lnTo>
                <a:lnTo>
                  <a:pt x="4236" y="2937"/>
                </a:lnTo>
                <a:lnTo>
                  <a:pt x="4189" y="2958"/>
                </a:lnTo>
                <a:lnTo>
                  <a:pt x="4142" y="2994"/>
                </a:lnTo>
                <a:lnTo>
                  <a:pt x="4067" y="3044"/>
                </a:lnTo>
                <a:lnTo>
                  <a:pt x="4011" y="3094"/>
                </a:lnTo>
                <a:lnTo>
                  <a:pt x="3955" y="3144"/>
                </a:lnTo>
                <a:lnTo>
                  <a:pt x="3917" y="3172"/>
                </a:lnTo>
                <a:lnTo>
                  <a:pt x="3880" y="3194"/>
                </a:lnTo>
                <a:lnTo>
                  <a:pt x="3842" y="3222"/>
                </a:lnTo>
                <a:lnTo>
                  <a:pt x="3823" y="3229"/>
                </a:lnTo>
                <a:lnTo>
                  <a:pt x="3814" y="3229"/>
                </a:lnTo>
                <a:lnTo>
                  <a:pt x="3795" y="3236"/>
                </a:lnTo>
                <a:lnTo>
                  <a:pt x="3767" y="3251"/>
                </a:lnTo>
                <a:lnTo>
                  <a:pt x="3739" y="3272"/>
                </a:lnTo>
                <a:lnTo>
                  <a:pt x="3711" y="3293"/>
                </a:lnTo>
                <a:lnTo>
                  <a:pt x="3664" y="3329"/>
                </a:lnTo>
                <a:lnTo>
                  <a:pt x="3608" y="3372"/>
                </a:lnTo>
                <a:lnTo>
                  <a:pt x="3533" y="3443"/>
                </a:lnTo>
                <a:lnTo>
                  <a:pt x="3449" y="3507"/>
                </a:lnTo>
                <a:lnTo>
                  <a:pt x="3411" y="3529"/>
                </a:lnTo>
                <a:lnTo>
                  <a:pt x="3364" y="3557"/>
                </a:lnTo>
                <a:lnTo>
                  <a:pt x="3346" y="3586"/>
                </a:lnTo>
                <a:lnTo>
                  <a:pt x="3317" y="3607"/>
                </a:lnTo>
                <a:lnTo>
                  <a:pt x="3261" y="3636"/>
                </a:lnTo>
                <a:lnTo>
                  <a:pt x="3214" y="3657"/>
                </a:lnTo>
                <a:lnTo>
                  <a:pt x="3149" y="3707"/>
                </a:lnTo>
                <a:lnTo>
                  <a:pt x="3074" y="3757"/>
                </a:lnTo>
                <a:lnTo>
                  <a:pt x="2999" y="3807"/>
                </a:lnTo>
                <a:lnTo>
                  <a:pt x="2914" y="3835"/>
                </a:lnTo>
                <a:lnTo>
                  <a:pt x="2896" y="3849"/>
                </a:lnTo>
                <a:lnTo>
                  <a:pt x="2868" y="3871"/>
                </a:lnTo>
                <a:lnTo>
                  <a:pt x="2839" y="3899"/>
                </a:lnTo>
                <a:lnTo>
                  <a:pt x="2821" y="3921"/>
                </a:lnTo>
                <a:lnTo>
                  <a:pt x="2802" y="3949"/>
                </a:lnTo>
                <a:lnTo>
                  <a:pt x="2783" y="3985"/>
                </a:lnTo>
                <a:lnTo>
                  <a:pt x="2746" y="4028"/>
                </a:lnTo>
                <a:lnTo>
                  <a:pt x="2708" y="4063"/>
                </a:lnTo>
                <a:lnTo>
                  <a:pt x="2633" y="4142"/>
                </a:lnTo>
                <a:lnTo>
                  <a:pt x="2586" y="4177"/>
                </a:lnTo>
                <a:lnTo>
                  <a:pt x="2540" y="4199"/>
                </a:lnTo>
                <a:lnTo>
                  <a:pt x="2511" y="4220"/>
                </a:lnTo>
                <a:lnTo>
                  <a:pt x="2493" y="4249"/>
                </a:lnTo>
                <a:lnTo>
                  <a:pt x="2474" y="4270"/>
                </a:lnTo>
                <a:lnTo>
                  <a:pt x="2474" y="4284"/>
                </a:lnTo>
                <a:lnTo>
                  <a:pt x="2474" y="4298"/>
                </a:lnTo>
                <a:lnTo>
                  <a:pt x="2465" y="4306"/>
                </a:lnTo>
                <a:lnTo>
                  <a:pt x="2446" y="4313"/>
                </a:lnTo>
                <a:lnTo>
                  <a:pt x="2427" y="4348"/>
                </a:lnTo>
                <a:lnTo>
                  <a:pt x="2390" y="4370"/>
                </a:lnTo>
                <a:lnTo>
                  <a:pt x="2343" y="4377"/>
                </a:lnTo>
                <a:lnTo>
                  <a:pt x="2287" y="4377"/>
                </a:lnTo>
                <a:lnTo>
                  <a:pt x="2165" y="4355"/>
                </a:lnTo>
                <a:lnTo>
                  <a:pt x="2109" y="4341"/>
                </a:lnTo>
                <a:lnTo>
                  <a:pt x="2052" y="4334"/>
                </a:lnTo>
                <a:lnTo>
                  <a:pt x="1537" y="4313"/>
                </a:lnTo>
                <a:lnTo>
                  <a:pt x="1021" y="4306"/>
                </a:lnTo>
                <a:lnTo>
                  <a:pt x="506" y="4306"/>
                </a:lnTo>
                <a:lnTo>
                  <a:pt x="0" y="4306"/>
                </a:lnTo>
                <a:lnTo>
                  <a:pt x="0" y="4234"/>
                </a:lnTo>
                <a:lnTo>
                  <a:pt x="0" y="4177"/>
                </a:lnTo>
                <a:lnTo>
                  <a:pt x="0" y="4127"/>
                </a:lnTo>
                <a:lnTo>
                  <a:pt x="9" y="4085"/>
                </a:lnTo>
                <a:lnTo>
                  <a:pt x="9" y="4056"/>
                </a:lnTo>
                <a:lnTo>
                  <a:pt x="9" y="4035"/>
                </a:lnTo>
                <a:lnTo>
                  <a:pt x="9" y="3992"/>
                </a:lnTo>
                <a:lnTo>
                  <a:pt x="9" y="3956"/>
                </a:lnTo>
                <a:lnTo>
                  <a:pt x="9" y="3914"/>
                </a:lnTo>
                <a:lnTo>
                  <a:pt x="19" y="3885"/>
                </a:lnTo>
                <a:lnTo>
                  <a:pt x="19" y="3849"/>
                </a:lnTo>
                <a:lnTo>
                  <a:pt x="28" y="3799"/>
                </a:lnTo>
                <a:lnTo>
                  <a:pt x="28" y="3742"/>
                </a:lnTo>
                <a:lnTo>
                  <a:pt x="37" y="3714"/>
                </a:lnTo>
                <a:lnTo>
                  <a:pt x="56" y="3678"/>
                </a:lnTo>
                <a:lnTo>
                  <a:pt x="84" y="3657"/>
                </a:lnTo>
                <a:lnTo>
                  <a:pt x="112" y="3636"/>
                </a:lnTo>
                <a:lnTo>
                  <a:pt x="141" y="3628"/>
                </a:lnTo>
                <a:lnTo>
                  <a:pt x="150" y="3628"/>
                </a:lnTo>
                <a:lnTo>
                  <a:pt x="159" y="3628"/>
                </a:lnTo>
                <a:lnTo>
                  <a:pt x="159" y="3614"/>
                </a:lnTo>
              </a:path>
            </a:pathLst>
          </a:custGeom>
          <a:solidFill>
            <a:srgbClr val="6699FF"/>
          </a:solidFill>
          <a:ln w="12700" cap="rnd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ZA" sz="1350"/>
          </a:p>
        </p:txBody>
      </p:sp>
      <p:sp>
        <p:nvSpPr>
          <p:cNvPr id="16387" name="Line 5"/>
          <p:cNvSpPr>
            <a:spLocks noChangeShapeType="1"/>
          </p:cNvSpPr>
          <p:nvPr/>
        </p:nvSpPr>
        <p:spPr bwMode="auto">
          <a:xfrm flipH="1">
            <a:off x="4914008" y="642938"/>
            <a:ext cx="893" cy="111442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ZA" sz="1350" dirty="0"/>
          </a:p>
        </p:txBody>
      </p:sp>
      <p:sp>
        <p:nvSpPr>
          <p:cNvPr id="16388" name="Line 6"/>
          <p:cNvSpPr>
            <a:spLocks noChangeShapeType="1"/>
          </p:cNvSpPr>
          <p:nvPr/>
        </p:nvSpPr>
        <p:spPr bwMode="auto">
          <a:xfrm>
            <a:off x="6886575" y="642938"/>
            <a:ext cx="0" cy="111442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ZA" sz="1350"/>
          </a:p>
        </p:txBody>
      </p:sp>
      <p:grpSp>
        <p:nvGrpSpPr>
          <p:cNvPr id="25605" name="Group 115"/>
          <p:cNvGrpSpPr>
            <a:grpSpLocks/>
          </p:cNvGrpSpPr>
          <p:nvPr/>
        </p:nvGrpSpPr>
        <p:grpSpPr bwMode="auto">
          <a:xfrm>
            <a:off x="4829176" y="814388"/>
            <a:ext cx="1938635" cy="1845767"/>
            <a:chOff x="1640" y="574"/>
            <a:chExt cx="2171" cy="2067"/>
          </a:xfrm>
        </p:grpSpPr>
        <p:sp>
          <p:nvSpPr>
            <p:cNvPr id="16436" name="Freeform 7"/>
            <p:cNvSpPr>
              <a:spLocks/>
            </p:cNvSpPr>
            <p:nvPr/>
          </p:nvSpPr>
          <p:spPr bwMode="auto">
            <a:xfrm>
              <a:off x="2070" y="723"/>
              <a:ext cx="1476" cy="1126"/>
            </a:xfrm>
            <a:custGeom>
              <a:avLst/>
              <a:gdLst>
                <a:gd name="T0" fmla="*/ 61 w 1476"/>
                <a:gd name="T1" fmla="*/ 1019 h 1126"/>
                <a:gd name="T2" fmla="*/ 106 w 1476"/>
                <a:gd name="T3" fmla="*/ 954 h 1126"/>
                <a:gd name="T4" fmla="*/ 127 w 1476"/>
                <a:gd name="T5" fmla="*/ 896 h 1126"/>
                <a:gd name="T6" fmla="*/ 170 w 1476"/>
                <a:gd name="T7" fmla="*/ 849 h 1126"/>
                <a:gd name="T8" fmla="*/ 186 w 1476"/>
                <a:gd name="T9" fmla="*/ 835 h 1126"/>
                <a:gd name="T10" fmla="*/ 267 w 1476"/>
                <a:gd name="T11" fmla="*/ 714 h 1126"/>
                <a:gd name="T12" fmla="*/ 392 w 1476"/>
                <a:gd name="T13" fmla="*/ 584 h 1126"/>
                <a:gd name="T14" fmla="*/ 585 w 1476"/>
                <a:gd name="T15" fmla="*/ 420 h 1126"/>
                <a:gd name="T16" fmla="*/ 710 w 1476"/>
                <a:gd name="T17" fmla="*/ 325 h 1126"/>
                <a:gd name="T18" fmla="*/ 784 w 1476"/>
                <a:gd name="T19" fmla="*/ 267 h 1126"/>
                <a:gd name="T20" fmla="*/ 892 w 1476"/>
                <a:gd name="T21" fmla="*/ 184 h 1126"/>
                <a:gd name="T22" fmla="*/ 1050 w 1476"/>
                <a:gd name="T23" fmla="*/ 103 h 1126"/>
                <a:gd name="T24" fmla="*/ 1161 w 1476"/>
                <a:gd name="T25" fmla="*/ 41 h 1126"/>
                <a:gd name="T26" fmla="*/ 1218 w 1476"/>
                <a:gd name="T27" fmla="*/ 18 h 1126"/>
                <a:gd name="T28" fmla="*/ 1296 w 1476"/>
                <a:gd name="T29" fmla="*/ 13 h 1126"/>
                <a:gd name="T30" fmla="*/ 1416 w 1476"/>
                <a:gd name="T31" fmla="*/ 11 h 1126"/>
                <a:gd name="T32" fmla="*/ 1466 w 1476"/>
                <a:gd name="T33" fmla="*/ 25 h 1126"/>
                <a:gd name="T34" fmla="*/ 1395 w 1476"/>
                <a:gd name="T35" fmla="*/ 144 h 1126"/>
                <a:gd name="T36" fmla="*/ 1331 w 1476"/>
                <a:gd name="T37" fmla="*/ 240 h 1126"/>
                <a:gd name="T38" fmla="*/ 1211 w 1476"/>
                <a:gd name="T39" fmla="*/ 384 h 1126"/>
                <a:gd name="T40" fmla="*/ 1064 w 1476"/>
                <a:gd name="T41" fmla="*/ 509 h 1126"/>
                <a:gd name="T42" fmla="*/ 991 w 1476"/>
                <a:gd name="T43" fmla="*/ 575 h 1126"/>
                <a:gd name="T44" fmla="*/ 961 w 1476"/>
                <a:gd name="T45" fmla="*/ 608 h 1126"/>
                <a:gd name="T46" fmla="*/ 944 w 1476"/>
                <a:gd name="T47" fmla="*/ 622 h 1126"/>
                <a:gd name="T48" fmla="*/ 925 w 1476"/>
                <a:gd name="T49" fmla="*/ 633 h 1126"/>
                <a:gd name="T50" fmla="*/ 876 w 1476"/>
                <a:gd name="T51" fmla="*/ 669 h 1126"/>
                <a:gd name="T52" fmla="*/ 824 w 1476"/>
                <a:gd name="T53" fmla="*/ 712 h 1126"/>
                <a:gd name="T54" fmla="*/ 743 w 1476"/>
                <a:gd name="T55" fmla="*/ 779 h 1126"/>
                <a:gd name="T56" fmla="*/ 635 w 1476"/>
                <a:gd name="T57" fmla="*/ 875 h 1126"/>
                <a:gd name="T58" fmla="*/ 576 w 1476"/>
                <a:gd name="T59" fmla="*/ 934 h 1126"/>
                <a:gd name="T60" fmla="*/ 545 w 1476"/>
                <a:gd name="T61" fmla="*/ 967 h 1126"/>
                <a:gd name="T62" fmla="*/ 474 w 1476"/>
                <a:gd name="T63" fmla="*/ 1021 h 1126"/>
                <a:gd name="T64" fmla="*/ 385 w 1476"/>
                <a:gd name="T65" fmla="*/ 1078 h 1126"/>
                <a:gd name="T66" fmla="*/ 326 w 1476"/>
                <a:gd name="T67" fmla="*/ 1093 h 1126"/>
                <a:gd name="T68" fmla="*/ 219 w 1476"/>
                <a:gd name="T69" fmla="*/ 1109 h 1126"/>
                <a:gd name="T70" fmla="*/ 158 w 1476"/>
                <a:gd name="T71" fmla="*/ 1123 h 1126"/>
                <a:gd name="T72" fmla="*/ 127 w 1476"/>
                <a:gd name="T73" fmla="*/ 1122 h 1126"/>
                <a:gd name="T74" fmla="*/ 123 w 1476"/>
                <a:gd name="T75" fmla="*/ 1118 h 1126"/>
                <a:gd name="T76" fmla="*/ 106 w 1476"/>
                <a:gd name="T77" fmla="*/ 1123 h 1126"/>
                <a:gd name="T78" fmla="*/ 61 w 1476"/>
                <a:gd name="T79" fmla="*/ 1120 h 1126"/>
                <a:gd name="T80" fmla="*/ 14 w 1476"/>
                <a:gd name="T81" fmla="*/ 1120 h 1126"/>
                <a:gd name="T82" fmla="*/ 0 w 1476"/>
                <a:gd name="T83" fmla="*/ 1122 h 1126"/>
                <a:gd name="T84" fmla="*/ 24 w 1476"/>
                <a:gd name="T85" fmla="*/ 1095 h 1126"/>
                <a:gd name="T86" fmla="*/ 40 w 1476"/>
                <a:gd name="T87" fmla="*/ 1075 h 1126"/>
                <a:gd name="T88" fmla="*/ 64 w 1476"/>
                <a:gd name="T89" fmla="*/ 1042 h 1126"/>
                <a:gd name="T90" fmla="*/ 92 w 1476"/>
                <a:gd name="T91" fmla="*/ 1003 h 1126"/>
                <a:gd name="T92" fmla="*/ 104 w 1476"/>
                <a:gd name="T93" fmla="*/ 983 h 112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476"/>
                <a:gd name="T142" fmla="*/ 0 h 1126"/>
                <a:gd name="T143" fmla="*/ 1476 w 1476"/>
                <a:gd name="T144" fmla="*/ 1126 h 112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476" h="1126">
                  <a:moveTo>
                    <a:pt x="28" y="1051"/>
                  </a:moveTo>
                  <a:lnTo>
                    <a:pt x="45" y="1033"/>
                  </a:lnTo>
                  <a:lnTo>
                    <a:pt x="61" y="1019"/>
                  </a:lnTo>
                  <a:lnTo>
                    <a:pt x="87" y="988"/>
                  </a:lnTo>
                  <a:lnTo>
                    <a:pt x="97" y="972"/>
                  </a:lnTo>
                  <a:lnTo>
                    <a:pt x="106" y="954"/>
                  </a:lnTo>
                  <a:lnTo>
                    <a:pt x="116" y="934"/>
                  </a:lnTo>
                  <a:lnTo>
                    <a:pt x="123" y="909"/>
                  </a:lnTo>
                  <a:lnTo>
                    <a:pt x="127" y="896"/>
                  </a:lnTo>
                  <a:lnTo>
                    <a:pt x="137" y="884"/>
                  </a:lnTo>
                  <a:lnTo>
                    <a:pt x="158" y="860"/>
                  </a:lnTo>
                  <a:lnTo>
                    <a:pt x="170" y="849"/>
                  </a:lnTo>
                  <a:lnTo>
                    <a:pt x="177" y="842"/>
                  </a:lnTo>
                  <a:lnTo>
                    <a:pt x="184" y="837"/>
                  </a:lnTo>
                  <a:lnTo>
                    <a:pt x="186" y="835"/>
                  </a:lnTo>
                  <a:lnTo>
                    <a:pt x="205" y="797"/>
                  </a:lnTo>
                  <a:lnTo>
                    <a:pt x="231" y="757"/>
                  </a:lnTo>
                  <a:lnTo>
                    <a:pt x="267" y="714"/>
                  </a:lnTo>
                  <a:lnTo>
                    <a:pt x="304" y="671"/>
                  </a:lnTo>
                  <a:lnTo>
                    <a:pt x="347" y="628"/>
                  </a:lnTo>
                  <a:lnTo>
                    <a:pt x="392" y="584"/>
                  </a:lnTo>
                  <a:lnTo>
                    <a:pt x="489" y="499"/>
                  </a:lnTo>
                  <a:lnTo>
                    <a:pt x="538" y="458"/>
                  </a:lnTo>
                  <a:lnTo>
                    <a:pt x="585" y="420"/>
                  </a:lnTo>
                  <a:lnTo>
                    <a:pt x="630" y="384"/>
                  </a:lnTo>
                  <a:lnTo>
                    <a:pt x="673" y="352"/>
                  </a:lnTo>
                  <a:lnTo>
                    <a:pt x="710" y="325"/>
                  </a:lnTo>
                  <a:lnTo>
                    <a:pt x="741" y="299"/>
                  </a:lnTo>
                  <a:lnTo>
                    <a:pt x="767" y="281"/>
                  </a:lnTo>
                  <a:lnTo>
                    <a:pt x="784" y="267"/>
                  </a:lnTo>
                  <a:lnTo>
                    <a:pt x="819" y="236"/>
                  </a:lnTo>
                  <a:lnTo>
                    <a:pt x="854" y="207"/>
                  </a:lnTo>
                  <a:lnTo>
                    <a:pt x="892" y="184"/>
                  </a:lnTo>
                  <a:lnTo>
                    <a:pt x="930" y="162"/>
                  </a:lnTo>
                  <a:lnTo>
                    <a:pt x="1010" y="123"/>
                  </a:lnTo>
                  <a:lnTo>
                    <a:pt x="1050" y="103"/>
                  </a:lnTo>
                  <a:lnTo>
                    <a:pt x="1093" y="81"/>
                  </a:lnTo>
                  <a:lnTo>
                    <a:pt x="1126" y="63"/>
                  </a:lnTo>
                  <a:lnTo>
                    <a:pt x="1161" y="41"/>
                  </a:lnTo>
                  <a:lnTo>
                    <a:pt x="1180" y="32"/>
                  </a:lnTo>
                  <a:lnTo>
                    <a:pt x="1197" y="23"/>
                  </a:lnTo>
                  <a:lnTo>
                    <a:pt x="1218" y="18"/>
                  </a:lnTo>
                  <a:lnTo>
                    <a:pt x="1237" y="14"/>
                  </a:lnTo>
                  <a:lnTo>
                    <a:pt x="1265" y="13"/>
                  </a:lnTo>
                  <a:lnTo>
                    <a:pt x="1296" y="13"/>
                  </a:lnTo>
                  <a:lnTo>
                    <a:pt x="1357" y="13"/>
                  </a:lnTo>
                  <a:lnTo>
                    <a:pt x="1385" y="13"/>
                  </a:lnTo>
                  <a:lnTo>
                    <a:pt x="1416" y="11"/>
                  </a:lnTo>
                  <a:lnTo>
                    <a:pt x="1447" y="7"/>
                  </a:lnTo>
                  <a:lnTo>
                    <a:pt x="1475" y="0"/>
                  </a:lnTo>
                  <a:lnTo>
                    <a:pt x="1466" y="25"/>
                  </a:lnTo>
                  <a:lnTo>
                    <a:pt x="1456" y="50"/>
                  </a:lnTo>
                  <a:lnTo>
                    <a:pt x="1428" y="99"/>
                  </a:lnTo>
                  <a:lnTo>
                    <a:pt x="1395" y="144"/>
                  </a:lnTo>
                  <a:lnTo>
                    <a:pt x="1359" y="184"/>
                  </a:lnTo>
                  <a:lnTo>
                    <a:pt x="1348" y="213"/>
                  </a:lnTo>
                  <a:lnTo>
                    <a:pt x="1331" y="240"/>
                  </a:lnTo>
                  <a:lnTo>
                    <a:pt x="1296" y="290"/>
                  </a:lnTo>
                  <a:lnTo>
                    <a:pt x="1256" y="339"/>
                  </a:lnTo>
                  <a:lnTo>
                    <a:pt x="1211" y="384"/>
                  </a:lnTo>
                  <a:lnTo>
                    <a:pt x="1161" y="427"/>
                  </a:lnTo>
                  <a:lnTo>
                    <a:pt x="1112" y="469"/>
                  </a:lnTo>
                  <a:lnTo>
                    <a:pt x="1064" y="509"/>
                  </a:lnTo>
                  <a:lnTo>
                    <a:pt x="1017" y="548"/>
                  </a:lnTo>
                  <a:lnTo>
                    <a:pt x="1003" y="563"/>
                  </a:lnTo>
                  <a:lnTo>
                    <a:pt x="991" y="575"/>
                  </a:lnTo>
                  <a:lnTo>
                    <a:pt x="982" y="586"/>
                  </a:lnTo>
                  <a:lnTo>
                    <a:pt x="972" y="595"/>
                  </a:lnTo>
                  <a:lnTo>
                    <a:pt x="961" y="608"/>
                  </a:lnTo>
                  <a:lnTo>
                    <a:pt x="953" y="615"/>
                  </a:lnTo>
                  <a:lnTo>
                    <a:pt x="949" y="618"/>
                  </a:lnTo>
                  <a:lnTo>
                    <a:pt x="944" y="622"/>
                  </a:lnTo>
                  <a:lnTo>
                    <a:pt x="939" y="624"/>
                  </a:lnTo>
                  <a:lnTo>
                    <a:pt x="935" y="628"/>
                  </a:lnTo>
                  <a:lnTo>
                    <a:pt x="925" y="633"/>
                  </a:lnTo>
                  <a:lnTo>
                    <a:pt x="911" y="642"/>
                  </a:lnTo>
                  <a:lnTo>
                    <a:pt x="890" y="658"/>
                  </a:lnTo>
                  <a:lnTo>
                    <a:pt x="876" y="669"/>
                  </a:lnTo>
                  <a:lnTo>
                    <a:pt x="861" y="682"/>
                  </a:lnTo>
                  <a:lnTo>
                    <a:pt x="843" y="696"/>
                  </a:lnTo>
                  <a:lnTo>
                    <a:pt x="824" y="712"/>
                  </a:lnTo>
                  <a:lnTo>
                    <a:pt x="800" y="732"/>
                  </a:lnTo>
                  <a:lnTo>
                    <a:pt x="774" y="754"/>
                  </a:lnTo>
                  <a:lnTo>
                    <a:pt x="743" y="779"/>
                  </a:lnTo>
                  <a:lnTo>
                    <a:pt x="710" y="808"/>
                  </a:lnTo>
                  <a:lnTo>
                    <a:pt x="675" y="840"/>
                  </a:lnTo>
                  <a:lnTo>
                    <a:pt x="635" y="875"/>
                  </a:lnTo>
                  <a:lnTo>
                    <a:pt x="621" y="887"/>
                  </a:lnTo>
                  <a:lnTo>
                    <a:pt x="607" y="902"/>
                  </a:lnTo>
                  <a:lnTo>
                    <a:pt x="576" y="934"/>
                  </a:lnTo>
                  <a:lnTo>
                    <a:pt x="564" y="947"/>
                  </a:lnTo>
                  <a:lnTo>
                    <a:pt x="552" y="959"/>
                  </a:lnTo>
                  <a:lnTo>
                    <a:pt x="545" y="967"/>
                  </a:lnTo>
                  <a:lnTo>
                    <a:pt x="543" y="970"/>
                  </a:lnTo>
                  <a:lnTo>
                    <a:pt x="510" y="995"/>
                  </a:lnTo>
                  <a:lnTo>
                    <a:pt x="474" y="1021"/>
                  </a:lnTo>
                  <a:lnTo>
                    <a:pt x="439" y="1046"/>
                  </a:lnTo>
                  <a:lnTo>
                    <a:pt x="404" y="1069"/>
                  </a:lnTo>
                  <a:lnTo>
                    <a:pt x="385" y="1078"/>
                  </a:lnTo>
                  <a:lnTo>
                    <a:pt x="366" y="1086"/>
                  </a:lnTo>
                  <a:lnTo>
                    <a:pt x="347" y="1089"/>
                  </a:lnTo>
                  <a:lnTo>
                    <a:pt x="326" y="1093"/>
                  </a:lnTo>
                  <a:lnTo>
                    <a:pt x="286" y="1098"/>
                  </a:lnTo>
                  <a:lnTo>
                    <a:pt x="243" y="1104"/>
                  </a:lnTo>
                  <a:lnTo>
                    <a:pt x="219" y="1109"/>
                  </a:lnTo>
                  <a:lnTo>
                    <a:pt x="201" y="1116"/>
                  </a:lnTo>
                  <a:lnTo>
                    <a:pt x="182" y="1122"/>
                  </a:lnTo>
                  <a:lnTo>
                    <a:pt x="158" y="1123"/>
                  </a:lnTo>
                  <a:lnTo>
                    <a:pt x="146" y="1123"/>
                  </a:lnTo>
                  <a:lnTo>
                    <a:pt x="139" y="1123"/>
                  </a:lnTo>
                  <a:lnTo>
                    <a:pt x="127" y="1122"/>
                  </a:lnTo>
                  <a:lnTo>
                    <a:pt x="123" y="1120"/>
                  </a:lnTo>
                  <a:lnTo>
                    <a:pt x="123" y="1118"/>
                  </a:lnTo>
                  <a:lnTo>
                    <a:pt x="120" y="1118"/>
                  </a:lnTo>
                  <a:lnTo>
                    <a:pt x="113" y="1120"/>
                  </a:lnTo>
                  <a:lnTo>
                    <a:pt x="106" y="1123"/>
                  </a:lnTo>
                  <a:lnTo>
                    <a:pt x="97" y="1125"/>
                  </a:lnTo>
                  <a:lnTo>
                    <a:pt x="80" y="1122"/>
                  </a:lnTo>
                  <a:lnTo>
                    <a:pt x="61" y="1120"/>
                  </a:lnTo>
                  <a:lnTo>
                    <a:pt x="42" y="1120"/>
                  </a:lnTo>
                  <a:lnTo>
                    <a:pt x="24" y="1120"/>
                  </a:lnTo>
                  <a:lnTo>
                    <a:pt x="14" y="1120"/>
                  </a:lnTo>
                  <a:lnTo>
                    <a:pt x="7" y="1122"/>
                  </a:lnTo>
                  <a:lnTo>
                    <a:pt x="2" y="1122"/>
                  </a:lnTo>
                  <a:lnTo>
                    <a:pt x="0" y="1122"/>
                  </a:lnTo>
                  <a:lnTo>
                    <a:pt x="7" y="1113"/>
                  </a:lnTo>
                  <a:lnTo>
                    <a:pt x="14" y="1105"/>
                  </a:lnTo>
                  <a:lnTo>
                    <a:pt x="24" y="1095"/>
                  </a:lnTo>
                  <a:lnTo>
                    <a:pt x="31" y="1087"/>
                  </a:lnTo>
                  <a:lnTo>
                    <a:pt x="35" y="1082"/>
                  </a:lnTo>
                  <a:lnTo>
                    <a:pt x="40" y="1075"/>
                  </a:lnTo>
                  <a:lnTo>
                    <a:pt x="47" y="1066"/>
                  </a:lnTo>
                  <a:lnTo>
                    <a:pt x="57" y="1051"/>
                  </a:lnTo>
                  <a:lnTo>
                    <a:pt x="64" y="1042"/>
                  </a:lnTo>
                  <a:lnTo>
                    <a:pt x="73" y="1030"/>
                  </a:lnTo>
                  <a:lnTo>
                    <a:pt x="83" y="1017"/>
                  </a:lnTo>
                  <a:lnTo>
                    <a:pt x="92" y="1003"/>
                  </a:lnTo>
                  <a:lnTo>
                    <a:pt x="97" y="995"/>
                  </a:lnTo>
                  <a:lnTo>
                    <a:pt x="101" y="988"/>
                  </a:lnTo>
                  <a:lnTo>
                    <a:pt x="104" y="983"/>
                  </a:lnTo>
                  <a:lnTo>
                    <a:pt x="106" y="979"/>
                  </a:lnTo>
                </a:path>
              </a:pathLst>
            </a:custGeom>
            <a:solidFill>
              <a:srgbClr val="FFCC00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6437" name="Oval 8"/>
            <p:cNvSpPr>
              <a:spLocks noChangeArrowheads="1"/>
            </p:cNvSpPr>
            <p:nvPr/>
          </p:nvSpPr>
          <p:spPr bwMode="auto">
            <a:xfrm>
              <a:off x="2160" y="1728"/>
              <a:ext cx="144" cy="96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ZA" sz="1350"/>
            </a:p>
          </p:txBody>
        </p:sp>
        <p:grpSp>
          <p:nvGrpSpPr>
            <p:cNvPr id="25655" name="Group 16"/>
            <p:cNvGrpSpPr>
              <a:grpSpLocks/>
            </p:cNvGrpSpPr>
            <p:nvPr/>
          </p:nvGrpSpPr>
          <p:grpSpPr bwMode="auto">
            <a:xfrm>
              <a:off x="3076" y="574"/>
              <a:ext cx="735" cy="357"/>
              <a:chOff x="3076" y="574"/>
              <a:chExt cx="735" cy="357"/>
            </a:xfrm>
          </p:grpSpPr>
          <p:sp>
            <p:nvSpPr>
              <p:cNvPr id="16494" name="Oval 9"/>
              <p:cNvSpPr>
                <a:spLocks noChangeArrowheads="1"/>
              </p:cNvSpPr>
              <p:nvPr/>
            </p:nvSpPr>
            <p:spPr bwMode="auto">
              <a:xfrm>
                <a:off x="3265" y="769"/>
                <a:ext cx="142" cy="9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ZA" sz="1350"/>
              </a:p>
            </p:txBody>
          </p:sp>
          <p:grpSp>
            <p:nvGrpSpPr>
              <p:cNvPr id="25712" name="Group 13"/>
              <p:cNvGrpSpPr>
                <a:grpSpLocks/>
              </p:cNvGrpSpPr>
              <p:nvPr/>
            </p:nvGrpSpPr>
            <p:grpSpPr bwMode="auto">
              <a:xfrm>
                <a:off x="3076" y="574"/>
                <a:ext cx="735" cy="357"/>
                <a:chOff x="3076" y="574"/>
                <a:chExt cx="735" cy="357"/>
              </a:xfrm>
            </p:grpSpPr>
            <p:sp>
              <p:nvSpPr>
                <p:cNvPr id="16498" name="Line 10"/>
                <p:cNvSpPr>
                  <a:spLocks noChangeShapeType="1"/>
                </p:cNvSpPr>
                <p:nvPr/>
              </p:nvSpPr>
              <p:spPr bwMode="auto">
                <a:xfrm>
                  <a:off x="3168" y="624"/>
                  <a:ext cx="528" cy="24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16499" name="Freeform 11"/>
                <p:cNvSpPr>
                  <a:spLocks/>
                </p:cNvSpPr>
                <p:nvPr/>
              </p:nvSpPr>
              <p:spPr bwMode="auto">
                <a:xfrm>
                  <a:off x="3648" y="828"/>
                  <a:ext cx="163" cy="103"/>
                </a:xfrm>
                <a:custGeom>
                  <a:avLst/>
                  <a:gdLst>
                    <a:gd name="T0" fmla="*/ 4 w 163"/>
                    <a:gd name="T1" fmla="*/ 22 h 103"/>
                    <a:gd name="T2" fmla="*/ 10 w 163"/>
                    <a:gd name="T3" fmla="*/ 28 h 103"/>
                    <a:gd name="T4" fmla="*/ 15 w 163"/>
                    <a:gd name="T5" fmla="*/ 34 h 103"/>
                    <a:gd name="T6" fmla="*/ 20 w 163"/>
                    <a:gd name="T7" fmla="*/ 38 h 103"/>
                    <a:gd name="T8" fmla="*/ 23 w 163"/>
                    <a:gd name="T9" fmla="*/ 42 h 103"/>
                    <a:gd name="T10" fmla="*/ 27 w 163"/>
                    <a:gd name="T11" fmla="*/ 46 h 103"/>
                    <a:gd name="T12" fmla="*/ 30 w 163"/>
                    <a:gd name="T13" fmla="*/ 49 h 103"/>
                    <a:gd name="T14" fmla="*/ 34 w 163"/>
                    <a:gd name="T15" fmla="*/ 52 h 103"/>
                    <a:gd name="T16" fmla="*/ 38 w 163"/>
                    <a:gd name="T17" fmla="*/ 56 h 103"/>
                    <a:gd name="T18" fmla="*/ 44 w 163"/>
                    <a:gd name="T19" fmla="*/ 60 h 103"/>
                    <a:gd name="T20" fmla="*/ 51 w 163"/>
                    <a:gd name="T21" fmla="*/ 64 h 103"/>
                    <a:gd name="T22" fmla="*/ 56 w 163"/>
                    <a:gd name="T23" fmla="*/ 69 h 103"/>
                    <a:gd name="T24" fmla="*/ 58 w 163"/>
                    <a:gd name="T25" fmla="*/ 73 h 103"/>
                    <a:gd name="T26" fmla="*/ 61 w 163"/>
                    <a:gd name="T27" fmla="*/ 77 h 103"/>
                    <a:gd name="T28" fmla="*/ 63 w 163"/>
                    <a:gd name="T29" fmla="*/ 81 h 103"/>
                    <a:gd name="T30" fmla="*/ 66 w 163"/>
                    <a:gd name="T31" fmla="*/ 85 h 103"/>
                    <a:gd name="T32" fmla="*/ 69 w 163"/>
                    <a:gd name="T33" fmla="*/ 87 h 103"/>
                    <a:gd name="T34" fmla="*/ 73 w 163"/>
                    <a:gd name="T35" fmla="*/ 88 h 103"/>
                    <a:gd name="T36" fmla="*/ 79 w 163"/>
                    <a:gd name="T37" fmla="*/ 90 h 103"/>
                    <a:gd name="T38" fmla="*/ 86 w 163"/>
                    <a:gd name="T39" fmla="*/ 91 h 103"/>
                    <a:gd name="T40" fmla="*/ 91 w 163"/>
                    <a:gd name="T41" fmla="*/ 93 h 103"/>
                    <a:gd name="T42" fmla="*/ 98 w 163"/>
                    <a:gd name="T43" fmla="*/ 95 h 103"/>
                    <a:gd name="T44" fmla="*/ 105 w 163"/>
                    <a:gd name="T45" fmla="*/ 97 h 103"/>
                    <a:gd name="T46" fmla="*/ 110 w 163"/>
                    <a:gd name="T47" fmla="*/ 99 h 103"/>
                    <a:gd name="T48" fmla="*/ 116 w 163"/>
                    <a:gd name="T49" fmla="*/ 101 h 103"/>
                    <a:gd name="T50" fmla="*/ 119 w 163"/>
                    <a:gd name="T51" fmla="*/ 102 h 103"/>
                    <a:gd name="T52" fmla="*/ 120 w 163"/>
                    <a:gd name="T53" fmla="*/ 102 h 103"/>
                    <a:gd name="T54" fmla="*/ 127 w 163"/>
                    <a:gd name="T55" fmla="*/ 100 h 103"/>
                    <a:gd name="T56" fmla="*/ 132 w 163"/>
                    <a:gd name="T57" fmla="*/ 98 h 103"/>
                    <a:gd name="T58" fmla="*/ 136 w 163"/>
                    <a:gd name="T59" fmla="*/ 97 h 103"/>
                    <a:gd name="T60" fmla="*/ 141 w 163"/>
                    <a:gd name="T61" fmla="*/ 94 h 103"/>
                    <a:gd name="T62" fmla="*/ 143 w 163"/>
                    <a:gd name="T63" fmla="*/ 91 h 103"/>
                    <a:gd name="T64" fmla="*/ 146 w 163"/>
                    <a:gd name="T65" fmla="*/ 87 h 103"/>
                    <a:gd name="T66" fmla="*/ 148 w 163"/>
                    <a:gd name="T67" fmla="*/ 82 h 103"/>
                    <a:gd name="T68" fmla="*/ 151 w 163"/>
                    <a:gd name="T69" fmla="*/ 76 h 103"/>
                    <a:gd name="T70" fmla="*/ 154 w 163"/>
                    <a:gd name="T71" fmla="*/ 67 h 103"/>
                    <a:gd name="T72" fmla="*/ 158 w 163"/>
                    <a:gd name="T73" fmla="*/ 56 h 103"/>
                    <a:gd name="T74" fmla="*/ 159 w 163"/>
                    <a:gd name="T75" fmla="*/ 50 h 103"/>
                    <a:gd name="T76" fmla="*/ 161 w 163"/>
                    <a:gd name="T77" fmla="*/ 46 h 103"/>
                    <a:gd name="T78" fmla="*/ 162 w 163"/>
                    <a:gd name="T79" fmla="*/ 43 h 103"/>
                    <a:gd name="T80" fmla="*/ 162 w 163"/>
                    <a:gd name="T81" fmla="*/ 42 h 103"/>
                    <a:gd name="T82" fmla="*/ 157 w 163"/>
                    <a:gd name="T83" fmla="*/ 32 h 103"/>
                    <a:gd name="T84" fmla="*/ 150 w 163"/>
                    <a:gd name="T85" fmla="*/ 24 h 103"/>
                    <a:gd name="T86" fmla="*/ 142 w 163"/>
                    <a:gd name="T87" fmla="*/ 18 h 103"/>
                    <a:gd name="T88" fmla="*/ 133 w 163"/>
                    <a:gd name="T89" fmla="*/ 12 h 103"/>
                    <a:gd name="T90" fmla="*/ 123 w 163"/>
                    <a:gd name="T91" fmla="*/ 8 h 103"/>
                    <a:gd name="T92" fmla="*/ 112 w 163"/>
                    <a:gd name="T93" fmla="*/ 5 h 103"/>
                    <a:gd name="T94" fmla="*/ 90 w 163"/>
                    <a:gd name="T95" fmla="*/ 0 h 103"/>
                    <a:gd name="T96" fmla="*/ 75 w 163"/>
                    <a:gd name="T97" fmla="*/ 1 h 103"/>
                    <a:gd name="T98" fmla="*/ 63 w 163"/>
                    <a:gd name="T99" fmla="*/ 1 h 103"/>
                    <a:gd name="T100" fmla="*/ 53 w 163"/>
                    <a:gd name="T101" fmla="*/ 1 h 103"/>
                    <a:gd name="T102" fmla="*/ 45 w 163"/>
                    <a:gd name="T103" fmla="*/ 1 h 103"/>
                    <a:gd name="T104" fmla="*/ 38 w 163"/>
                    <a:gd name="T105" fmla="*/ 1 h 103"/>
                    <a:gd name="T106" fmla="*/ 33 w 163"/>
                    <a:gd name="T107" fmla="*/ 1 h 103"/>
                    <a:gd name="T108" fmla="*/ 28 w 163"/>
                    <a:gd name="T109" fmla="*/ 0 h 103"/>
                    <a:gd name="T110" fmla="*/ 22 w 163"/>
                    <a:gd name="T111" fmla="*/ 0 h 103"/>
                    <a:gd name="T112" fmla="*/ 17 w 163"/>
                    <a:gd name="T113" fmla="*/ 2 h 103"/>
                    <a:gd name="T114" fmla="*/ 14 w 163"/>
                    <a:gd name="T115" fmla="*/ 4 h 103"/>
                    <a:gd name="T116" fmla="*/ 11 w 163"/>
                    <a:gd name="T117" fmla="*/ 7 h 103"/>
                    <a:gd name="T118" fmla="*/ 7 w 163"/>
                    <a:gd name="T119" fmla="*/ 11 h 103"/>
                    <a:gd name="T120" fmla="*/ 3 w 163"/>
                    <a:gd name="T121" fmla="*/ 15 h 103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63"/>
                    <a:gd name="T184" fmla="*/ 0 h 103"/>
                    <a:gd name="T185" fmla="*/ 163 w 163"/>
                    <a:gd name="T186" fmla="*/ 103 h 103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63" h="103">
                      <a:moveTo>
                        <a:pt x="0" y="18"/>
                      </a:moveTo>
                      <a:lnTo>
                        <a:pt x="4" y="22"/>
                      </a:lnTo>
                      <a:lnTo>
                        <a:pt x="7" y="25"/>
                      </a:lnTo>
                      <a:lnTo>
                        <a:pt x="10" y="28"/>
                      </a:lnTo>
                      <a:lnTo>
                        <a:pt x="13" y="31"/>
                      </a:lnTo>
                      <a:lnTo>
                        <a:pt x="15" y="34"/>
                      </a:lnTo>
                      <a:lnTo>
                        <a:pt x="17" y="36"/>
                      </a:lnTo>
                      <a:lnTo>
                        <a:pt x="20" y="38"/>
                      </a:lnTo>
                      <a:lnTo>
                        <a:pt x="21" y="40"/>
                      </a:lnTo>
                      <a:lnTo>
                        <a:pt x="23" y="42"/>
                      </a:lnTo>
                      <a:lnTo>
                        <a:pt x="24" y="43"/>
                      </a:lnTo>
                      <a:lnTo>
                        <a:pt x="27" y="46"/>
                      </a:lnTo>
                      <a:lnTo>
                        <a:pt x="29" y="48"/>
                      </a:lnTo>
                      <a:lnTo>
                        <a:pt x="30" y="49"/>
                      </a:lnTo>
                      <a:lnTo>
                        <a:pt x="32" y="51"/>
                      </a:lnTo>
                      <a:lnTo>
                        <a:pt x="34" y="52"/>
                      </a:lnTo>
                      <a:lnTo>
                        <a:pt x="35" y="54"/>
                      </a:lnTo>
                      <a:lnTo>
                        <a:pt x="38" y="56"/>
                      </a:lnTo>
                      <a:lnTo>
                        <a:pt x="41" y="57"/>
                      </a:lnTo>
                      <a:lnTo>
                        <a:pt x="44" y="60"/>
                      </a:lnTo>
                      <a:lnTo>
                        <a:pt x="49" y="63"/>
                      </a:lnTo>
                      <a:lnTo>
                        <a:pt x="51" y="64"/>
                      </a:lnTo>
                      <a:lnTo>
                        <a:pt x="54" y="66"/>
                      </a:lnTo>
                      <a:lnTo>
                        <a:pt x="56" y="69"/>
                      </a:lnTo>
                      <a:lnTo>
                        <a:pt x="57" y="71"/>
                      </a:lnTo>
                      <a:lnTo>
                        <a:pt x="58" y="73"/>
                      </a:lnTo>
                      <a:lnTo>
                        <a:pt x="60" y="75"/>
                      </a:lnTo>
                      <a:lnTo>
                        <a:pt x="61" y="77"/>
                      </a:lnTo>
                      <a:lnTo>
                        <a:pt x="62" y="78"/>
                      </a:lnTo>
                      <a:lnTo>
                        <a:pt x="63" y="81"/>
                      </a:lnTo>
                      <a:lnTo>
                        <a:pt x="65" y="83"/>
                      </a:lnTo>
                      <a:lnTo>
                        <a:pt x="66" y="85"/>
                      </a:lnTo>
                      <a:lnTo>
                        <a:pt x="68" y="86"/>
                      </a:lnTo>
                      <a:lnTo>
                        <a:pt x="69" y="87"/>
                      </a:lnTo>
                      <a:lnTo>
                        <a:pt x="71" y="87"/>
                      </a:lnTo>
                      <a:lnTo>
                        <a:pt x="73" y="88"/>
                      </a:lnTo>
                      <a:lnTo>
                        <a:pt x="76" y="89"/>
                      </a:lnTo>
                      <a:lnTo>
                        <a:pt x="79" y="90"/>
                      </a:lnTo>
                      <a:lnTo>
                        <a:pt x="83" y="90"/>
                      </a:lnTo>
                      <a:lnTo>
                        <a:pt x="86" y="91"/>
                      </a:lnTo>
                      <a:lnTo>
                        <a:pt x="88" y="92"/>
                      </a:lnTo>
                      <a:lnTo>
                        <a:pt x="91" y="93"/>
                      </a:lnTo>
                      <a:lnTo>
                        <a:pt x="95" y="94"/>
                      </a:lnTo>
                      <a:lnTo>
                        <a:pt x="98" y="95"/>
                      </a:lnTo>
                      <a:lnTo>
                        <a:pt x="102" y="96"/>
                      </a:lnTo>
                      <a:lnTo>
                        <a:pt x="105" y="97"/>
                      </a:lnTo>
                      <a:lnTo>
                        <a:pt x="107" y="98"/>
                      </a:lnTo>
                      <a:lnTo>
                        <a:pt x="110" y="99"/>
                      </a:lnTo>
                      <a:lnTo>
                        <a:pt x="113" y="100"/>
                      </a:lnTo>
                      <a:lnTo>
                        <a:pt x="116" y="101"/>
                      </a:lnTo>
                      <a:lnTo>
                        <a:pt x="118" y="101"/>
                      </a:lnTo>
                      <a:lnTo>
                        <a:pt x="119" y="102"/>
                      </a:lnTo>
                      <a:lnTo>
                        <a:pt x="120" y="102"/>
                      </a:lnTo>
                      <a:lnTo>
                        <a:pt x="124" y="101"/>
                      </a:lnTo>
                      <a:lnTo>
                        <a:pt x="127" y="100"/>
                      </a:lnTo>
                      <a:lnTo>
                        <a:pt x="129" y="99"/>
                      </a:lnTo>
                      <a:lnTo>
                        <a:pt x="132" y="98"/>
                      </a:lnTo>
                      <a:lnTo>
                        <a:pt x="134" y="98"/>
                      </a:lnTo>
                      <a:lnTo>
                        <a:pt x="136" y="97"/>
                      </a:lnTo>
                      <a:lnTo>
                        <a:pt x="139" y="95"/>
                      </a:lnTo>
                      <a:lnTo>
                        <a:pt x="141" y="94"/>
                      </a:lnTo>
                      <a:lnTo>
                        <a:pt x="142" y="93"/>
                      </a:lnTo>
                      <a:lnTo>
                        <a:pt x="143" y="91"/>
                      </a:lnTo>
                      <a:lnTo>
                        <a:pt x="144" y="90"/>
                      </a:lnTo>
                      <a:lnTo>
                        <a:pt x="146" y="87"/>
                      </a:lnTo>
                      <a:lnTo>
                        <a:pt x="147" y="85"/>
                      </a:lnTo>
                      <a:lnTo>
                        <a:pt x="148" y="82"/>
                      </a:lnTo>
                      <a:lnTo>
                        <a:pt x="150" y="78"/>
                      </a:lnTo>
                      <a:lnTo>
                        <a:pt x="151" y="76"/>
                      </a:lnTo>
                      <a:lnTo>
                        <a:pt x="152" y="73"/>
                      </a:lnTo>
                      <a:lnTo>
                        <a:pt x="154" y="67"/>
                      </a:lnTo>
                      <a:lnTo>
                        <a:pt x="156" y="61"/>
                      </a:lnTo>
                      <a:lnTo>
                        <a:pt x="158" y="56"/>
                      </a:lnTo>
                      <a:lnTo>
                        <a:pt x="159" y="53"/>
                      </a:lnTo>
                      <a:lnTo>
                        <a:pt x="159" y="50"/>
                      </a:lnTo>
                      <a:lnTo>
                        <a:pt x="160" y="48"/>
                      </a:lnTo>
                      <a:lnTo>
                        <a:pt x="161" y="46"/>
                      </a:lnTo>
                      <a:lnTo>
                        <a:pt x="161" y="44"/>
                      </a:lnTo>
                      <a:lnTo>
                        <a:pt x="162" y="43"/>
                      </a:lnTo>
                      <a:lnTo>
                        <a:pt x="162" y="42"/>
                      </a:lnTo>
                      <a:lnTo>
                        <a:pt x="160" y="37"/>
                      </a:lnTo>
                      <a:lnTo>
                        <a:pt x="157" y="32"/>
                      </a:lnTo>
                      <a:lnTo>
                        <a:pt x="154" y="28"/>
                      </a:lnTo>
                      <a:lnTo>
                        <a:pt x="150" y="24"/>
                      </a:lnTo>
                      <a:lnTo>
                        <a:pt x="147" y="21"/>
                      </a:lnTo>
                      <a:lnTo>
                        <a:pt x="142" y="18"/>
                      </a:lnTo>
                      <a:lnTo>
                        <a:pt x="138" y="15"/>
                      </a:lnTo>
                      <a:lnTo>
                        <a:pt x="133" y="12"/>
                      </a:lnTo>
                      <a:lnTo>
                        <a:pt x="128" y="10"/>
                      </a:lnTo>
                      <a:lnTo>
                        <a:pt x="123" y="8"/>
                      </a:lnTo>
                      <a:lnTo>
                        <a:pt x="118" y="7"/>
                      </a:lnTo>
                      <a:lnTo>
                        <a:pt x="112" y="5"/>
                      </a:lnTo>
                      <a:lnTo>
                        <a:pt x="101" y="2"/>
                      </a:lnTo>
                      <a:lnTo>
                        <a:pt x="90" y="0"/>
                      </a:lnTo>
                      <a:lnTo>
                        <a:pt x="82" y="1"/>
                      </a:lnTo>
                      <a:lnTo>
                        <a:pt x="75" y="1"/>
                      </a:lnTo>
                      <a:lnTo>
                        <a:pt x="69" y="1"/>
                      </a:lnTo>
                      <a:lnTo>
                        <a:pt x="63" y="1"/>
                      </a:lnTo>
                      <a:lnTo>
                        <a:pt x="58" y="1"/>
                      </a:lnTo>
                      <a:lnTo>
                        <a:pt x="53" y="1"/>
                      </a:lnTo>
                      <a:lnTo>
                        <a:pt x="49" y="1"/>
                      </a:lnTo>
                      <a:lnTo>
                        <a:pt x="45" y="1"/>
                      </a:lnTo>
                      <a:lnTo>
                        <a:pt x="41" y="1"/>
                      </a:lnTo>
                      <a:lnTo>
                        <a:pt x="38" y="1"/>
                      </a:lnTo>
                      <a:lnTo>
                        <a:pt x="35" y="1"/>
                      </a:lnTo>
                      <a:lnTo>
                        <a:pt x="33" y="1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5" y="0"/>
                      </a:lnTo>
                      <a:lnTo>
                        <a:pt x="22" y="0"/>
                      </a:lnTo>
                      <a:lnTo>
                        <a:pt x="20" y="1"/>
                      </a:lnTo>
                      <a:lnTo>
                        <a:pt x="17" y="2"/>
                      </a:lnTo>
                      <a:lnTo>
                        <a:pt x="15" y="3"/>
                      </a:lnTo>
                      <a:lnTo>
                        <a:pt x="14" y="4"/>
                      </a:lnTo>
                      <a:lnTo>
                        <a:pt x="12" y="6"/>
                      </a:lnTo>
                      <a:lnTo>
                        <a:pt x="11" y="7"/>
                      </a:lnTo>
                      <a:lnTo>
                        <a:pt x="9" y="9"/>
                      </a:lnTo>
                      <a:lnTo>
                        <a:pt x="7" y="11"/>
                      </a:lnTo>
                      <a:lnTo>
                        <a:pt x="5" y="13"/>
                      </a:lnTo>
                      <a:lnTo>
                        <a:pt x="3" y="15"/>
                      </a:lnTo>
                      <a:lnTo>
                        <a:pt x="0" y="18"/>
                      </a:lnTo>
                    </a:path>
                  </a:pathLst>
                </a:custGeom>
                <a:solidFill>
                  <a:schemeClr val="tx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16500" name="Freeform 12"/>
                <p:cNvSpPr>
                  <a:spLocks/>
                </p:cNvSpPr>
                <p:nvPr/>
              </p:nvSpPr>
              <p:spPr bwMode="auto">
                <a:xfrm>
                  <a:off x="3076" y="574"/>
                  <a:ext cx="159" cy="101"/>
                </a:xfrm>
                <a:custGeom>
                  <a:avLst/>
                  <a:gdLst>
                    <a:gd name="T0" fmla="*/ 153 w 159"/>
                    <a:gd name="T1" fmla="*/ 86 h 101"/>
                    <a:gd name="T2" fmla="*/ 144 w 159"/>
                    <a:gd name="T3" fmla="*/ 87 h 101"/>
                    <a:gd name="T4" fmla="*/ 137 w 159"/>
                    <a:gd name="T5" fmla="*/ 89 h 101"/>
                    <a:gd name="T6" fmla="*/ 131 w 159"/>
                    <a:gd name="T7" fmla="*/ 90 h 101"/>
                    <a:gd name="T8" fmla="*/ 124 w 159"/>
                    <a:gd name="T9" fmla="*/ 91 h 101"/>
                    <a:gd name="T10" fmla="*/ 118 w 159"/>
                    <a:gd name="T11" fmla="*/ 92 h 101"/>
                    <a:gd name="T12" fmla="*/ 111 w 159"/>
                    <a:gd name="T13" fmla="*/ 93 h 101"/>
                    <a:gd name="T14" fmla="*/ 106 w 159"/>
                    <a:gd name="T15" fmla="*/ 93 h 101"/>
                    <a:gd name="T16" fmla="*/ 100 w 159"/>
                    <a:gd name="T17" fmla="*/ 93 h 101"/>
                    <a:gd name="T18" fmla="*/ 95 w 159"/>
                    <a:gd name="T19" fmla="*/ 93 h 101"/>
                    <a:gd name="T20" fmla="*/ 89 w 159"/>
                    <a:gd name="T21" fmla="*/ 92 h 101"/>
                    <a:gd name="T22" fmla="*/ 83 w 159"/>
                    <a:gd name="T23" fmla="*/ 93 h 101"/>
                    <a:gd name="T24" fmla="*/ 76 w 159"/>
                    <a:gd name="T25" fmla="*/ 96 h 101"/>
                    <a:gd name="T26" fmla="*/ 70 w 159"/>
                    <a:gd name="T27" fmla="*/ 98 h 101"/>
                    <a:gd name="T28" fmla="*/ 66 w 159"/>
                    <a:gd name="T29" fmla="*/ 100 h 101"/>
                    <a:gd name="T30" fmla="*/ 62 w 159"/>
                    <a:gd name="T31" fmla="*/ 100 h 101"/>
                    <a:gd name="T32" fmla="*/ 58 w 159"/>
                    <a:gd name="T33" fmla="*/ 99 h 101"/>
                    <a:gd name="T34" fmla="*/ 52 w 159"/>
                    <a:gd name="T35" fmla="*/ 96 h 101"/>
                    <a:gd name="T36" fmla="*/ 46 w 159"/>
                    <a:gd name="T37" fmla="*/ 94 h 101"/>
                    <a:gd name="T38" fmla="*/ 41 w 159"/>
                    <a:gd name="T39" fmla="*/ 92 h 101"/>
                    <a:gd name="T40" fmla="*/ 34 w 159"/>
                    <a:gd name="T41" fmla="*/ 89 h 101"/>
                    <a:gd name="T42" fmla="*/ 28 w 159"/>
                    <a:gd name="T43" fmla="*/ 87 h 101"/>
                    <a:gd name="T44" fmla="*/ 22 w 159"/>
                    <a:gd name="T45" fmla="*/ 85 h 101"/>
                    <a:gd name="T46" fmla="*/ 16 w 159"/>
                    <a:gd name="T47" fmla="*/ 83 h 101"/>
                    <a:gd name="T48" fmla="*/ 13 w 159"/>
                    <a:gd name="T49" fmla="*/ 82 h 101"/>
                    <a:gd name="T50" fmla="*/ 12 w 159"/>
                    <a:gd name="T51" fmla="*/ 82 h 101"/>
                    <a:gd name="T52" fmla="*/ 8 w 159"/>
                    <a:gd name="T53" fmla="*/ 77 h 101"/>
                    <a:gd name="T54" fmla="*/ 5 w 159"/>
                    <a:gd name="T55" fmla="*/ 72 h 101"/>
                    <a:gd name="T56" fmla="*/ 2 w 159"/>
                    <a:gd name="T57" fmla="*/ 69 h 101"/>
                    <a:gd name="T58" fmla="*/ 0 w 159"/>
                    <a:gd name="T59" fmla="*/ 64 h 101"/>
                    <a:gd name="T60" fmla="*/ 0 w 159"/>
                    <a:gd name="T61" fmla="*/ 60 h 101"/>
                    <a:gd name="T62" fmla="*/ 0 w 159"/>
                    <a:gd name="T63" fmla="*/ 55 h 101"/>
                    <a:gd name="T64" fmla="*/ 1 w 159"/>
                    <a:gd name="T65" fmla="*/ 49 h 101"/>
                    <a:gd name="T66" fmla="*/ 3 w 159"/>
                    <a:gd name="T67" fmla="*/ 42 h 101"/>
                    <a:gd name="T68" fmla="*/ 5 w 159"/>
                    <a:gd name="T69" fmla="*/ 34 h 101"/>
                    <a:gd name="T70" fmla="*/ 9 w 159"/>
                    <a:gd name="T71" fmla="*/ 22 h 101"/>
                    <a:gd name="T72" fmla="*/ 10 w 159"/>
                    <a:gd name="T73" fmla="*/ 17 h 101"/>
                    <a:gd name="T74" fmla="*/ 12 w 159"/>
                    <a:gd name="T75" fmla="*/ 13 h 101"/>
                    <a:gd name="T76" fmla="*/ 13 w 159"/>
                    <a:gd name="T77" fmla="*/ 10 h 101"/>
                    <a:gd name="T78" fmla="*/ 13 w 159"/>
                    <a:gd name="T79" fmla="*/ 9 h 101"/>
                    <a:gd name="T80" fmla="*/ 18 w 159"/>
                    <a:gd name="T81" fmla="*/ 6 h 101"/>
                    <a:gd name="T82" fmla="*/ 28 w 159"/>
                    <a:gd name="T83" fmla="*/ 2 h 101"/>
                    <a:gd name="T84" fmla="*/ 38 w 159"/>
                    <a:gd name="T85" fmla="*/ 0 h 101"/>
                    <a:gd name="T86" fmla="*/ 48 w 159"/>
                    <a:gd name="T87" fmla="*/ 1 h 101"/>
                    <a:gd name="T88" fmla="*/ 59 w 159"/>
                    <a:gd name="T89" fmla="*/ 3 h 101"/>
                    <a:gd name="T90" fmla="*/ 70 w 159"/>
                    <a:gd name="T91" fmla="*/ 6 h 101"/>
                    <a:gd name="T92" fmla="*/ 86 w 159"/>
                    <a:gd name="T93" fmla="*/ 13 h 101"/>
                    <a:gd name="T94" fmla="*/ 102 w 159"/>
                    <a:gd name="T95" fmla="*/ 22 h 101"/>
                    <a:gd name="T96" fmla="*/ 112 w 159"/>
                    <a:gd name="T97" fmla="*/ 30 h 101"/>
                    <a:gd name="T98" fmla="*/ 121 w 159"/>
                    <a:gd name="T99" fmla="*/ 37 h 101"/>
                    <a:gd name="T100" fmla="*/ 129 w 159"/>
                    <a:gd name="T101" fmla="*/ 43 h 101"/>
                    <a:gd name="T102" fmla="*/ 135 w 159"/>
                    <a:gd name="T103" fmla="*/ 47 h 101"/>
                    <a:gd name="T104" fmla="*/ 140 w 159"/>
                    <a:gd name="T105" fmla="*/ 50 h 101"/>
                    <a:gd name="T106" fmla="*/ 146 w 159"/>
                    <a:gd name="T107" fmla="*/ 54 h 101"/>
                    <a:gd name="T108" fmla="*/ 151 w 159"/>
                    <a:gd name="T109" fmla="*/ 58 h 101"/>
                    <a:gd name="T110" fmla="*/ 154 w 159"/>
                    <a:gd name="T111" fmla="*/ 62 h 101"/>
                    <a:gd name="T112" fmla="*/ 155 w 159"/>
                    <a:gd name="T113" fmla="*/ 64 h 101"/>
                    <a:gd name="T114" fmla="*/ 156 w 159"/>
                    <a:gd name="T115" fmla="*/ 68 h 101"/>
                    <a:gd name="T116" fmla="*/ 156 w 159"/>
                    <a:gd name="T117" fmla="*/ 72 h 101"/>
                    <a:gd name="T118" fmla="*/ 157 w 159"/>
                    <a:gd name="T119" fmla="*/ 78 h 101"/>
                    <a:gd name="T120" fmla="*/ 158 w 159"/>
                    <a:gd name="T121" fmla="*/ 85 h 101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59"/>
                    <a:gd name="T184" fmla="*/ 0 h 101"/>
                    <a:gd name="T185" fmla="*/ 159 w 159"/>
                    <a:gd name="T186" fmla="*/ 101 h 101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59" h="101">
                      <a:moveTo>
                        <a:pt x="158" y="85"/>
                      </a:moveTo>
                      <a:lnTo>
                        <a:pt x="153" y="86"/>
                      </a:lnTo>
                      <a:lnTo>
                        <a:pt x="148" y="87"/>
                      </a:lnTo>
                      <a:lnTo>
                        <a:pt x="144" y="87"/>
                      </a:lnTo>
                      <a:lnTo>
                        <a:pt x="140" y="88"/>
                      </a:lnTo>
                      <a:lnTo>
                        <a:pt x="137" y="89"/>
                      </a:lnTo>
                      <a:lnTo>
                        <a:pt x="133" y="89"/>
                      </a:lnTo>
                      <a:lnTo>
                        <a:pt x="131" y="90"/>
                      </a:lnTo>
                      <a:lnTo>
                        <a:pt x="128" y="90"/>
                      </a:lnTo>
                      <a:lnTo>
                        <a:pt x="124" y="91"/>
                      </a:lnTo>
                      <a:lnTo>
                        <a:pt x="121" y="92"/>
                      </a:lnTo>
                      <a:lnTo>
                        <a:pt x="118" y="92"/>
                      </a:lnTo>
                      <a:lnTo>
                        <a:pt x="115" y="93"/>
                      </a:lnTo>
                      <a:lnTo>
                        <a:pt x="111" y="93"/>
                      </a:lnTo>
                      <a:lnTo>
                        <a:pt x="108" y="93"/>
                      </a:lnTo>
                      <a:lnTo>
                        <a:pt x="106" y="93"/>
                      </a:lnTo>
                      <a:lnTo>
                        <a:pt x="102" y="93"/>
                      </a:lnTo>
                      <a:lnTo>
                        <a:pt x="100" y="93"/>
                      </a:lnTo>
                      <a:lnTo>
                        <a:pt x="98" y="93"/>
                      </a:lnTo>
                      <a:lnTo>
                        <a:pt x="95" y="93"/>
                      </a:lnTo>
                      <a:lnTo>
                        <a:pt x="93" y="92"/>
                      </a:lnTo>
                      <a:lnTo>
                        <a:pt x="89" y="92"/>
                      </a:lnTo>
                      <a:lnTo>
                        <a:pt x="86" y="92"/>
                      </a:lnTo>
                      <a:lnTo>
                        <a:pt x="83" y="93"/>
                      </a:lnTo>
                      <a:lnTo>
                        <a:pt x="81" y="94"/>
                      </a:lnTo>
                      <a:lnTo>
                        <a:pt x="76" y="96"/>
                      </a:lnTo>
                      <a:lnTo>
                        <a:pt x="73" y="97"/>
                      </a:lnTo>
                      <a:lnTo>
                        <a:pt x="70" y="98"/>
                      </a:lnTo>
                      <a:lnTo>
                        <a:pt x="67" y="99"/>
                      </a:lnTo>
                      <a:lnTo>
                        <a:pt x="66" y="100"/>
                      </a:lnTo>
                      <a:lnTo>
                        <a:pt x="64" y="100"/>
                      </a:lnTo>
                      <a:lnTo>
                        <a:pt x="62" y="100"/>
                      </a:lnTo>
                      <a:lnTo>
                        <a:pt x="60" y="99"/>
                      </a:lnTo>
                      <a:lnTo>
                        <a:pt x="58" y="99"/>
                      </a:lnTo>
                      <a:lnTo>
                        <a:pt x="56" y="98"/>
                      </a:lnTo>
                      <a:lnTo>
                        <a:pt x="52" y="96"/>
                      </a:lnTo>
                      <a:lnTo>
                        <a:pt x="48" y="95"/>
                      </a:lnTo>
                      <a:lnTo>
                        <a:pt x="46" y="94"/>
                      </a:lnTo>
                      <a:lnTo>
                        <a:pt x="43" y="93"/>
                      </a:lnTo>
                      <a:lnTo>
                        <a:pt x="41" y="92"/>
                      </a:lnTo>
                      <a:lnTo>
                        <a:pt x="37" y="91"/>
                      </a:lnTo>
                      <a:lnTo>
                        <a:pt x="34" y="89"/>
                      </a:lnTo>
                      <a:lnTo>
                        <a:pt x="30" y="88"/>
                      </a:lnTo>
                      <a:lnTo>
                        <a:pt x="28" y="87"/>
                      </a:lnTo>
                      <a:lnTo>
                        <a:pt x="25" y="86"/>
                      </a:lnTo>
                      <a:lnTo>
                        <a:pt x="22" y="85"/>
                      </a:lnTo>
                      <a:lnTo>
                        <a:pt x="19" y="84"/>
                      </a:lnTo>
                      <a:lnTo>
                        <a:pt x="16" y="83"/>
                      </a:lnTo>
                      <a:lnTo>
                        <a:pt x="14" y="83"/>
                      </a:lnTo>
                      <a:lnTo>
                        <a:pt x="13" y="82"/>
                      </a:lnTo>
                      <a:lnTo>
                        <a:pt x="12" y="82"/>
                      </a:lnTo>
                      <a:lnTo>
                        <a:pt x="10" y="79"/>
                      </a:lnTo>
                      <a:lnTo>
                        <a:pt x="8" y="77"/>
                      </a:lnTo>
                      <a:lnTo>
                        <a:pt x="6" y="74"/>
                      </a:lnTo>
                      <a:lnTo>
                        <a:pt x="5" y="72"/>
                      </a:lnTo>
                      <a:lnTo>
                        <a:pt x="3" y="70"/>
                      </a:lnTo>
                      <a:lnTo>
                        <a:pt x="2" y="69"/>
                      </a:lnTo>
                      <a:lnTo>
                        <a:pt x="1" y="65"/>
                      </a:lnTo>
                      <a:lnTo>
                        <a:pt x="0" y="64"/>
                      </a:lnTo>
                      <a:lnTo>
                        <a:pt x="0" y="62"/>
                      </a:lnTo>
                      <a:lnTo>
                        <a:pt x="0" y="60"/>
                      </a:lnTo>
                      <a:lnTo>
                        <a:pt x="0" y="58"/>
                      </a:lnTo>
                      <a:lnTo>
                        <a:pt x="0" y="55"/>
                      </a:lnTo>
                      <a:lnTo>
                        <a:pt x="0" y="52"/>
                      </a:lnTo>
                      <a:lnTo>
                        <a:pt x="1" y="49"/>
                      </a:lnTo>
                      <a:lnTo>
                        <a:pt x="2" y="45"/>
                      </a:lnTo>
                      <a:lnTo>
                        <a:pt x="3" y="42"/>
                      </a:lnTo>
                      <a:lnTo>
                        <a:pt x="3" y="40"/>
                      </a:lnTo>
                      <a:lnTo>
                        <a:pt x="5" y="34"/>
                      </a:lnTo>
                      <a:lnTo>
                        <a:pt x="7" y="28"/>
                      </a:lnTo>
                      <a:lnTo>
                        <a:pt x="9" y="22"/>
                      </a:lnTo>
                      <a:lnTo>
                        <a:pt x="10" y="19"/>
                      </a:lnTo>
                      <a:lnTo>
                        <a:pt x="10" y="17"/>
                      </a:lnTo>
                      <a:lnTo>
                        <a:pt x="11" y="15"/>
                      </a:lnTo>
                      <a:lnTo>
                        <a:pt x="12" y="13"/>
                      </a:lnTo>
                      <a:lnTo>
                        <a:pt x="12" y="11"/>
                      </a:lnTo>
                      <a:lnTo>
                        <a:pt x="13" y="10"/>
                      </a:lnTo>
                      <a:lnTo>
                        <a:pt x="13" y="9"/>
                      </a:lnTo>
                      <a:lnTo>
                        <a:pt x="15" y="7"/>
                      </a:lnTo>
                      <a:lnTo>
                        <a:pt x="18" y="6"/>
                      </a:lnTo>
                      <a:lnTo>
                        <a:pt x="23" y="4"/>
                      </a:lnTo>
                      <a:lnTo>
                        <a:pt x="28" y="2"/>
                      </a:lnTo>
                      <a:lnTo>
                        <a:pt x="33" y="1"/>
                      </a:lnTo>
                      <a:lnTo>
                        <a:pt x="38" y="0"/>
                      </a:lnTo>
                      <a:lnTo>
                        <a:pt x="43" y="0"/>
                      </a:lnTo>
                      <a:lnTo>
                        <a:pt x="48" y="1"/>
                      </a:lnTo>
                      <a:lnTo>
                        <a:pt x="54" y="2"/>
                      </a:lnTo>
                      <a:lnTo>
                        <a:pt x="59" y="3"/>
                      </a:lnTo>
                      <a:lnTo>
                        <a:pt x="65" y="4"/>
                      </a:lnTo>
                      <a:lnTo>
                        <a:pt x="70" y="6"/>
                      </a:lnTo>
                      <a:lnTo>
                        <a:pt x="75" y="8"/>
                      </a:lnTo>
                      <a:lnTo>
                        <a:pt x="86" y="13"/>
                      </a:lnTo>
                      <a:lnTo>
                        <a:pt x="96" y="17"/>
                      </a:lnTo>
                      <a:lnTo>
                        <a:pt x="102" y="22"/>
                      </a:lnTo>
                      <a:lnTo>
                        <a:pt x="107" y="26"/>
                      </a:lnTo>
                      <a:lnTo>
                        <a:pt x="112" y="30"/>
                      </a:lnTo>
                      <a:lnTo>
                        <a:pt x="117" y="34"/>
                      </a:lnTo>
                      <a:lnTo>
                        <a:pt x="121" y="37"/>
                      </a:lnTo>
                      <a:lnTo>
                        <a:pt x="125" y="40"/>
                      </a:lnTo>
                      <a:lnTo>
                        <a:pt x="129" y="43"/>
                      </a:lnTo>
                      <a:lnTo>
                        <a:pt x="132" y="45"/>
                      </a:lnTo>
                      <a:lnTo>
                        <a:pt x="135" y="47"/>
                      </a:lnTo>
                      <a:lnTo>
                        <a:pt x="138" y="49"/>
                      </a:lnTo>
                      <a:lnTo>
                        <a:pt x="140" y="50"/>
                      </a:lnTo>
                      <a:lnTo>
                        <a:pt x="142" y="52"/>
                      </a:lnTo>
                      <a:lnTo>
                        <a:pt x="146" y="54"/>
                      </a:lnTo>
                      <a:lnTo>
                        <a:pt x="149" y="56"/>
                      </a:lnTo>
                      <a:lnTo>
                        <a:pt x="151" y="58"/>
                      </a:lnTo>
                      <a:lnTo>
                        <a:pt x="153" y="60"/>
                      </a:lnTo>
                      <a:lnTo>
                        <a:pt x="154" y="62"/>
                      </a:lnTo>
                      <a:lnTo>
                        <a:pt x="155" y="63"/>
                      </a:lnTo>
                      <a:lnTo>
                        <a:pt x="155" y="64"/>
                      </a:lnTo>
                      <a:lnTo>
                        <a:pt x="155" y="66"/>
                      </a:lnTo>
                      <a:lnTo>
                        <a:pt x="156" y="68"/>
                      </a:lnTo>
                      <a:lnTo>
                        <a:pt x="156" y="70"/>
                      </a:lnTo>
                      <a:lnTo>
                        <a:pt x="156" y="72"/>
                      </a:lnTo>
                      <a:lnTo>
                        <a:pt x="157" y="75"/>
                      </a:lnTo>
                      <a:lnTo>
                        <a:pt x="157" y="78"/>
                      </a:lnTo>
                      <a:lnTo>
                        <a:pt x="158" y="81"/>
                      </a:lnTo>
                      <a:lnTo>
                        <a:pt x="158" y="85"/>
                      </a:lnTo>
                    </a:path>
                  </a:pathLst>
                </a:custGeom>
                <a:solidFill>
                  <a:schemeClr val="tx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  <p:sp>
            <p:nvSpPr>
              <p:cNvPr id="16496" name="Freeform 14"/>
              <p:cNvSpPr>
                <a:spLocks/>
              </p:cNvSpPr>
              <p:nvPr/>
            </p:nvSpPr>
            <p:spPr bwMode="auto">
              <a:xfrm>
                <a:off x="3244" y="666"/>
                <a:ext cx="49" cy="138"/>
              </a:xfrm>
              <a:custGeom>
                <a:avLst/>
                <a:gdLst>
                  <a:gd name="T0" fmla="*/ 28 w 49"/>
                  <a:gd name="T1" fmla="*/ 117 h 138"/>
                  <a:gd name="T2" fmla="*/ 21 w 49"/>
                  <a:gd name="T3" fmla="*/ 111 h 138"/>
                  <a:gd name="T4" fmla="*/ 16 w 49"/>
                  <a:gd name="T5" fmla="*/ 104 h 138"/>
                  <a:gd name="T6" fmla="*/ 11 w 49"/>
                  <a:gd name="T7" fmla="*/ 96 h 138"/>
                  <a:gd name="T8" fmla="*/ 7 w 49"/>
                  <a:gd name="T9" fmla="*/ 88 h 138"/>
                  <a:gd name="T10" fmla="*/ 4 w 49"/>
                  <a:gd name="T11" fmla="*/ 79 h 138"/>
                  <a:gd name="T12" fmla="*/ 2 w 49"/>
                  <a:gd name="T13" fmla="*/ 70 h 138"/>
                  <a:gd name="T14" fmla="*/ 1 w 49"/>
                  <a:gd name="T15" fmla="*/ 60 h 138"/>
                  <a:gd name="T16" fmla="*/ 1 w 49"/>
                  <a:gd name="T17" fmla="*/ 51 h 138"/>
                  <a:gd name="T18" fmla="*/ 2 w 49"/>
                  <a:gd name="T19" fmla="*/ 42 h 138"/>
                  <a:gd name="T20" fmla="*/ 4 w 49"/>
                  <a:gd name="T21" fmla="*/ 34 h 138"/>
                  <a:gd name="T22" fmla="*/ 8 w 49"/>
                  <a:gd name="T23" fmla="*/ 26 h 138"/>
                  <a:gd name="T24" fmla="*/ 12 w 49"/>
                  <a:gd name="T25" fmla="*/ 18 h 138"/>
                  <a:gd name="T26" fmla="*/ 18 w 49"/>
                  <a:gd name="T27" fmla="*/ 12 h 138"/>
                  <a:gd name="T28" fmla="*/ 25 w 49"/>
                  <a:gd name="T29" fmla="*/ 6 h 138"/>
                  <a:gd name="T30" fmla="*/ 33 w 49"/>
                  <a:gd name="T31" fmla="*/ 2 h 138"/>
                  <a:gd name="T32" fmla="*/ 40 w 49"/>
                  <a:gd name="T33" fmla="*/ 3 h 138"/>
                  <a:gd name="T34" fmla="*/ 43 w 49"/>
                  <a:gd name="T35" fmla="*/ 7 h 138"/>
                  <a:gd name="T36" fmla="*/ 45 w 49"/>
                  <a:gd name="T37" fmla="*/ 12 h 138"/>
                  <a:gd name="T38" fmla="*/ 46 w 49"/>
                  <a:gd name="T39" fmla="*/ 15 h 138"/>
                  <a:gd name="T40" fmla="*/ 47 w 49"/>
                  <a:gd name="T41" fmla="*/ 18 h 138"/>
                  <a:gd name="T42" fmla="*/ 48 w 49"/>
                  <a:gd name="T43" fmla="*/ 21 h 138"/>
                  <a:gd name="T44" fmla="*/ 47 w 49"/>
                  <a:gd name="T45" fmla="*/ 23 h 138"/>
                  <a:gd name="T46" fmla="*/ 46 w 49"/>
                  <a:gd name="T47" fmla="*/ 27 h 138"/>
                  <a:gd name="T48" fmla="*/ 44 w 49"/>
                  <a:gd name="T49" fmla="*/ 31 h 138"/>
                  <a:gd name="T50" fmla="*/ 40 w 49"/>
                  <a:gd name="T51" fmla="*/ 37 h 138"/>
                  <a:gd name="T52" fmla="*/ 36 w 49"/>
                  <a:gd name="T53" fmla="*/ 44 h 138"/>
                  <a:gd name="T54" fmla="*/ 32 w 49"/>
                  <a:gd name="T55" fmla="*/ 54 h 138"/>
                  <a:gd name="T56" fmla="*/ 33 w 49"/>
                  <a:gd name="T57" fmla="*/ 69 h 138"/>
                  <a:gd name="T58" fmla="*/ 34 w 49"/>
                  <a:gd name="T59" fmla="*/ 82 h 138"/>
                  <a:gd name="T60" fmla="*/ 36 w 49"/>
                  <a:gd name="T61" fmla="*/ 94 h 138"/>
                  <a:gd name="T62" fmla="*/ 37 w 49"/>
                  <a:gd name="T63" fmla="*/ 104 h 138"/>
                  <a:gd name="T64" fmla="*/ 38 w 49"/>
                  <a:gd name="T65" fmla="*/ 113 h 138"/>
                  <a:gd name="T66" fmla="*/ 39 w 49"/>
                  <a:gd name="T67" fmla="*/ 120 h 138"/>
                  <a:gd name="T68" fmla="*/ 40 w 49"/>
                  <a:gd name="T69" fmla="*/ 126 h 138"/>
                  <a:gd name="T70" fmla="*/ 41 w 49"/>
                  <a:gd name="T71" fmla="*/ 131 h 138"/>
                  <a:gd name="T72" fmla="*/ 41 w 49"/>
                  <a:gd name="T73" fmla="*/ 134 h 138"/>
                  <a:gd name="T74" fmla="*/ 41 w 49"/>
                  <a:gd name="T75" fmla="*/ 136 h 138"/>
                  <a:gd name="T76" fmla="*/ 41 w 49"/>
                  <a:gd name="T77" fmla="*/ 137 h 138"/>
                  <a:gd name="T78" fmla="*/ 40 w 49"/>
                  <a:gd name="T79" fmla="*/ 136 h 138"/>
                  <a:gd name="T80" fmla="*/ 39 w 49"/>
                  <a:gd name="T81" fmla="*/ 134 h 138"/>
                  <a:gd name="T82" fmla="*/ 37 w 49"/>
                  <a:gd name="T83" fmla="*/ 131 h 138"/>
                  <a:gd name="T84" fmla="*/ 35 w 49"/>
                  <a:gd name="T85" fmla="*/ 126 h 138"/>
                  <a:gd name="T86" fmla="*/ 32 w 49"/>
                  <a:gd name="T87" fmla="*/ 120 h 13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9"/>
                  <a:gd name="T133" fmla="*/ 0 h 138"/>
                  <a:gd name="T134" fmla="*/ 49 w 49"/>
                  <a:gd name="T135" fmla="*/ 138 h 13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9" h="138">
                    <a:moveTo>
                      <a:pt x="32" y="120"/>
                    </a:moveTo>
                    <a:lnTo>
                      <a:pt x="28" y="117"/>
                    </a:lnTo>
                    <a:lnTo>
                      <a:pt x="25" y="114"/>
                    </a:lnTo>
                    <a:lnTo>
                      <a:pt x="21" y="111"/>
                    </a:lnTo>
                    <a:lnTo>
                      <a:pt x="18" y="108"/>
                    </a:lnTo>
                    <a:lnTo>
                      <a:pt x="16" y="104"/>
                    </a:lnTo>
                    <a:lnTo>
                      <a:pt x="13" y="100"/>
                    </a:lnTo>
                    <a:lnTo>
                      <a:pt x="11" y="96"/>
                    </a:lnTo>
                    <a:lnTo>
                      <a:pt x="9" y="92"/>
                    </a:lnTo>
                    <a:lnTo>
                      <a:pt x="7" y="88"/>
                    </a:lnTo>
                    <a:lnTo>
                      <a:pt x="5" y="83"/>
                    </a:lnTo>
                    <a:lnTo>
                      <a:pt x="4" y="79"/>
                    </a:lnTo>
                    <a:lnTo>
                      <a:pt x="2" y="74"/>
                    </a:lnTo>
                    <a:lnTo>
                      <a:pt x="2" y="70"/>
                    </a:lnTo>
                    <a:lnTo>
                      <a:pt x="1" y="65"/>
                    </a:lnTo>
                    <a:lnTo>
                      <a:pt x="1" y="60"/>
                    </a:lnTo>
                    <a:lnTo>
                      <a:pt x="0" y="56"/>
                    </a:lnTo>
                    <a:lnTo>
                      <a:pt x="1" y="51"/>
                    </a:lnTo>
                    <a:lnTo>
                      <a:pt x="1" y="47"/>
                    </a:lnTo>
                    <a:lnTo>
                      <a:pt x="2" y="42"/>
                    </a:lnTo>
                    <a:lnTo>
                      <a:pt x="3" y="38"/>
                    </a:lnTo>
                    <a:lnTo>
                      <a:pt x="4" y="34"/>
                    </a:lnTo>
                    <a:lnTo>
                      <a:pt x="6" y="30"/>
                    </a:lnTo>
                    <a:lnTo>
                      <a:pt x="8" y="26"/>
                    </a:lnTo>
                    <a:lnTo>
                      <a:pt x="10" y="22"/>
                    </a:lnTo>
                    <a:lnTo>
                      <a:pt x="12" y="18"/>
                    </a:lnTo>
                    <a:lnTo>
                      <a:pt x="15" y="15"/>
                    </a:lnTo>
                    <a:lnTo>
                      <a:pt x="18" y="12"/>
                    </a:lnTo>
                    <a:lnTo>
                      <a:pt x="21" y="9"/>
                    </a:lnTo>
                    <a:lnTo>
                      <a:pt x="25" y="6"/>
                    </a:lnTo>
                    <a:lnTo>
                      <a:pt x="29" y="4"/>
                    </a:lnTo>
                    <a:lnTo>
                      <a:pt x="33" y="2"/>
                    </a:lnTo>
                    <a:lnTo>
                      <a:pt x="38" y="0"/>
                    </a:lnTo>
                    <a:lnTo>
                      <a:pt x="40" y="3"/>
                    </a:lnTo>
                    <a:lnTo>
                      <a:pt x="41" y="5"/>
                    </a:lnTo>
                    <a:lnTo>
                      <a:pt x="43" y="7"/>
                    </a:lnTo>
                    <a:lnTo>
                      <a:pt x="44" y="10"/>
                    </a:lnTo>
                    <a:lnTo>
                      <a:pt x="45" y="12"/>
                    </a:lnTo>
                    <a:lnTo>
                      <a:pt x="46" y="13"/>
                    </a:lnTo>
                    <a:lnTo>
                      <a:pt x="46" y="15"/>
                    </a:lnTo>
                    <a:lnTo>
                      <a:pt x="47" y="17"/>
                    </a:lnTo>
                    <a:lnTo>
                      <a:pt x="47" y="18"/>
                    </a:lnTo>
                    <a:lnTo>
                      <a:pt x="47" y="19"/>
                    </a:lnTo>
                    <a:lnTo>
                      <a:pt x="48" y="21"/>
                    </a:lnTo>
                    <a:lnTo>
                      <a:pt x="47" y="22"/>
                    </a:lnTo>
                    <a:lnTo>
                      <a:pt x="47" y="23"/>
                    </a:lnTo>
                    <a:lnTo>
                      <a:pt x="47" y="24"/>
                    </a:lnTo>
                    <a:lnTo>
                      <a:pt x="46" y="27"/>
                    </a:lnTo>
                    <a:lnTo>
                      <a:pt x="45" y="29"/>
                    </a:lnTo>
                    <a:lnTo>
                      <a:pt x="44" y="31"/>
                    </a:lnTo>
                    <a:lnTo>
                      <a:pt x="42" y="34"/>
                    </a:lnTo>
                    <a:lnTo>
                      <a:pt x="40" y="37"/>
                    </a:lnTo>
                    <a:lnTo>
                      <a:pt x="38" y="40"/>
                    </a:lnTo>
                    <a:lnTo>
                      <a:pt x="36" y="44"/>
                    </a:lnTo>
                    <a:lnTo>
                      <a:pt x="34" y="48"/>
                    </a:lnTo>
                    <a:lnTo>
                      <a:pt x="32" y="54"/>
                    </a:lnTo>
                    <a:lnTo>
                      <a:pt x="33" y="61"/>
                    </a:lnTo>
                    <a:lnTo>
                      <a:pt x="33" y="69"/>
                    </a:lnTo>
                    <a:lnTo>
                      <a:pt x="34" y="75"/>
                    </a:lnTo>
                    <a:lnTo>
                      <a:pt x="34" y="82"/>
                    </a:lnTo>
                    <a:lnTo>
                      <a:pt x="35" y="88"/>
                    </a:lnTo>
                    <a:lnTo>
                      <a:pt x="36" y="94"/>
                    </a:lnTo>
                    <a:lnTo>
                      <a:pt x="36" y="99"/>
                    </a:lnTo>
                    <a:lnTo>
                      <a:pt x="37" y="104"/>
                    </a:lnTo>
                    <a:lnTo>
                      <a:pt x="38" y="108"/>
                    </a:lnTo>
                    <a:lnTo>
                      <a:pt x="38" y="113"/>
                    </a:lnTo>
                    <a:lnTo>
                      <a:pt x="39" y="117"/>
                    </a:lnTo>
                    <a:lnTo>
                      <a:pt x="39" y="120"/>
                    </a:lnTo>
                    <a:lnTo>
                      <a:pt x="40" y="123"/>
                    </a:lnTo>
                    <a:lnTo>
                      <a:pt x="40" y="126"/>
                    </a:lnTo>
                    <a:lnTo>
                      <a:pt x="41" y="129"/>
                    </a:lnTo>
                    <a:lnTo>
                      <a:pt x="41" y="131"/>
                    </a:lnTo>
                    <a:lnTo>
                      <a:pt x="41" y="133"/>
                    </a:lnTo>
                    <a:lnTo>
                      <a:pt x="41" y="134"/>
                    </a:lnTo>
                    <a:lnTo>
                      <a:pt x="41" y="135"/>
                    </a:lnTo>
                    <a:lnTo>
                      <a:pt x="41" y="136"/>
                    </a:lnTo>
                    <a:lnTo>
                      <a:pt x="41" y="137"/>
                    </a:lnTo>
                    <a:lnTo>
                      <a:pt x="40" y="136"/>
                    </a:lnTo>
                    <a:lnTo>
                      <a:pt x="40" y="135"/>
                    </a:lnTo>
                    <a:lnTo>
                      <a:pt x="39" y="134"/>
                    </a:lnTo>
                    <a:lnTo>
                      <a:pt x="38" y="133"/>
                    </a:lnTo>
                    <a:lnTo>
                      <a:pt x="37" y="131"/>
                    </a:lnTo>
                    <a:lnTo>
                      <a:pt x="36" y="129"/>
                    </a:lnTo>
                    <a:lnTo>
                      <a:pt x="35" y="126"/>
                    </a:lnTo>
                    <a:lnTo>
                      <a:pt x="34" y="123"/>
                    </a:lnTo>
                    <a:lnTo>
                      <a:pt x="32" y="1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6497" name="Freeform 15"/>
              <p:cNvSpPr>
                <a:spLocks/>
              </p:cNvSpPr>
              <p:nvPr/>
            </p:nvSpPr>
            <p:spPr bwMode="auto">
              <a:xfrm>
                <a:off x="3402" y="796"/>
                <a:ext cx="146" cy="57"/>
              </a:xfrm>
              <a:custGeom>
                <a:avLst/>
                <a:gdLst>
                  <a:gd name="T0" fmla="*/ 18 w 146"/>
                  <a:gd name="T1" fmla="*/ 21 h 57"/>
                  <a:gd name="T2" fmla="*/ 28 w 146"/>
                  <a:gd name="T3" fmla="*/ 24 h 57"/>
                  <a:gd name="T4" fmla="*/ 36 w 146"/>
                  <a:gd name="T5" fmla="*/ 26 h 57"/>
                  <a:gd name="T6" fmla="*/ 42 w 146"/>
                  <a:gd name="T7" fmla="*/ 28 h 57"/>
                  <a:gd name="T8" fmla="*/ 48 w 146"/>
                  <a:gd name="T9" fmla="*/ 29 h 57"/>
                  <a:gd name="T10" fmla="*/ 54 w 146"/>
                  <a:gd name="T11" fmla="*/ 31 h 57"/>
                  <a:gd name="T12" fmla="*/ 60 w 146"/>
                  <a:gd name="T13" fmla="*/ 32 h 57"/>
                  <a:gd name="T14" fmla="*/ 66 w 146"/>
                  <a:gd name="T15" fmla="*/ 32 h 57"/>
                  <a:gd name="T16" fmla="*/ 72 w 146"/>
                  <a:gd name="T17" fmla="*/ 31 h 57"/>
                  <a:gd name="T18" fmla="*/ 78 w 146"/>
                  <a:gd name="T19" fmla="*/ 30 h 57"/>
                  <a:gd name="T20" fmla="*/ 84 w 146"/>
                  <a:gd name="T21" fmla="*/ 29 h 57"/>
                  <a:gd name="T22" fmla="*/ 92 w 146"/>
                  <a:gd name="T23" fmla="*/ 28 h 57"/>
                  <a:gd name="T24" fmla="*/ 102 w 146"/>
                  <a:gd name="T25" fmla="*/ 27 h 57"/>
                  <a:gd name="T26" fmla="*/ 110 w 146"/>
                  <a:gd name="T27" fmla="*/ 24 h 57"/>
                  <a:gd name="T28" fmla="*/ 118 w 146"/>
                  <a:gd name="T29" fmla="*/ 16 h 57"/>
                  <a:gd name="T30" fmla="*/ 122 w 146"/>
                  <a:gd name="T31" fmla="*/ 11 h 57"/>
                  <a:gd name="T32" fmla="*/ 127 w 146"/>
                  <a:gd name="T33" fmla="*/ 6 h 57"/>
                  <a:gd name="T34" fmla="*/ 132 w 146"/>
                  <a:gd name="T35" fmla="*/ 3 h 57"/>
                  <a:gd name="T36" fmla="*/ 135 w 146"/>
                  <a:gd name="T37" fmla="*/ 1 h 57"/>
                  <a:gd name="T38" fmla="*/ 138 w 146"/>
                  <a:gd name="T39" fmla="*/ 0 h 57"/>
                  <a:gd name="T40" fmla="*/ 140 w 146"/>
                  <a:gd name="T41" fmla="*/ 0 h 57"/>
                  <a:gd name="T42" fmla="*/ 142 w 146"/>
                  <a:gd name="T43" fmla="*/ 0 h 57"/>
                  <a:gd name="T44" fmla="*/ 143 w 146"/>
                  <a:gd name="T45" fmla="*/ 1 h 57"/>
                  <a:gd name="T46" fmla="*/ 145 w 146"/>
                  <a:gd name="T47" fmla="*/ 3 h 57"/>
                  <a:gd name="T48" fmla="*/ 145 w 146"/>
                  <a:gd name="T49" fmla="*/ 6 h 57"/>
                  <a:gd name="T50" fmla="*/ 144 w 146"/>
                  <a:gd name="T51" fmla="*/ 10 h 57"/>
                  <a:gd name="T52" fmla="*/ 141 w 146"/>
                  <a:gd name="T53" fmla="*/ 15 h 57"/>
                  <a:gd name="T54" fmla="*/ 138 w 146"/>
                  <a:gd name="T55" fmla="*/ 20 h 57"/>
                  <a:gd name="T56" fmla="*/ 134 w 146"/>
                  <a:gd name="T57" fmla="*/ 28 h 57"/>
                  <a:gd name="T58" fmla="*/ 129 w 146"/>
                  <a:gd name="T59" fmla="*/ 34 h 57"/>
                  <a:gd name="T60" fmla="*/ 124 w 146"/>
                  <a:gd name="T61" fmla="*/ 39 h 57"/>
                  <a:gd name="T62" fmla="*/ 118 w 146"/>
                  <a:gd name="T63" fmla="*/ 44 h 57"/>
                  <a:gd name="T64" fmla="*/ 112 w 146"/>
                  <a:gd name="T65" fmla="*/ 47 h 57"/>
                  <a:gd name="T66" fmla="*/ 105 w 146"/>
                  <a:gd name="T67" fmla="*/ 51 h 57"/>
                  <a:gd name="T68" fmla="*/ 90 w 146"/>
                  <a:gd name="T69" fmla="*/ 56 h 57"/>
                  <a:gd name="T70" fmla="*/ 78 w 146"/>
                  <a:gd name="T71" fmla="*/ 54 h 57"/>
                  <a:gd name="T72" fmla="*/ 68 w 146"/>
                  <a:gd name="T73" fmla="*/ 52 h 57"/>
                  <a:gd name="T74" fmla="*/ 60 w 146"/>
                  <a:gd name="T75" fmla="*/ 49 h 57"/>
                  <a:gd name="T76" fmla="*/ 48 w 146"/>
                  <a:gd name="T77" fmla="*/ 46 h 57"/>
                  <a:gd name="T78" fmla="*/ 40 w 146"/>
                  <a:gd name="T79" fmla="*/ 43 h 57"/>
                  <a:gd name="T80" fmla="*/ 32 w 146"/>
                  <a:gd name="T81" fmla="*/ 39 h 57"/>
                  <a:gd name="T82" fmla="*/ 23 w 146"/>
                  <a:gd name="T83" fmla="*/ 35 h 57"/>
                  <a:gd name="T84" fmla="*/ 17 w 146"/>
                  <a:gd name="T85" fmla="*/ 31 h 57"/>
                  <a:gd name="T86" fmla="*/ 13 w 146"/>
                  <a:gd name="T87" fmla="*/ 31 h 57"/>
                  <a:gd name="T88" fmla="*/ 8 w 146"/>
                  <a:gd name="T89" fmla="*/ 30 h 57"/>
                  <a:gd name="T90" fmla="*/ 4 w 146"/>
                  <a:gd name="T91" fmla="*/ 29 h 57"/>
                  <a:gd name="T92" fmla="*/ 2 w 146"/>
                  <a:gd name="T93" fmla="*/ 28 h 57"/>
                  <a:gd name="T94" fmla="*/ 1 w 146"/>
                  <a:gd name="T95" fmla="*/ 27 h 57"/>
                  <a:gd name="T96" fmla="*/ 0 w 146"/>
                  <a:gd name="T97" fmla="*/ 25 h 57"/>
                  <a:gd name="T98" fmla="*/ 0 w 146"/>
                  <a:gd name="T99" fmla="*/ 24 h 57"/>
                  <a:gd name="T100" fmla="*/ 4 w 146"/>
                  <a:gd name="T101" fmla="*/ 22 h 57"/>
                  <a:gd name="T102" fmla="*/ 8 w 146"/>
                  <a:gd name="T103" fmla="*/ 21 h 57"/>
                  <a:gd name="T104" fmla="*/ 12 w 146"/>
                  <a:gd name="T105" fmla="*/ 20 h 5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46"/>
                  <a:gd name="T160" fmla="*/ 0 h 57"/>
                  <a:gd name="T161" fmla="*/ 146 w 146"/>
                  <a:gd name="T162" fmla="*/ 57 h 5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46" h="57">
                    <a:moveTo>
                      <a:pt x="12" y="20"/>
                    </a:moveTo>
                    <a:lnTo>
                      <a:pt x="18" y="21"/>
                    </a:lnTo>
                    <a:lnTo>
                      <a:pt x="23" y="23"/>
                    </a:lnTo>
                    <a:lnTo>
                      <a:pt x="28" y="24"/>
                    </a:lnTo>
                    <a:lnTo>
                      <a:pt x="32" y="25"/>
                    </a:lnTo>
                    <a:lnTo>
                      <a:pt x="36" y="26"/>
                    </a:lnTo>
                    <a:lnTo>
                      <a:pt x="39" y="27"/>
                    </a:lnTo>
                    <a:lnTo>
                      <a:pt x="42" y="28"/>
                    </a:lnTo>
                    <a:lnTo>
                      <a:pt x="45" y="29"/>
                    </a:lnTo>
                    <a:lnTo>
                      <a:pt x="48" y="29"/>
                    </a:lnTo>
                    <a:lnTo>
                      <a:pt x="50" y="30"/>
                    </a:lnTo>
                    <a:lnTo>
                      <a:pt x="54" y="31"/>
                    </a:lnTo>
                    <a:lnTo>
                      <a:pt x="57" y="32"/>
                    </a:lnTo>
                    <a:lnTo>
                      <a:pt x="60" y="32"/>
                    </a:lnTo>
                    <a:lnTo>
                      <a:pt x="63" y="32"/>
                    </a:lnTo>
                    <a:lnTo>
                      <a:pt x="66" y="32"/>
                    </a:lnTo>
                    <a:lnTo>
                      <a:pt x="70" y="31"/>
                    </a:lnTo>
                    <a:lnTo>
                      <a:pt x="72" y="31"/>
                    </a:lnTo>
                    <a:lnTo>
                      <a:pt x="75" y="31"/>
                    </a:lnTo>
                    <a:lnTo>
                      <a:pt x="78" y="30"/>
                    </a:lnTo>
                    <a:lnTo>
                      <a:pt x="81" y="30"/>
                    </a:lnTo>
                    <a:lnTo>
                      <a:pt x="84" y="29"/>
                    </a:lnTo>
                    <a:lnTo>
                      <a:pt x="88" y="29"/>
                    </a:lnTo>
                    <a:lnTo>
                      <a:pt x="92" y="28"/>
                    </a:lnTo>
                    <a:lnTo>
                      <a:pt x="97" y="27"/>
                    </a:lnTo>
                    <a:lnTo>
                      <a:pt x="102" y="27"/>
                    </a:lnTo>
                    <a:lnTo>
                      <a:pt x="108" y="26"/>
                    </a:lnTo>
                    <a:lnTo>
                      <a:pt x="110" y="24"/>
                    </a:lnTo>
                    <a:lnTo>
                      <a:pt x="113" y="21"/>
                    </a:lnTo>
                    <a:lnTo>
                      <a:pt x="118" y="16"/>
                    </a:lnTo>
                    <a:lnTo>
                      <a:pt x="120" y="13"/>
                    </a:lnTo>
                    <a:lnTo>
                      <a:pt x="122" y="11"/>
                    </a:lnTo>
                    <a:lnTo>
                      <a:pt x="125" y="9"/>
                    </a:lnTo>
                    <a:lnTo>
                      <a:pt x="127" y="6"/>
                    </a:lnTo>
                    <a:lnTo>
                      <a:pt x="130" y="5"/>
                    </a:lnTo>
                    <a:lnTo>
                      <a:pt x="132" y="3"/>
                    </a:lnTo>
                    <a:lnTo>
                      <a:pt x="135" y="2"/>
                    </a:lnTo>
                    <a:lnTo>
                      <a:pt x="135" y="1"/>
                    </a:lnTo>
                    <a:lnTo>
                      <a:pt x="137" y="1"/>
                    </a:lnTo>
                    <a:lnTo>
                      <a:pt x="138" y="0"/>
                    </a:lnTo>
                    <a:lnTo>
                      <a:pt x="139" y="0"/>
                    </a:lnTo>
                    <a:lnTo>
                      <a:pt x="140" y="0"/>
                    </a:lnTo>
                    <a:lnTo>
                      <a:pt x="141" y="0"/>
                    </a:lnTo>
                    <a:lnTo>
                      <a:pt x="142" y="0"/>
                    </a:lnTo>
                    <a:lnTo>
                      <a:pt x="142" y="1"/>
                    </a:lnTo>
                    <a:lnTo>
                      <a:pt x="143" y="1"/>
                    </a:lnTo>
                    <a:lnTo>
                      <a:pt x="144" y="2"/>
                    </a:lnTo>
                    <a:lnTo>
                      <a:pt x="145" y="3"/>
                    </a:lnTo>
                    <a:lnTo>
                      <a:pt x="145" y="4"/>
                    </a:lnTo>
                    <a:lnTo>
                      <a:pt x="145" y="6"/>
                    </a:lnTo>
                    <a:lnTo>
                      <a:pt x="145" y="8"/>
                    </a:lnTo>
                    <a:lnTo>
                      <a:pt x="144" y="10"/>
                    </a:lnTo>
                    <a:lnTo>
                      <a:pt x="142" y="13"/>
                    </a:lnTo>
                    <a:lnTo>
                      <a:pt x="141" y="15"/>
                    </a:lnTo>
                    <a:lnTo>
                      <a:pt x="139" y="18"/>
                    </a:lnTo>
                    <a:lnTo>
                      <a:pt x="138" y="20"/>
                    </a:lnTo>
                    <a:lnTo>
                      <a:pt x="136" y="24"/>
                    </a:lnTo>
                    <a:lnTo>
                      <a:pt x="134" y="28"/>
                    </a:lnTo>
                    <a:lnTo>
                      <a:pt x="131" y="31"/>
                    </a:lnTo>
                    <a:lnTo>
                      <a:pt x="129" y="34"/>
                    </a:lnTo>
                    <a:lnTo>
                      <a:pt x="126" y="37"/>
                    </a:lnTo>
                    <a:lnTo>
                      <a:pt x="124" y="39"/>
                    </a:lnTo>
                    <a:lnTo>
                      <a:pt x="121" y="41"/>
                    </a:lnTo>
                    <a:lnTo>
                      <a:pt x="118" y="44"/>
                    </a:lnTo>
                    <a:lnTo>
                      <a:pt x="115" y="46"/>
                    </a:lnTo>
                    <a:lnTo>
                      <a:pt x="112" y="47"/>
                    </a:lnTo>
                    <a:lnTo>
                      <a:pt x="109" y="49"/>
                    </a:lnTo>
                    <a:lnTo>
                      <a:pt x="105" y="51"/>
                    </a:lnTo>
                    <a:lnTo>
                      <a:pt x="98" y="53"/>
                    </a:lnTo>
                    <a:lnTo>
                      <a:pt x="90" y="56"/>
                    </a:lnTo>
                    <a:lnTo>
                      <a:pt x="84" y="55"/>
                    </a:lnTo>
                    <a:lnTo>
                      <a:pt x="78" y="54"/>
                    </a:lnTo>
                    <a:lnTo>
                      <a:pt x="73" y="53"/>
                    </a:lnTo>
                    <a:lnTo>
                      <a:pt x="68" y="52"/>
                    </a:lnTo>
                    <a:lnTo>
                      <a:pt x="64" y="51"/>
                    </a:lnTo>
                    <a:lnTo>
                      <a:pt x="60" y="49"/>
                    </a:lnTo>
                    <a:lnTo>
                      <a:pt x="52" y="47"/>
                    </a:lnTo>
                    <a:lnTo>
                      <a:pt x="48" y="46"/>
                    </a:lnTo>
                    <a:lnTo>
                      <a:pt x="44" y="44"/>
                    </a:lnTo>
                    <a:lnTo>
                      <a:pt x="40" y="43"/>
                    </a:lnTo>
                    <a:lnTo>
                      <a:pt x="36" y="41"/>
                    </a:lnTo>
                    <a:lnTo>
                      <a:pt x="32" y="39"/>
                    </a:lnTo>
                    <a:lnTo>
                      <a:pt x="28" y="37"/>
                    </a:lnTo>
                    <a:lnTo>
                      <a:pt x="23" y="35"/>
                    </a:lnTo>
                    <a:lnTo>
                      <a:pt x="18" y="32"/>
                    </a:lnTo>
                    <a:lnTo>
                      <a:pt x="17" y="31"/>
                    </a:lnTo>
                    <a:lnTo>
                      <a:pt x="16" y="31"/>
                    </a:lnTo>
                    <a:lnTo>
                      <a:pt x="13" y="31"/>
                    </a:lnTo>
                    <a:lnTo>
                      <a:pt x="11" y="30"/>
                    </a:lnTo>
                    <a:lnTo>
                      <a:pt x="8" y="30"/>
                    </a:lnTo>
                    <a:lnTo>
                      <a:pt x="5" y="30"/>
                    </a:lnTo>
                    <a:lnTo>
                      <a:pt x="4" y="29"/>
                    </a:lnTo>
                    <a:lnTo>
                      <a:pt x="3" y="29"/>
                    </a:lnTo>
                    <a:lnTo>
                      <a:pt x="2" y="28"/>
                    </a:lnTo>
                    <a:lnTo>
                      <a:pt x="1" y="28"/>
                    </a:lnTo>
                    <a:lnTo>
                      <a:pt x="1" y="27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2" y="23"/>
                    </a:lnTo>
                    <a:lnTo>
                      <a:pt x="4" y="22"/>
                    </a:lnTo>
                    <a:lnTo>
                      <a:pt x="6" y="22"/>
                    </a:lnTo>
                    <a:lnTo>
                      <a:pt x="8" y="21"/>
                    </a:lnTo>
                    <a:lnTo>
                      <a:pt x="10" y="21"/>
                    </a:lnTo>
                    <a:lnTo>
                      <a:pt x="12" y="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25656" name="Group 24"/>
            <p:cNvGrpSpPr>
              <a:grpSpLocks/>
            </p:cNvGrpSpPr>
            <p:nvPr/>
          </p:nvGrpSpPr>
          <p:grpSpPr bwMode="auto">
            <a:xfrm>
              <a:off x="2932" y="718"/>
              <a:ext cx="735" cy="357"/>
              <a:chOff x="2932" y="718"/>
              <a:chExt cx="735" cy="357"/>
            </a:xfrm>
          </p:grpSpPr>
          <p:sp>
            <p:nvSpPr>
              <p:cNvPr id="16487" name="Oval 17"/>
              <p:cNvSpPr>
                <a:spLocks noChangeArrowheads="1"/>
              </p:cNvSpPr>
              <p:nvPr/>
            </p:nvSpPr>
            <p:spPr bwMode="auto">
              <a:xfrm>
                <a:off x="3121" y="913"/>
                <a:ext cx="142" cy="9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ZA" sz="1350"/>
              </a:p>
            </p:txBody>
          </p:sp>
          <p:grpSp>
            <p:nvGrpSpPr>
              <p:cNvPr id="25705" name="Group 21"/>
              <p:cNvGrpSpPr>
                <a:grpSpLocks/>
              </p:cNvGrpSpPr>
              <p:nvPr/>
            </p:nvGrpSpPr>
            <p:grpSpPr bwMode="auto">
              <a:xfrm>
                <a:off x="2932" y="718"/>
                <a:ext cx="735" cy="357"/>
                <a:chOff x="2932" y="718"/>
                <a:chExt cx="735" cy="357"/>
              </a:xfrm>
            </p:grpSpPr>
            <p:sp>
              <p:nvSpPr>
                <p:cNvPr id="16491" name="Line 18"/>
                <p:cNvSpPr>
                  <a:spLocks noChangeShapeType="1"/>
                </p:cNvSpPr>
                <p:nvPr/>
              </p:nvSpPr>
              <p:spPr bwMode="auto">
                <a:xfrm>
                  <a:off x="3024" y="768"/>
                  <a:ext cx="528" cy="24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16492" name="Freeform 19"/>
                <p:cNvSpPr>
                  <a:spLocks/>
                </p:cNvSpPr>
                <p:nvPr/>
              </p:nvSpPr>
              <p:spPr bwMode="auto">
                <a:xfrm>
                  <a:off x="3504" y="972"/>
                  <a:ext cx="163" cy="103"/>
                </a:xfrm>
                <a:custGeom>
                  <a:avLst/>
                  <a:gdLst>
                    <a:gd name="T0" fmla="*/ 4 w 163"/>
                    <a:gd name="T1" fmla="*/ 22 h 103"/>
                    <a:gd name="T2" fmla="*/ 10 w 163"/>
                    <a:gd name="T3" fmla="*/ 28 h 103"/>
                    <a:gd name="T4" fmla="*/ 15 w 163"/>
                    <a:gd name="T5" fmla="*/ 34 h 103"/>
                    <a:gd name="T6" fmla="*/ 20 w 163"/>
                    <a:gd name="T7" fmla="*/ 38 h 103"/>
                    <a:gd name="T8" fmla="*/ 23 w 163"/>
                    <a:gd name="T9" fmla="*/ 42 h 103"/>
                    <a:gd name="T10" fmla="*/ 27 w 163"/>
                    <a:gd name="T11" fmla="*/ 46 h 103"/>
                    <a:gd name="T12" fmla="*/ 30 w 163"/>
                    <a:gd name="T13" fmla="*/ 49 h 103"/>
                    <a:gd name="T14" fmla="*/ 34 w 163"/>
                    <a:gd name="T15" fmla="*/ 52 h 103"/>
                    <a:gd name="T16" fmla="*/ 38 w 163"/>
                    <a:gd name="T17" fmla="*/ 56 h 103"/>
                    <a:gd name="T18" fmla="*/ 44 w 163"/>
                    <a:gd name="T19" fmla="*/ 60 h 103"/>
                    <a:gd name="T20" fmla="*/ 51 w 163"/>
                    <a:gd name="T21" fmla="*/ 64 h 103"/>
                    <a:gd name="T22" fmla="*/ 56 w 163"/>
                    <a:gd name="T23" fmla="*/ 69 h 103"/>
                    <a:gd name="T24" fmla="*/ 58 w 163"/>
                    <a:gd name="T25" fmla="*/ 73 h 103"/>
                    <a:gd name="T26" fmla="*/ 61 w 163"/>
                    <a:gd name="T27" fmla="*/ 77 h 103"/>
                    <a:gd name="T28" fmla="*/ 63 w 163"/>
                    <a:gd name="T29" fmla="*/ 81 h 103"/>
                    <a:gd name="T30" fmla="*/ 66 w 163"/>
                    <a:gd name="T31" fmla="*/ 85 h 103"/>
                    <a:gd name="T32" fmla="*/ 69 w 163"/>
                    <a:gd name="T33" fmla="*/ 87 h 103"/>
                    <a:gd name="T34" fmla="*/ 73 w 163"/>
                    <a:gd name="T35" fmla="*/ 88 h 103"/>
                    <a:gd name="T36" fmla="*/ 79 w 163"/>
                    <a:gd name="T37" fmla="*/ 90 h 103"/>
                    <a:gd name="T38" fmla="*/ 86 w 163"/>
                    <a:gd name="T39" fmla="*/ 91 h 103"/>
                    <a:gd name="T40" fmla="*/ 91 w 163"/>
                    <a:gd name="T41" fmla="*/ 93 h 103"/>
                    <a:gd name="T42" fmla="*/ 98 w 163"/>
                    <a:gd name="T43" fmla="*/ 95 h 103"/>
                    <a:gd name="T44" fmla="*/ 105 w 163"/>
                    <a:gd name="T45" fmla="*/ 97 h 103"/>
                    <a:gd name="T46" fmla="*/ 110 w 163"/>
                    <a:gd name="T47" fmla="*/ 99 h 103"/>
                    <a:gd name="T48" fmla="*/ 116 w 163"/>
                    <a:gd name="T49" fmla="*/ 101 h 103"/>
                    <a:gd name="T50" fmla="*/ 119 w 163"/>
                    <a:gd name="T51" fmla="*/ 102 h 103"/>
                    <a:gd name="T52" fmla="*/ 120 w 163"/>
                    <a:gd name="T53" fmla="*/ 102 h 103"/>
                    <a:gd name="T54" fmla="*/ 127 w 163"/>
                    <a:gd name="T55" fmla="*/ 100 h 103"/>
                    <a:gd name="T56" fmla="*/ 132 w 163"/>
                    <a:gd name="T57" fmla="*/ 98 h 103"/>
                    <a:gd name="T58" fmla="*/ 136 w 163"/>
                    <a:gd name="T59" fmla="*/ 97 h 103"/>
                    <a:gd name="T60" fmla="*/ 141 w 163"/>
                    <a:gd name="T61" fmla="*/ 94 h 103"/>
                    <a:gd name="T62" fmla="*/ 143 w 163"/>
                    <a:gd name="T63" fmla="*/ 91 h 103"/>
                    <a:gd name="T64" fmla="*/ 146 w 163"/>
                    <a:gd name="T65" fmla="*/ 87 h 103"/>
                    <a:gd name="T66" fmla="*/ 148 w 163"/>
                    <a:gd name="T67" fmla="*/ 82 h 103"/>
                    <a:gd name="T68" fmla="*/ 151 w 163"/>
                    <a:gd name="T69" fmla="*/ 76 h 103"/>
                    <a:gd name="T70" fmla="*/ 154 w 163"/>
                    <a:gd name="T71" fmla="*/ 67 h 103"/>
                    <a:gd name="T72" fmla="*/ 158 w 163"/>
                    <a:gd name="T73" fmla="*/ 56 h 103"/>
                    <a:gd name="T74" fmla="*/ 159 w 163"/>
                    <a:gd name="T75" fmla="*/ 50 h 103"/>
                    <a:gd name="T76" fmla="*/ 161 w 163"/>
                    <a:gd name="T77" fmla="*/ 46 h 103"/>
                    <a:gd name="T78" fmla="*/ 162 w 163"/>
                    <a:gd name="T79" fmla="*/ 43 h 103"/>
                    <a:gd name="T80" fmla="*/ 162 w 163"/>
                    <a:gd name="T81" fmla="*/ 42 h 103"/>
                    <a:gd name="T82" fmla="*/ 157 w 163"/>
                    <a:gd name="T83" fmla="*/ 32 h 103"/>
                    <a:gd name="T84" fmla="*/ 150 w 163"/>
                    <a:gd name="T85" fmla="*/ 24 h 103"/>
                    <a:gd name="T86" fmla="*/ 142 w 163"/>
                    <a:gd name="T87" fmla="*/ 18 h 103"/>
                    <a:gd name="T88" fmla="*/ 133 w 163"/>
                    <a:gd name="T89" fmla="*/ 12 h 103"/>
                    <a:gd name="T90" fmla="*/ 123 w 163"/>
                    <a:gd name="T91" fmla="*/ 8 h 103"/>
                    <a:gd name="T92" fmla="*/ 112 w 163"/>
                    <a:gd name="T93" fmla="*/ 5 h 103"/>
                    <a:gd name="T94" fmla="*/ 90 w 163"/>
                    <a:gd name="T95" fmla="*/ 0 h 103"/>
                    <a:gd name="T96" fmla="*/ 75 w 163"/>
                    <a:gd name="T97" fmla="*/ 1 h 103"/>
                    <a:gd name="T98" fmla="*/ 63 w 163"/>
                    <a:gd name="T99" fmla="*/ 1 h 103"/>
                    <a:gd name="T100" fmla="*/ 53 w 163"/>
                    <a:gd name="T101" fmla="*/ 1 h 103"/>
                    <a:gd name="T102" fmla="*/ 45 w 163"/>
                    <a:gd name="T103" fmla="*/ 1 h 103"/>
                    <a:gd name="T104" fmla="*/ 38 w 163"/>
                    <a:gd name="T105" fmla="*/ 1 h 103"/>
                    <a:gd name="T106" fmla="*/ 33 w 163"/>
                    <a:gd name="T107" fmla="*/ 1 h 103"/>
                    <a:gd name="T108" fmla="*/ 28 w 163"/>
                    <a:gd name="T109" fmla="*/ 0 h 103"/>
                    <a:gd name="T110" fmla="*/ 22 w 163"/>
                    <a:gd name="T111" fmla="*/ 0 h 103"/>
                    <a:gd name="T112" fmla="*/ 17 w 163"/>
                    <a:gd name="T113" fmla="*/ 2 h 103"/>
                    <a:gd name="T114" fmla="*/ 14 w 163"/>
                    <a:gd name="T115" fmla="*/ 4 h 103"/>
                    <a:gd name="T116" fmla="*/ 11 w 163"/>
                    <a:gd name="T117" fmla="*/ 7 h 103"/>
                    <a:gd name="T118" fmla="*/ 7 w 163"/>
                    <a:gd name="T119" fmla="*/ 11 h 103"/>
                    <a:gd name="T120" fmla="*/ 3 w 163"/>
                    <a:gd name="T121" fmla="*/ 15 h 103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63"/>
                    <a:gd name="T184" fmla="*/ 0 h 103"/>
                    <a:gd name="T185" fmla="*/ 163 w 163"/>
                    <a:gd name="T186" fmla="*/ 103 h 103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63" h="103">
                      <a:moveTo>
                        <a:pt x="0" y="18"/>
                      </a:moveTo>
                      <a:lnTo>
                        <a:pt x="4" y="22"/>
                      </a:lnTo>
                      <a:lnTo>
                        <a:pt x="7" y="25"/>
                      </a:lnTo>
                      <a:lnTo>
                        <a:pt x="10" y="28"/>
                      </a:lnTo>
                      <a:lnTo>
                        <a:pt x="13" y="31"/>
                      </a:lnTo>
                      <a:lnTo>
                        <a:pt x="15" y="34"/>
                      </a:lnTo>
                      <a:lnTo>
                        <a:pt x="17" y="36"/>
                      </a:lnTo>
                      <a:lnTo>
                        <a:pt x="20" y="38"/>
                      </a:lnTo>
                      <a:lnTo>
                        <a:pt x="21" y="40"/>
                      </a:lnTo>
                      <a:lnTo>
                        <a:pt x="23" y="42"/>
                      </a:lnTo>
                      <a:lnTo>
                        <a:pt x="24" y="43"/>
                      </a:lnTo>
                      <a:lnTo>
                        <a:pt x="27" y="46"/>
                      </a:lnTo>
                      <a:lnTo>
                        <a:pt x="29" y="48"/>
                      </a:lnTo>
                      <a:lnTo>
                        <a:pt x="30" y="49"/>
                      </a:lnTo>
                      <a:lnTo>
                        <a:pt x="32" y="51"/>
                      </a:lnTo>
                      <a:lnTo>
                        <a:pt x="34" y="52"/>
                      </a:lnTo>
                      <a:lnTo>
                        <a:pt x="35" y="54"/>
                      </a:lnTo>
                      <a:lnTo>
                        <a:pt x="38" y="56"/>
                      </a:lnTo>
                      <a:lnTo>
                        <a:pt x="41" y="57"/>
                      </a:lnTo>
                      <a:lnTo>
                        <a:pt x="44" y="60"/>
                      </a:lnTo>
                      <a:lnTo>
                        <a:pt x="49" y="63"/>
                      </a:lnTo>
                      <a:lnTo>
                        <a:pt x="51" y="64"/>
                      </a:lnTo>
                      <a:lnTo>
                        <a:pt x="54" y="66"/>
                      </a:lnTo>
                      <a:lnTo>
                        <a:pt x="56" y="69"/>
                      </a:lnTo>
                      <a:lnTo>
                        <a:pt x="57" y="71"/>
                      </a:lnTo>
                      <a:lnTo>
                        <a:pt x="58" y="73"/>
                      </a:lnTo>
                      <a:lnTo>
                        <a:pt x="60" y="75"/>
                      </a:lnTo>
                      <a:lnTo>
                        <a:pt x="61" y="77"/>
                      </a:lnTo>
                      <a:lnTo>
                        <a:pt x="62" y="78"/>
                      </a:lnTo>
                      <a:lnTo>
                        <a:pt x="63" y="81"/>
                      </a:lnTo>
                      <a:lnTo>
                        <a:pt x="65" y="83"/>
                      </a:lnTo>
                      <a:lnTo>
                        <a:pt x="66" y="85"/>
                      </a:lnTo>
                      <a:lnTo>
                        <a:pt x="68" y="86"/>
                      </a:lnTo>
                      <a:lnTo>
                        <a:pt x="69" y="87"/>
                      </a:lnTo>
                      <a:lnTo>
                        <a:pt x="71" y="87"/>
                      </a:lnTo>
                      <a:lnTo>
                        <a:pt x="73" y="88"/>
                      </a:lnTo>
                      <a:lnTo>
                        <a:pt x="76" y="89"/>
                      </a:lnTo>
                      <a:lnTo>
                        <a:pt x="79" y="90"/>
                      </a:lnTo>
                      <a:lnTo>
                        <a:pt x="83" y="90"/>
                      </a:lnTo>
                      <a:lnTo>
                        <a:pt x="86" y="91"/>
                      </a:lnTo>
                      <a:lnTo>
                        <a:pt x="88" y="92"/>
                      </a:lnTo>
                      <a:lnTo>
                        <a:pt x="91" y="93"/>
                      </a:lnTo>
                      <a:lnTo>
                        <a:pt x="95" y="94"/>
                      </a:lnTo>
                      <a:lnTo>
                        <a:pt x="98" y="95"/>
                      </a:lnTo>
                      <a:lnTo>
                        <a:pt x="102" y="96"/>
                      </a:lnTo>
                      <a:lnTo>
                        <a:pt x="105" y="97"/>
                      </a:lnTo>
                      <a:lnTo>
                        <a:pt x="107" y="98"/>
                      </a:lnTo>
                      <a:lnTo>
                        <a:pt x="110" y="99"/>
                      </a:lnTo>
                      <a:lnTo>
                        <a:pt x="113" y="100"/>
                      </a:lnTo>
                      <a:lnTo>
                        <a:pt x="116" y="101"/>
                      </a:lnTo>
                      <a:lnTo>
                        <a:pt x="118" y="101"/>
                      </a:lnTo>
                      <a:lnTo>
                        <a:pt x="119" y="102"/>
                      </a:lnTo>
                      <a:lnTo>
                        <a:pt x="120" y="102"/>
                      </a:lnTo>
                      <a:lnTo>
                        <a:pt x="124" y="101"/>
                      </a:lnTo>
                      <a:lnTo>
                        <a:pt x="127" y="100"/>
                      </a:lnTo>
                      <a:lnTo>
                        <a:pt x="129" y="99"/>
                      </a:lnTo>
                      <a:lnTo>
                        <a:pt x="132" y="98"/>
                      </a:lnTo>
                      <a:lnTo>
                        <a:pt x="134" y="98"/>
                      </a:lnTo>
                      <a:lnTo>
                        <a:pt x="136" y="97"/>
                      </a:lnTo>
                      <a:lnTo>
                        <a:pt x="139" y="95"/>
                      </a:lnTo>
                      <a:lnTo>
                        <a:pt x="141" y="94"/>
                      </a:lnTo>
                      <a:lnTo>
                        <a:pt x="142" y="93"/>
                      </a:lnTo>
                      <a:lnTo>
                        <a:pt x="143" y="91"/>
                      </a:lnTo>
                      <a:lnTo>
                        <a:pt x="144" y="90"/>
                      </a:lnTo>
                      <a:lnTo>
                        <a:pt x="146" y="87"/>
                      </a:lnTo>
                      <a:lnTo>
                        <a:pt x="147" y="85"/>
                      </a:lnTo>
                      <a:lnTo>
                        <a:pt x="148" y="82"/>
                      </a:lnTo>
                      <a:lnTo>
                        <a:pt x="150" y="78"/>
                      </a:lnTo>
                      <a:lnTo>
                        <a:pt x="151" y="76"/>
                      </a:lnTo>
                      <a:lnTo>
                        <a:pt x="152" y="73"/>
                      </a:lnTo>
                      <a:lnTo>
                        <a:pt x="154" y="67"/>
                      </a:lnTo>
                      <a:lnTo>
                        <a:pt x="156" y="61"/>
                      </a:lnTo>
                      <a:lnTo>
                        <a:pt x="158" y="56"/>
                      </a:lnTo>
                      <a:lnTo>
                        <a:pt x="159" y="53"/>
                      </a:lnTo>
                      <a:lnTo>
                        <a:pt x="159" y="50"/>
                      </a:lnTo>
                      <a:lnTo>
                        <a:pt x="160" y="48"/>
                      </a:lnTo>
                      <a:lnTo>
                        <a:pt x="161" y="46"/>
                      </a:lnTo>
                      <a:lnTo>
                        <a:pt x="161" y="44"/>
                      </a:lnTo>
                      <a:lnTo>
                        <a:pt x="162" y="43"/>
                      </a:lnTo>
                      <a:lnTo>
                        <a:pt x="162" y="42"/>
                      </a:lnTo>
                      <a:lnTo>
                        <a:pt x="160" y="37"/>
                      </a:lnTo>
                      <a:lnTo>
                        <a:pt x="157" y="32"/>
                      </a:lnTo>
                      <a:lnTo>
                        <a:pt x="154" y="28"/>
                      </a:lnTo>
                      <a:lnTo>
                        <a:pt x="150" y="24"/>
                      </a:lnTo>
                      <a:lnTo>
                        <a:pt x="147" y="21"/>
                      </a:lnTo>
                      <a:lnTo>
                        <a:pt x="142" y="18"/>
                      </a:lnTo>
                      <a:lnTo>
                        <a:pt x="138" y="15"/>
                      </a:lnTo>
                      <a:lnTo>
                        <a:pt x="133" y="12"/>
                      </a:lnTo>
                      <a:lnTo>
                        <a:pt x="128" y="10"/>
                      </a:lnTo>
                      <a:lnTo>
                        <a:pt x="123" y="8"/>
                      </a:lnTo>
                      <a:lnTo>
                        <a:pt x="118" y="7"/>
                      </a:lnTo>
                      <a:lnTo>
                        <a:pt x="112" y="5"/>
                      </a:lnTo>
                      <a:lnTo>
                        <a:pt x="101" y="2"/>
                      </a:lnTo>
                      <a:lnTo>
                        <a:pt x="90" y="0"/>
                      </a:lnTo>
                      <a:lnTo>
                        <a:pt x="82" y="1"/>
                      </a:lnTo>
                      <a:lnTo>
                        <a:pt x="75" y="1"/>
                      </a:lnTo>
                      <a:lnTo>
                        <a:pt x="69" y="1"/>
                      </a:lnTo>
                      <a:lnTo>
                        <a:pt x="63" y="1"/>
                      </a:lnTo>
                      <a:lnTo>
                        <a:pt x="58" y="1"/>
                      </a:lnTo>
                      <a:lnTo>
                        <a:pt x="53" y="1"/>
                      </a:lnTo>
                      <a:lnTo>
                        <a:pt x="49" y="1"/>
                      </a:lnTo>
                      <a:lnTo>
                        <a:pt x="45" y="1"/>
                      </a:lnTo>
                      <a:lnTo>
                        <a:pt x="41" y="1"/>
                      </a:lnTo>
                      <a:lnTo>
                        <a:pt x="38" y="1"/>
                      </a:lnTo>
                      <a:lnTo>
                        <a:pt x="35" y="1"/>
                      </a:lnTo>
                      <a:lnTo>
                        <a:pt x="33" y="1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5" y="0"/>
                      </a:lnTo>
                      <a:lnTo>
                        <a:pt x="22" y="0"/>
                      </a:lnTo>
                      <a:lnTo>
                        <a:pt x="20" y="1"/>
                      </a:lnTo>
                      <a:lnTo>
                        <a:pt x="17" y="2"/>
                      </a:lnTo>
                      <a:lnTo>
                        <a:pt x="15" y="3"/>
                      </a:lnTo>
                      <a:lnTo>
                        <a:pt x="14" y="4"/>
                      </a:lnTo>
                      <a:lnTo>
                        <a:pt x="12" y="6"/>
                      </a:lnTo>
                      <a:lnTo>
                        <a:pt x="11" y="7"/>
                      </a:lnTo>
                      <a:lnTo>
                        <a:pt x="9" y="9"/>
                      </a:lnTo>
                      <a:lnTo>
                        <a:pt x="7" y="11"/>
                      </a:lnTo>
                      <a:lnTo>
                        <a:pt x="5" y="13"/>
                      </a:lnTo>
                      <a:lnTo>
                        <a:pt x="3" y="15"/>
                      </a:lnTo>
                      <a:lnTo>
                        <a:pt x="0" y="18"/>
                      </a:lnTo>
                    </a:path>
                  </a:pathLst>
                </a:custGeom>
                <a:solidFill>
                  <a:schemeClr val="tx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16493" name="Freeform 20"/>
                <p:cNvSpPr>
                  <a:spLocks/>
                </p:cNvSpPr>
                <p:nvPr/>
              </p:nvSpPr>
              <p:spPr bwMode="auto">
                <a:xfrm>
                  <a:off x="2932" y="718"/>
                  <a:ext cx="159" cy="101"/>
                </a:xfrm>
                <a:custGeom>
                  <a:avLst/>
                  <a:gdLst>
                    <a:gd name="T0" fmla="*/ 153 w 159"/>
                    <a:gd name="T1" fmla="*/ 86 h 101"/>
                    <a:gd name="T2" fmla="*/ 144 w 159"/>
                    <a:gd name="T3" fmla="*/ 87 h 101"/>
                    <a:gd name="T4" fmla="*/ 137 w 159"/>
                    <a:gd name="T5" fmla="*/ 89 h 101"/>
                    <a:gd name="T6" fmla="*/ 131 w 159"/>
                    <a:gd name="T7" fmla="*/ 90 h 101"/>
                    <a:gd name="T8" fmla="*/ 124 w 159"/>
                    <a:gd name="T9" fmla="*/ 91 h 101"/>
                    <a:gd name="T10" fmla="*/ 118 w 159"/>
                    <a:gd name="T11" fmla="*/ 92 h 101"/>
                    <a:gd name="T12" fmla="*/ 111 w 159"/>
                    <a:gd name="T13" fmla="*/ 93 h 101"/>
                    <a:gd name="T14" fmla="*/ 106 w 159"/>
                    <a:gd name="T15" fmla="*/ 93 h 101"/>
                    <a:gd name="T16" fmla="*/ 100 w 159"/>
                    <a:gd name="T17" fmla="*/ 93 h 101"/>
                    <a:gd name="T18" fmla="*/ 95 w 159"/>
                    <a:gd name="T19" fmla="*/ 93 h 101"/>
                    <a:gd name="T20" fmla="*/ 89 w 159"/>
                    <a:gd name="T21" fmla="*/ 92 h 101"/>
                    <a:gd name="T22" fmla="*/ 83 w 159"/>
                    <a:gd name="T23" fmla="*/ 93 h 101"/>
                    <a:gd name="T24" fmla="*/ 76 w 159"/>
                    <a:gd name="T25" fmla="*/ 96 h 101"/>
                    <a:gd name="T26" fmla="*/ 70 w 159"/>
                    <a:gd name="T27" fmla="*/ 98 h 101"/>
                    <a:gd name="T28" fmla="*/ 66 w 159"/>
                    <a:gd name="T29" fmla="*/ 100 h 101"/>
                    <a:gd name="T30" fmla="*/ 62 w 159"/>
                    <a:gd name="T31" fmla="*/ 100 h 101"/>
                    <a:gd name="T32" fmla="*/ 58 w 159"/>
                    <a:gd name="T33" fmla="*/ 99 h 101"/>
                    <a:gd name="T34" fmla="*/ 52 w 159"/>
                    <a:gd name="T35" fmla="*/ 96 h 101"/>
                    <a:gd name="T36" fmla="*/ 46 w 159"/>
                    <a:gd name="T37" fmla="*/ 94 h 101"/>
                    <a:gd name="T38" fmla="*/ 41 w 159"/>
                    <a:gd name="T39" fmla="*/ 92 h 101"/>
                    <a:gd name="T40" fmla="*/ 34 w 159"/>
                    <a:gd name="T41" fmla="*/ 89 h 101"/>
                    <a:gd name="T42" fmla="*/ 28 w 159"/>
                    <a:gd name="T43" fmla="*/ 87 h 101"/>
                    <a:gd name="T44" fmla="*/ 22 w 159"/>
                    <a:gd name="T45" fmla="*/ 85 h 101"/>
                    <a:gd name="T46" fmla="*/ 16 w 159"/>
                    <a:gd name="T47" fmla="*/ 83 h 101"/>
                    <a:gd name="T48" fmla="*/ 13 w 159"/>
                    <a:gd name="T49" fmla="*/ 82 h 101"/>
                    <a:gd name="T50" fmla="*/ 12 w 159"/>
                    <a:gd name="T51" fmla="*/ 82 h 101"/>
                    <a:gd name="T52" fmla="*/ 8 w 159"/>
                    <a:gd name="T53" fmla="*/ 77 h 101"/>
                    <a:gd name="T54" fmla="*/ 5 w 159"/>
                    <a:gd name="T55" fmla="*/ 72 h 101"/>
                    <a:gd name="T56" fmla="*/ 2 w 159"/>
                    <a:gd name="T57" fmla="*/ 69 h 101"/>
                    <a:gd name="T58" fmla="*/ 0 w 159"/>
                    <a:gd name="T59" fmla="*/ 64 h 101"/>
                    <a:gd name="T60" fmla="*/ 0 w 159"/>
                    <a:gd name="T61" fmla="*/ 60 h 101"/>
                    <a:gd name="T62" fmla="*/ 0 w 159"/>
                    <a:gd name="T63" fmla="*/ 55 h 101"/>
                    <a:gd name="T64" fmla="*/ 1 w 159"/>
                    <a:gd name="T65" fmla="*/ 49 h 101"/>
                    <a:gd name="T66" fmla="*/ 3 w 159"/>
                    <a:gd name="T67" fmla="*/ 42 h 101"/>
                    <a:gd name="T68" fmla="*/ 5 w 159"/>
                    <a:gd name="T69" fmla="*/ 34 h 101"/>
                    <a:gd name="T70" fmla="*/ 9 w 159"/>
                    <a:gd name="T71" fmla="*/ 22 h 101"/>
                    <a:gd name="T72" fmla="*/ 10 w 159"/>
                    <a:gd name="T73" fmla="*/ 17 h 101"/>
                    <a:gd name="T74" fmla="*/ 12 w 159"/>
                    <a:gd name="T75" fmla="*/ 13 h 101"/>
                    <a:gd name="T76" fmla="*/ 13 w 159"/>
                    <a:gd name="T77" fmla="*/ 10 h 101"/>
                    <a:gd name="T78" fmla="*/ 13 w 159"/>
                    <a:gd name="T79" fmla="*/ 9 h 101"/>
                    <a:gd name="T80" fmla="*/ 18 w 159"/>
                    <a:gd name="T81" fmla="*/ 6 h 101"/>
                    <a:gd name="T82" fmla="*/ 28 w 159"/>
                    <a:gd name="T83" fmla="*/ 2 h 101"/>
                    <a:gd name="T84" fmla="*/ 38 w 159"/>
                    <a:gd name="T85" fmla="*/ 0 h 101"/>
                    <a:gd name="T86" fmla="*/ 48 w 159"/>
                    <a:gd name="T87" fmla="*/ 1 h 101"/>
                    <a:gd name="T88" fmla="*/ 59 w 159"/>
                    <a:gd name="T89" fmla="*/ 3 h 101"/>
                    <a:gd name="T90" fmla="*/ 70 w 159"/>
                    <a:gd name="T91" fmla="*/ 6 h 101"/>
                    <a:gd name="T92" fmla="*/ 86 w 159"/>
                    <a:gd name="T93" fmla="*/ 13 h 101"/>
                    <a:gd name="T94" fmla="*/ 102 w 159"/>
                    <a:gd name="T95" fmla="*/ 22 h 101"/>
                    <a:gd name="T96" fmla="*/ 112 w 159"/>
                    <a:gd name="T97" fmla="*/ 30 h 101"/>
                    <a:gd name="T98" fmla="*/ 121 w 159"/>
                    <a:gd name="T99" fmla="*/ 37 h 101"/>
                    <a:gd name="T100" fmla="*/ 129 w 159"/>
                    <a:gd name="T101" fmla="*/ 43 h 101"/>
                    <a:gd name="T102" fmla="*/ 135 w 159"/>
                    <a:gd name="T103" fmla="*/ 47 h 101"/>
                    <a:gd name="T104" fmla="*/ 140 w 159"/>
                    <a:gd name="T105" fmla="*/ 50 h 101"/>
                    <a:gd name="T106" fmla="*/ 146 w 159"/>
                    <a:gd name="T107" fmla="*/ 54 h 101"/>
                    <a:gd name="T108" fmla="*/ 151 w 159"/>
                    <a:gd name="T109" fmla="*/ 58 h 101"/>
                    <a:gd name="T110" fmla="*/ 154 w 159"/>
                    <a:gd name="T111" fmla="*/ 62 h 101"/>
                    <a:gd name="T112" fmla="*/ 155 w 159"/>
                    <a:gd name="T113" fmla="*/ 64 h 101"/>
                    <a:gd name="T114" fmla="*/ 156 w 159"/>
                    <a:gd name="T115" fmla="*/ 68 h 101"/>
                    <a:gd name="T116" fmla="*/ 156 w 159"/>
                    <a:gd name="T117" fmla="*/ 72 h 101"/>
                    <a:gd name="T118" fmla="*/ 157 w 159"/>
                    <a:gd name="T119" fmla="*/ 78 h 101"/>
                    <a:gd name="T120" fmla="*/ 158 w 159"/>
                    <a:gd name="T121" fmla="*/ 85 h 101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59"/>
                    <a:gd name="T184" fmla="*/ 0 h 101"/>
                    <a:gd name="T185" fmla="*/ 159 w 159"/>
                    <a:gd name="T186" fmla="*/ 101 h 101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59" h="101">
                      <a:moveTo>
                        <a:pt x="158" y="85"/>
                      </a:moveTo>
                      <a:lnTo>
                        <a:pt x="153" y="86"/>
                      </a:lnTo>
                      <a:lnTo>
                        <a:pt x="148" y="87"/>
                      </a:lnTo>
                      <a:lnTo>
                        <a:pt x="144" y="87"/>
                      </a:lnTo>
                      <a:lnTo>
                        <a:pt x="140" y="88"/>
                      </a:lnTo>
                      <a:lnTo>
                        <a:pt x="137" y="89"/>
                      </a:lnTo>
                      <a:lnTo>
                        <a:pt x="133" y="89"/>
                      </a:lnTo>
                      <a:lnTo>
                        <a:pt x="131" y="90"/>
                      </a:lnTo>
                      <a:lnTo>
                        <a:pt x="128" y="90"/>
                      </a:lnTo>
                      <a:lnTo>
                        <a:pt x="124" y="91"/>
                      </a:lnTo>
                      <a:lnTo>
                        <a:pt x="121" y="92"/>
                      </a:lnTo>
                      <a:lnTo>
                        <a:pt x="118" y="92"/>
                      </a:lnTo>
                      <a:lnTo>
                        <a:pt x="115" y="93"/>
                      </a:lnTo>
                      <a:lnTo>
                        <a:pt x="111" y="93"/>
                      </a:lnTo>
                      <a:lnTo>
                        <a:pt x="108" y="93"/>
                      </a:lnTo>
                      <a:lnTo>
                        <a:pt x="106" y="93"/>
                      </a:lnTo>
                      <a:lnTo>
                        <a:pt x="102" y="93"/>
                      </a:lnTo>
                      <a:lnTo>
                        <a:pt x="100" y="93"/>
                      </a:lnTo>
                      <a:lnTo>
                        <a:pt x="98" y="93"/>
                      </a:lnTo>
                      <a:lnTo>
                        <a:pt x="95" y="93"/>
                      </a:lnTo>
                      <a:lnTo>
                        <a:pt x="93" y="92"/>
                      </a:lnTo>
                      <a:lnTo>
                        <a:pt x="89" y="92"/>
                      </a:lnTo>
                      <a:lnTo>
                        <a:pt x="86" y="92"/>
                      </a:lnTo>
                      <a:lnTo>
                        <a:pt x="83" y="93"/>
                      </a:lnTo>
                      <a:lnTo>
                        <a:pt x="81" y="94"/>
                      </a:lnTo>
                      <a:lnTo>
                        <a:pt x="76" y="96"/>
                      </a:lnTo>
                      <a:lnTo>
                        <a:pt x="73" y="97"/>
                      </a:lnTo>
                      <a:lnTo>
                        <a:pt x="70" y="98"/>
                      </a:lnTo>
                      <a:lnTo>
                        <a:pt x="67" y="99"/>
                      </a:lnTo>
                      <a:lnTo>
                        <a:pt x="66" y="100"/>
                      </a:lnTo>
                      <a:lnTo>
                        <a:pt x="64" y="100"/>
                      </a:lnTo>
                      <a:lnTo>
                        <a:pt x="62" y="100"/>
                      </a:lnTo>
                      <a:lnTo>
                        <a:pt x="60" y="99"/>
                      </a:lnTo>
                      <a:lnTo>
                        <a:pt x="58" y="99"/>
                      </a:lnTo>
                      <a:lnTo>
                        <a:pt x="56" y="98"/>
                      </a:lnTo>
                      <a:lnTo>
                        <a:pt x="52" y="96"/>
                      </a:lnTo>
                      <a:lnTo>
                        <a:pt x="48" y="95"/>
                      </a:lnTo>
                      <a:lnTo>
                        <a:pt x="46" y="94"/>
                      </a:lnTo>
                      <a:lnTo>
                        <a:pt x="43" y="93"/>
                      </a:lnTo>
                      <a:lnTo>
                        <a:pt x="41" y="92"/>
                      </a:lnTo>
                      <a:lnTo>
                        <a:pt x="37" y="91"/>
                      </a:lnTo>
                      <a:lnTo>
                        <a:pt x="34" y="89"/>
                      </a:lnTo>
                      <a:lnTo>
                        <a:pt x="30" y="88"/>
                      </a:lnTo>
                      <a:lnTo>
                        <a:pt x="28" y="87"/>
                      </a:lnTo>
                      <a:lnTo>
                        <a:pt x="25" y="86"/>
                      </a:lnTo>
                      <a:lnTo>
                        <a:pt x="22" y="85"/>
                      </a:lnTo>
                      <a:lnTo>
                        <a:pt x="19" y="84"/>
                      </a:lnTo>
                      <a:lnTo>
                        <a:pt x="16" y="83"/>
                      </a:lnTo>
                      <a:lnTo>
                        <a:pt x="14" y="83"/>
                      </a:lnTo>
                      <a:lnTo>
                        <a:pt x="13" y="82"/>
                      </a:lnTo>
                      <a:lnTo>
                        <a:pt x="12" y="82"/>
                      </a:lnTo>
                      <a:lnTo>
                        <a:pt x="10" y="79"/>
                      </a:lnTo>
                      <a:lnTo>
                        <a:pt x="8" y="77"/>
                      </a:lnTo>
                      <a:lnTo>
                        <a:pt x="6" y="74"/>
                      </a:lnTo>
                      <a:lnTo>
                        <a:pt x="5" y="72"/>
                      </a:lnTo>
                      <a:lnTo>
                        <a:pt x="3" y="70"/>
                      </a:lnTo>
                      <a:lnTo>
                        <a:pt x="2" y="69"/>
                      </a:lnTo>
                      <a:lnTo>
                        <a:pt x="1" y="65"/>
                      </a:lnTo>
                      <a:lnTo>
                        <a:pt x="0" y="64"/>
                      </a:lnTo>
                      <a:lnTo>
                        <a:pt x="0" y="62"/>
                      </a:lnTo>
                      <a:lnTo>
                        <a:pt x="0" y="60"/>
                      </a:lnTo>
                      <a:lnTo>
                        <a:pt x="0" y="58"/>
                      </a:lnTo>
                      <a:lnTo>
                        <a:pt x="0" y="55"/>
                      </a:lnTo>
                      <a:lnTo>
                        <a:pt x="0" y="52"/>
                      </a:lnTo>
                      <a:lnTo>
                        <a:pt x="1" y="49"/>
                      </a:lnTo>
                      <a:lnTo>
                        <a:pt x="2" y="45"/>
                      </a:lnTo>
                      <a:lnTo>
                        <a:pt x="3" y="42"/>
                      </a:lnTo>
                      <a:lnTo>
                        <a:pt x="3" y="40"/>
                      </a:lnTo>
                      <a:lnTo>
                        <a:pt x="5" y="34"/>
                      </a:lnTo>
                      <a:lnTo>
                        <a:pt x="7" y="28"/>
                      </a:lnTo>
                      <a:lnTo>
                        <a:pt x="9" y="22"/>
                      </a:lnTo>
                      <a:lnTo>
                        <a:pt x="10" y="19"/>
                      </a:lnTo>
                      <a:lnTo>
                        <a:pt x="10" y="17"/>
                      </a:lnTo>
                      <a:lnTo>
                        <a:pt x="11" y="15"/>
                      </a:lnTo>
                      <a:lnTo>
                        <a:pt x="12" y="13"/>
                      </a:lnTo>
                      <a:lnTo>
                        <a:pt x="12" y="11"/>
                      </a:lnTo>
                      <a:lnTo>
                        <a:pt x="13" y="10"/>
                      </a:lnTo>
                      <a:lnTo>
                        <a:pt x="13" y="9"/>
                      </a:lnTo>
                      <a:lnTo>
                        <a:pt x="15" y="7"/>
                      </a:lnTo>
                      <a:lnTo>
                        <a:pt x="18" y="6"/>
                      </a:lnTo>
                      <a:lnTo>
                        <a:pt x="23" y="4"/>
                      </a:lnTo>
                      <a:lnTo>
                        <a:pt x="28" y="2"/>
                      </a:lnTo>
                      <a:lnTo>
                        <a:pt x="33" y="1"/>
                      </a:lnTo>
                      <a:lnTo>
                        <a:pt x="38" y="0"/>
                      </a:lnTo>
                      <a:lnTo>
                        <a:pt x="43" y="0"/>
                      </a:lnTo>
                      <a:lnTo>
                        <a:pt x="48" y="1"/>
                      </a:lnTo>
                      <a:lnTo>
                        <a:pt x="54" y="2"/>
                      </a:lnTo>
                      <a:lnTo>
                        <a:pt x="59" y="3"/>
                      </a:lnTo>
                      <a:lnTo>
                        <a:pt x="65" y="4"/>
                      </a:lnTo>
                      <a:lnTo>
                        <a:pt x="70" y="6"/>
                      </a:lnTo>
                      <a:lnTo>
                        <a:pt x="75" y="8"/>
                      </a:lnTo>
                      <a:lnTo>
                        <a:pt x="86" y="13"/>
                      </a:lnTo>
                      <a:lnTo>
                        <a:pt x="96" y="17"/>
                      </a:lnTo>
                      <a:lnTo>
                        <a:pt x="102" y="22"/>
                      </a:lnTo>
                      <a:lnTo>
                        <a:pt x="107" y="26"/>
                      </a:lnTo>
                      <a:lnTo>
                        <a:pt x="112" y="30"/>
                      </a:lnTo>
                      <a:lnTo>
                        <a:pt x="117" y="34"/>
                      </a:lnTo>
                      <a:lnTo>
                        <a:pt x="121" y="37"/>
                      </a:lnTo>
                      <a:lnTo>
                        <a:pt x="125" y="40"/>
                      </a:lnTo>
                      <a:lnTo>
                        <a:pt x="129" y="43"/>
                      </a:lnTo>
                      <a:lnTo>
                        <a:pt x="132" y="45"/>
                      </a:lnTo>
                      <a:lnTo>
                        <a:pt x="135" y="47"/>
                      </a:lnTo>
                      <a:lnTo>
                        <a:pt x="138" y="49"/>
                      </a:lnTo>
                      <a:lnTo>
                        <a:pt x="140" y="50"/>
                      </a:lnTo>
                      <a:lnTo>
                        <a:pt x="142" y="52"/>
                      </a:lnTo>
                      <a:lnTo>
                        <a:pt x="146" y="54"/>
                      </a:lnTo>
                      <a:lnTo>
                        <a:pt x="149" y="56"/>
                      </a:lnTo>
                      <a:lnTo>
                        <a:pt x="151" y="58"/>
                      </a:lnTo>
                      <a:lnTo>
                        <a:pt x="153" y="60"/>
                      </a:lnTo>
                      <a:lnTo>
                        <a:pt x="154" y="62"/>
                      </a:lnTo>
                      <a:lnTo>
                        <a:pt x="155" y="63"/>
                      </a:lnTo>
                      <a:lnTo>
                        <a:pt x="155" y="64"/>
                      </a:lnTo>
                      <a:lnTo>
                        <a:pt x="155" y="66"/>
                      </a:lnTo>
                      <a:lnTo>
                        <a:pt x="156" y="68"/>
                      </a:lnTo>
                      <a:lnTo>
                        <a:pt x="156" y="70"/>
                      </a:lnTo>
                      <a:lnTo>
                        <a:pt x="156" y="72"/>
                      </a:lnTo>
                      <a:lnTo>
                        <a:pt x="157" y="75"/>
                      </a:lnTo>
                      <a:lnTo>
                        <a:pt x="157" y="78"/>
                      </a:lnTo>
                      <a:lnTo>
                        <a:pt x="158" y="81"/>
                      </a:lnTo>
                      <a:lnTo>
                        <a:pt x="158" y="85"/>
                      </a:lnTo>
                    </a:path>
                  </a:pathLst>
                </a:custGeom>
                <a:solidFill>
                  <a:schemeClr val="tx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  <p:sp>
            <p:nvSpPr>
              <p:cNvPr id="16489" name="Freeform 22"/>
              <p:cNvSpPr>
                <a:spLocks/>
              </p:cNvSpPr>
              <p:nvPr/>
            </p:nvSpPr>
            <p:spPr bwMode="auto">
              <a:xfrm>
                <a:off x="3100" y="810"/>
                <a:ext cx="49" cy="138"/>
              </a:xfrm>
              <a:custGeom>
                <a:avLst/>
                <a:gdLst>
                  <a:gd name="T0" fmla="*/ 28 w 49"/>
                  <a:gd name="T1" fmla="*/ 117 h 138"/>
                  <a:gd name="T2" fmla="*/ 21 w 49"/>
                  <a:gd name="T3" fmla="*/ 111 h 138"/>
                  <a:gd name="T4" fmla="*/ 16 w 49"/>
                  <a:gd name="T5" fmla="*/ 104 h 138"/>
                  <a:gd name="T6" fmla="*/ 11 w 49"/>
                  <a:gd name="T7" fmla="*/ 96 h 138"/>
                  <a:gd name="T8" fmla="*/ 7 w 49"/>
                  <a:gd name="T9" fmla="*/ 88 h 138"/>
                  <a:gd name="T10" fmla="*/ 4 w 49"/>
                  <a:gd name="T11" fmla="*/ 79 h 138"/>
                  <a:gd name="T12" fmla="*/ 2 w 49"/>
                  <a:gd name="T13" fmla="*/ 70 h 138"/>
                  <a:gd name="T14" fmla="*/ 1 w 49"/>
                  <a:gd name="T15" fmla="*/ 60 h 138"/>
                  <a:gd name="T16" fmla="*/ 1 w 49"/>
                  <a:gd name="T17" fmla="*/ 51 h 138"/>
                  <a:gd name="T18" fmla="*/ 2 w 49"/>
                  <a:gd name="T19" fmla="*/ 42 h 138"/>
                  <a:gd name="T20" fmla="*/ 4 w 49"/>
                  <a:gd name="T21" fmla="*/ 34 h 138"/>
                  <a:gd name="T22" fmla="*/ 8 w 49"/>
                  <a:gd name="T23" fmla="*/ 26 h 138"/>
                  <a:gd name="T24" fmla="*/ 12 w 49"/>
                  <a:gd name="T25" fmla="*/ 18 h 138"/>
                  <a:gd name="T26" fmla="*/ 18 w 49"/>
                  <a:gd name="T27" fmla="*/ 12 h 138"/>
                  <a:gd name="T28" fmla="*/ 25 w 49"/>
                  <a:gd name="T29" fmla="*/ 6 h 138"/>
                  <a:gd name="T30" fmla="*/ 33 w 49"/>
                  <a:gd name="T31" fmla="*/ 2 h 138"/>
                  <a:gd name="T32" fmla="*/ 40 w 49"/>
                  <a:gd name="T33" fmla="*/ 3 h 138"/>
                  <a:gd name="T34" fmla="*/ 43 w 49"/>
                  <a:gd name="T35" fmla="*/ 7 h 138"/>
                  <a:gd name="T36" fmla="*/ 45 w 49"/>
                  <a:gd name="T37" fmla="*/ 12 h 138"/>
                  <a:gd name="T38" fmla="*/ 46 w 49"/>
                  <a:gd name="T39" fmla="*/ 15 h 138"/>
                  <a:gd name="T40" fmla="*/ 47 w 49"/>
                  <a:gd name="T41" fmla="*/ 18 h 138"/>
                  <a:gd name="T42" fmla="*/ 48 w 49"/>
                  <a:gd name="T43" fmla="*/ 21 h 138"/>
                  <a:gd name="T44" fmla="*/ 47 w 49"/>
                  <a:gd name="T45" fmla="*/ 23 h 138"/>
                  <a:gd name="T46" fmla="*/ 46 w 49"/>
                  <a:gd name="T47" fmla="*/ 27 h 138"/>
                  <a:gd name="T48" fmla="*/ 44 w 49"/>
                  <a:gd name="T49" fmla="*/ 31 h 138"/>
                  <a:gd name="T50" fmla="*/ 40 w 49"/>
                  <a:gd name="T51" fmla="*/ 37 h 138"/>
                  <a:gd name="T52" fmla="*/ 36 w 49"/>
                  <a:gd name="T53" fmla="*/ 44 h 138"/>
                  <a:gd name="T54" fmla="*/ 32 w 49"/>
                  <a:gd name="T55" fmla="*/ 54 h 138"/>
                  <a:gd name="T56" fmla="*/ 33 w 49"/>
                  <a:gd name="T57" fmla="*/ 69 h 138"/>
                  <a:gd name="T58" fmla="*/ 34 w 49"/>
                  <a:gd name="T59" fmla="*/ 82 h 138"/>
                  <a:gd name="T60" fmla="*/ 36 w 49"/>
                  <a:gd name="T61" fmla="*/ 94 h 138"/>
                  <a:gd name="T62" fmla="*/ 37 w 49"/>
                  <a:gd name="T63" fmla="*/ 104 h 138"/>
                  <a:gd name="T64" fmla="*/ 38 w 49"/>
                  <a:gd name="T65" fmla="*/ 113 h 138"/>
                  <a:gd name="T66" fmla="*/ 39 w 49"/>
                  <a:gd name="T67" fmla="*/ 120 h 138"/>
                  <a:gd name="T68" fmla="*/ 40 w 49"/>
                  <a:gd name="T69" fmla="*/ 126 h 138"/>
                  <a:gd name="T70" fmla="*/ 41 w 49"/>
                  <a:gd name="T71" fmla="*/ 131 h 138"/>
                  <a:gd name="T72" fmla="*/ 41 w 49"/>
                  <a:gd name="T73" fmla="*/ 134 h 138"/>
                  <a:gd name="T74" fmla="*/ 41 w 49"/>
                  <a:gd name="T75" fmla="*/ 136 h 138"/>
                  <a:gd name="T76" fmla="*/ 41 w 49"/>
                  <a:gd name="T77" fmla="*/ 137 h 138"/>
                  <a:gd name="T78" fmla="*/ 40 w 49"/>
                  <a:gd name="T79" fmla="*/ 136 h 138"/>
                  <a:gd name="T80" fmla="*/ 39 w 49"/>
                  <a:gd name="T81" fmla="*/ 134 h 138"/>
                  <a:gd name="T82" fmla="*/ 37 w 49"/>
                  <a:gd name="T83" fmla="*/ 131 h 138"/>
                  <a:gd name="T84" fmla="*/ 35 w 49"/>
                  <a:gd name="T85" fmla="*/ 126 h 138"/>
                  <a:gd name="T86" fmla="*/ 32 w 49"/>
                  <a:gd name="T87" fmla="*/ 120 h 13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9"/>
                  <a:gd name="T133" fmla="*/ 0 h 138"/>
                  <a:gd name="T134" fmla="*/ 49 w 49"/>
                  <a:gd name="T135" fmla="*/ 138 h 13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9" h="138">
                    <a:moveTo>
                      <a:pt x="32" y="120"/>
                    </a:moveTo>
                    <a:lnTo>
                      <a:pt x="28" y="117"/>
                    </a:lnTo>
                    <a:lnTo>
                      <a:pt x="25" y="114"/>
                    </a:lnTo>
                    <a:lnTo>
                      <a:pt x="21" y="111"/>
                    </a:lnTo>
                    <a:lnTo>
                      <a:pt x="18" y="108"/>
                    </a:lnTo>
                    <a:lnTo>
                      <a:pt x="16" y="104"/>
                    </a:lnTo>
                    <a:lnTo>
                      <a:pt x="13" y="100"/>
                    </a:lnTo>
                    <a:lnTo>
                      <a:pt x="11" y="96"/>
                    </a:lnTo>
                    <a:lnTo>
                      <a:pt x="9" y="92"/>
                    </a:lnTo>
                    <a:lnTo>
                      <a:pt x="7" y="88"/>
                    </a:lnTo>
                    <a:lnTo>
                      <a:pt x="5" y="83"/>
                    </a:lnTo>
                    <a:lnTo>
                      <a:pt x="4" y="79"/>
                    </a:lnTo>
                    <a:lnTo>
                      <a:pt x="2" y="74"/>
                    </a:lnTo>
                    <a:lnTo>
                      <a:pt x="2" y="70"/>
                    </a:lnTo>
                    <a:lnTo>
                      <a:pt x="1" y="65"/>
                    </a:lnTo>
                    <a:lnTo>
                      <a:pt x="1" y="60"/>
                    </a:lnTo>
                    <a:lnTo>
                      <a:pt x="0" y="56"/>
                    </a:lnTo>
                    <a:lnTo>
                      <a:pt x="1" y="51"/>
                    </a:lnTo>
                    <a:lnTo>
                      <a:pt x="1" y="47"/>
                    </a:lnTo>
                    <a:lnTo>
                      <a:pt x="2" y="42"/>
                    </a:lnTo>
                    <a:lnTo>
                      <a:pt x="3" y="38"/>
                    </a:lnTo>
                    <a:lnTo>
                      <a:pt x="4" y="34"/>
                    </a:lnTo>
                    <a:lnTo>
                      <a:pt x="6" y="30"/>
                    </a:lnTo>
                    <a:lnTo>
                      <a:pt x="8" y="26"/>
                    </a:lnTo>
                    <a:lnTo>
                      <a:pt x="10" y="22"/>
                    </a:lnTo>
                    <a:lnTo>
                      <a:pt x="12" y="18"/>
                    </a:lnTo>
                    <a:lnTo>
                      <a:pt x="15" y="15"/>
                    </a:lnTo>
                    <a:lnTo>
                      <a:pt x="18" y="12"/>
                    </a:lnTo>
                    <a:lnTo>
                      <a:pt x="21" y="9"/>
                    </a:lnTo>
                    <a:lnTo>
                      <a:pt x="25" y="6"/>
                    </a:lnTo>
                    <a:lnTo>
                      <a:pt x="29" y="4"/>
                    </a:lnTo>
                    <a:lnTo>
                      <a:pt x="33" y="2"/>
                    </a:lnTo>
                    <a:lnTo>
                      <a:pt x="38" y="0"/>
                    </a:lnTo>
                    <a:lnTo>
                      <a:pt x="40" y="3"/>
                    </a:lnTo>
                    <a:lnTo>
                      <a:pt x="41" y="5"/>
                    </a:lnTo>
                    <a:lnTo>
                      <a:pt x="43" y="7"/>
                    </a:lnTo>
                    <a:lnTo>
                      <a:pt x="44" y="10"/>
                    </a:lnTo>
                    <a:lnTo>
                      <a:pt x="45" y="12"/>
                    </a:lnTo>
                    <a:lnTo>
                      <a:pt x="46" y="13"/>
                    </a:lnTo>
                    <a:lnTo>
                      <a:pt x="46" y="15"/>
                    </a:lnTo>
                    <a:lnTo>
                      <a:pt x="47" y="17"/>
                    </a:lnTo>
                    <a:lnTo>
                      <a:pt x="47" y="18"/>
                    </a:lnTo>
                    <a:lnTo>
                      <a:pt x="47" y="19"/>
                    </a:lnTo>
                    <a:lnTo>
                      <a:pt x="48" y="21"/>
                    </a:lnTo>
                    <a:lnTo>
                      <a:pt x="47" y="22"/>
                    </a:lnTo>
                    <a:lnTo>
                      <a:pt x="47" y="23"/>
                    </a:lnTo>
                    <a:lnTo>
                      <a:pt x="47" y="24"/>
                    </a:lnTo>
                    <a:lnTo>
                      <a:pt x="46" y="27"/>
                    </a:lnTo>
                    <a:lnTo>
                      <a:pt x="45" y="29"/>
                    </a:lnTo>
                    <a:lnTo>
                      <a:pt x="44" y="31"/>
                    </a:lnTo>
                    <a:lnTo>
                      <a:pt x="42" y="34"/>
                    </a:lnTo>
                    <a:lnTo>
                      <a:pt x="40" y="37"/>
                    </a:lnTo>
                    <a:lnTo>
                      <a:pt x="38" y="40"/>
                    </a:lnTo>
                    <a:lnTo>
                      <a:pt x="36" y="44"/>
                    </a:lnTo>
                    <a:lnTo>
                      <a:pt x="34" y="48"/>
                    </a:lnTo>
                    <a:lnTo>
                      <a:pt x="32" y="54"/>
                    </a:lnTo>
                    <a:lnTo>
                      <a:pt x="33" y="61"/>
                    </a:lnTo>
                    <a:lnTo>
                      <a:pt x="33" y="69"/>
                    </a:lnTo>
                    <a:lnTo>
                      <a:pt x="34" y="75"/>
                    </a:lnTo>
                    <a:lnTo>
                      <a:pt x="34" y="82"/>
                    </a:lnTo>
                    <a:lnTo>
                      <a:pt x="35" y="88"/>
                    </a:lnTo>
                    <a:lnTo>
                      <a:pt x="36" y="94"/>
                    </a:lnTo>
                    <a:lnTo>
                      <a:pt x="36" y="99"/>
                    </a:lnTo>
                    <a:lnTo>
                      <a:pt x="37" y="104"/>
                    </a:lnTo>
                    <a:lnTo>
                      <a:pt x="38" y="108"/>
                    </a:lnTo>
                    <a:lnTo>
                      <a:pt x="38" y="113"/>
                    </a:lnTo>
                    <a:lnTo>
                      <a:pt x="39" y="117"/>
                    </a:lnTo>
                    <a:lnTo>
                      <a:pt x="39" y="120"/>
                    </a:lnTo>
                    <a:lnTo>
                      <a:pt x="40" y="123"/>
                    </a:lnTo>
                    <a:lnTo>
                      <a:pt x="40" y="126"/>
                    </a:lnTo>
                    <a:lnTo>
                      <a:pt x="41" y="129"/>
                    </a:lnTo>
                    <a:lnTo>
                      <a:pt x="41" y="131"/>
                    </a:lnTo>
                    <a:lnTo>
                      <a:pt x="41" y="133"/>
                    </a:lnTo>
                    <a:lnTo>
                      <a:pt x="41" y="134"/>
                    </a:lnTo>
                    <a:lnTo>
                      <a:pt x="41" y="135"/>
                    </a:lnTo>
                    <a:lnTo>
                      <a:pt x="41" y="136"/>
                    </a:lnTo>
                    <a:lnTo>
                      <a:pt x="41" y="137"/>
                    </a:lnTo>
                    <a:lnTo>
                      <a:pt x="40" y="136"/>
                    </a:lnTo>
                    <a:lnTo>
                      <a:pt x="40" y="135"/>
                    </a:lnTo>
                    <a:lnTo>
                      <a:pt x="39" y="134"/>
                    </a:lnTo>
                    <a:lnTo>
                      <a:pt x="38" y="133"/>
                    </a:lnTo>
                    <a:lnTo>
                      <a:pt x="37" y="131"/>
                    </a:lnTo>
                    <a:lnTo>
                      <a:pt x="36" y="129"/>
                    </a:lnTo>
                    <a:lnTo>
                      <a:pt x="35" y="126"/>
                    </a:lnTo>
                    <a:lnTo>
                      <a:pt x="34" y="123"/>
                    </a:lnTo>
                    <a:lnTo>
                      <a:pt x="32" y="1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6490" name="Freeform 23"/>
              <p:cNvSpPr>
                <a:spLocks/>
              </p:cNvSpPr>
              <p:nvPr/>
            </p:nvSpPr>
            <p:spPr bwMode="auto">
              <a:xfrm>
                <a:off x="3258" y="940"/>
                <a:ext cx="146" cy="57"/>
              </a:xfrm>
              <a:custGeom>
                <a:avLst/>
                <a:gdLst>
                  <a:gd name="T0" fmla="*/ 18 w 146"/>
                  <a:gd name="T1" fmla="*/ 21 h 57"/>
                  <a:gd name="T2" fmla="*/ 28 w 146"/>
                  <a:gd name="T3" fmla="*/ 24 h 57"/>
                  <a:gd name="T4" fmla="*/ 36 w 146"/>
                  <a:gd name="T5" fmla="*/ 26 h 57"/>
                  <a:gd name="T6" fmla="*/ 42 w 146"/>
                  <a:gd name="T7" fmla="*/ 28 h 57"/>
                  <a:gd name="T8" fmla="*/ 48 w 146"/>
                  <a:gd name="T9" fmla="*/ 29 h 57"/>
                  <a:gd name="T10" fmla="*/ 54 w 146"/>
                  <a:gd name="T11" fmla="*/ 31 h 57"/>
                  <a:gd name="T12" fmla="*/ 60 w 146"/>
                  <a:gd name="T13" fmla="*/ 32 h 57"/>
                  <a:gd name="T14" fmla="*/ 66 w 146"/>
                  <a:gd name="T15" fmla="*/ 32 h 57"/>
                  <a:gd name="T16" fmla="*/ 72 w 146"/>
                  <a:gd name="T17" fmla="*/ 31 h 57"/>
                  <a:gd name="T18" fmla="*/ 78 w 146"/>
                  <a:gd name="T19" fmla="*/ 30 h 57"/>
                  <a:gd name="T20" fmla="*/ 84 w 146"/>
                  <a:gd name="T21" fmla="*/ 29 h 57"/>
                  <a:gd name="T22" fmla="*/ 92 w 146"/>
                  <a:gd name="T23" fmla="*/ 28 h 57"/>
                  <a:gd name="T24" fmla="*/ 102 w 146"/>
                  <a:gd name="T25" fmla="*/ 27 h 57"/>
                  <a:gd name="T26" fmla="*/ 110 w 146"/>
                  <a:gd name="T27" fmla="*/ 24 h 57"/>
                  <a:gd name="T28" fmla="*/ 118 w 146"/>
                  <a:gd name="T29" fmla="*/ 16 h 57"/>
                  <a:gd name="T30" fmla="*/ 122 w 146"/>
                  <a:gd name="T31" fmla="*/ 11 h 57"/>
                  <a:gd name="T32" fmla="*/ 127 w 146"/>
                  <a:gd name="T33" fmla="*/ 6 h 57"/>
                  <a:gd name="T34" fmla="*/ 132 w 146"/>
                  <a:gd name="T35" fmla="*/ 3 h 57"/>
                  <a:gd name="T36" fmla="*/ 135 w 146"/>
                  <a:gd name="T37" fmla="*/ 1 h 57"/>
                  <a:gd name="T38" fmla="*/ 138 w 146"/>
                  <a:gd name="T39" fmla="*/ 0 h 57"/>
                  <a:gd name="T40" fmla="*/ 140 w 146"/>
                  <a:gd name="T41" fmla="*/ 0 h 57"/>
                  <a:gd name="T42" fmla="*/ 142 w 146"/>
                  <a:gd name="T43" fmla="*/ 0 h 57"/>
                  <a:gd name="T44" fmla="*/ 143 w 146"/>
                  <a:gd name="T45" fmla="*/ 1 h 57"/>
                  <a:gd name="T46" fmla="*/ 145 w 146"/>
                  <a:gd name="T47" fmla="*/ 3 h 57"/>
                  <a:gd name="T48" fmla="*/ 145 w 146"/>
                  <a:gd name="T49" fmla="*/ 6 h 57"/>
                  <a:gd name="T50" fmla="*/ 144 w 146"/>
                  <a:gd name="T51" fmla="*/ 10 h 57"/>
                  <a:gd name="T52" fmla="*/ 141 w 146"/>
                  <a:gd name="T53" fmla="*/ 15 h 57"/>
                  <a:gd name="T54" fmla="*/ 138 w 146"/>
                  <a:gd name="T55" fmla="*/ 20 h 57"/>
                  <a:gd name="T56" fmla="*/ 134 w 146"/>
                  <a:gd name="T57" fmla="*/ 28 h 57"/>
                  <a:gd name="T58" fmla="*/ 129 w 146"/>
                  <a:gd name="T59" fmla="*/ 34 h 57"/>
                  <a:gd name="T60" fmla="*/ 124 w 146"/>
                  <a:gd name="T61" fmla="*/ 39 h 57"/>
                  <a:gd name="T62" fmla="*/ 118 w 146"/>
                  <a:gd name="T63" fmla="*/ 44 h 57"/>
                  <a:gd name="T64" fmla="*/ 112 w 146"/>
                  <a:gd name="T65" fmla="*/ 47 h 57"/>
                  <a:gd name="T66" fmla="*/ 105 w 146"/>
                  <a:gd name="T67" fmla="*/ 51 h 57"/>
                  <a:gd name="T68" fmla="*/ 90 w 146"/>
                  <a:gd name="T69" fmla="*/ 56 h 57"/>
                  <a:gd name="T70" fmla="*/ 78 w 146"/>
                  <a:gd name="T71" fmla="*/ 54 h 57"/>
                  <a:gd name="T72" fmla="*/ 68 w 146"/>
                  <a:gd name="T73" fmla="*/ 52 h 57"/>
                  <a:gd name="T74" fmla="*/ 60 w 146"/>
                  <a:gd name="T75" fmla="*/ 49 h 57"/>
                  <a:gd name="T76" fmla="*/ 48 w 146"/>
                  <a:gd name="T77" fmla="*/ 46 h 57"/>
                  <a:gd name="T78" fmla="*/ 40 w 146"/>
                  <a:gd name="T79" fmla="*/ 43 h 57"/>
                  <a:gd name="T80" fmla="*/ 32 w 146"/>
                  <a:gd name="T81" fmla="*/ 39 h 57"/>
                  <a:gd name="T82" fmla="*/ 23 w 146"/>
                  <a:gd name="T83" fmla="*/ 35 h 57"/>
                  <a:gd name="T84" fmla="*/ 17 w 146"/>
                  <a:gd name="T85" fmla="*/ 31 h 57"/>
                  <a:gd name="T86" fmla="*/ 13 w 146"/>
                  <a:gd name="T87" fmla="*/ 31 h 57"/>
                  <a:gd name="T88" fmla="*/ 8 w 146"/>
                  <a:gd name="T89" fmla="*/ 30 h 57"/>
                  <a:gd name="T90" fmla="*/ 4 w 146"/>
                  <a:gd name="T91" fmla="*/ 29 h 57"/>
                  <a:gd name="T92" fmla="*/ 2 w 146"/>
                  <a:gd name="T93" fmla="*/ 28 h 57"/>
                  <a:gd name="T94" fmla="*/ 1 w 146"/>
                  <a:gd name="T95" fmla="*/ 27 h 57"/>
                  <a:gd name="T96" fmla="*/ 0 w 146"/>
                  <a:gd name="T97" fmla="*/ 25 h 57"/>
                  <a:gd name="T98" fmla="*/ 0 w 146"/>
                  <a:gd name="T99" fmla="*/ 24 h 57"/>
                  <a:gd name="T100" fmla="*/ 4 w 146"/>
                  <a:gd name="T101" fmla="*/ 22 h 57"/>
                  <a:gd name="T102" fmla="*/ 8 w 146"/>
                  <a:gd name="T103" fmla="*/ 21 h 57"/>
                  <a:gd name="T104" fmla="*/ 12 w 146"/>
                  <a:gd name="T105" fmla="*/ 20 h 5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46"/>
                  <a:gd name="T160" fmla="*/ 0 h 57"/>
                  <a:gd name="T161" fmla="*/ 146 w 146"/>
                  <a:gd name="T162" fmla="*/ 57 h 5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46" h="57">
                    <a:moveTo>
                      <a:pt x="12" y="20"/>
                    </a:moveTo>
                    <a:lnTo>
                      <a:pt x="18" y="21"/>
                    </a:lnTo>
                    <a:lnTo>
                      <a:pt x="23" y="23"/>
                    </a:lnTo>
                    <a:lnTo>
                      <a:pt x="28" y="24"/>
                    </a:lnTo>
                    <a:lnTo>
                      <a:pt x="32" y="25"/>
                    </a:lnTo>
                    <a:lnTo>
                      <a:pt x="36" y="26"/>
                    </a:lnTo>
                    <a:lnTo>
                      <a:pt x="39" y="27"/>
                    </a:lnTo>
                    <a:lnTo>
                      <a:pt x="42" y="28"/>
                    </a:lnTo>
                    <a:lnTo>
                      <a:pt x="45" y="29"/>
                    </a:lnTo>
                    <a:lnTo>
                      <a:pt x="48" y="29"/>
                    </a:lnTo>
                    <a:lnTo>
                      <a:pt x="50" y="30"/>
                    </a:lnTo>
                    <a:lnTo>
                      <a:pt x="54" y="31"/>
                    </a:lnTo>
                    <a:lnTo>
                      <a:pt x="57" y="32"/>
                    </a:lnTo>
                    <a:lnTo>
                      <a:pt x="60" y="32"/>
                    </a:lnTo>
                    <a:lnTo>
                      <a:pt x="63" y="32"/>
                    </a:lnTo>
                    <a:lnTo>
                      <a:pt x="66" y="32"/>
                    </a:lnTo>
                    <a:lnTo>
                      <a:pt x="70" y="31"/>
                    </a:lnTo>
                    <a:lnTo>
                      <a:pt x="72" y="31"/>
                    </a:lnTo>
                    <a:lnTo>
                      <a:pt x="75" y="31"/>
                    </a:lnTo>
                    <a:lnTo>
                      <a:pt x="78" y="30"/>
                    </a:lnTo>
                    <a:lnTo>
                      <a:pt x="81" y="30"/>
                    </a:lnTo>
                    <a:lnTo>
                      <a:pt x="84" y="29"/>
                    </a:lnTo>
                    <a:lnTo>
                      <a:pt x="88" y="29"/>
                    </a:lnTo>
                    <a:lnTo>
                      <a:pt x="92" y="28"/>
                    </a:lnTo>
                    <a:lnTo>
                      <a:pt x="97" y="27"/>
                    </a:lnTo>
                    <a:lnTo>
                      <a:pt x="102" y="27"/>
                    </a:lnTo>
                    <a:lnTo>
                      <a:pt x="108" y="26"/>
                    </a:lnTo>
                    <a:lnTo>
                      <a:pt x="110" y="24"/>
                    </a:lnTo>
                    <a:lnTo>
                      <a:pt x="113" y="21"/>
                    </a:lnTo>
                    <a:lnTo>
                      <a:pt x="118" y="16"/>
                    </a:lnTo>
                    <a:lnTo>
                      <a:pt x="120" y="13"/>
                    </a:lnTo>
                    <a:lnTo>
                      <a:pt x="122" y="11"/>
                    </a:lnTo>
                    <a:lnTo>
                      <a:pt x="125" y="9"/>
                    </a:lnTo>
                    <a:lnTo>
                      <a:pt x="127" y="6"/>
                    </a:lnTo>
                    <a:lnTo>
                      <a:pt x="130" y="5"/>
                    </a:lnTo>
                    <a:lnTo>
                      <a:pt x="132" y="3"/>
                    </a:lnTo>
                    <a:lnTo>
                      <a:pt x="135" y="2"/>
                    </a:lnTo>
                    <a:lnTo>
                      <a:pt x="135" y="1"/>
                    </a:lnTo>
                    <a:lnTo>
                      <a:pt x="137" y="1"/>
                    </a:lnTo>
                    <a:lnTo>
                      <a:pt x="138" y="0"/>
                    </a:lnTo>
                    <a:lnTo>
                      <a:pt x="139" y="0"/>
                    </a:lnTo>
                    <a:lnTo>
                      <a:pt x="140" y="0"/>
                    </a:lnTo>
                    <a:lnTo>
                      <a:pt x="141" y="0"/>
                    </a:lnTo>
                    <a:lnTo>
                      <a:pt x="142" y="0"/>
                    </a:lnTo>
                    <a:lnTo>
                      <a:pt x="142" y="1"/>
                    </a:lnTo>
                    <a:lnTo>
                      <a:pt x="143" y="1"/>
                    </a:lnTo>
                    <a:lnTo>
                      <a:pt x="144" y="2"/>
                    </a:lnTo>
                    <a:lnTo>
                      <a:pt x="145" y="3"/>
                    </a:lnTo>
                    <a:lnTo>
                      <a:pt x="145" y="4"/>
                    </a:lnTo>
                    <a:lnTo>
                      <a:pt x="145" y="6"/>
                    </a:lnTo>
                    <a:lnTo>
                      <a:pt x="145" y="8"/>
                    </a:lnTo>
                    <a:lnTo>
                      <a:pt x="144" y="10"/>
                    </a:lnTo>
                    <a:lnTo>
                      <a:pt x="142" y="13"/>
                    </a:lnTo>
                    <a:lnTo>
                      <a:pt x="141" y="15"/>
                    </a:lnTo>
                    <a:lnTo>
                      <a:pt x="139" y="18"/>
                    </a:lnTo>
                    <a:lnTo>
                      <a:pt x="138" y="20"/>
                    </a:lnTo>
                    <a:lnTo>
                      <a:pt x="136" y="24"/>
                    </a:lnTo>
                    <a:lnTo>
                      <a:pt x="134" y="28"/>
                    </a:lnTo>
                    <a:lnTo>
                      <a:pt x="131" y="31"/>
                    </a:lnTo>
                    <a:lnTo>
                      <a:pt x="129" y="34"/>
                    </a:lnTo>
                    <a:lnTo>
                      <a:pt x="126" y="37"/>
                    </a:lnTo>
                    <a:lnTo>
                      <a:pt x="124" y="39"/>
                    </a:lnTo>
                    <a:lnTo>
                      <a:pt x="121" y="41"/>
                    </a:lnTo>
                    <a:lnTo>
                      <a:pt x="118" y="44"/>
                    </a:lnTo>
                    <a:lnTo>
                      <a:pt x="115" y="46"/>
                    </a:lnTo>
                    <a:lnTo>
                      <a:pt x="112" y="47"/>
                    </a:lnTo>
                    <a:lnTo>
                      <a:pt x="109" y="49"/>
                    </a:lnTo>
                    <a:lnTo>
                      <a:pt x="105" y="51"/>
                    </a:lnTo>
                    <a:lnTo>
                      <a:pt x="98" y="53"/>
                    </a:lnTo>
                    <a:lnTo>
                      <a:pt x="90" y="56"/>
                    </a:lnTo>
                    <a:lnTo>
                      <a:pt x="84" y="55"/>
                    </a:lnTo>
                    <a:lnTo>
                      <a:pt x="78" y="54"/>
                    </a:lnTo>
                    <a:lnTo>
                      <a:pt x="73" y="53"/>
                    </a:lnTo>
                    <a:lnTo>
                      <a:pt x="68" y="52"/>
                    </a:lnTo>
                    <a:lnTo>
                      <a:pt x="64" y="51"/>
                    </a:lnTo>
                    <a:lnTo>
                      <a:pt x="60" y="49"/>
                    </a:lnTo>
                    <a:lnTo>
                      <a:pt x="52" y="47"/>
                    </a:lnTo>
                    <a:lnTo>
                      <a:pt x="48" y="46"/>
                    </a:lnTo>
                    <a:lnTo>
                      <a:pt x="44" y="44"/>
                    </a:lnTo>
                    <a:lnTo>
                      <a:pt x="40" y="43"/>
                    </a:lnTo>
                    <a:lnTo>
                      <a:pt x="36" y="41"/>
                    </a:lnTo>
                    <a:lnTo>
                      <a:pt x="32" y="39"/>
                    </a:lnTo>
                    <a:lnTo>
                      <a:pt x="28" y="37"/>
                    </a:lnTo>
                    <a:lnTo>
                      <a:pt x="23" y="35"/>
                    </a:lnTo>
                    <a:lnTo>
                      <a:pt x="18" y="32"/>
                    </a:lnTo>
                    <a:lnTo>
                      <a:pt x="17" y="31"/>
                    </a:lnTo>
                    <a:lnTo>
                      <a:pt x="16" y="31"/>
                    </a:lnTo>
                    <a:lnTo>
                      <a:pt x="13" y="31"/>
                    </a:lnTo>
                    <a:lnTo>
                      <a:pt x="11" y="30"/>
                    </a:lnTo>
                    <a:lnTo>
                      <a:pt x="8" y="30"/>
                    </a:lnTo>
                    <a:lnTo>
                      <a:pt x="5" y="30"/>
                    </a:lnTo>
                    <a:lnTo>
                      <a:pt x="4" y="29"/>
                    </a:lnTo>
                    <a:lnTo>
                      <a:pt x="3" y="29"/>
                    </a:lnTo>
                    <a:lnTo>
                      <a:pt x="2" y="28"/>
                    </a:lnTo>
                    <a:lnTo>
                      <a:pt x="1" y="28"/>
                    </a:lnTo>
                    <a:lnTo>
                      <a:pt x="1" y="27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2" y="23"/>
                    </a:lnTo>
                    <a:lnTo>
                      <a:pt x="4" y="22"/>
                    </a:lnTo>
                    <a:lnTo>
                      <a:pt x="6" y="22"/>
                    </a:lnTo>
                    <a:lnTo>
                      <a:pt x="8" y="21"/>
                    </a:lnTo>
                    <a:lnTo>
                      <a:pt x="10" y="21"/>
                    </a:lnTo>
                    <a:lnTo>
                      <a:pt x="12" y="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25657" name="Group 32"/>
            <p:cNvGrpSpPr>
              <a:grpSpLocks/>
            </p:cNvGrpSpPr>
            <p:nvPr/>
          </p:nvGrpSpPr>
          <p:grpSpPr bwMode="auto">
            <a:xfrm>
              <a:off x="2788" y="862"/>
              <a:ext cx="735" cy="357"/>
              <a:chOff x="2788" y="862"/>
              <a:chExt cx="735" cy="357"/>
            </a:xfrm>
          </p:grpSpPr>
          <p:sp>
            <p:nvSpPr>
              <p:cNvPr id="16480" name="Oval 25"/>
              <p:cNvSpPr>
                <a:spLocks noChangeArrowheads="1"/>
              </p:cNvSpPr>
              <p:nvPr/>
            </p:nvSpPr>
            <p:spPr bwMode="auto">
              <a:xfrm>
                <a:off x="2977" y="1057"/>
                <a:ext cx="142" cy="9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ZA" sz="1350"/>
              </a:p>
            </p:txBody>
          </p:sp>
          <p:grpSp>
            <p:nvGrpSpPr>
              <p:cNvPr id="25698" name="Group 29"/>
              <p:cNvGrpSpPr>
                <a:grpSpLocks/>
              </p:cNvGrpSpPr>
              <p:nvPr/>
            </p:nvGrpSpPr>
            <p:grpSpPr bwMode="auto">
              <a:xfrm>
                <a:off x="2788" y="862"/>
                <a:ext cx="735" cy="357"/>
                <a:chOff x="2788" y="862"/>
                <a:chExt cx="735" cy="357"/>
              </a:xfrm>
            </p:grpSpPr>
            <p:sp>
              <p:nvSpPr>
                <p:cNvPr id="16484" name="Line 26"/>
                <p:cNvSpPr>
                  <a:spLocks noChangeShapeType="1"/>
                </p:cNvSpPr>
                <p:nvPr/>
              </p:nvSpPr>
              <p:spPr bwMode="auto">
                <a:xfrm>
                  <a:off x="2880" y="912"/>
                  <a:ext cx="528" cy="24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16485" name="Freeform 27"/>
                <p:cNvSpPr>
                  <a:spLocks/>
                </p:cNvSpPr>
                <p:nvPr/>
              </p:nvSpPr>
              <p:spPr bwMode="auto">
                <a:xfrm>
                  <a:off x="3360" y="1116"/>
                  <a:ext cx="163" cy="103"/>
                </a:xfrm>
                <a:custGeom>
                  <a:avLst/>
                  <a:gdLst>
                    <a:gd name="T0" fmla="*/ 4 w 163"/>
                    <a:gd name="T1" fmla="*/ 22 h 103"/>
                    <a:gd name="T2" fmla="*/ 10 w 163"/>
                    <a:gd name="T3" fmla="*/ 28 h 103"/>
                    <a:gd name="T4" fmla="*/ 15 w 163"/>
                    <a:gd name="T5" fmla="*/ 34 h 103"/>
                    <a:gd name="T6" fmla="*/ 20 w 163"/>
                    <a:gd name="T7" fmla="*/ 38 h 103"/>
                    <a:gd name="T8" fmla="*/ 23 w 163"/>
                    <a:gd name="T9" fmla="*/ 42 h 103"/>
                    <a:gd name="T10" fmla="*/ 27 w 163"/>
                    <a:gd name="T11" fmla="*/ 46 h 103"/>
                    <a:gd name="T12" fmla="*/ 30 w 163"/>
                    <a:gd name="T13" fmla="*/ 49 h 103"/>
                    <a:gd name="T14" fmla="*/ 34 w 163"/>
                    <a:gd name="T15" fmla="*/ 52 h 103"/>
                    <a:gd name="T16" fmla="*/ 38 w 163"/>
                    <a:gd name="T17" fmla="*/ 56 h 103"/>
                    <a:gd name="T18" fmla="*/ 44 w 163"/>
                    <a:gd name="T19" fmla="*/ 60 h 103"/>
                    <a:gd name="T20" fmla="*/ 51 w 163"/>
                    <a:gd name="T21" fmla="*/ 64 h 103"/>
                    <a:gd name="T22" fmla="*/ 56 w 163"/>
                    <a:gd name="T23" fmla="*/ 69 h 103"/>
                    <a:gd name="T24" fmla="*/ 58 w 163"/>
                    <a:gd name="T25" fmla="*/ 73 h 103"/>
                    <a:gd name="T26" fmla="*/ 61 w 163"/>
                    <a:gd name="T27" fmla="*/ 77 h 103"/>
                    <a:gd name="T28" fmla="*/ 63 w 163"/>
                    <a:gd name="T29" fmla="*/ 81 h 103"/>
                    <a:gd name="T30" fmla="*/ 66 w 163"/>
                    <a:gd name="T31" fmla="*/ 85 h 103"/>
                    <a:gd name="T32" fmla="*/ 69 w 163"/>
                    <a:gd name="T33" fmla="*/ 87 h 103"/>
                    <a:gd name="T34" fmla="*/ 73 w 163"/>
                    <a:gd name="T35" fmla="*/ 88 h 103"/>
                    <a:gd name="T36" fmla="*/ 79 w 163"/>
                    <a:gd name="T37" fmla="*/ 90 h 103"/>
                    <a:gd name="T38" fmla="*/ 86 w 163"/>
                    <a:gd name="T39" fmla="*/ 91 h 103"/>
                    <a:gd name="T40" fmla="*/ 91 w 163"/>
                    <a:gd name="T41" fmla="*/ 93 h 103"/>
                    <a:gd name="T42" fmla="*/ 98 w 163"/>
                    <a:gd name="T43" fmla="*/ 95 h 103"/>
                    <a:gd name="T44" fmla="*/ 105 w 163"/>
                    <a:gd name="T45" fmla="*/ 97 h 103"/>
                    <a:gd name="T46" fmla="*/ 110 w 163"/>
                    <a:gd name="T47" fmla="*/ 99 h 103"/>
                    <a:gd name="T48" fmla="*/ 116 w 163"/>
                    <a:gd name="T49" fmla="*/ 101 h 103"/>
                    <a:gd name="T50" fmla="*/ 119 w 163"/>
                    <a:gd name="T51" fmla="*/ 102 h 103"/>
                    <a:gd name="T52" fmla="*/ 120 w 163"/>
                    <a:gd name="T53" fmla="*/ 102 h 103"/>
                    <a:gd name="T54" fmla="*/ 127 w 163"/>
                    <a:gd name="T55" fmla="*/ 100 h 103"/>
                    <a:gd name="T56" fmla="*/ 132 w 163"/>
                    <a:gd name="T57" fmla="*/ 98 h 103"/>
                    <a:gd name="T58" fmla="*/ 136 w 163"/>
                    <a:gd name="T59" fmla="*/ 97 h 103"/>
                    <a:gd name="T60" fmla="*/ 141 w 163"/>
                    <a:gd name="T61" fmla="*/ 94 h 103"/>
                    <a:gd name="T62" fmla="*/ 143 w 163"/>
                    <a:gd name="T63" fmla="*/ 91 h 103"/>
                    <a:gd name="T64" fmla="*/ 146 w 163"/>
                    <a:gd name="T65" fmla="*/ 87 h 103"/>
                    <a:gd name="T66" fmla="*/ 148 w 163"/>
                    <a:gd name="T67" fmla="*/ 82 h 103"/>
                    <a:gd name="T68" fmla="*/ 151 w 163"/>
                    <a:gd name="T69" fmla="*/ 76 h 103"/>
                    <a:gd name="T70" fmla="*/ 154 w 163"/>
                    <a:gd name="T71" fmla="*/ 67 h 103"/>
                    <a:gd name="T72" fmla="*/ 158 w 163"/>
                    <a:gd name="T73" fmla="*/ 56 h 103"/>
                    <a:gd name="T74" fmla="*/ 159 w 163"/>
                    <a:gd name="T75" fmla="*/ 50 h 103"/>
                    <a:gd name="T76" fmla="*/ 161 w 163"/>
                    <a:gd name="T77" fmla="*/ 46 h 103"/>
                    <a:gd name="T78" fmla="*/ 162 w 163"/>
                    <a:gd name="T79" fmla="*/ 43 h 103"/>
                    <a:gd name="T80" fmla="*/ 162 w 163"/>
                    <a:gd name="T81" fmla="*/ 42 h 103"/>
                    <a:gd name="T82" fmla="*/ 157 w 163"/>
                    <a:gd name="T83" fmla="*/ 32 h 103"/>
                    <a:gd name="T84" fmla="*/ 150 w 163"/>
                    <a:gd name="T85" fmla="*/ 24 h 103"/>
                    <a:gd name="T86" fmla="*/ 142 w 163"/>
                    <a:gd name="T87" fmla="*/ 18 h 103"/>
                    <a:gd name="T88" fmla="*/ 133 w 163"/>
                    <a:gd name="T89" fmla="*/ 12 h 103"/>
                    <a:gd name="T90" fmla="*/ 123 w 163"/>
                    <a:gd name="T91" fmla="*/ 8 h 103"/>
                    <a:gd name="T92" fmla="*/ 112 w 163"/>
                    <a:gd name="T93" fmla="*/ 5 h 103"/>
                    <a:gd name="T94" fmla="*/ 90 w 163"/>
                    <a:gd name="T95" fmla="*/ 0 h 103"/>
                    <a:gd name="T96" fmla="*/ 75 w 163"/>
                    <a:gd name="T97" fmla="*/ 1 h 103"/>
                    <a:gd name="T98" fmla="*/ 63 w 163"/>
                    <a:gd name="T99" fmla="*/ 1 h 103"/>
                    <a:gd name="T100" fmla="*/ 53 w 163"/>
                    <a:gd name="T101" fmla="*/ 1 h 103"/>
                    <a:gd name="T102" fmla="*/ 45 w 163"/>
                    <a:gd name="T103" fmla="*/ 1 h 103"/>
                    <a:gd name="T104" fmla="*/ 38 w 163"/>
                    <a:gd name="T105" fmla="*/ 1 h 103"/>
                    <a:gd name="T106" fmla="*/ 33 w 163"/>
                    <a:gd name="T107" fmla="*/ 1 h 103"/>
                    <a:gd name="T108" fmla="*/ 28 w 163"/>
                    <a:gd name="T109" fmla="*/ 0 h 103"/>
                    <a:gd name="T110" fmla="*/ 22 w 163"/>
                    <a:gd name="T111" fmla="*/ 0 h 103"/>
                    <a:gd name="T112" fmla="*/ 17 w 163"/>
                    <a:gd name="T113" fmla="*/ 2 h 103"/>
                    <a:gd name="T114" fmla="*/ 14 w 163"/>
                    <a:gd name="T115" fmla="*/ 4 h 103"/>
                    <a:gd name="T116" fmla="*/ 11 w 163"/>
                    <a:gd name="T117" fmla="*/ 7 h 103"/>
                    <a:gd name="T118" fmla="*/ 7 w 163"/>
                    <a:gd name="T119" fmla="*/ 11 h 103"/>
                    <a:gd name="T120" fmla="*/ 3 w 163"/>
                    <a:gd name="T121" fmla="*/ 15 h 103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63"/>
                    <a:gd name="T184" fmla="*/ 0 h 103"/>
                    <a:gd name="T185" fmla="*/ 163 w 163"/>
                    <a:gd name="T186" fmla="*/ 103 h 103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63" h="103">
                      <a:moveTo>
                        <a:pt x="0" y="18"/>
                      </a:moveTo>
                      <a:lnTo>
                        <a:pt x="4" y="22"/>
                      </a:lnTo>
                      <a:lnTo>
                        <a:pt x="7" y="25"/>
                      </a:lnTo>
                      <a:lnTo>
                        <a:pt x="10" y="28"/>
                      </a:lnTo>
                      <a:lnTo>
                        <a:pt x="13" y="31"/>
                      </a:lnTo>
                      <a:lnTo>
                        <a:pt x="15" y="34"/>
                      </a:lnTo>
                      <a:lnTo>
                        <a:pt x="17" y="36"/>
                      </a:lnTo>
                      <a:lnTo>
                        <a:pt x="20" y="38"/>
                      </a:lnTo>
                      <a:lnTo>
                        <a:pt x="21" y="40"/>
                      </a:lnTo>
                      <a:lnTo>
                        <a:pt x="23" y="42"/>
                      </a:lnTo>
                      <a:lnTo>
                        <a:pt x="24" y="43"/>
                      </a:lnTo>
                      <a:lnTo>
                        <a:pt x="27" y="46"/>
                      </a:lnTo>
                      <a:lnTo>
                        <a:pt x="29" y="48"/>
                      </a:lnTo>
                      <a:lnTo>
                        <a:pt x="30" y="49"/>
                      </a:lnTo>
                      <a:lnTo>
                        <a:pt x="32" y="51"/>
                      </a:lnTo>
                      <a:lnTo>
                        <a:pt x="34" y="52"/>
                      </a:lnTo>
                      <a:lnTo>
                        <a:pt x="35" y="54"/>
                      </a:lnTo>
                      <a:lnTo>
                        <a:pt x="38" y="56"/>
                      </a:lnTo>
                      <a:lnTo>
                        <a:pt x="41" y="57"/>
                      </a:lnTo>
                      <a:lnTo>
                        <a:pt x="44" y="60"/>
                      </a:lnTo>
                      <a:lnTo>
                        <a:pt x="49" y="63"/>
                      </a:lnTo>
                      <a:lnTo>
                        <a:pt x="51" y="64"/>
                      </a:lnTo>
                      <a:lnTo>
                        <a:pt x="54" y="66"/>
                      </a:lnTo>
                      <a:lnTo>
                        <a:pt x="56" y="69"/>
                      </a:lnTo>
                      <a:lnTo>
                        <a:pt x="57" y="71"/>
                      </a:lnTo>
                      <a:lnTo>
                        <a:pt x="58" y="73"/>
                      </a:lnTo>
                      <a:lnTo>
                        <a:pt x="60" y="75"/>
                      </a:lnTo>
                      <a:lnTo>
                        <a:pt x="61" y="77"/>
                      </a:lnTo>
                      <a:lnTo>
                        <a:pt x="62" y="78"/>
                      </a:lnTo>
                      <a:lnTo>
                        <a:pt x="63" y="81"/>
                      </a:lnTo>
                      <a:lnTo>
                        <a:pt x="65" y="83"/>
                      </a:lnTo>
                      <a:lnTo>
                        <a:pt x="66" y="85"/>
                      </a:lnTo>
                      <a:lnTo>
                        <a:pt x="68" y="86"/>
                      </a:lnTo>
                      <a:lnTo>
                        <a:pt x="69" y="87"/>
                      </a:lnTo>
                      <a:lnTo>
                        <a:pt x="71" y="87"/>
                      </a:lnTo>
                      <a:lnTo>
                        <a:pt x="73" y="88"/>
                      </a:lnTo>
                      <a:lnTo>
                        <a:pt x="76" y="89"/>
                      </a:lnTo>
                      <a:lnTo>
                        <a:pt x="79" y="90"/>
                      </a:lnTo>
                      <a:lnTo>
                        <a:pt x="83" y="90"/>
                      </a:lnTo>
                      <a:lnTo>
                        <a:pt x="86" y="91"/>
                      </a:lnTo>
                      <a:lnTo>
                        <a:pt x="88" y="92"/>
                      </a:lnTo>
                      <a:lnTo>
                        <a:pt x="91" y="93"/>
                      </a:lnTo>
                      <a:lnTo>
                        <a:pt x="95" y="94"/>
                      </a:lnTo>
                      <a:lnTo>
                        <a:pt x="98" y="95"/>
                      </a:lnTo>
                      <a:lnTo>
                        <a:pt x="102" y="96"/>
                      </a:lnTo>
                      <a:lnTo>
                        <a:pt x="105" y="97"/>
                      </a:lnTo>
                      <a:lnTo>
                        <a:pt x="107" y="98"/>
                      </a:lnTo>
                      <a:lnTo>
                        <a:pt x="110" y="99"/>
                      </a:lnTo>
                      <a:lnTo>
                        <a:pt x="113" y="100"/>
                      </a:lnTo>
                      <a:lnTo>
                        <a:pt x="116" y="101"/>
                      </a:lnTo>
                      <a:lnTo>
                        <a:pt x="118" y="101"/>
                      </a:lnTo>
                      <a:lnTo>
                        <a:pt x="119" y="102"/>
                      </a:lnTo>
                      <a:lnTo>
                        <a:pt x="120" y="102"/>
                      </a:lnTo>
                      <a:lnTo>
                        <a:pt x="124" y="101"/>
                      </a:lnTo>
                      <a:lnTo>
                        <a:pt x="127" y="100"/>
                      </a:lnTo>
                      <a:lnTo>
                        <a:pt x="129" y="99"/>
                      </a:lnTo>
                      <a:lnTo>
                        <a:pt x="132" y="98"/>
                      </a:lnTo>
                      <a:lnTo>
                        <a:pt x="134" y="98"/>
                      </a:lnTo>
                      <a:lnTo>
                        <a:pt x="136" y="97"/>
                      </a:lnTo>
                      <a:lnTo>
                        <a:pt x="139" y="95"/>
                      </a:lnTo>
                      <a:lnTo>
                        <a:pt x="141" y="94"/>
                      </a:lnTo>
                      <a:lnTo>
                        <a:pt x="142" y="93"/>
                      </a:lnTo>
                      <a:lnTo>
                        <a:pt x="143" y="91"/>
                      </a:lnTo>
                      <a:lnTo>
                        <a:pt x="144" y="90"/>
                      </a:lnTo>
                      <a:lnTo>
                        <a:pt x="146" y="87"/>
                      </a:lnTo>
                      <a:lnTo>
                        <a:pt x="147" y="85"/>
                      </a:lnTo>
                      <a:lnTo>
                        <a:pt x="148" y="82"/>
                      </a:lnTo>
                      <a:lnTo>
                        <a:pt x="150" y="78"/>
                      </a:lnTo>
                      <a:lnTo>
                        <a:pt x="151" y="76"/>
                      </a:lnTo>
                      <a:lnTo>
                        <a:pt x="152" y="73"/>
                      </a:lnTo>
                      <a:lnTo>
                        <a:pt x="154" y="67"/>
                      </a:lnTo>
                      <a:lnTo>
                        <a:pt x="156" y="61"/>
                      </a:lnTo>
                      <a:lnTo>
                        <a:pt x="158" y="56"/>
                      </a:lnTo>
                      <a:lnTo>
                        <a:pt x="159" y="53"/>
                      </a:lnTo>
                      <a:lnTo>
                        <a:pt x="159" y="50"/>
                      </a:lnTo>
                      <a:lnTo>
                        <a:pt x="160" y="48"/>
                      </a:lnTo>
                      <a:lnTo>
                        <a:pt x="161" y="46"/>
                      </a:lnTo>
                      <a:lnTo>
                        <a:pt x="161" y="44"/>
                      </a:lnTo>
                      <a:lnTo>
                        <a:pt x="162" y="43"/>
                      </a:lnTo>
                      <a:lnTo>
                        <a:pt x="162" y="42"/>
                      </a:lnTo>
                      <a:lnTo>
                        <a:pt x="160" y="37"/>
                      </a:lnTo>
                      <a:lnTo>
                        <a:pt x="157" y="32"/>
                      </a:lnTo>
                      <a:lnTo>
                        <a:pt x="154" y="28"/>
                      </a:lnTo>
                      <a:lnTo>
                        <a:pt x="150" y="24"/>
                      </a:lnTo>
                      <a:lnTo>
                        <a:pt x="147" y="21"/>
                      </a:lnTo>
                      <a:lnTo>
                        <a:pt x="142" y="18"/>
                      </a:lnTo>
                      <a:lnTo>
                        <a:pt x="138" y="15"/>
                      </a:lnTo>
                      <a:lnTo>
                        <a:pt x="133" y="12"/>
                      </a:lnTo>
                      <a:lnTo>
                        <a:pt x="128" y="10"/>
                      </a:lnTo>
                      <a:lnTo>
                        <a:pt x="123" y="8"/>
                      </a:lnTo>
                      <a:lnTo>
                        <a:pt x="118" y="7"/>
                      </a:lnTo>
                      <a:lnTo>
                        <a:pt x="112" y="5"/>
                      </a:lnTo>
                      <a:lnTo>
                        <a:pt x="101" y="2"/>
                      </a:lnTo>
                      <a:lnTo>
                        <a:pt x="90" y="0"/>
                      </a:lnTo>
                      <a:lnTo>
                        <a:pt x="82" y="1"/>
                      </a:lnTo>
                      <a:lnTo>
                        <a:pt x="75" y="1"/>
                      </a:lnTo>
                      <a:lnTo>
                        <a:pt x="69" y="1"/>
                      </a:lnTo>
                      <a:lnTo>
                        <a:pt x="63" y="1"/>
                      </a:lnTo>
                      <a:lnTo>
                        <a:pt x="58" y="1"/>
                      </a:lnTo>
                      <a:lnTo>
                        <a:pt x="53" y="1"/>
                      </a:lnTo>
                      <a:lnTo>
                        <a:pt x="49" y="1"/>
                      </a:lnTo>
                      <a:lnTo>
                        <a:pt x="45" y="1"/>
                      </a:lnTo>
                      <a:lnTo>
                        <a:pt x="41" y="1"/>
                      </a:lnTo>
                      <a:lnTo>
                        <a:pt x="38" y="1"/>
                      </a:lnTo>
                      <a:lnTo>
                        <a:pt x="35" y="1"/>
                      </a:lnTo>
                      <a:lnTo>
                        <a:pt x="33" y="1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5" y="0"/>
                      </a:lnTo>
                      <a:lnTo>
                        <a:pt x="22" y="0"/>
                      </a:lnTo>
                      <a:lnTo>
                        <a:pt x="20" y="1"/>
                      </a:lnTo>
                      <a:lnTo>
                        <a:pt x="17" y="2"/>
                      </a:lnTo>
                      <a:lnTo>
                        <a:pt x="15" y="3"/>
                      </a:lnTo>
                      <a:lnTo>
                        <a:pt x="14" y="4"/>
                      </a:lnTo>
                      <a:lnTo>
                        <a:pt x="12" y="6"/>
                      </a:lnTo>
                      <a:lnTo>
                        <a:pt x="11" y="7"/>
                      </a:lnTo>
                      <a:lnTo>
                        <a:pt x="9" y="9"/>
                      </a:lnTo>
                      <a:lnTo>
                        <a:pt x="7" y="11"/>
                      </a:lnTo>
                      <a:lnTo>
                        <a:pt x="5" y="13"/>
                      </a:lnTo>
                      <a:lnTo>
                        <a:pt x="3" y="15"/>
                      </a:lnTo>
                      <a:lnTo>
                        <a:pt x="0" y="18"/>
                      </a:lnTo>
                    </a:path>
                  </a:pathLst>
                </a:custGeom>
                <a:solidFill>
                  <a:schemeClr val="tx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16486" name="Freeform 28"/>
                <p:cNvSpPr>
                  <a:spLocks/>
                </p:cNvSpPr>
                <p:nvPr/>
              </p:nvSpPr>
              <p:spPr bwMode="auto">
                <a:xfrm>
                  <a:off x="2788" y="862"/>
                  <a:ext cx="159" cy="101"/>
                </a:xfrm>
                <a:custGeom>
                  <a:avLst/>
                  <a:gdLst>
                    <a:gd name="T0" fmla="*/ 153 w 159"/>
                    <a:gd name="T1" fmla="*/ 86 h 101"/>
                    <a:gd name="T2" fmla="*/ 144 w 159"/>
                    <a:gd name="T3" fmla="*/ 87 h 101"/>
                    <a:gd name="T4" fmla="*/ 137 w 159"/>
                    <a:gd name="T5" fmla="*/ 89 h 101"/>
                    <a:gd name="T6" fmla="*/ 131 w 159"/>
                    <a:gd name="T7" fmla="*/ 90 h 101"/>
                    <a:gd name="T8" fmla="*/ 124 w 159"/>
                    <a:gd name="T9" fmla="*/ 91 h 101"/>
                    <a:gd name="T10" fmla="*/ 118 w 159"/>
                    <a:gd name="T11" fmla="*/ 92 h 101"/>
                    <a:gd name="T12" fmla="*/ 111 w 159"/>
                    <a:gd name="T13" fmla="*/ 93 h 101"/>
                    <a:gd name="T14" fmla="*/ 106 w 159"/>
                    <a:gd name="T15" fmla="*/ 93 h 101"/>
                    <a:gd name="T16" fmla="*/ 100 w 159"/>
                    <a:gd name="T17" fmla="*/ 93 h 101"/>
                    <a:gd name="T18" fmla="*/ 95 w 159"/>
                    <a:gd name="T19" fmla="*/ 93 h 101"/>
                    <a:gd name="T20" fmla="*/ 89 w 159"/>
                    <a:gd name="T21" fmla="*/ 92 h 101"/>
                    <a:gd name="T22" fmla="*/ 83 w 159"/>
                    <a:gd name="T23" fmla="*/ 93 h 101"/>
                    <a:gd name="T24" fmla="*/ 76 w 159"/>
                    <a:gd name="T25" fmla="*/ 96 h 101"/>
                    <a:gd name="T26" fmla="*/ 70 w 159"/>
                    <a:gd name="T27" fmla="*/ 98 h 101"/>
                    <a:gd name="T28" fmla="*/ 66 w 159"/>
                    <a:gd name="T29" fmla="*/ 100 h 101"/>
                    <a:gd name="T30" fmla="*/ 62 w 159"/>
                    <a:gd name="T31" fmla="*/ 100 h 101"/>
                    <a:gd name="T32" fmla="*/ 58 w 159"/>
                    <a:gd name="T33" fmla="*/ 99 h 101"/>
                    <a:gd name="T34" fmla="*/ 52 w 159"/>
                    <a:gd name="T35" fmla="*/ 96 h 101"/>
                    <a:gd name="T36" fmla="*/ 46 w 159"/>
                    <a:gd name="T37" fmla="*/ 94 h 101"/>
                    <a:gd name="T38" fmla="*/ 41 w 159"/>
                    <a:gd name="T39" fmla="*/ 92 h 101"/>
                    <a:gd name="T40" fmla="*/ 34 w 159"/>
                    <a:gd name="T41" fmla="*/ 89 h 101"/>
                    <a:gd name="T42" fmla="*/ 28 w 159"/>
                    <a:gd name="T43" fmla="*/ 87 h 101"/>
                    <a:gd name="T44" fmla="*/ 22 w 159"/>
                    <a:gd name="T45" fmla="*/ 85 h 101"/>
                    <a:gd name="T46" fmla="*/ 16 w 159"/>
                    <a:gd name="T47" fmla="*/ 83 h 101"/>
                    <a:gd name="T48" fmla="*/ 13 w 159"/>
                    <a:gd name="T49" fmla="*/ 82 h 101"/>
                    <a:gd name="T50" fmla="*/ 12 w 159"/>
                    <a:gd name="T51" fmla="*/ 82 h 101"/>
                    <a:gd name="T52" fmla="*/ 8 w 159"/>
                    <a:gd name="T53" fmla="*/ 77 h 101"/>
                    <a:gd name="T54" fmla="*/ 5 w 159"/>
                    <a:gd name="T55" fmla="*/ 72 h 101"/>
                    <a:gd name="T56" fmla="*/ 2 w 159"/>
                    <a:gd name="T57" fmla="*/ 69 h 101"/>
                    <a:gd name="T58" fmla="*/ 0 w 159"/>
                    <a:gd name="T59" fmla="*/ 64 h 101"/>
                    <a:gd name="T60" fmla="*/ 0 w 159"/>
                    <a:gd name="T61" fmla="*/ 60 h 101"/>
                    <a:gd name="T62" fmla="*/ 0 w 159"/>
                    <a:gd name="T63" fmla="*/ 55 h 101"/>
                    <a:gd name="T64" fmla="*/ 1 w 159"/>
                    <a:gd name="T65" fmla="*/ 49 h 101"/>
                    <a:gd name="T66" fmla="*/ 3 w 159"/>
                    <a:gd name="T67" fmla="*/ 42 h 101"/>
                    <a:gd name="T68" fmla="*/ 5 w 159"/>
                    <a:gd name="T69" fmla="*/ 34 h 101"/>
                    <a:gd name="T70" fmla="*/ 9 w 159"/>
                    <a:gd name="T71" fmla="*/ 22 h 101"/>
                    <a:gd name="T72" fmla="*/ 10 w 159"/>
                    <a:gd name="T73" fmla="*/ 17 h 101"/>
                    <a:gd name="T74" fmla="*/ 12 w 159"/>
                    <a:gd name="T75" fmla="*/ 13 h 101"/>
                    <a:gd name="T76" fmla="*/ 13 w 159"/>
                    <a:gd name="T77" fmla="*/ 10 h 101"/>
                    <a:gd name="T78" fmla="*/ 13 w 159"/>
                    <a:gd name="T79" fmla="*/ 9 h 101"/>
                    <a:gd name="T80" fmla="*/ 18 w 159"/>
                    <a:gd name="T81" fmla="*/ 6 h 101"/>
                    <a:gd name="T82" fmla="*/ 28 w 159"/>
                    <a:gd name="T83" fmla="*/ 2 h 101"/>
                    <a:gd name="T84" fmla="*/ 38 w 159"/>
                    <a:gd name="T85" fmla="*/ 0 h 101"/>
                    <a:gd name="T86" fmla="*/ 48 w 159"/>
                    <a:gd name="T87" fmla="*/ 1 h 101"/>
                    <a:gd name="T88" fmla="*/ 59 w 159"/>
                    <a:gd name="T89" fmla="*/ 3 h 101"/>
                    <a:gd name="T90" fmla="*/ 70 w 159"/>
                    <a:gd name="T91" fmla="*/ 6 h 101"/>
                    <a:gd name="T92" fmla="*/ 86 w 159"/>
                    <a:gd name="T93" fmla="*/ 13 h 101"/>
                    <a:gd name="T94" fmla="*/ 102 w 159"/>
                    <a:gd name="T95" fmla="*/ 22 h 101"/>
                    <a:gd name="T96" fmla="*/ 112 w 159"/>
                    <a:gd name="T97" fmla="*/ 30 h 101"/>
                    <a:gd name="T98" fmla="*/ 121 w 159"/>
                    <a:gd name="T99" fmla="*/ 37 h 101"/>
                    <a:gd name="T100" fmla="*/ 129 w 159"/>
                    <a:gd name="T101" fmla="*/ 43 h 101"/>
                    <a:gd name="T102" fmla="*/ 135 w 159"/>
                    <a:gd name="T103" fmla="*/ 47 h 101"/>
                    <a:gd name="T104" fmla="*/ 140 w 159"/>
                    <a:gd name="T105" fmla="*/ 50 h 101"/>
                    <a:gd name="T106" fmla="*/ 146 w 159"/>
                    <a:gd name="T107" fmla="*/ 54 h 101"/>
                    <a:gd name="T108" fmla="*/ 151 w 159"/>
                    <a:gd name="T109" fmla="*/ 58 h 101"/>
                    <a:gd name="T110" fmla="*/ 154 w 159"/>
                    <a:gd name="T111" fmla="*/ 62 h 101"/>
                    <a:gd name="T112" fmla="*/ 155 w 159"/>
                    <a:gd name="T113" fmla="*/ 64 h 101"/>
                    <a:gd name="T114" fmla="*/ 156 w 159"/>
                    <a:gd name="T115" fmla="*/ 68 h 101"/>
                    <a:gd name="T116" fmla="*/ 156 w 159"/>
                    <a:gd name="T117" fmla="*/ 72 h 101"/>
                    <a:gd name="T118" fmla="*/ 157 w 159"/>
                    <a:gd name="T119" fmla="*/ 78 h 101"/>
                    <a:gd name="T120" fmla="*/ 158 w 159"/>
                    <a:gd name="T121" fmla="*/ 85 h 101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59"/>
                    <a:gd name="T184" fmla="*/ 0 h 101"/>
                    <a:gd name="T185" fmla="*/ 159 w 159"/>
                    <a:gd name="T186" fmla="*/ 101 h 101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59" h="101">
                      <a:moveTo>
                        <a:pt x="158" y="85"/>
                      </a:moveTo>
                      <a:lnTo>
                        <a:pt x="153" y="86"/>
                      </a:lnTo>
                      <a:lnTo>
                        <a:pt x="148" y="87"/>
                      </a:lnTo>
                      <a:lnTo>
                        <a:pt x="144" y="87"/>
                      </a:lnTo>
                      <a:lnTo>
                        <a:pt x="140" y="88"/>
                      </a:lnTo>
                      <a:lnTo>
                        <a:pt x="137" y="89"/>
                      </a:lnTo>
                      <a:lnTo>
                        <a:pt x="133" y="89"/>
                      </a:lnTo>
                      <a:lnTo>
                        <a:pt x="131" y="90"/>
                      </a:lnTo>
                      <a:lnTo>
                        <a:pt x="128" y="90"/>
                      </a:lnTo>
                      <a:lnTo>
                        <a:pt x="124" y="91"/>
                      </a:lnTo>
                      <a:lnTo>
                        <a:pt x="121" y="92"/>
                      </a:lnTo>
                      <a:lnTo>
                        <a:pt x="118" y="92"/>
                      </a:lnTo>
                      <a:lnTo>
                        <a:pt x="115" y="93"/>
                      </a:lnTo>
                      <a:lnTo>
                        <a:pt x="111" y="93"/>
                      </a:lnTo>
                      <a:lnTo>
                        <a:pt x="108" y="93"/>
                      </a:lnTo>
                      <a:lnTo>
                        <a:pt x="106" y="93"/>
                      </a:lnTo>
                      <a:lnTo>
                        <a:pt x="102" y="93"/>
                      </a:lnTo>
                      <a:lnTo>
                        <a:pt x="100" y="93"/>
                      </a:lnTo>
                      <a:lnTo>
                        <a:pt x="98" y="93"/>
                      </a:lnTo>
                      <a:lnTo>
                        <a:pt x="95" y="93"/>
                      </a:lnTo>
                      <a:lnTo>
                        <a:pt x="93" y="92"/>
                      </a:lnTo>
                      <a:lnTo>
                        <a:pt x="89" y="92"/>
                      </a:lnTo>
                      <a:lnTo>
                        <a:pt x="86" y="92"/>
                      </a:lnTo>
                      <a:lnTo>
                        <a:pt x="83" y="93"/>
                      </a:lnTo>
                      <a:lnTo>
                        <a:pt x="81" y="94"/>
                      </a:lnTo>
                      <a:lnTo>
                        <a:pt x="76" y="96"/>
                      </a:lnTo>
                      <a:lnTo>
                        <a:pt x="73" y="97"/>
                      </a:lnTo>
                      <a:lnTo>
                        <a:pt x="70" y="98"/>
                      </a:lnTo>
                      <a:lnTo>
                        <a:pt x="67" y="99"/>
                      </a:lnTo>
                      <a:lnTo>
                        <a:pt x="66" y="100"/>
                      </a:lnTo>
                      <a:lnTo>
                        <a:pt x="64" y="100"/>
                      </a:lnTo>
                      <a:lnTo>
                        <a:pt x="62" y="100"/>
                      </a:lnTo>
                      <a:lnTo>
                        <a:pt x="60" y="99"/>
                      </a:lnTo>
                      <a:lnTo>
                        <a:pt x="58" y="99"/>
                      </a:lnTo>
                      <a:lnTo>
                        <a:pt x="56" y="98"/>
                      </a:lnTo>
                      <a:lnTo>
                        <a:pt x="52" y="96"/>
                      </a:lnTo>
                      <a:lnTo>
                        <a:pt x="48" y="95"/>
                      </a:lnTo>
                      <a:lnTo>
                        <a:pt x="46" y="94"/>
                      </a:lnTo>
                      <a:lnTo>
                        <a:pt x="43" y="93"/>
                      </a:lnTo>
                      <a:lnTo>
                        <a:pt x="41" y="92"/>
                      </a:lnTo>
                      <a:lnTo>
                        <a:pt x="37" y="91"/>
                      </a:lnTo>
                      <a:lnTo>
                        <a:pt x="34" y="89"/>
                      </a:lnTo>
                      <a:lnTo>
                        <a:pt x="30" y="88"/>
                      </a:lnTo>
                      <a:lnTo>
                        <a:pt x="28" y="87"/>
                      </a:lnTo>
                      <a:lnTo>
                        <a:pt x="25" y="86"/>
                      </a:lnTo>
                      <a:lnTo>
                        <a:pt x="22" y="85"/>
                      </a:lnTo>
                      <a:lnTo>
                        <a:pt x="19" y="84"/>
                      </a:lnTo>
                      <a:lnTo>
                        <a:pt x="16" y="83"/>
                      </a:lnTo>
                      <a:lnTo>
                        <a:pt x="14" y="83"/>
                      </a:lnTo>
                      <a:lnTo>
                        <a:pt x="13" y="82"/>
                      </a:lnTo>
                      <a:lnTo>
                        <a:pt x="12" y="82"/>
                      </a:lnTo>
                      <a:lnTo>
                        <a:pt x="10" y="79"/>
                      </a:lnTo>
                      <a:lnTo>
                        <a:pt x="8" y="77"/>
                      </a:lnTo>
                      <a:lnTo>
                        <a:pt x="6" y="74"/>
                      </a:lnTo>
                      <a:lnTo>
                        <a:pt x="5" y="72"/>
                      </a:lnTo>
                      <a:lnTo>
                        <a:pt x="3" y="70"/>
                      </a:lnTo>
                      <a:lnTo>
                        <a:pt x="2" y="69"/>
                      </a:lnTo>
                      <a:lnTo>
                        <a:pt x="1" y="65"/>
                      </a:lnTo>
                      <a:lnTo>
                        <a:pt x="0" y="64"/>
                      </a:lnTo>
                      <a:lnTo>
                        <a:pt x="0" y="62"/>
                      </a:lnTo>
                      <a:lnTo>
                        <a:pt x="0" y="60"/>
                      </a:lnTo>
                      <a:lnTo>
                        <a:pt x="0" y="58"/>
                      </a:lnTo>
                      <a:lnTo>
                        <a:pt x="0" y="55"/>
                      </a:lnTo>
                      <a:lnTo>
                        <a:pt x="0" y="52"/>
                      </a:lnTo>
                      <a:lnTo>
                        <a:pt x="1" y="49"/>
                      </a:lnTo>
                      <a:lnTo>
                        <a:pt x="2" y="45"/>
                      </a:lnTo>
                      <a:lnTo>
                        <a:pt x="3" y="42"/>
                      </a:lnTo>
                      <a:lnTo>
                        <a:pt x="3" y="40"/>
                      </a:lnTo>
                      <a:lnTo>
                        <a:pt x="5" y="34"/>
                      </a:lnTo>
                      <a:lnTo>
                        <a:pt x="7" y="28"/>
                      </a:lnTo>
                      <a:lnTo>
                        <a:pt x="9" y="22"/>
                      </a:lnTo>
                      <a:lnTo>
                        <a:pt x="10" y="19"/>
                      </a:lnTo>
                      <a:lnTo>
                        <a:pt x="10" y="17"/>
                      </a:lnTo>
                      <a:lnTo>
                        <a:pt x="11" y="15"/>
                      </a:lnTo>
                      <a:lnTo>
                        <a:pt x="12" y="13"/>
                      </a:lnTo>
                      <a:lnTo>
                        <a:pt x="12" y="11"/>
                      </a:lnTo>
                      <a:lnTo>
                        <a:pt x="13" y="10"/>
                      </a:lnTo>
                      <a:lnTo>
                        <a:pt x="13" y="9"/>
                      </a:lnTo>
                      <a:lnTo>
                        <a:pt x="15" y="7"/>
                      </a:lnTo>
                      <a:lnTo>
                        <a:pt x="18" y="6"/>
                      </a:lnTo>
                      <a:lnTo>
                        <a:pt x="23" y="4"/>
                      </a:lnTo>
                      <a:lnTo>
                        <a:pt x="28" y="2"/>
                      </a:lnTo>
                      <a:lnTo>
                        <a:pt x="33" y="1"/>
                      </a:lnTo>
                      <a:lnTo>
                        <a:pt x="38" y="0"/>
                      </a:lnTo>
                      <a:lnTo>
                        <a:pt x="43" y="0"/>
                      </a:lnTo>
                      <a:lnTo>
                        <a:pt x="48" y="1"/>
                      </a:lnTo>
                      <a:lnTo>
                        <a:pt x="54" y="2"/>
                      </a:lnTo>
                      <a:lnTo>
                        <a:pt x="59" y="3"/>
                      </a:lnTo>
                      <a:lnTo>
                        <a:pt x="65" y="4"/>
                      </a:lnTo>
                      <a:lnTo>
                        <a:pt x="70" y="6"/>
                      </a:lnTo>
                      <a:lnTo>
                        <a:pt x="75" y="8"/>
                      </a:lnTo>
                      <a:lnTo>
                        <a:pt x="86" y="13"/>
                      </a:lnTo>
                      <a:lnTo>
                        <a:pt x="96" y="17"/>
                      </a:lnTo>
                      <a:lnTo>
                        <a:pt x="102" y="22"/>
                      </a:lnTo>
                      <a:lnTo>
                        <a:pt x="107" y="26"/>
                      </a:lnTo>
                      <a:lnTo>
                        <a:pt x="112" y="30"/>
                      </a:lnTo>
                      <a:lnTo>
                        <a:pt x="117" y="34"/>
                      </a:lnTo>
                      <a:lnTo>
                        <a:pt x="121" y="37"/>
                      </a:lnTo>
                      <a:lnTo>
                        <a:pt x="125" y="40"/>
                      </a:lnTo>
                      <a:lnTo>
                        <a:pt x="129" y="43"/>
                      </a:lnTo>
                      <a:lnTo>
                        <a:pt x="132" y="45"/>
                      </a:lnTo>
                      <a:lnTo>
                        <a:pt x="135" y="47"/>
                      </a:lnTo>
                      <a:lnTo>
                        <a:pt x="138" y="49"/>
                      </a:lnTo>
                      <a:lnTo>
                        <a:pt x="140" y="50"/>
                      </a:lnTo>
                      <a:lnTo>
                        <a:pt x="142" y="52"/>
                      </a:lnTo>
                      <a:lnTo>
                        <a:pt x="146" y="54"/>
                      </a:lnTo>
                      <a:lnTo>
                        <a:pt x="149" y="56"/>
                      </a:lnTo>
                      <a:lnTo>
                        <a:pt x="151" y="58"/>
                      </a:lnTo>
                      <a:lnTo>
                        <a:pt x="153" y="60"/>
                      </a:lnTo>
                      <a:lnTo>
                        <a:pt x="154" y="62"/>
                      </a:lnTo>
                      <a:lnTo>
                        <a:pt x="155" y="63"/>
                      </a:lnTo>
                      <a:lnTo>
                        <a:pt x="155" y="64"/>
                      </a:lnTo>
                      <a:lnTo>
                        <a:pt x="155" y="66"/>
                      </a:lnTo>
                      <a:lnTo>
                        <a:pt x="156" y="68"/>
                      </a:lnTo>
                      <a:lnTo>
                        <a:pt x="156" y="70"/>
                      </a:lnTo>
                      <a:lnTo>
                        <a:pt x="156" y="72"/>
                      </a:lnTo>
                      <a:lnTo>
                        <a:pt x="157" y="75"/>
                      </a:lnTo>
                      <a:lnTo>
                        <a:pt x="157" y="78"/>
                      </a:lnTo>
                      <a:lnTo>
                        <a:pt x="158" y="81"/>
                      </a:lnTo>
                      <a:lnTo>
                        <a:pt x="158" y="85"/>
                      </a:lnTo>
                    </a:path>
                  </a:pathLst>
                </a:custGeom>
                <a:solidFill>
                  <a:schemeClr val="tx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  <p:sp>
            <p:nvSpPr>
              <p:cNvPr id="16482" name="Freeform 30"/>
              <p:cNvSpPr>
                <a:spLocks/>
              </p:cNvSpPr>
              <p:nvPr/>
            </p:nvSpPr>
            <p:spPr bwMode="auto">
              <a:xfrm>
                <a:off x="2956" y="954"/>
                <a:ext cx="49" cy="138"/>
              </a:xfrm>
              <a:custGeom>
                <a:avLst/>
                <a:gdLst>
                  <a:gd name="T0" fmla="*/ 28 w 49"/>
                  <a:gd name="T1" fmla="*/ 117 h 138"/>
                  <a:gd name="T2" fmla="*/ 21 w 49"/>
                  <a:gd name="T3" fmla="*/ 111 h 138"/>
                  <a:gd name="T4" fmla="*/ 16 w 49"/>
                  <a:gd name="T5" fmla="*/ 104 h 138"/>
                  <a:gd name="T6" fmla="*/ 11 w 49"/>
                  <a:gd name="T7" fmla="*/ 96 h 138"/>
                  <a:gd name="T8" fmla="*/ 7 w 49"/>
                  <a:gd name="T9" fmla="*/ 88 h 138"/>
                  <a:gd name="T10" fmla="*/ 4 w 49"/>
                  <a:gd name="T11" fmla="*/ 79 h 138"/>
                  <a:gd name="T12" fmla="*/ 2 w 49"/>
                  <a:gd name="T13" fmla="*/ 70 h 138"/>
                  <a:gd name="T14" fmla="*/ 1 w 49"/>
                  <a:gd name="T15" fmla="*/ 60 h 138"/>
                  <a:gd name="T16" fmla="*/ 1 w 49"/>
                  <a:gd name="T17" fmla="*/ 51 h 138"/>
                  <a:gd name="T18" fmla="*/ 2 w 49"/>
                  <a:gd name="T19" fmla="*/ 42 h 138"/>
                  <a:gd name="T20" fmla="*/ 4 w 49"/>
                  <a:gd name="T21" fmla="*/ 34 h 138"/>
                  <a:gd name="T22" fmla="*/ 8 w 49"/>
                  <a:gd name="T23" fmla="*/ 26 h 138"/>
                  <a:gd name="T24" fmla="*/ 12 w 49"/>
                  <a:gd name="T25" fmla="*/ 18 h 138"/>
                  <a:gd name="T26" fmla="*/ 18 w 49"/>
                  <a:gd name="T27" fmla="*/ 12 h 138"/>
                  <a:gd name="T28" fmla="*/ 25 w 49"/>
                  <a:gd name="T29" fmla="*/ 6 h 138"/>
                  <a:gd name="T30" fmla="*/ 33 w 49"/>
                  <a:gd name="T31" fmla="*/ 2 h 138"/>
                  <a:gd name="T32" fmla="*/ 40 w 49"/>
                  <a:gd name="T33" fmla="*/ 3 h 138"/>
                  <a:gd name="T34" fmla="*/ 43 w 49"/>
                  <a:gd name="T35" fmla="*/ 7 h 138"/>
                  <a:gd name="T36" fmla="*/ 45 w 49"/>
                  <a:gd name="T37" fmla="*/ 12 h 138"/>
                  <a:gd name="T38" fmla="*/ 46 w 49"/>
                  <a:gd name="T39" fmla="*/ 15 h 138"/>
                  <a:gd name="T40" fmla="*/ 47 w 49"/>
                  <a:gd name="T41" fmla="*/ 18 h 138"/>
                  <a:gd name="T42" fmla="*/ 48 w 49"/>
                  <a:gd name="T43" fmla="*/ 21 h 138"/>
                  <a:gd name="T44" fmla="*/ 47 w 49"/>
                  <a:gd name="T45" fmla="*/ 23 h 138"/>
                  <a:gd name="T46" fmla="*/ 46 w 49"/>
                  <a:gd name="T47" fmla="*/ 27 h 138"/>
                  <a:gd name="T48" fmla="*/ 44 w 49"/>
                  <a:gd name="T49" fmla="*/ 31 h 138"/>
                  <a:gd name="T50" fmla="*/ 40 w 49"/>
                  <a:gd name="T51" fmla="*/ 37 h 138"/>
                  <a:gd name="T52" fmla="*/ 36 w 49"/>
                  <a:gd name="T53" fmla="*/ 44 h 138"/>
                  <a:gd name="T54" fmla="*/ 32 w 49"/>
                  <a:gd name="T55" fmla="*/ 54 h 138"/>
                  <a:gd name="T56" fmla="*/ 33 w 49"/>
                  <a:gd name="T57" fmla="*/ 69 h 138"/>
                  <a:gd name="T58" fmla="*/ 34 w 49"/>
                  <a:gd name="T59" fmla="*/ 82 h 138"/>
                  <a:gd name="T60" fmla="*/ 36 w 49"/>
                  <a:gd name="T61" fmla="*/ 94 h 138"/>
                  <a:gd name="T62" fmla="*/ 37 w 49"/>
                  <a:gd name="T63" fmla="*/ 104 h 138"/>
                  <a:gd name="T64" fmla="*/ 38 w 49"/>
                  <a:gd name="T65" fmla="*/ 113 h 138"/>
                  <a:gd name="T66" fmla="*/ 39 w 49"/>
                  <a:gd name="T67" fmla="*/ 120 h 138"/>
                  <a:gd name="T68" fmla="*/ 40 w 49"/>
                  <a:gd name="T69" fmla="*/ 126 h 138"/>
                  <a:gd name="T70" fmla="*/ 41 w 49"/>
                  <a:gd name="T71" fmla="*/ 131 h 138"/>
                  <a:gd name="T72" fmla="*/ 41 w 49"/>
                  <a:gd name="T73" fmla="*/ 134 h 138"/>
                  <a:gd name="T74" fmla="*/ 41 w 49"/>
                  <a:gd name="T75" fmla="*/ 136 h 138"/>
                  <a:gd name="T76" fmla="*/ 41 w 49"/>
                  <a:gd name="T77" fmla="*/ 137 h 138"/>
                  <a:gd name="T78" fmla="*/ 40 w 49"/>
                  <a:gd name="T79" fmla="*/ 136 h 138"/>
                  <a:gd name="T80" fmla="*/ 39 w 49"/>
                  <a:gd name="T81" fmla="*/ 134 h 138"/>
                  <a:gd name="T82" fmla="*/ 37 w 49"/>
                  <a:gd name="T83" fmla="*/ 131 h 138"/>
                  <a:gd name="T84" fmla="*/ 35 w 49"/>
                  <a:gd name="T85" fmla="*/ 126 h 138"/>
                  <a:gd name="T86" fmla="*/ 32 w 49"/>
                  <a:gd name="T87" fmla="*/ 120 h 13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9"/>
                  <a:gd name="T133" fmla="*/ 0 h 138"/>
                  <a:gd name="T134" fmla="*/ 49 w 49"/>
                  <a:gd name="T135" fmla="*/ 138 h 13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9" h="138">
                    <a:moveTo>
                      <a:pt x="32" y="120"/>
                    </a:moveTo>
                    <a:lnTo>
                      <a:pt x="28" y="117"/>
                    </a:lnTo>
                    <a:lnTo>
                      <a:pt x="25" y="114"/>
                    </a:lnTo>
                    <a:lnTo>
                      <a:pt x="21" y="111"/>
                    </a:lnTo>
                    <a:lnTo>
                      <a:pt x="18" y="108"/>
                    </a:lnTo>
                    <a:lnTo>
                      <a:pt x="16" y="104"/>
                    </a:lnTo>
                    <a:lnTo>
                      <a:pt x="13" y="100"/>
                    </a:lnTo>
                    <a:lnTo>
                      <a:pt x="11" y="96"/>
                    </a:lnTo>
                    <a:lnTo>
                      <a:pt x="9" y="92"/>
                    </a:lnTo>
                    <a:lnTo>
                      <a:pt x="7" y="88"/>
                    </a:lnTo>
                    <a:lnTo>
                      <a:pt x="5" y="83"/>
                    </a:lnTo>
                    <a:lnTo>
                      <a:pt x="4" y="79"/>
                    </a:lnTo>
                    <a:lnTo>
                      <a:pt x="2" y="74"/>
                    </a:lnTo>
                    <a:lnTo>
                      <a:pt x="2" y="70"/>
                    </a:lnTo>
                    <a:lnTo>
                      <a:pt x="1" y="65"/>
                    </a:lnTo>
                    <a:lnTo>
                      <a:pt x="1" y="60"/>
                    </a:lnTo>
                    <a:lnTo>
                      <a:pt x="0" y="56"/>
                    </a:lnTo>
                    <a:lnTo>
                      <a:pt x="1" y="51"/>
                    </a:lnTo>
                    <a:lnTo>
                      <a:pt x="1" y="47"/>
                    </a:lnTo>
                    <a:lnTo>
                      <a:pt x="2" y="42"/>
                    </a:lnTo>
                    <a:lnTo>
                      <a:pt x="3" y="38"/>
                    </a:lnTo>
                    <a:lnTo>
                      <a:pt x="4" y="34"/>
                    </a:lnTo>
                    <a:lnTo>
                      <a:pt x="6" y="30"/>
                    </a:lnTo>
                    <a:lnTo>
                      <a:pt x="8" y="26"/>
                    </a:lnTo>
                    <a:lnTo>
                      <a:pt x="10" y="22"/>
                    </a:lnTo>
                    <a:lnTo>
                      <a:pt x="12" y="18"/>
                    </a:lnTo>
                    <a:lnTo>
                      <a:pt x="15" y="15"/>
                    </a:lnTo>
                    <a:lnTo>
                      <a:pt x="18" y="12"/>
                    </a:lnTo>
                    <a:lnTo>
                      <a:pt x="21" y="9"/>
                    </a:lnTo>
                    <a:lnTo>
                      <a:pt x="25" y="6"/>
                    </a:lnTo>
                    <a:lnTo>
                      <a:pt x="29" y="4"/>
                    </a:lnTo>
                    <a:lnTo>
                      <a:pt x="33" y="2"/>
                    </a:lnTo>
                    <a:lnTo>
                      <a:pt x="38" y="0"/>
                    </a:lnTo>
                    <a:lnTo>
                      <a:pt x="40" y="3"/>
                    </a:lnTo>
                    <a:lnTo>
                      <a:pt x="41" y="5"/>
                    </a:lnTo>
                    <a:lnTo>
                      <a:pt x="43" y="7"/>
                    </a:lnTo>
                    <a:lnTo>
                      <a:pt x="44" y="10"/>
                    </a:lnTo>
                    <a:lnTo>
                      <a:pt x="45" y="12"/>
                    </a:lnTo>
                    <a:lnTo>
                      <a:pt x="46" y="13"/>
                    </a:lnTo>
                    <a:lnTo>
                      <a:pt x="46" y="15"/>
                    </a:lnTo>
                    <a:lnTo>
                      <a:pt x="47" y="17"/>
                    </a:lnTo>
                    <a:lnTo>
                      <a:pt x="47" y="18"/>
                    </a:lnTo>
                    <a:lnTo>
                      <a:pt x="47" y="19"/>
                    </a:lnTo>
                    <a:lnTo>
                      <a:pt x="48" y="21"/>
                    </a:lnTo>
                    <a:lnTo>
                      <a:pt x="47" y="22"/>
                    </a:lnTo>
                    <a:lnTo>
                      <a:pt x="47" y="23"/>
                    </a:lnTo>
                    <a:lnTo>
                      <a:pt x="47" y="24"/>
                    </a:lnTo>
                    <a:lnTo>
                      <a:pt x="46" y="27"/>
                    </a:lnTo>
                    <a:lnTo>
                      <a:pt x="45" y="29"/>
                    </a:lnTo>
                    <a:lnTo>
                      <a:pt x="44" y="31"/>
                    </a:lnTo>
                    <a:lnTo>
                      <a:pt x="42" y="34"/>
                    </a:lnTo>
                    <a:lnTo>
                      <a:pt x="40" y="37"/>
                    </a:lnTo>
                    <a:lnTo>
                      <a:pt x="38" y="40"/>
                    </a:lnTo>
                    <a:lnTo>
                      <a:pt x="36" y="44"/>
                    </a:lnTo>
                    <a:lnTo>
                      <a:pt x="34" y="48"/>
                    </a:lnTo>
                    <a:lnTo>
                      <a:pt x="32" y="54"/>
                    </a:lnTo>
                    <a:lnTo>
                      <a:pt x="33" y="61"/>
                    </a:lnTo>
                    <a:lnTo>
                      <a:pt x="33" y="69"/>
                    </a:lnTo>
                    <a:lnTo>
                      <a:pt x="34" y="75"/>
                    </a:lnTo>
                    <a:lnTo>
                      <a:pt x="34" y="82"/>
                    </a:lnTo>
                    <a:lnTo>
                      <a:pt x="35" y="88"/>
                    </a:lnTo>
                    <a:lnTo>
                      <a:pt x="36" y="94"/>
                    </a:lnTo>
                    <a:lnTo>
                      <a:pt x="36" y="99"/>
                    </a:lnTo>
                    <a:lnTo>
                      <a:pt x="37" y="104"/>
                    </a:lnTo>
                    <a:lnTo>
                      <a:pt x="38" y="108"/>
                    </a:lnTo>
                    <a:lnTo>
                      <a:pt x="38" y="113"/>
                    </a:lnTo>
                    <a:lnTo>
                      <a:pt x="39" y="117"/>
                    </a:lnTo>
                    <a:lnTo>
                      <a:pt x="39" y="120"/>
                    </a:lnTo>
                    <a:lnTo>
                      <a:pt x="40" y="123"/>
                    </a:lnTo>
                    <a:lnTo>
                      <a:pt x="40" y="126"/>
                    </a:lnTo>
                    <a:lnTo>
                      <a:pt x="41" y="129"/>
                    </a:lnTo>
                    <a:lnTo>
                      <a:pt x="41" y="131"/>
                    </a:lnTo>
                    <a:lnTo>
                      <a:pt x="41" y="133"/>
                    </a:lnTo>
                    <a:lnTo>
                      <a:pt x="41" y="134"/>
                    </a:lnTo>
                    <a:lnTo>
                      <a:pt x="41" y="135"/>
                    </a:lnTo>
                    <a:lnTo>
                      <a:pt x="41" y="136"/>
                    </a:lnTo>
                    <a:lnTo>
                      <a:pt x="41" y="137"/>
                    </a:lnTo>
                    <a:lnTo>
                      <a:pt x="40" y="136"/>
                    </a:lnTo>
                    <a:lnTo>
                      <a:pt x="40" y="135"/>
                    </a:lnTo>
                    <a:lnTo>
                      <a:pt x="39" y="134"/>
                    </a:lnTo>
                    <a:lnTo>
                      <a:pt x="38" y="133"/>
                    </a:lnTo>
                    <a:lnTo>
                      <a:pt x="37" y="131"/>
                    </a:lnTo>
                    <a:lnTo>
                      <a:pt x="36" y="129"/>
                    </a:lnTo>
                    <a:lnTo>
                      <a:pt x="35" y="126"/>
                    </a:lnTo>
                    <a:lnTo>
                      <a:pt x="34" y="123"/>
                    </a:lnTo>
                    <a:lnTo>
                      <a:pt x="32" y="1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6483" name="Freeform 31"/>
              <p:cNvSpPr>
                <a:spLocks/>
              </p:cNvSpPr>
              <p:nvPr/>
            </p:nvSpPr>
            <p:spPr bwMode="auto">
              <a:xfrm>
                <a:off x="3114" y="1084"/>
                <a:ext cx="146" cy="57"/>
              </a:xfrm>
              <a:custGeom>
                <a:avLst/>
                <a:gdLst>
                  <a:gd name="T0" fmla="*/ 18 w 146"/>
                  <a:gd name="T1" fmla="*/ 21 h 57"/>
                  <a:gd name="T2" fmla="*/ 28 w 146"/>
                  <a:gd name="T3" fmla="*/ 24 h 57"/>
                  <a:gd name="T4" fmla="*/ 36 w 146"/>
                  <a:gd name="T5" fmla="*/ 26 h 57"/>
                  <a:gd name="T6" fmla="*/ 42 w 146"/>
                  <a:gd name="T7" fmla="*/ 28 h 57"/>
                  <a:gd name="T8" fmla="*/ 48 w 146"/>
                  <a:gd name="T9" fmla="*/ 29 h 57"/>
                  <a:gd name="T10" fmla="*/ 54 w 146"/>
                  <a:gd name="T11" fmla="*/ 31 h 57"/>
                  <a:gd name="T12" fmla="*/ 60 w 146"/>
                  <a:gd name="T13" fmla="*/ 32 h 57"/>
                  <a:gd name="T14" fmla="*/ 66 w 146"/>
                  <a:gd name="T15" fmla="*/ 32 h 57"/>
                  <a:gd name="T16" fmla="*/ 72 w 146"/>
                  <a:gd name="T17" fmla="*/ 31 h 57"/>
                  <a:gd name="T18" fmla="*/ 78 w 146"/>
                  <a:gd name="T19" fmla="*/ 30 h 57"/>
                  <a:gd name="T20" fmla="*/ 84 w 146"/>
                  <a:gd name="T21" fmla="*/ 29 h 57"/>
                  <a:gd name="T22" fmla="*/ 92 w 146"/>
                  <a:gd name="T23" fmla="*/ 28 h 57"/>
                  <a:gd name="T24" fmla="*/ 102 w 146"/>
                  <a:gd name="T25" fmla="*/ 27 h 57"/>
                  <a:gd name="T26" fmla="*/ 110 w 146"/>
                  <a:gd name="T27" fmla="*/ 24 h 57"/>
                  <a:gd name="T28" fmla="*/ 118 w 146"/>
                  <a:gd name="T29" fmla="*/ 16 h 57"/>
                  <a:gd name="T30" fmla="*/ 122 w 146"/>
                  <a:gd name="T31" fmla="*/ 11 h 57"/>
                  <a:gd name="T32" fmla="*/ 127 w 146"/>
                  <a:gd name="T33" fmla="*/ 6 h 57"/>
                  <a:gd name="T34" fmla="*/ 132 w 146"/>
                  <a:gd name="T35" fmla="*/ 3 h 57"/>
                  <a:gd name="T36" fmla="*/ 135 w 146"/>
                  <a:gd name="T37" fmla="*/ 1 h 57"/>
                  <a:gd name="T38" fmla="*/ 138 w 146"/>
                  <a:gd name="T39" fmla="*/ 0 h 57"/>
                  <a:gd name="T40" fmla="*/ 140 w 146"/>
                  <a:gd name="T41" fmla="*/ 0 h 57"/>
                  <a:gd name="T42" fmla="*/ 142 w 146"/>
                  <a:gd name="T43" fmla="*/ 0 h 57"/>
                  <a:gd name="T44" fmla="*/ 143 w 146"/>
                  <a:gd name="T45" fmla="*/ 1 h 57"/>
                  <a:gd name="T46" fmla="*/ 145 w 146"/>
                  <a:gd name="T47" fmla="*/ 3 h 57"/>
                  <a:gd name="T48" fmla="*/ 145 w 146"/>
                  <a:gd name="T49" fmla="*/ 6 h 57"/>
                  <a:gd name="T50" fmla="*/ 144 w 146"/>
                  <a:gd name="T51" fmla="*/ 10 h 57"/>
                  <a:gd name="T52" fmla="*/ 141 w 146"/>
                  <a:gd name="T53" fmla="*/ 15 h 57"/>
                  <a:gd name="T54" fmla="*/ 138 w 146"/>
                  <a:gd name="T55" fmla="*/ 20 h 57"/>
                  <a:gd name="T56" fmla="*/ 134 w 146"/>
                  <a:gd name="T57" fmla="*/ 28 h 57"/>
                  <a:gd name="T58" fmla="*/ 129 w 146"/>
                  <a:gd name="T59" fmla="*/ 34 h 57"/>
                  <a:gd name="T60" fmla="*/ 124 w 146"/>
                  <a:gd name="T61" fmla="*/ 39 h 57"/>
                  <a:gd name="T62" fmla="*/ 118 w 146"/>
                  <a:gd name="T63" fmla="*/ 44 h 57"/>
                  <a:gd name="T64" fmla="*/ 112 w 146"/>
                  <a:gd name="T65" fmla="*/ 47 h 57"/>
                  <a:gd name="T66" fmla="*/ 105 w 146"/>
                  <a:gd name="T67" fmla="*/ 51 h 57"/>
                  <a:gd name="T68" fmla="*/ 90 w 146"/>
                  <a:gd name="T69" fmla="*/ 56 h 57"/>
                  <a:gd name="T70" fmla="*/ 78 w 146"/>
                  <a:gd name="T71" fmla="*/ 54 h 57"/>
                  <a:gd name="T72" fmla="*/ 68 w 146"/>
                  <a:gd name="T73" fmla="*/ 52 h 57"/>
                  <a:gd name="T74" fmla="*/ 60 w 146"/>
                  <a:gd name="T75" fmla="*/ 49 h 57"/>
                  <a:gd name="T76" fmla="*/ 48 w 146"/>
                  <a:gd name="T77" fmla="*/ 46 h 57"/>
                  <a:gd name="T78" fmla="*/ 40 w 146"/>
                  <a:gd name="T79" fmla="*/ 43 h 57"/>
                  <a:gd name="T80" fmla="*/ 32 w 146"/>
                  <a:gd name="T81" fmla="*/ 39 h 57"/>
                  <a:gd name="T82" fmla="*/ 23 w 146"/>
                  <a:gd name="T83" fmla="*/ 35 h 57"/>
                  <a:gd name="T84" fmla="*/ 17 w 146"/>
                  <a:gd name="T85" fmla="*/ 31 h 57"/>
                  <a:gd name="T86" fmla="*/ 13 w 146"/>
                  <a:gd name="T87" fmla="*/ 31 h 57"/>
                  <a:gd name="T88" fmla="*/ 8 w 146"/>
                  <a:gd name="T89" fmla="*/ 30 h 57"/>
                  <a:gd name="T90" fmla="*/ 4 w 146"/>
                  <a:gd name="T91" fmla="*/ 29 h 57"/>
                  <a:gd name="T92" fmla="*/ 2 w 146"/>
                  <a:gd name="T93" fmla="*/ 28 h 57"/>
                  <a:gd name="T94" fmla="*/ 1 w 146"/>
                  <a:gd name="T95" fmla="*/ 27 h 57"/>
                  <a:gd name="T96" fmla="*/ 0 w 146"/>
                  <a:gd name="T97" fmla="*/ 25 h 57"/>
                  <a:gd name="T98" fmla="*/ 0 w 146"/>
                  <a:gd name="T99" fmla="*/ 24 h 57"/>
                  <a:gd name="T100" fmla="*/ 4 w 146"/>
                  <a:gd name="T101" fmla="*/ 22 h 57"/>
                  <a:gd name="T102" fmla="*/ 8 w 146"/>
                  <a:gd name="T103" fmla="*/ 21 h 57"/>
                  <a:gd name="T104" fmla="*/ 12 w 146"/>
                  <a:gd name="T105" fmla="*/ 20 h 5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46"/>
                  <a:gd name="T160" fmla="*/ 0 h 57"/>
                  <a:gd name="T161" fmla="*/ 146 w 146"/>
                  <a:gd name="T162" fmla="*/ 57 h 5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46" h="57">
                    <a:moveTo>
                      <a:pt x="12" y="20"/>
                    </a:moveTo>
                    <a:lnTo>
                      <a:pt x="18" y="21"/>
                    </a:lnTo>
                    <a:lnTo>
                      <a:pt x="23" y="23"/>
                    </a:lnTo>
                    <a:lnTo>
                      <a:pt x="28" y="24"/>
                    </a:lnTo>
                    <a:lnTo>
                      <a:pt x="32" y="25"/>
                    </a:lnTo>
                    <a:lnTo>
                      <a:pt x="36" y="26"/>
                    </a:lnTo>
                    <a:lnTo>
                      <a:pt x="39" y="27"/>
                    </a:lnTo>
                    <a:lnTo>
                      <a:pt x="42" y="28"/>
                    </a:lnTo>
                    <a:lnTo>
                      <a:pt x="45" y="29"/>
                    </a:lnTo>
                    <a:lnTo>
                      <a:pt x="48" y="29"/>
                    </a:lnTo>
                    <a:lnTo>
                      <a:pt x="50" y="30"/>
                    </a:lnTo>
                    <a:lnTo>
                      <a:pt x="54" y="31"/>
                    </a:lnTo>
                    <a:lnTo>
                      <a:pt x="57" y="32"/>
                    </a:lnTo>
                    <a:lnTo>
                      <a:pt x="60" y="32"/>
                    </a:lnTo>
                    <a:lnTo>
                      <a:pt x="63" y="32"/>
                    </a:lnTo>
                    <a:lnTo>
                      <a:pt x="66" y="32"/>
                    </a:lnTo>
                    <a:lnTo>
                      <a:pt x="70" y="31"/>
                    </a:lnTo>
                    <a:lnTo>
                      <a:pt x="72" y="31"/>
                    </a:lnTo>
                    <a:lnTo>
                      <a:pt x="75" y="31"/>
                    </a:lnTo>
                    <a:lnTo>
                      <a:pt x="78" y="30"/>
                    </a:lnTo>
                    <a:lnTo>
                      <a:pt x="81" y="30"/>
                    </a:lnTo>
                    <a:lnTo>
                      <a:pt x="84" y="29"/>
                    </a:lnTo>
                    <a:lnTo>
                      <a:pt x="88" y="29"/>
                    </a:lnTo>
                    <a:lnTo>
                      <a:pt x="92" y="28"/>
                    </a:lnTo>
                    <a:lnTo>
                      <a:pt x="97" y="27"/>
                    </a:lnTo>
                    <a:lnTo>
                      <a:pt x="102" y="27"/>
                    </a:lnTo>
                    <a:lnTo>
                      <a:pt x="108" y="26"/>
                    </a:lnTo>
                    <a:lnTo>
                      <a:pt x="110" y="24"/>
                    </a:lnTo>
                    <a:lnTo>
                      <a:pt x="113" y="21"/>
                    </a:lnTo>
                    <a:lnTo>
                      <a:pt x="118" y="16"/>
                    </a:lnTo>
                    <a:lnTo>
                      <a:pt x="120" y="13"/>
                    </a:lnTo>
                    <a:lnTo>
                      <a:pt x="122" y="11"/>
                    </a:lnTo>
                    <a:lnTo>
                      <a:pt x="125" y="9"/>
                    </a:lnTo>
                    <a:lnTo>
                      <a:pt x="127" y="6"/>
                    </a:lnTo>
                    <a:lnTo>
                      <a:pt x="130" y="5"/>
                    </a:lnTo>
                    <a:lnTo>
                      <a:pt x="132" y="3"/>
                    </a:lnTo>
                    <a:lnTo>
                      <a:pt x="135" y="2"/>
                    </a:lnTo>
                    <a:lnTo>
                      <a:pt x="135" y="1"/>
                    </a:lnTo>
                    <a:lnTo>
                      <a:pt x="137" y="1"/>
                    </a:lnTo>
                    <a:lnTo>
                      <a:pt x="138" y="0"/>
                    </a:lnTo>
                    <a:lnTo>
                      <a:pt x="139" y="0"/>
                    </a:lnTo>
                    <a:lnTo>
                      <a:pt x="140" y="0"/>
                    </a:lnTo>
                    <a:lnTo>
                      <a:pt x="141" y="0"/>
                    </a:lnTo>
                    <a:lnTo>
                      <a:pt x="142" y="0"/>
                    </a:lnTo>
                    <a:lnTo>
                      <a:pt x="142" y="1"/>
                    </a:lnTo>
                    <a:lnTo>
                      <a:pt x="143" y="1"/>
                    </a:lnTo>
                    <a:lnTo>
                      <a:pt x="144" y="2"/>
                    </a:lnTo>
                    <a:lnTo>
                      <a:pt x="145" y="3"/>
                    </a:lnTo>
                    <a:lnTo>
                      <a:pt x="145" y="4"/>
                    </a:lnTo>
                    <a:lnTo>
                      <a:pt x="145" y="6"/>
                    </a:lnTo>
                    <a:lnTo>
                      <a:pt x="145" y="8"/>
                    </a:lnTo>
                    <a:lnTo>
                      <a:pt x="144" y="10"/>
                    </a:lnTo>
                    <a:lnTo>
                      <a:pt x="142" y="13"/>
                    </a:lnTo>
                    <a:lnTo>
                      <a:pt x="141" y="15"/>
                    </a:lnTo>
                    <a:lnTo>
                      <a:pt x="139" y="18"/>
                    </a:lnTo>
                    <a:lnTo>
                      <a:pt x="138" y="20"/>
                    </a:lnTo>
                    <a:lnTo>
                      <a:pt x="136" y="24"/>
                    </a:lnTo>
                    <a:lnTo>
                      <a:pt x="134" y="28"/>
                    </a:lnTo>
                    <a:lnTo>
                      <a:pt x="131" y="31"/>
                    </a:lnTo>
                    <a:lnTo>
                      <a:pt x="129" y="34"/>
                    </a:lnTo>
                    <a:lnTo>
                      <a:pt x="126" y="37"/>
                    </a:lnTo>
                    <a:lnTo>
                      <a:pt x="124" y="39"/>
                    </a:lnTo>
                    <a:lnTo>
                      <a:pt x="121" y="41"/>
                    </a:lnTo>
                    <a:lnTo>
                      <a:pt x="118" y="44"/>
                    </a:lnTo>
                    <a:lnTo>
                      <a:pt x="115" y="46"/>
                    </a:lnTo>
                    <a:lnTo>
                      <a:pt x="112" y="47"/>
                    </a:lnTo>
                    <a:lnTo>
                      <a:pt x="109" y="49"/>
                    </a:lnTo>
                    <a:lnTo>
                      <a:pt x="105" y="51"/>
                    </a:lnTo>
                    <a:lnTo>
                      <a:pt x="98" y="53"/>
                    </a:lnTo>
                    <a:lnTo>
                      <a:pt x="90" y="56"/>
                    </a:lnTo>
                    <a:lnTo>
                      <a:pt x="84" y="55"/>
                    </a:lnTo>
                    <a:lnTo>
                      <a:pt x="78" y="54"/>
                    </a:lnTo>
                    <a:lnTo>
                      <a:pt x="73" y="53"/>
                    </a:lnTo>
                    <a:lnTo>
                      <a:pt x="68" y="52"/>
                    </a:lnTo>
                    <a:lnTo>
                      <a:pt x="64" y="51"/>
                    </a:lnTo>
                    <a:lnTo>
                      <a:pt x="60" y="49"/>
                    </a:lnTo>
                    <a:lnTo>
                      <a:pt x="52" y="47"/>
                    </a:lnTo>
                    <a:lnTo>
                      <a:pt x="48" y="46"/>
                    </a:lnTo>
                    <a:lnTo>
                      <a:pt x="44" y="44"/>
                    </a:lnTo>
                    <a:lnTo>
                      <a:pt x="40" y="43"/>
                    </a:lnTo>
                    <a:lnTo>
                      <a:pt x="36" y="41"/>
                    </a:lnTo>
                    <a:lnTo>
                      <a:pt x="32" y="39"/>
                    </a:lnTo>
                    <a:lnTo>
                      <a:pt x="28" y="37"/>
                    </a:lnTo>
                    <a:lnTo>
                      <a:pt x="23" y="35"/>
                    </a:lnTo>
                    <a:lnTo>
                      <a:pt x="18" y="32"/>
                    </a:lnTo>
                    <a:lnTo>
                      <a:pt x="17" y="31"/>
                    </a:lnTo>
                    <a:lnTo>
                      <a:pt x="16" y="31"/>
                    </a:lnTo>
                    <a:lnTo>
                      <a:pt x="13" y="31"/>
                    </a:lnTo>
                    <a:lnTo>
                      <a:pt x="11" y="30"/>
                    </a:lnTo>
                    <a:lnTo>
                      <a:pt x="8" y="30"/>
                    </a:lnTo>
                    <a:lnTo>
                      <a:pt x="5" y="30"/>
                    </a:lnTo>
                    <a:lnTo>
                      <a:pt x="4" y="29"/>
                    </a:lnTo>
                    <a:lnTo>
                      <a:pt x="3" y="29"/>
                    </a:lnTo>
                    <a:lnTo>
                      <a:pt x="2" y="28"/>
                    </a:lnTo>
                    <a:lnTo>
                      <a:pt x="1" y="28"/>
                    </a:lnTo>
                    <a:lnTo>
                      <a:pt x="1" y="27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2" y="23"/>
                    </a:lnTo>
                    <a:lnTo>
                      <a:pt x="4" y="22"/>
                    </a:lnTo>
                    <a:lnTo>
                      <a:pt x="6" y="22"/>
                    </a:lnTo>
                    <a:lnTo>
                      <a:pt x="8" y="21"/>
                    </a:lnTo>
                    <a:lnTo>
                      <a:pt x="10" y="21"/>
                    </a:lnTo>
                    <a:lnTo>
                      <a:pt x="12" y="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25658" name="Group 40"/>
            <p:cNvGrpSpPr>
              <a:grpSpLocks/>
            </p:cNvGrpSpPr>
            <p:nvPr/>
          </p:nvGrpSpPr>
          <p:grpSpPr bwMode="auto">
            <a:xfrm>
              <a:off x="2596" y="958"/>
              <a:ext cx="735" cy="357"/>
              <a:chOff x="2596" y="958"/>
              <a:chExt cx="735" cy="357"/>
            </a:xfrm>
          </p:grpSpPr>
          <p:sp>
            <p:nvSpPr>
              <p:cNvPr id="16473" name="Oval 33"/>
              <p:cNvSpPr>
                <a:spLocks noChangeArrowheads="1"/>
              </p:cNvSpPr>
              <p:nvPr/>
            </p:nvSpPr>
            <p:spPr bwMode="auto">
              <a:xfrm>
                <a:off x="2785" y="1153"/>
                <a:ext cx="142" cy="9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ZA" sz="1350"/>
              </a:p>
            </p:txBody>
          </p:sp>
          <p:grpSp>
            <p:nvGrpSpPr>
              <p:cNvPr id="25691" name="Group 37"/>
              <p:cNvGrpSpPr>
                <a:grpSpLocks/>
              </p:cNvGrpSpPr>
              <p:nvPr/>
            </p:nvGrpSpPr>
            <p:grpSpPr bwMode="auto">
              <a:xfrm>
                <a:off x="2596" y="958"/>
                <a:ext cx="735" cy="357"/>
                <a:chOff x="2596" y="958"/>
                <a:chExt cx="735" cy="357"/>
              </a:xfrm>
            </p:grpSpPr>
            <p:sp>
              <p:nvSpPr>
                <p:cNvPr id="16477" name="Line 34"/>
                <p:cNvSpPr>
                  <a:spLocks noChangeShapeType="1"/>
                </p:cNvSpPr>
                <p:nvPr/>
              </p:nvSpPr>
              <p:spPr bwMode="auto">
                <a:xfrm>
                  <a:off x="2688" y="1008"/>
                  <a:ext cx="528" cy="24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16478" name="Freeform 35"/>
                <p:cNvSpPr>
                  <a:spLocks/>
                </p:cNvSpPr>
                <p:nvPr/>
              </p:nvSpPr>
              <p:spPr bwMode="auto">
                <a:xfrm>
                  <a:off x="3168" y="1212"/>
                  <a:ext cx="163" cy="103"/>
                </a:xfrm>
                <a:custGeom>
                  <a:avLst/>
                  <a:gdLst>
                    <a:gd name="T0" fmla="*/ 4 w 163"/>
                    <a:gd name="T1" fmla="*/ 22 h 103"/>
                    <a:gd name="T2" fmla="*/ 10 w 163"/>
                    <a:gd name="T3" fmla="*/ 28 h 103"/>
                    <a:gd name="T4" fmla="*/ 15 w 163"/>
                    <a:gd name="T5" fmla="*/ 34 h 103"/>
                    <a:gd name="T6" fmla="*/ 20 w 163"/>
                    <a:gd name="T7" fmla="*/ 38 h 103"/>
                    <a:gd name="T8" fmla="*/ 23 w 163"/>
                    <a:gd name="T9" fmla="*/ 42 h 103"/>
                    <a:gd name="T10" fmla="*/ 27 w 163"/>
                    <a:gd name="T11" fmla="*/ 46 h 103"/>
                    <a:gd name="T12" fmla="*/ 30 w 163"/>
                    <a:gd name="T13" fmla="*/ 49 h 103"/>
                    <a:gd name="T14" fmla="*/ 34 w 163"/>
                    <a:gd name="T15" fmla="*/ 52 h 103"/>
                    <a:gd name="T16" fmla="*/ 38 w 163"/>
                    <a:gd name="T17" fmla="*/ 56 h 103"/>
                    <a:gd name="T18" fmla="*/ 44 w 163"/>
                    <a:gd name="T19" fmla="*/ 60 h 103"/>
                    <a:gd name="T20" fmla="*/ 51 w 163"/>
                    <a:gd name="T21" fmla="*/ 64 h 103"/>
                    <a:gd name="T22" fmla="*/ 56 w 163"/>
                    <a:gd name="T23" fmla="*/ 69 h 103"/>
                    <a:gd name="T24" fmla="*/ 58 w 163"/>
                    <a:gd name="T25" fmla="*/ 73 h 103"/>
                    <a:gd name="T26" fmla="*/ 61 w 163"/>
                    <a:gd name="T27" fmla="*/ 77 h 103"/>
                    <a:gd name="T28" fmla="*/ 63 w 163"/>
                    <a:gd name="T29" fmla="*/ 81 h 103"/>
                    <a:gd name="T30" fmla="*/ 66 w 163"/>
                    <a:gd name="T31" fmla="*/ 85 h 103"/>
                    <a:gd name="T32" fmla="*/ 69 w 163"/>
                    <a:gd name="T33" fmla="*/ 87 h 103"/>
                    <a:gd name="T34" fmla="*/ 73 w 163"/>
                    <a:gd name="T35" fmla="*/ 88 h 103"/>
                    <a:gd name="T36" fmla="*/ 79 w 163"/>
                    <a:gd name="T37" fmla="*/ 90 h 103"/>
                    <a:gd name="T38" fmla="*/ 86 w 163"/>
                    <a:gd name="T39" fmla="*/ 91 h 103"/>
                    <a:gd name="T40" fmla="*/ 91 w 163"/>
                    <a:gd name="T41" fmla="*/ 93 h 103"/>
                    <a:gd name="T42" fmla="*/ 98 w 163"/>
                    <a:gd name="T43" fmla="*/ 95 h 103"/>
                    <a:gd name="T44" fmla="*/ 105 w 163"/>
                    <a:gd name="T45" fmla="*/ 97 h 103"/>
                    <a:gd name="T46" fmla="*/ 110 w 163"/>
                    <a:gd name="T47" fmla="*/ 99 h 103"/>
                    <a:gd name="T48" fmla="*/ 116 w 163"/>
                    <a:gd name="T49" fmla="*/ 101 h 103"/>
                    <a:gd name="T50" fmla="*/ 119 w 163"/>
                    <a:gd name="T51" fmla="*/ 102 h 103"/>
                    <a:gd name="T52" fmla="*/ 120 w 163"/>
                    <a:gd name="T53" fmla="*/ 102 h 103"/>
                    <a:gd name="T54" fmla="*/ 127 w 163"/>
                    <a:gd name="T55" fmla="*/ 100 h 103"/>
                    <a:gd name="T56" fmla="*/ 132 w 163"/>
                    <a:gd name="T57" fmla="*/ 98 h 103"/>
                    <a:gd name="T58" fmla="*/ 136 w 163"/>
                    <a:gd name="T59" fmla="*/ 97 h 103"/>
                    <a:gd name="T60" fmla="*/ 141 w 163"/>
                    <a:gd name="T61" fmla="*/ 94 h 103"/>
                    <a:gd name="T62" fmla="*/ 143 w 163"/>
                    <a:gd name="T63" fmla="*/ 91 h 103"/>
                    <a:gd name="T64" fmla="*/ 146 w 163"/>
                    <a:gd name="T65" fmla="*/ 87 h 103"/>
                    <a:gd name="T66" fmla="*/ 148 w 163"/>
                    <a:gd name="T67" fmla="*/ 82 h 103"/>
                    <a:gd name="T68" fmla="*/ 151 w 163"/>
                    <a:gd name="T69" fmla="*/ 76 h 103"/>
                    <a:gd name="T70" fmla="*/ 154 w 163"/>
                    <a:gd name="T71" fmla="*/ 67 h 103"/>
                    <a:gd name="T72" fmla="*/ 158 w 163"/>
                    <a:gd name="T73" fmla="*/ 56 h 103"/>
                    <a:gd name="T74" fmla="*/ 159 w 163"/>
                    <a:gd name="T75" fmla="*/ 50 h 103"/>
                    <a:gd name="T76" fmla="*/ 161 w 163"/>
                    <a:gd name="T77" fmla="*/ 46 h 103"/>
                    <a:gd name="T78" fmla="*/ 162 w 163"/>
                    <a:gd name="T79" fmla="*/ 43 h 103"/>
                    <a:gd name="T80" fmla="*/ 162 w 163"/>
                    <a:gd name="T81" fmla="*/ 42 h 103"/>
                    <a:gd name="T82" fmla="*/ 157 w 163"/>
                    <a:gd name="T83" fmla="*/ 32 h 103"/>
                    <a:gd name="T84" fmla="*/ 150 w 163"/>
                    <a:gd name="T85" fmla="*/ 24 h 103"/>
                    <a:gd name="T86" fmla="*/ 142 w 163"/>
                    <a:gd name="T87" fmla="*/ 18 h 103"/>
                    <a:gd name="T88" fmla="*/ 133 w 163"/>
                    <a:gd name="T89" fmla="*/ 12 h 103"/>
                    <a:gd name="T90" fmla="*/ 123 w 163"/>
                    <a:gd name="T91" fmla="*/ 8 h 103"/>
                    <a:gd name="T92" fmla="*/ 112 w 163"/>
                    <a:gd name="T93" fmla="*/ 5 h 103"/>
                    <a:gd name="T94" fmla="*/ 90 w 163"/>
                    <a:gd name="T95" fmla="*/ 0 h 103"/>
                    <a:gd name="T96" fmla="*/ 75 w 163"/>
                    <a:gd name="T97" fmla="*/ 1 h 103"/>
                    <a:gd name="T98" fmla="*/ 63 w 163"/>
                    <a:gd name="T99" fmla="*/ 1 h 103"/>
                    <a:gd name="T100" fmla="*/ 53 w 163"/>
                    <a:gd name="T101" fmla="*/ 1 h 103"/>
                    <a:gd name="T102" fmla="*/ 45 w 163"/>
                    <a:gd name="T103" fmla="*/ 1 h 103"/>
                    <a:gd name="T104" fmla="*/ 38 w 163"/>
                    <a:gd name="T105" fmla="*/ 1 h 103"/>
                    <a:gd name="T106" fmla="*/ 33 w 163"/>
                    <a:gd name="T107" fmla="*/ 1 h 103"/>
                    <a:gd name="T108" fmla="*/ 28 w 163"/>
                    <a:gd name="T109" fmla="*/ 0 h 103"/>
                    <a:gd name="T110" fmla="*/ 22 w 163"/>
                    <a:gd name="T111" fmla="*/ 0 h 103"/>
                    <a:gd name="T112" fmla="*/ 17 w 163"/>
                    <a:gd name="T113" fmla="*/ 2 h 103"/>
                    <a:gd name="T114" fmla="*/ 14 w 163"/>
                    <a:gd name="T115" fmla="*/ 4 h 103"/>
                    <a:gd name="T116" fmla="*/ 11 w 163"/>
                    <a:gd name="T117" fmla="*/ 7 h 103"/>
                    <a:gd name="T118" fmla="*/ 7 w 163"/>
                    <a:gd name="T119" fmla="*/ 11 h 103"/>
                    <a:gd name="T120" fmla="*/ 3 w 163"/>
                    <a:gd name="T121" fmla="*/ 15 h 103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63"/>
                    <a:gd name="T184" fmla="*/ 0 h 103"/>
                    <a:gd name="T185" fmla="*/ 163 w 163"/>
                    <a:gd name="T186" fmla="*/ 103 h 103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63" h="103">
                      <a:moveTo>
                        <a:pt x="0" y="18"/>
                      </a:moveTo>
                      <a:lnTo>
                        <a:pt x="4" y="22"/>
                      </a:lnTo>
                      <a:lnTo>
                        <a:pt x="7" y="25"/>
                      </a:lnTo>
                      <a:lnTo>
                        <a:pt x="10" y="28"/>
                      </a:lnTo>
                      <a:lnTo>
                        <a:pt x="13" y="31"/>
                      </a:lnTo>
                      <a:lnTo>
                        <a:pt x="15" y="34"/>
                      </a:lnTo>
                      <a:lnTo>
                        <a:pt x="17" y="36"/>
                      </a:lnTo>
                      <a:lnTo>
                        <a:pt x="20" y="38"/>
                      </a:lnTo>
                      <a:lnTo>
                        <a:pt x="21" y="40"/>
                      </a:lnTo>
                      <a:lnTo>
                        <a:pt x="23" y="42"/>
                      </a:lnTo>
                      <a:lnTo>
                        <a:pt x="24" y="43"/>
                      </a:lnTo>
                      <a:lnTo>
                        <a:pt x="27" y="46"/>
                      </a:lnTo>
                      <a:lnTo>
                        <a:pt x="29" y="48"/>
                      </a:lnTo>
                      <a:lnTo>
                        <a:pt x="30" y="49"/>
                      </a:lnTo>
                      <a:lnTo>
                        <a:pt x="32" y="51"/>
                      </a:lnTo>
                      <a:lnTo>
                        <a:pt x="34" y="52"/>
                      </a:lnTo>
                      <a:lnTo>
                        <a:pt x="35" y="54"/>
                      </a:lnTo>
                      <a:lnTo>
                        <a:pt x="38" y="56"/>
                      </a:lnTo>
                      <a:lnTo>
                        <a:pt x="41" y="57"/>
                      </a:lnTo>
                      <a:lnTo>
                        <a:pt x="44" y="60"/>
                      </a:lnTo>
                      <a:lnTo>
                        <a:pt x="49" y="63"/>
                      </a:lnTo>
                      <a:lnTo>
                        <a:pt x="51" y="64"/>
                      </a:lnTo>
                      <a:lnTo>
                        <a:pt x="54" y="66"/>
                      </a:lnTo>
                      <a:lnTo>
                        <a:pt x="56" y="69"/>
                      </a:lnTo>
                      <a:lnTo>
                        <a:pt x="57" y="71"/>
                      </a:lnTo>
                      <a:lnTo>
                        <a:pt x="58" y="73"/>
                      </a:lnTo>
                      <a:lnTo>
                        <a:pt x="60" y="75"/>
                      </a:lnTo>
                      <a:lnTo>
                        <a:pt x="61" y="77"/>
                      </a:lnTo>
                      <a:lnTo>
                        <a:pt x="62" y="78"/>
                      </a:lnTo>
                      <a:lnTo>
                        <a:pt x="63" y="81"/>
                      </a:lnTo>
                      <a:lnTo>
                        <a:pt x="65" y="83"/>
                      </a:lnTo>
                      <a:lnTo>
                        <a:pt x="66" y="85"/>
                      </a:lnTo>
                      <a:lnTo>
                        <a:pt x="68" y="86"/>
                      </a:lnTo>
                      <a:lnTo>
                        <a:pt x="69" y="87"/>
                      </a:lnTo>
                      <a:lnTo>
                        <a:pt x="71" y="87"/>
                      </a:lnTo>
                      <a:lnTo>
                        <a:pt x="73" y="88"/>
                      </a:lnTo>
                      <a:lnTo>
                        <a:pt x="76" y="89"/>
                      </a:lnTo>
                      <a:lnTo>
                        <a:pt x="79" y="90"/>
                      </a:lnTo>
                      <a:lnTo>
                        <a:pt x="83" y="90"/>
                      </a:lnTo>
                      <a:lnTo>
                        <a:pt x="86" y="91"/>
                      </a:lnTo>
                      <a:lnTo>
                        <a:pt x="88" y="92"/>
                      </a:lnTo>
                      <a:lnTo>
                        <a:pt x="91" y="93"/>
                      </a:lnTo>
                      <a:lnTo>
                        <a:pt x="95" y="94"/>
                      </a:lnTo>
                      <a:lnTo>
                        <a:pt x="98" y="95"/>
                      </a:lnTo>
                      <a:lnTo>
                        <a:pt x="102" y="96"/>
                      </a:lnTo>
                      <a:lnTo>
                        <a:pt x="105" y="97"/>
                      </a:lnTo>
                      <a:lnTo>
                        <a:pt x="107" y="98"/>
                      </a:lnTo>
                      <a:lnTo>
                        <a:pt x="110" y="99"/>
                      </a:lnTo>
                      <a:lnTo>
                        <a:pt x="113" y="100"/>
                      </a:lnTo>
                      <a:lnTo>
                        <a:pt x="116" y="101"/>
                      </a:lnTo>
                      <a:lnTo>
                        <a:pt x="118" y="101"/>
                      </a:lnTo>
                      <a:lnTo>
                        <a:pt x="119" y="102"/>
                      </a:lnTo>
                      <a:lnTo>
                        <a:pt x="120" y="102"/>
                      </a:lnTo>
                      <a:lnTo>
                        <a:pt x="124" y="101"/>
                      </a:lnTo>
                      <a:lnTo>
                        <a:pt x="127" y="100"/>
                      </a:lnTo>
                      <a:lnTo>
                        <a:pt x="129" y="99"/>
                      </a:lnTo>
                      <a:lnTo>
                        <a:pt x="132" y="98"/>
                      </a:lnTo>
                      <a:lnTo>
                        <a:pt x="134" y="98"/>
                      </a:lnTo>
                      <a:lnTo>
                        <a:pt x="136" y="97"/>
                      </a:lnTo>
                      <a:lnTo>
                        <a:pt x="139" y="95"/>
                      </a:lnTo>
                      <a:lnTo>
                        <a:pt x="141" y="94"/>
                      </a:lnTo>
                      <a:lnTo>
                        <a:pt x="142" y="93"/>
                      </a:lnTo>
                      <a:lnTo>
                        <a:pt x="143" y="91"/>
                      </a:lnTo>
                      <a:lnTo>
                        <a:pt x="144" y="90"/>
                      </a:lnTo>
                      <a:lnTo>
                        <a:pt x="146" y="87"/>
                      </a:lnTo>
                      <a:lnTo>
                        <a:pt x="147" y="85"/>
                      </a:lnTo>
                      <a:lnTo>
                        <a:pt x="148" y="82"/>
                      </a:lnTo>
                      <a:lnTo>
                        <a:pt x="150" y="78"/>
                      </a:lnTo>
                      <a:lnTo>
                        <a:pt x="151" y="76"/>
                      </a:lnTo>
                      <a:lnTo>
                        <a:pt x="152" y="73"/>
                      </a:lnTo>
                      <a:lnTo>
                        <a:pt x="154" y="67"/>
                      </a:lnTo>
                      <a:lnTo>
                        <a:pt x="156" y="61"/>
                      </a:lnTo>
                      <a:lnTo>
                        <a:pt x="158" y="56"/>
                      </a:lnTo>
                      <a:lnTo>
                        <a:pt x="159" y="53"/>
                      </a:lnTo>
                      <a:lnTo>
                        <a:pt x="159" y="50"/>
                      </a:lnTo>
                      <a:lnTo>
                        <a:pt x="160" y="48"/>
                      </a:lnTo>
                      <a:lnTo>
                        <a:pt x="161" y="46"/>
                      </a:lnTo>
                      <a:lnTo>
                        <a:pt x="161" y="44"/>
                      </a:lnTo>
                      <a:lnTo>
                        <a:pt x="162" y="43"/>
                      </a:lnTo>
                      <a:lnTo>
                        <a:pt x="162" y="42"/>
                      </a:lnTo>
                      <a:lnTo>
                        <a:pt x="160" y="37"/>
                      </a:lnTo>
                      <a:lnTo>
                        <a:pt x="157" y="32"/>
                      </a:lnTo>
                      <a:lnTo>
                        <a:pt x="154" y="28"/>
                      </a:lnTo>
                      <a:lnTo>
                        <a:pt x="150" y="24"/>
                      </a:lnTo>
                      <a:lnTo>
                        <a:pt x="147" y="21"/>
                      </a:lnTo>
                      <a:lnTo>
                        <a:pt x="142" y="18"/>
                      </a:lnTo>
                      <a:lnTo>
                        <a:pt x="138" y="15"/>
                      </a:lnTo>
                      <a:lnTo>
                        <a:pt x="133" y="12"/>
                      </a:lnTo>
                      <a:lnTo>
                        <a:pt x="128" y="10"/>
                      </a:lnTo>
                      <a:lnTo>
                        <a:pt x="123" y="8"/>
                      </a:lnTo>
                      <a:lnTo>
                        <a:pt x="118" y="7"/>
                      </a:lnTo>
                      <a:lnTo>
                        <a:pt x="112" y="5"/>
                      </a:lnTo>
                      <a:lnTo>
                        <a:pt x="101" y="2"/>
                      </a:lnTo>
                      <a:lnTo>
                        <a:pt x="90" y="0"/>
                      </a:lnTo>
                      <a:lnTo>
                        <a:pt x="82" y="1"/>
                      </a:lnTo>
                      <a:lnTo>
                        <a:pt x="75" y="1"/>
                      </a:lnTo>
                      <a:lnTo>
                        <a:pt x="69" y="1"/>
                      </a:lnTo>
                      <a:lnTo>
                        <a:pt x="63" y="1"/>
                      </a:lnTo>
                      <a:lnTo>
                        <a:pt x="58" y="1"/>
                      </a:lnTo>
                      <a:lnTo>
                        <a:pt x="53" y="1"/>
                      </a:lnTo>
                      <a:lnTo>
                        <a:pt x="49" y="1"/>
                      </a:lnTo>
                      <a:lnTo>
                        <a:pt x="45" y="1"/>
                      </a:lnTo>
                      <a:lnTo>
                        <a:pt x="41" y="1"/>
                      </a:lnTo>
                      <a:lnTo>
                        <a:pt x="38" y="1"/>
                      </a:lnTo>
                      <a:lnTo>
                        <a:pt x="35" y="1"/>
                      </a:lnTo>
                      <a:lnTo>
                        <a:pt x="33" y="1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5" y="0"/>
                      </a:lnTo>
                      <a:lnTo>
                        <a:pt x="22" y="0"/>
                      </a:lnTo>
                      <a:lnTo>
                        <a:pt x="20" y="1"/>
                      </a:lnTo>
                      <a:lnTo>
                        <a:pt x="17" y="2"/>
                      </a:lnTo>
                      <a:lnTo>
                        <a:pt x="15" y="3"/>
                      </a:lnTo>
                      <a:lnTo>
                        <a:pt x="14" y="4"/>
                      </a:lnTo>
                      <a:lnTo>
                        <a:pt x="12" y="6"/>
                      </a:lnTo>
                      <a:lnTo>
                        <a:pt x="11" y="7"/>
                      </a:lnTo>
                      <a:lnTo>
                        <a:pt x="9" y="9"/>
                      </a:lnTo>
                      <a:lnTo>
                        <a:pt x="7" y="11"/>
                      </a:lnTo>
                      <a:lnTo>
                        <a:pt x="5" y="13"/>
                      </a:lnTo>
                      <a:lnTo>
                        <a:pt x="3" y="15"/>
                      </a:lnTo>
                      <a:lnTo>
                        <a:pt x="0" y="18"/>
                      </a:lnTo>
                    </a:path>
                  </a:pathLst>
                </a:custGeom>
                <a:solidFill>
                  <a:schemeClr val="tx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16479" name="Freeform 36"/>
                <p:cNvSpPr>
                  <a:spLocks/>
                </p:cNvSpPr>
                <p:nvPr/>
              </p:nvSpPr>
              <p:spPr bwMode="auto">
                <a:xfrm>
                  <a:off x="2596" y="958"/>
                  <a:ext cx="159" cy="101"/>
                </a:xfrm>
                <a:custGeom>
                  <a:avLst/>
                  <a:gdLst>
                    <a:gd name="T0" fmla="*/ 153 w 159"/>
                    <a:gd name="T1" fmla="*/ 86 h 101"/>
                    <a:gd name="T2" fmla="*/ 144 w 159"/>
                    <a:gd name="T3" fmla="*/ 87 h 101"/>
                    <a:gd name="T4" fmla="*/ 137 w 159"/>
                    <a:gd name="T5" fmla="*/ 89 h 101"/>
                    <a:gd name="T6" fmla="*/ 131 w 159"/>
                    <a:gd name="T7" fmla="*/ 90 h 101"/>
                    <a:gd name="T8" fmla="*/ 124 w 159"/>
                    <a:gd name="T9" fmla="*/ 91 h 101"/>
                    <a:gd name="T10" fmla="*/ 118 w 159"/>
                    <a:gd name="T11" fmla="*/ 92 h 101"/>
                    <a:gd name="T12" fmla="*/ 111 w 159"/>
                    <a:gd name="T13" fmla="*/ 93 h 101"/>
                    <a:gd name="T14" fmla="*/ 106 w 159"/>
                    <a:gd name="T15" fmla="*/ 93 h 101"/>
                    <a:gd name="T16" fmla="*/ 100 w 159"/>
                    <a:gd name="T17" fmla="*/ 93 h 101"/>
                    <a:gd name="T18" fmla="*/ 95 w 159"/>
                    <a:gd name="T19" fmla="*/ 93 h 101"/>
                    <a:gd name="T20" fmla="*/ 89 w 159"/>
                    <a:gd name="T21" fmla="*/ 92 h 101"/>
                    <a:gd name="T22" fmla="*/ 83 w 159"/>
                    <a:gd name="T23" fmla="*/ 93 h 101"/>
                    <a:gd name="T24" fmla="*/ 76 w 159"/>
                    <a:gd name="T25" fmla="*/ 96 h 101"/>
                    <a:gd name="T26" fmla="*/ 70 w 159"/>
                    <a:gd name="T27" fmla="*/ 98 h 101"/>
                    <a:gd name="T28" fmla="*/ 66 w 159"/>
                    <a:gd name="T29" fmla="*/ 100 h 101"/>
                    <a:gd name="T30" fmla="*/ 62 w 159"/>
                    <a:gd name="T31" fmla="*/ 100 h 101"/>
                    <a:gd name="T32" fmla="*/ 58 w 159"/>
                    <a:gd name="T33" fmla="*/ 99 h 101"/>
                    <a:gd name="T34" fmla="*/ 52 w 159"/>
                    <a:gd name="T35" fmla="*/ 96 h 101"/>
                    <a:gd name="T36" fmla="*/ 46 w 159"/>
                    <a:gd name="T37" fmla="*/ 94 h 101"/>
                    <a:gd name="T38" fmla="*/ 41 w 159"/>
                    <a:gd name="T39" fmla="*/ 92 h 101"/>
                    <a:gd name="T40" fmla="*/ 34 w 159"/>
                    <a:gd name="T41" fmla="*/ 89 h 101"/>
                    <a:gd name="T42" fmla="*/ 28 w 159"/>
                    <a:gd name="T43" fmla="*/ 87 h 101"/>
                    <a:gd name="T44" fmla="*/ 22 w 159"/>
                    <a:gd name="T45" fmla="*/ 85 h 101"/>
                    <a:gd name="T46" fmla="*/ 16 w 159"/>
                    <a:gd name="T47" fmla="*/ 83 h 101"/>
                    <a:gd name="T48" fmla="*/ 13 w 159"/>
                    <a:gd name="T49" fmla="*/ 82 h 101"/>
                    <a:gd name="T50" fmla="*/ 12 w 159"/>
                    <a:gd name="T51" fmla="*/ 82 h 101"/>
                    <a:gd name="T52" fmla="*/ 8 w 159"/>
                    <a:gd name="T53" fmla="*/ 77 h 101"/>
                    <a:gd name="T54" fmla="*/ 5 w 159"/>
                    <a:gd name="T55" fmla="*/ 72 h 101"/>
                    <a:gd name="T56" fmla="*/ 2 w 159"/>
                    <a:gd name="T57" fmla="*/ 69 h 101"/>
                    <a:gd name="T58" fmla="*/ 0 w 159"/>
                    <a:gd name="T59" fmla="*/ 64 h 101"/>
                    <a:gd name="T60" fmla="*/ 0 w 159"/>
                    <a:gd name="T61" fmla="*/ 60 h 101"/>
                    <a:gd name="T62" fmla="*/ 0 w 159"/>
                    <a:gd name="T63" fmla="*/ 55 h 101"/>
                    <a:gd name="T64" fmla="*/ 1 w 159"/>
                    <a:gd name="T65" fmla="*/ 49 h 101"/>
                    <a:gd name="T66" fmla="*/ 3 w 159"/>
                    <a:gd name="T67" fmla="*/ 42 h 101"/>
                    <a:gd name="T68" fmla="*/ 5 w 159"/>
                    <a:gd name="T69" fmla="*/ 34 h 101"/>
                    <a:gd name="T70" fmla="*/ 9 w 159"/>
                    <a:gd name="T71" fmla="*/ 22 h 101"/>
                    <a:gd name="T72" fmla="*/ 10 w 159"/>
                    <a:gd name="T73" fmla="*/ 17 h 101"/>
                    <a:gd name="T74" fmla="*/ 12 w 159"/>
                    <a:gd name="T75" fmla="*/ 13 h 101"/>
                    <a:gd name="T76" fmla="*/ 13 w 159"/>
                    <a:gd name="T77" fmla="*/ 10 h 101"/>
                    <a:gd name="T78" fmla="*/ 13 w 159"/>
                    <a:gd name="T79" fmla="*/ 9 h 101"/>
                    <a:gd name="T80" fmla="*/ 18 w 159"/>
                    <a:gd name="T81" fmla="*/ 6 h 101"/>
                    <a:gd name="T82" fmla="*/ 28 w 159"/>
                    <a:gd name="T83" fmla="*/ 2 h 101"/>
                    <a:gd name="T84" fmla="*/ 38 w 159"/>
                    <a:gd name="T85" fmla="*/ 0 h 101"/>
                    <a:gd name="T86" fmla="*/ 48 w 159"/>
                    <a:gd name="T87" fmla="*/ 1 h 101"/>
                    <a:gd name="T88" fmla="*/ 59 w 159"/>
                    <a:gd name="T89" fmla="*/ 3 h 101"/>
                    <a:gd name="T90" fmla="*/ 70 w 159"/>
                    <a:gd name="T91" fmla="*/ 6 h 101"/>
                    <a:gd name="T92" fmla="*/ 86 w 159"/>
                    <a:gd name="T93" fmla="*/ 13 h 101"/>
                    <a:gd name="T94" fmla="*/ 102 w 159"/>
                    <a:gd name="T95" fmla="*/ 22 h 101"/>
                    <a:gd name="T96" fmla="*/ 112 w 159"/>
                    <a:gd name="T97" fmla="*/ 30 h 101"/>
                    <a:gd name="T98" fmla="*/ 121 w 159"/>
                    <a:gd name="T99" fmla="*/ 37 h 101"/>
                    <a:gd name="T100" fmla="*/ 129 w 159"/>
                    <a:gd name="T101" fmla="*/ 43 h 101"/>
                    <a:gd name="T102" fmla="*/ 135 w 159"/>
                    <a:gd name="T103" fmla="*/ 47 h 101"/>
                    <a:gd name="T104" fmla="*/ 140 w 159"/>
                    <a:gd name="T105" fmla="*/ 50 h 101"/>
                    <a:gd name="T106" fmla="*/ 146 w 159"/>
                    <a:gd name="T107" fmla="*/ 54 h 101"/>
                    <a:gd name="T108" fmla="*/ 151 w 159"/>
                    <a:gd name="T109" fmla="*/ 58 h 101"/>
                    <a:gd name="T110" fmla="*/ 154 w 159"/>
                    <a:gd name="T111" fmla="*/ 62 h 101"/>
                    <a:gd name="T112" fmla="*/ 155 w 159"/>
                    <a:gd name="T113" fmla="*/ 64 h 101"/>
                    <a:gd name="T114" fmla="*/ 156 w 159"/>
                    <a:gd name="T115" fmla="*/ 68 h 101"/>
                    <a:gd name="T116" fmla="*/ 156 w 159"/>
                    <a:gd name="T117" fmla="*/ 72 h 101"/>
                    <a:gd name="T118" fmla="*/ 157 w 159"/>
                    <a:gd name="T119" fmla="*/ 78 h 101"/>
                    <a:gd name="T120" fmla="*/ 158 w 159"/>
                    <a:gd name="T121" fmla="*/ 85 h 101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59"/>
                    <a:gd name="T184" fmla="*/ 0 h 101"/>
                    <a:gd name="T185" fmla="*/ 159 w 159"/>
                    <a:gd name="T186" fmla="*/ 101 h 101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59" h="101">
                      <a:moveTo>
                        <a:pt x="158" y="85"/>
                      </a:moveTo>
                      <a:lnTo>
                        <a:pt x="153" y="86"/>
                      </a:lnTo>
                      <a:lnTo>
                        <a:pt x="148" y="87"/>
                      </a:lnTo>
                      <a:lnTo>
                        <a:pt x="144" y="87"/>
                      </a:lnTo>
                      <a:lnTo>
                        <a:pt x="140" y="88"/>
                      </a:lnTo>
                      <a:lnTo>
                        <a:pt x="137" y="89"/>
                      </a:lnTo>
                      <a:lnTo>
                        <a:pt x="133" y="89"/>
                      </a:lnTo>
                      <a:lnTo>
                        <a:pt x="131" y="90"/>
                      </a:lnTo>
                      <a:lnTo>
                        <a:pt x="128" y="90"/>
                      </a:lnTo>
                      <a:lnTo>
                        <a:pt x="124" y="91"/>
                      </a:lnTo>
                      <a:lnTo>
                        <a:pt x="121" y="92"/>
                      </a:lnTo>
                      <a:lnTo>
                        <a:pt x="118" y="92"/>
                      </a:lnTo>
                      <a:lnTo>
                        <a:pt x="115" y="93"/>
                      </a:lnTo>
                      <a:lnTo>
                        <a:pt x="111" y="93"/>
                      </a:lnTo>
                      <a:lnTo>
                        <a:pt x="108" y="93"/>
                      </a:lnTo>
                      <a:lnTo>
                        <a:pt x="106" y="93"/>
                      </a:lnTo>
                      <a:lnTo>
                        <a:pt x="102" y="93"/>
                      </a:lnTo>
                      <a:lnTo>
                        <a:pt x="100" y="93"/>
                      </a:lnTo>
                      <a:lnTo>
                        <a:pt x="98" y="93"/>
                      </a:lnTo>
                      <a:lnTo>
                        <a:pt x="95" y="93"/>
                      </a:lnTo>
                      <a:lnTo>
                        <a:pt x="93" y="92"/>
                      </a:lnTo>
                      <a:lnTo>
                        <a:pt x="89" y="92"/>
                      </a:lnTo>
                      <a:lnTo>
                        <a:pt x="86" y="92"/>
                      </a:lnTo>
                      <a:lnTo>
                        <a:pt x="83" y="93"/>
                      </a:lnTo>
                      <a:lnTo>
                        <a:pt x="81" y="94"/>
                      </a:lnTo>
                      <a:lnTo>
                        <a:pt x="76" y="96"/>
                      </a:lnTo>
                      <a:lnTo>
                        <a:pt x="73" y="97"/>
                      </a:lnTo>
                      <a:lnTo>
                        <a:pt x="70" y="98"/>
                      </a:lnTo>
                      <a:lnTo>
                        <a:pt x="67" y="99"/>
                      </a:lnTo>
                      <a:lnTo>
                        <a:pt x="66" y="100"/>
                      </a:lnTo>
                      <a:lnTo>
                        <a:pt x="64" y="100"/>
                      </a:lnTo>
                      <a:lnTo>
                        <a:pt x="62" y="100"/>
                      </a:lnTo>
                      <a:lnTo>
                        <a:pt x="60" y="99"/>
                      </a:lnTo>
                      <a:lnTo>
                        <a:pt x="58" y="99"/>
                      </a:lnTo>
                      <a:lnTo>
                        <a:pt x="56" y="98"/>
                      </a:lnTo>
                      <a:lnTo>
                        <a:pt x="52" y="96"/>
                      </a:lnTo>
                      <a:lnTo>
                        <a:pt x="48" y="95"/>
                      </a:lnTo>
                      <a:lnTo>
                        <a:pt x="46" y="94"/>
                      </a:lnTo>
                      <a:lnTo>
                        <a:pt x="43" y="93"/>
                      </a:lnTo>
                      <a:lnTo>
                        <a:pt x="41" y="92"/>
                      </a:lnTo>
                      <a:lnTo>
                        <a:pt x="37" y="91"/>
                      </a:lnTo>
                      <a:lnTo>
                        <a:pt x="34" y="89"/>
                      </a:lnTo>
                      <a:lnTo>
                        <a:pt x="30" y="88"/>
                      </a:lnTo>
                      <a:lnTo>
                        <a:pt x="28" y="87"/>
                      </a:lnTo>
                      <a:lnTo>
                        <a:pt x="25" y="86"/>
                      </a:lnTo>
                      <a:lnTo>
                        <a:pt x="22" y="85"/>
                      </a:lnTo>
                      <a:lnTo>
                        <a:pt x="19" y="84"/>
                      </a:lnTo>
                      <a:lnTo>
                        <a:pt x="16" y="83"/>
                      </a:lnTo>
                      <a:lnTo>
                        <a:pt x="14" y="83"/>
                      </a:lnTo>
                      <a:lnTo>
                        <a:pt x="13" y="82"/>
                      </a:lnTo>
                      <a:lnTo>
                        <a:pt x="12" y="82"/>
                      </a:lnTo>
                      <a:lnTo>
                        <a:pt x="10" y="79"/>
                      </a:lnTo>
                      <a:lnTo>
                        <a:pt x="8" y="77"/>
                      </a:lnTo>
                      <a:lnTo>
                        <a:pt x="6" y="74"/>
                      </a:lnTo>
                      <a:lnTo>
                        <a:pt x="5" y="72"/>
                      </a:lnTo>
                      <a:lnTo>
                        <a:pt x="3" y="70"/>
                      </a:lnTo>
                      <a:lnTo>
                        <a:pt x="2" y="69"/>
                      </a:lnTo>
                      <a:lnTo>
                        <a:pt x="1" y="65"/>
                      </a:lnTo>
                      <a:lnTo>
                        <a:pt x="0" y="64"/>
                      </a:lnTo>
                      <a:lnTo>
                        <a:pt x="0" y="62"/>
                      </a:lnTo>
                      <a:lnTo>
                        <a:pt x="0" y="60"/>
                      </a:lnTo>
                      <a:lnTo>
                        <a:pt x="0" y="58"/>
                      </a:lnTo>
                      <a:lnTo>
                        <a:pt x="0" y="55"/>
                      </a:lnTo>
                      <a:lnTo>
                        <a:pt x="0" y="52"/>
                      </a:lnTo>
                      <a:lnTo>
                        <a:pt x="1" y="49"/>
                      </a:lnTo>
                      <a:lnTo>
                        <a:pt x="2" y="45"/>
                      </a:lnTo>
                      <a:lnTo>
                        <a:pt x="3" y="42"/>
                      </a:lnTo>
                      <a:lnTo>
                        <a:pt x="3" y="40"/>
                      </a:lnTo>
                      <a:lnTo>
                        <a:pt x="5" y="34"/>
                      </a:lnTo>
                      <a:lnTo>
                        <a:pt x="7" y="28"/>
                      </a:lnTo>
                      <a:lnTo>
                        <a:pt x="9" y="22"/>
                      </a:lnTo>
                      <a:lnTo>
                        <a:pt x="10" y="19"/>
                      </a:lnTo>
                      <a:lnTo>
                        <a:pt x="10" y="17"/>
                      </a:lnTo>
                      <a:lnTo>
                        <a:pt x="11" y="15"/>
                      </a:lnTo>
                      <a:lnTo>
                        <a:pt x="12" y="13"/>
                      </a:lnTo>
                      <a:lnTo>
                        <a:pt x="12" y="11"/>
                      </a:lnTo>
                      <a:lnTo>
                        <a:pt x="13" y="10"/>
                      </a:lnTo>
                      <a:lnTo>
                        <a:pt x="13" y="9"/>
                      </a:lnTo>
                      <a:lnTo>
                        <a:pt x="15" y="7"/>
                      </a:lnTo>
                      <a:lnTo>
                        <a:pt x="18" y="6"/>
                      </a:lnTo>
                      <a:lnTo>
                        <a:pt x="23" y="4"/>
                      </a:lnTo>
                      <a:lnTo>
                        <a:pt x="28" y="2"/>
                      </a:lnTo>
                      <a:lnTo>
                        <a:pt x="33" y="1"/>
                      </a:lnTo>
                      <a:lnTo>
                        <a:pt x="38" y="0"/>
                      </a:lnTo>
                      <a:lnTo>
                        <a:pt x="43" y="0"/>
                      </a:lnTo>
                      <a:lnTo>
                        <a:pt x="48" y="1"/>
                      </a:lnTo>
                      <a:lnTo>
                        <a:pt x="54" y="2"/>
                      </a:lnTo>
                      <a:lnTo>
                        <a:pt x="59" y="3"/>
                      </a:lnTo>
                      <a:lnTo>
                        <a:pt x="65" y="4"/>
                      </a:lnTo>
                      <a:lnTo>
                        <a:pt x="70" y="6"/>
                      </a:lnTo>
                      <a:lnTo>
                        <a:pt x="75" y="8"/>
                      </a:lnTo>
                      <a:lnTo>
                        <a:pt x="86" y="13"/>
                      </a:lnTo>
                      <a:lnTo>
                        <a:pt x="96" y="17"/>
                      </a:lnTo>
                      <a:lnTo>
                        <a:pt x="102" y="22"/>
                      </a:lnTo>
                      <a:lnTo>
                        <a:pt x="107" y="26"/>
                      </a:lnTo>
                      <a:lnTo>
                        <a:pt x="112" y="30"/>
                      </a:lnTo>
                      <a:lnTo>
                        <a:pt x="117" y="34"/>
                      </a:lnTo>
                      <a:lnTo>
                        <a:pt x="121" y="37"/>
                      </a:lnTo>
                      <a:lnTo>
                        <a:pt x="125" y="40"/>
                      </a:lnTo>
                      <a:lnTo>
                        <a:pt x="129" y="43"/>
                      </a:lnTo>
                      <a:lnTo>
                        <a:pt x="132" y="45"/>
                      </a:lnTo>
                      <a:lnTo>
                        <a:pt x="135" y="47"/>
                      </a:lnTo>
                      <a:lnTo>
                        <a:pt x="138" y="49"/>
                      </a:lnTo>
                      <a:lnTo>
                        <a:pt x="140" y="50"/>
                      </a:lnTo>
                      <a:lnTo>
                        <a:pt x="142" y="52"/>
                      </a:lnTo>
                      <a:lnTo>
                        <a:pt x="146" y="54"/>
                      </a:lnTo>
                      <a:lnTo>
                        <a:pt x="149" y="56"/>
                      </a:lnTo>
                      <a:lnTo>
                        <a:pt x="151" y="58"/>
                      </a:lnTo>
                      <a:lnTo>
                        <a:pt x="153" y="60"/>
                      </a:lnTo>
                      <a:lnTo>
                        <a:pt x="154" y="62"/>
                      </a:lnTo>
                      <a:lnTo>
                        <a:pt x="155" y="63"/>
                      </a:lnTo>
                      <a:lnTo>
                        <a:pt x="155" y="64"/>
                      </a:lnTo>
                      <a:lnTo>
                        <a:pt x="155" y="66"/>
                      </a:lnTo>
                      <a:lnTo>
                        <a:pt x="156" y="68"/>
                      </a:lnTo>
                      <a:lnTo>
                        <a:pt x="156" y="70"/>
                      </a:lnTo>
                      <a:lnTo>
                        <a:pt x="156" y="72"/>
                      </a:lnTo>
                      <a:lnTo>
                        <a:pt x="157" y="75"/>
                      </a:lnTo>
                      <a:lnTo>
                        <a:pt x="157" y="78"/>
                      </a:lnTo>
                      <a:lnTo>
                        <a:pt x="158" y="81"/>
                      </a:lnTo>
                      <a:lnTo>
                        <a:pt x="158" y="85"/>
                      </a:lnTo>
                    </a:path>
                  </a:pathLst>
                </a:custGeom>
                <a:solidFill>
                  <a:schemeClr val="tx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  <p:sp>
            <p:nvSpPr>
              <p:cNvPr id="16475" name="Freeform 38"/>
              <p:cNvSpPr>
                <a:spLocks/>
              </p:cNvSpPr>
              <p:nvPr/>
            </p:nvSpPr>
            <p:spPr bwMode="auto">
              <a:xfrm>
                <a:off x="2764" y="1050"/>
                <a:ext cx="49" cy="138"/>
              </a:xfrm>
              <a:custGeom>
                <a:avLst/>
                <a:gdLst>
                  <a:gd name="T0" fmla="*/ 28 w 49"/>
                  <a:gd name="T1" fmla="*/ 117 h 138"/>
                  <a:gd name="T2" fmla="*/ 21 w 49"/>
                  <a:gd name="T3" fmla="*/ 111 h 138"/>
                  <a:gd name="T4" fmla="*/ 16 w 49"/>
                  <a:gd name="T5" fmla="*/ 104 h 138"/>
                  <a:gd name="T6" fmla="*/ 11 w 49"/>
                  <a:gd name="T7" fmla="*/ 96 h 138"/>
                  <a:gd name="T8" fmla="*/ 7 w 49"/>
                  <a:gd name="T9" fmla="*/ 88 h 138"/>
                  <a:gd name="T10" fmla="*/ 4 w 49"/>
                  <a:gd name="T11" fmla="*/ 79 h 138"/>
                  <a:gd name="T12" fmla="*/ 2 w 49"/>
                  <a:gd name="T13" fmla="*/ 70 h 138"/>
                  <a:gd name="T14" fmla="*/ 1 w 49"/>
                  <a:gd name="T15" fmla="*/ 60 h 138"/>
                  <a:gd name="T16" fmla="*/ 1 w 49"/>
                  <a:gd name="T17" fmla="*/ 51 h 138"/>
                  <a:gd name="T18" fmla="*/ 2 w 49"/>
                  <a:gd name="T19" fmla="*/ 42 h 138"/>
                  <a:gd name="T20" fmla="*/ 4 w 49"/>
                  <a:gd name="T21" fmla="*/ 34 h 138"/>
                  <a:gd name="T22" fmla="*/ 8 w 49"/>
                  <a:gd name="T23" fmla="*/ 26 h 138"/>
                  <a:gd name="T24" fmla="*/ 12 w 49"/>
                  <a:gd name="T25" fmla="*/ 18 h 138"/>
                  <a:gd name="T26" fmla="*/ 18 w 49"/>
                  <a:gd name="T27" fmla="*/ 12 h 138"/>
                  <a:gd name="T28" fmla="*/ 25 w 49"/>
                  <a:gd name="T29" fmla="*/ 6 h 138"/>
                  <a:gd name="T30" fmla="*/ 33 w 49"/>
                  <a:gd name="T31" fmla="*/ 2 h 138"/>
                  <a:gd name="T32" fmla="*/ 40 w 49"/>
                  <a:gd name="T33" fmla="*/ 3 h 138"/>
                  <a:gd name="T34" fmla="*/ 43 w 49"/>
                  <a:gd name="T35" fmla="*/ 7 h 138"/>
                  <a:gd name="T36" fmla="*/ 45 w 49"/>
                  <a:gd name="T37" fmla="*/ 12 h 138"/>
                  <a:gd name="T38" fmla="*/ 46 w 49"/>
                  <a:gd name="T39" fmla="*/ 15 h 138"/>
                  <a:gd name="T40" fmla="*/ 47 w 49"/>
                  <a:gd name="T41" fmla="*/ 18 h 138"/>
                  <a:gd name="T42" fmla="*/ 48 w 49"/>
                  <a:gd name="T43" fmla="*/ 21 h 138"/>
                  <a:gd name="T44" fmla="*/ 47 w 49"/>
                  <a:gd name="T45" fmla="*/ 23 h 138"/>
                  <a:gd name="T46" fmla="*/ 46 w 49"/>
                  <a:gd name="T47" fmla="*/ 27 h 138"/>
                  <a:gd name="T48" fmla="*/ 44 w 49"/>
                  <a:gd name="T49" fmla="*/ 31 h 138"/>
                  <a:gd name="T50" fmla="*/ 40 w 49"/>
                  <a:gd name="T51" fmla="*/ 37 h 138"/>
                  <a:gd name="T52" fmla="*/ 36 w 49"/>
                  <a:gd name="T53" fmla="*/ 44 h 138"/>
                  <a:gd name="T54" fmla="*/ 32 w 49"/>
                  <a:gd name="T55" fmla="*/ 54 h 138"/>
                  <a:gd name="T56" fmla="*/ 33 w 49"/>
                  <a:gd name="T57" fmla="*/ 69 h 138"/>
                  <a:gd name="T58" fmla="*/ 34 w 49"/>
                  <a:gd name="T59" fmla="*/ 82 h 138"/>
                  <a:gd name="T60" fmla="*/ 36 w 49"/>
                  <a:gd name="T61" fmla="*/ 94 h 138"/>
                  <a:gd name="T62" fmla="*/ 37 w 49"/>
                  <a:gd name="T63" fmla="*/ 104 h 138"/>
                  <a:gd name="T64" fmla="*/ 38 w 49"/>
                  <a:gd name="T65" fmla="*/ 113 h 138"/>
                  <a:gd name="T66" fmla="*/ 39 w 49"/>
                  <a:gd name="T67" fmla="*/ 120 h 138"/>
                  <a:gd name="T68" fmla="*/ 40 w 49"/>
                  <a:gd name="T69" fmla="*/ 126 h 138"/>
                  <a:gd name="T70" fmla="*/ 41 w 49"/>
                  <a:gd name="T71" fmla="*/ 131 h 138"/>
                  <a:gd name="T72" fmla="*/ 41 w 49"/>
                  <a:gd name="T73" fmla="*/ 134 h 138"/>
                  <a:gd name="T74" fmla="*/ 41 w 49"/>
                  <a:gd name="T75" fmla="*/ 136 h 138"/>
                  <a:gd name="T76" fmla="*/ 41 w 49"/>
                  <a:gd name="T77" fmla="*/ 137 h 138"/>
                  <a:gd name="T78" fmla="*/ 40 w 49"/>
                  <a:gd name="T79" fmla="*/ 136 h 138"/>
                  <a:gd name="T80" fmla="*/ 39 w 49"/>
                  <a:gd name="T81" fmla="*/ 134 h 138"/>
                  <a:gd name="T82" fmla="*/ 37 w 49"/>
                  <a:gd name="T83" fmla="*/ 131 h 138"/>
                  <a:gd name="T84" fmla="*/ 35 w 49"/>
                  <a:gd name="T85" fmla="*/ 126 h 138"/>
                  <a:gd name="T86" fmla="*/ 32 w 49"/>
                  <a:gd name="T87" fmla="*/ 120 h 13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9"/>
                  <a:gd name="T133" fmla="*/ 0 h 138"/>
                  <a:gd name="T134" fmla="*/ 49 w 49"/>
                  <a:gd name="T135" fmla="*/ 138 h 13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9" h="138">
                    <a:moveTo>
                      <a:pt x="32" y="120"/>
                    </a:moveTo>
                    <a:lnTo>
                      <a:pt x="28" y="117"/>
                    </a:lnTo>
                    <a:lnTo>
                      <a:pt x="25" y="114"/>
                    </a:lnTo>
                    <a:lnTo>
                      <a:pt x="21" y="111"/>
                    </a:lnTo>
                    <a:lnTo>
                      <a:pt x="18" y="108"/>
                    </a:lnTo>
                    <a:lnTo>
                      <a:pt x="16" y="104"/>
                    </a:lnTo>
                    <a:lnTo>
                      <a:pt x="13" y="100"/>
                    </a:lnTo>
                    <a:lnTo>
                      <a:pt x="11" y="96"/>
                    </a:lnTo>
                    <a:lnTo>
                      <a:pt x="9" y="92"/>
                    </a:lnTo>
                    <a:lnTo>
                      <a:pt x="7" y="88"/>
                    </a:lnTo>
                    <a:lnTo>
                      <a:pt x="5" y="83"/>
                    </a:lnTo>
                    <a:lnTo>
                      <a:pt x="4" y="79"/>
                    </a:lnTo>
                    <a:lnTo>
                      <a:pt x="2" y="74"/>
                    </a:lnTo>
                    <a:lnTo>
                      <a:pt x="2" y="70"/>
                    </a:lnTo>
                    <a:lnTo>
                      <a:pt x="1" y="65"/>
                    </a:lnTo>
                    <a:lnTo>
                      <a:pt x="1" y="60"/>
                    </a:lnTo>
                    <a:lnTo>
                      <a:pt x="0" y="56"/>
                    </a:lnTo>
                    <a:lnTo>
                      <a:pt x="1" y="51"/>
                    </a:lnTo>
                    <a:lnTo>
                      <a:pt x="1" y="47"/>
                    </a:lnTo>
                    <a:lnTo>
                      <a:pt x="2" y="42"/>
                    </a:lnTo>
                    <a:lnTo>
                      <a:pt x="3" y="38"/>
                    </a:lnTo>
                    <a:lnTo>
                      <a:pt x="4" y="34"/>
                    </a:lnTo>
                    <a:lnTo>
                      <a:pt x="6" y="30"/>
                    </a:lnTo>
                    <a:lnTo>
                      <a:pt x="8" y="26"/>
                    </a:lnTo>
                    <a:lnTo>
                      <a:pt x="10" y="22"/>
                    </a:lnTo>
                    <a:lnTo>
                      <a:pt x="12" y="18"/>
                    </a:lnTo>
                    <a:lnTo>
                      <a:pt x="15" y="15"/>
                    </a:lnTo>
                    <a:lnTo>
                      <a:pt x="18" y="12"/>
                    </a:lnTo>
                    <a:lnTo>
                      <a:pt x="21" y="9"/>
                    </a:lnTo>
                    <a:lnTo>
                      <a:pt x="25" y="6"/>
                    </a:lnTo>
                    <a:lnTo>
                      <a:pt x="29" y="4"/>
                    </a:lnTo>
                    <a:lnTo>
                      <a:pt x="33" y="2"/>
                    </a:lnTo>
                    <a:lnTo>
                      <a:pt x="38" y="0"/>
                    </a:lnTo>
                    <a:lnTo>
                      <a:pt x="40" y="3"/>
                    </a:lnTo>
                    <a:lnTo>
                      <a:pt x="41" y="5"/>
                    </a:lnTo>
                    <a:lnTo>
                      <a:pt x="43" y="7"/>
                    </a:lnTo>
                    <a:lnTo>
                      <a:pt x="44" y="10"/>
                    </a:lnTo>
                    <a:lnTo>
                      <a:pt x="45" y="12"/>
                    </a:lnTo>
                    <a:lnTo>
                      <a:pt x="46" y="13"/>
                    </a:lnTo>
                    <a:lnTo>
                      <a:pt x="46" y="15"/>
                    </a:lnTo>
                    <a:lnTo>
                      <a:pt x="47" y="17"/>
                    </a:lnTo>
                    <a:lnTo>
                      <a:pt x="47" y="18"/>
                    </a:lnTo>
                    <a:lnTo>
                      <a:pt x="47" y="19"/>
                    </a:lnTo>
                    <a:lnTo>
                      <a:pt x="48" y="21"/>
                    </a:lnTo>
                    <a:lnTo>
                      <a:pt x="47" y="22"/>
                    </a:lnTo>
                    <a:lnTo>
                      <a:pt x="47" y="23"/>
                    </a:lnTo>
                    <a:lnTo>
                      <a:pt x="47" y="24"/>
                    </a:lnTo>
                    <a:lnTo>
                      <a:pt x="46" y="27"/>
                    </a:lnTo>
                    <a:lnTo>
                      <a:pt x="45" y="29"/>
                    </a:lnTo>
                    <a:lnTo>
                      <a:pt x="44" y="31"/>
                    </a:lnTo>
                    <a:lnTo>
                      <a:pt x="42" y="34"/>
                    </a:lnTo>
                    <a:lnTo>
                      <a:pt x="40" y="37"/>
                    </a:lnTo>
                    <a:lnTo>
                      <a:pt x="38" y="40"/>
                    </a:lnTo>
                    <a:lnTo>
                      <a:pt x="36" y="44"/>
                    </a:lnTo>
                    <a:lnTo>
                      <a:pt x="34" y="48"/>
                    </a:lnTo>
                    <a:lnTo>
                      <a:pt x="32" y="54"/>
                    </a:lnTo>
                    <a:lnTo>
                      <a:pt x="33" y="61"/>
                    </a:lnTo>
                    <a:lnTo>
                      <a:pt x="33" y="69"/>
                    </a:lnTo>
                    <a:lnTo>
                      <a:pt x="34" y="75"/>
                    </a:lnTo>
                    <a:lnTo>
                      <a:pt x="34" y="82"/>
                    </a:lnTo>
                    <a:lnTo>
                      <a:pt x="35" y="88"/>
                    </a:lnTo>
                    <a:lnTo>
                      <a:pt x="36" y="94"/>
                    </a:lnTo>
                    <a:lnTo>
                      <a:pt x="36" y="99"/>
                    </a:lnTo>
                    <a:lnTo>
                      <a:pt x="37" y="104"/>
                    </a:lnTo>
                    <a:lnTo>
                      <a:pt x="38" y="108"/>
                    </a:lnTo>
                    <a:lnTo>
                      <a:pt x="38" y="113"/>
                    </a:lnTo>
                    <a:lnTo>
                      <a:pt x="39" y="117"/>
                    </a:lnTo>
                    <a:lnTo>
                      <a:pt x="39" y="120"/>
                    </a:lnTo>
                    <a:lnTo>
                      <a:pt x="40" y="123"/>
                    </a:lnTo>
                    <a:lnTo>
                      <a:pt x="40" y="126"/>
                    </a:lnTo>
                    <a:lnTo>
                      <a:pt x="41" y="129"/>
                    </a:lnTo>
                    <a:lnTo>
                      <a:pt x="41" y="131"/>
                    </a:lnTo>
                    <a:lnTo>
                      <a:pt x="41" y="133"/>
                    </a:lnTo>
                    <a:lnTo>
                      <a:pt x="41" y="134"/>
                    </a:lnTo>
                    <a:lnTo>
                      <a:pt x="41" y="135"/>
                    </a:lnTo>
                    <a:lnTo>
                      <a:pt x="41" y="136"/>
                    </a:lnTo>
                    <a:lnTo>
                      <a:pt x="41" y="137"/>
                    </a:lnTo>
                    <a:lnTo>
                      <a:pt x="40" y="136"/>
                    </a:lnTo>
                    <a:lnTo>
                      <a:pt x="40" y="135"/>
                    </a:lnTo>
                    <a:lnTo>
                      <a:pt x="39" y="134"/>
                    </a:lnTo>
                    <a:lnTo>
                      <a:pt x="38" y="133"/>
                    </a:lnTo>
                    <a:lnTo>
                      <a:pt x="37" y="131"/>
                    </a:lnTo>
                    <a:lnTo>
                      <a:pt x="36" y="129"/>
                    </a:lnTo>
                    <a:lnTo>
                      <a:pt x="35" y="126"/>
                    </a:lnTo>
                    <a:lnTo>
                      <a:pt x="34" y="123"/>
                    </a:lnTo>
                    <a:lnTo>
                      <a:pt x="32" y="1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6476" name="Freeform 39"/>
              <p:cNvSpPr>
                <a:spLocks/>
              </p:cNvSpPr>
              <p:nvPr/>
            </p:nvSpPr>
            <p:spPr bwMode="auto">
              <a:xfrm>
                <a:off x="2922" y="1180"/>
                <a:ext cx="146" cy="57"/>
              </a:xfrm>
              <a:custGeom>
                <a:avLst/>
                <a:gdLst>
                  <a:gd name="T0" fmla="*/ 18 w 146"/>
                  <a:gd name="T1" fmla="*/ 21 h 57"/>
                  <a:gd name="T2" fmla="*/ 28 w 146"/>
                  <a:gd name="T3" fmla="*/ 24 h 57"/>
                  <a:gd name="T4" fmla="*/ 36 w 146"/>
                  <a:gd name="T5" fmla="*/ 26 h 57"/>
                  <a:gd name="T6" fmla="*/ 42 w 146"/>
                  <a:gd name="T7" fmla="*/ 28 h 57"/>
                  <a:gd name="T8" fmla="*/ 48 w 146"/>
                  <a:gd name="T9" fmla="*/ 29 h 57"/>
                  <a:gd name="T10" fmla="*/ 54 w 146"/>
                  <a:gd name="T11" fmla="*/ 31 h 57"/>
                  <a:gd name="T12" fmla="*/ 60 w 146"/>
                  <a:gd name="T13" fmla="*/ 32 h 57"/>
                  <a:gd name="T14" fmla="*/ 66 w 146"/>
                  <a:gd name="T15" fmla="*/ 32 h 57"/>
                  <a:gd name="T16" fmla="*/ 72 w 146"/>
                  <a:gd name="T17" fmla="*/ 31 h 57"/>
                  <a:gd name="T18" fmla="*/ 78 w 146"/>
                  <a:gd name="T19" fmla="*/ 30 h 57"/>
                  <a:gd name="T20" fmla="*/ 84 w 146"/>
                  <a:gd name="T21" fmla="*/ 29 h 57"/>
                  <a:gd name="T22" fmla="*/ 92 w 146"/>
                  <a:gd name="T23" fmla="*/ 28 h 57"/>
                  <a:gd name="T24" fmla="*/ 102 w 146"/>
                  <a:gd name="T25" fmla="*/ 27 h 57"/>
                  <a:gd name="T26" fmla="*/ 110 w 146"/>
                  <a:gd name="T27" fmla="*/ 24 h 57"/>
                  <a:gd name="T28" fmla="*/ 118 w 146"/>
                  <a:gd name="T29" fmla="*/ 16 h 57"/>
                  <a:gd name="T30" fmla="*/ 122 w 146"/>
                  <a:gd name="T31" fmla="*/ 11 h 57"/>
                  <a:gd name="T32" fmla="*/ 127 w 146"/>
                  <a:gd name="T33" fmla="*/ 6 h 57"/>
                  <a:gd name="T34" fmla="*/ 132 w 146"/>
                  <a:gd name="T35" fmla="*/ 3 h 57"/>
                  <a:gd name="T36" fmla="*/ 135 w 146"/>
                  <a:gd name="T37" fmla="*/ 1 h 57"/>
                  <a:gd name="T38" fmla="*/ 138 w 146"/>
                  <a:gd name="T39" fmla="*/ 0 h 57"/>
                  <a:gd name="T40" fmla="*/ 140 w 146"/>
                  <a:gd name="T41" fmla="*/ 0 h 57"/>
                  <a:gd name="T42" fmla="*/ 142 w 146"/>
                  <a:gd name="T43" fmla="*/ 0 h 57"/>
                  <a:gd name="T44" fmla="*/ 143 w 146"/>
                  <a:gd name="T45" fmla="*/ 1 h 57"/>
                  <a:gd name="T46" fmla="*/ 145 w 146"/>
                  <a:gd name="T47" fmla="*/ 3 h 57"/>
                  <a:gd name="T48" fmla="*/ 145 w 146"/>
                  <a:gd name="T49" fmla="*/ 6 h 57"/>
                  <a:gd name="T50" fmla="*/ 144 w 146"/>
                  <a:gd name="T51" fmla="*/ 10 h 57"/>
                  <a:gd name="T52" fmla="*/ 141 w 146"/>
                  <a:gd name="T53" fmla="*/ 15 h 57"/>
                  <a:gd name="T54" fmla="*/ 138 w 146"/>
                  <a:gd name="T55" fmla="*/ 20 h 57"/>
                  <a:gd name="T56" fmla="*/ 134 w 146"/>
                  <a:gd name="T57" fmla="*/ 28 h 57"/>
                  <a:gd name="T58" fmla="*/ 129 w 146"/>
                  <a:gd name="T59" fmla="*/ 34 h 57"/>
                  <a:gd name="T60" fmla="*/ 124 w 146"/>
                  <a:gd name="T61" fmla="*/ 39 h 57"/>
                  <a:gd name="T62" fmla="*/ 118 w 146"/>
                  <a:gd name="T63" fmla="*/ 44 h 57"/>
                  <a:gd name="T64" fmla="*/ 112 w 146"/>
                  <a:gd name="T65" fmla="*/ 47 h 57"/>
                  <a:gd name="T66" fmla="*/ 105 w 146"/>
                  <a:gd name="T67" fmla="*/ 51 h 57"/>
                  <a:gd name="T68" fmla="*/ 90 w 146"/>
                  <a:gd name="T69" fmla="*/ 56 h 57"/>
                  <a:gd name="T70" fmla="*/ 78 w 146"/>
                  <a:gd name="T71" fmla="*/ 54 h 57"/>
                  <a:gd name="T72" fmla="*/ 68 w 146"/>
                  <a:gd name="T73" fmla="*/ 52 h 57"/>
                  <a:gd name="T74" fmla="*/ 60 w 146"/>
                  <a:gd name="T75" fmla="*/ 49 h 57"/>
                  <a:gd name="T76" fmla="*/ 48 w 146"/>
                  <a:gd name="T77" fmla="*/ 46 h 57"/>
                  <a:gd name="T78" fmla="*/ 40 w 146"/>
                  <a:gd name="T79" fmla="*/ 43 h 57"/>
                  <a:gd name="T80" fmla="*/ 32 w 146"/>
                  <a:gd name="T81" fmla="*/ 39 h 57"/>
                  <a:gd name="T82" fmla="*/ 23 w 146"/>
                  <a:gd name="T83" fmla="*/ 35 h 57"/>
                  <a:gd name="T84" fmla="*/ 17 w 146"/>
                  <a:gd name="T85" fmla="*/ 31 h 57"/>
                  <a:gd name="T86" fmla="*/ 13 w 146"/>
                  <a:gd name="T87" fmla="*/ 31 h 57"/>
                  <a:gd name="T88" fmla="*/ 8 w 146"/>
                  <a:gd name="T89" fmla="*/ 30 h 57"/>
                  <a:gd name="T90" fmla="*/ 4 w 146"/>
                  <a:gd name="T91" fmla="*/ 29 h 57"/>
                  <a:gd name="T92" fmla="*/ 2 w 146"/>
                  <a:gd name="T93" fmla="*/ 28 h 57"/>
                  <a:gd name="T94" fmla="*/ 1 w 146"/>
                  <a:gd name="T95" fmla="*/ 27 h 57"/>
                  <a:gd name="T96" fmla="*/ 0 w 146"/>
                  <a:gd name="T97" fmla="*/ 25 h 57"/>
                  <a:gd name="T98" fmla="*/ 0 w 146"/>
                  <a:gd name="T99" fmla="*/ 24 h 57"/>
                  <a:gd name="T100" fmla="*/ 4 w 146"/>
                  <a:gd name="T101" fmla="*/ 22 h 57"/>
                  <a:gd name="T102" fmla="*/ 8 w 146"/>
                  <a:gd name="T103" fmla="*/ 21 h 57"/>
                  <a:gd name="T104" fmla="*/ 12 w 146"/>
                  <a:gd name="T105" fmla="*/ 20 h 5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46"/>
                  <a:gd name="T160" fmla="*/ 0 h 57"/>
                  <a:gd name="T161" fmla="*/ 146 w 146"/>
                  <a:gd name="T162" fmla="*/ 57 h 5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46" h="57">
                    <a:moveTo>
                      <a:pt x="12" y="20"/>
                    </a:moveTo>
                    <a:lnTo>
                      <a:pt x="18" y="21"/>
                    </a:lnTo>
                    <a:lnTo>
                      <a:pt x="23" y="23"/>
                    </a:lnTo>
                    <a:lnTo>
                      <a:pt x="28" y="24"/>
                    </a:lnTo>
                    <a:lnTo>
                      <a:pt x="32" y="25"/>
                    </a:lnTo>
                    <a:lnTo>
                      <a:pt x="36" y="26"/>
                    </a:lnTo>
                    <a:lnTo>
                      <a:pt x="39" y="27"/>
                    </a:lnTo>
                    <a:lnTo>
                      <a:pt x="42" y="28"/>
                    </a:lnTo>
                    <a:lnTo>
                      <a:pt x="45" y="29"/>
                    </a:lnTo>
                    <a:lnTo>
                      <a:pt x="48" y="29"/>
                    </a:lnTo>
                    <a:lnTo>
                      <a:pt x="50" y="30"/>
                    </a:lnTo>
                    <a:lnTo>
                      <a:pt x="54" y="31"/>
                    </a:lnTo>
                    <a:lnTo>
                      <a:pt x="57" y="32"/>
                    </a:lnTo>
                    <a:lnTo>
                      <a:pt x="60" y="32"/>
                    </a:lnTo>
                    <a:lnTo>
                      <a:pt x="63" y="32"/>
                    </a:lnTo>
                    <a:lnTo>
                      <a:pt x="66" y="32"/>
                    </a:lnTo>
                    <a:lnTo>
                      <a:pt x="70" y="31"/>
                    </a:lnTo>
                    <a:lnTo>
                      <a:pt x="72" y="31"/>
                    </a:lnTo>
                    <a:lnTo>
                      <a:pt x="75" y="31"/>
                    </a:lnTo>
                    <a:lnTo>
                      <a:pt x="78" y="30"/>
                    </a:lnTo>
                    <a:lnTo>
                      <a:pt x="81" y="30"/>
                    </a:lnTo>
                    <a:lnTo>
                      <a:pt x="84" y="29"/>
                    </a:lnTo>
                    <a:lnTo>
                      <a:pt x="88" y="29"/>
                    </a:lnTo>
                    <a:lnTo>
                      <a:pt x="92" y="28"/>
                    </a:lnTo>
                    <a:lnTo>
                      <a:pt x="97" y="27"/>
                    </a:lnTo>
                    <a:lnTo>
                      <a:pt x="102" y="27"/>
                    </a:lnTo>
                    <a:lnTo>
                      <a:pt x="108" y="26"/>
                    </a:lnTo>
                    <a:lnTo>
                      <a:pt x="110" y="24"/>
                    </a:lnTo>
                    <a:lnTo>
                      <a:pt x="113" y="21"/>
                    </a:lnTo>
                    <a:lnTo>
                      <a:pt x="118" y="16"/>
                    </a:lnTo>
                    <a:lnTo>
                      <a:pt x="120" y="13"/>
                    </a:lnTo>
                    <a:lnTo>
                      <a:pt x="122" y="11"/>
                    </a:lnTo>
                    <a:lnTo>
                      <a:pt x="125" y="9"/>
                    </a:lnTo>
                    <a:lnTo>
                      <a:pt x="127" y="6"/>
                    </a:lnTo>
                    <a:lnTo>
                      <a:pt x="130" y="5"/>
                    </a:lnTo>
                    <a:lnTo>
                      <a:pt x="132" y="3"/>
                    </a:lnTo>
                    <a:lnTo>
                      <a:pt x="135" y="2"/>
                    </a:lnTo>
                    <a:lnTo>
                      <a:pt x="135" y="1"/>
                    </a:lnTo>
                    <a:lnTo>
                      <a:pt x="137" y="1"/>
                    </a:lnTo>
                    <a:lnTo>
                      <a:pt x="138" y="0"/>
                    </a:lnTo>
                    <a:lnTo>
                      <a:pt x="139" y="0"/>
                    </a:lnTo>
                    <a:lnTo>
                      <a:pt x="140" y="0"/>
                    </a:lnTo>
                    <a:lnTo>
                      <a:pt x="141" y="0"/>
                    </a:lnTo>
                    <a:lnTo>
                      <a:pt x="142" y="0"/>
                    </a:lnTo>
                    <a:lnTo>
                      <a:pt x="142" y="1"/>
                    </a:lnTo>
                    <a:lnTo>
                      <a:pt x="143" y="1"/>
                    </a:lnTo>
                    <a:lnTo>
                      <a:pt x="144" y="2"/>
                    </a:lnTo>
                    <a:lnTo>
                      <a:pt x="145" y="3"/>
                    </a:lnTo>
                    <a:lnTo>
                      <a:pt x="145" y="4"/>
                    </a:lnTo>
                    <a:lnTo>
                      <a:pt x="145" y="6"/>
                    </a:lnTo>
                    <a:lnTo>
                      <a:pt x="145" y="8"/>
                    </a:lnTo>
                    <a:lnTo>
                      <a:pt x="144" y="10"/>
                    </a:lnTo>
                    <a:lnTo>
                      <a:pt x="142" y="13"/>
                    </a:lnTo>
                    <a:lnTo>
                      <a:pt x="141" y="15"/>
                    </a:lnTo>
                    <a:lnTo>
                      <a:pt x="139" y="18"/>
                    </a:lnTo>
                    <a:lnTo>
                      <a:pt x="138" y="20"/>
                    </a:lnTo>
                    <a:lnTo>
                      <a:pt x="136" y="24"/>
                    </a:lnTo>
                    <a:lnTo>
                      <a:pt x="134" y="28"/>
                    </a:lnTo>
                    <a:lnTo>
                      <a:pt x="131" y="31"/>
                    </a:lnTo>
                    <a:lnTo>
                      <a:pt x="129" y="34"/>
                    </a:lnTo>
                    <a:lnTo>
                      <a:pt x="126" y="37"/>
                    </a:lnTo>
                    <a:lnTo>
                      <a:pt x="124" y="39"/>
                    </a:lnTo>
                    <a:lnTo>
                      <a:pt x="121" y="41"/>
                    </a:lnTo>
                    <a:lnTo>
                      <a:pt x="118" y="44"/>
                    </a:lnTo>
                    <a:lnTo>
                      <a:pt x="115" y="46"/>
                    </a:lnTo>
                    <a:lnTo>
                      <a:pt x="112" y="47"/>
                    </a:lnTo>
                    <a:lnTo>
                      <a:pt x="109" y="49"/>
                    </a:lnTo>
                    <a:lnTo>
                      <a:pt x="105" y="51"/>
                    </a:lnTo>
                    <a:lnTo>
                      <a:pt x="98" y="53"/>
                    </a:lnTo>
                    <a:lnTo>
                      <a:pt x="90" y="56"/>
                    </a:lnTo>
                    <a:lnTo>
                      <a:pt x="84" y="55"/>
                    </a:lnTo>
                    <a:lnTo>
                      <a:pt x="78" y="54"/>
                    </a:lnTo>
                    <a:lnTo>
                      <a:pt x="73" y="53"/>
                    </a:lnTo>
                    <a:lnTo>
                      <a:pt x="68" y="52"/>
                    </a:lnTo>
                    <a:lnTo>
                      <a:pt x="64" y="51"/>
                    </a:lnTo>
                    <a:lnTo>
                      <a:pt x="60" y="49"/>
                    </a:lnTo>
                    <a:lnTo>
                      <a:pt x="52" y="47"/>
                    </a:lnTo>
                    <a:lnTo>
                      <a:pt x="48" y="46"/>
                    </a:lnTo>
                    <a:lnTo>
                      <a:pt x="44" y="44"/>
                    </a:lnTo>
                    <a:lnTo>
                      <a:pt x="40" y="43"/>
                    </a:lnTo>
                    <a:lnTo>
                      <a:pt x="36" y="41"/>
                    </a:lnTo>
                    <a:lnTo>
                      <a:pt x="32" y="39"/>
                    </a:lnTo>
                    <a:lnTo>
                      <a:pt x="28" y="37"/>
                    </a:lnTo>
                    <a:lnTo>
                      <a:pt x="23" y="35"/>
                    </a:lnTo>
                    <a:lnTo>
                      <a:pt x="18" y="32"/>
                    </a:lnTo>
                    <a:lnTo>
                      <a:pt x="17" y="31"/>
                    </a:lnTo>
                    <a:lnTo>
                      <a:pt x="16" y="31"/>
                    </a:lnTo>
                    <a:lnTo>
                      <a:pt x="13" y="31"/>
                    </a:lnTo>
                    <a:lnTo>
                      <a:pt x="11" y="30"/>
                    </a:lnTo>
                    <a:lnTo>
                      <a:pt x="8" y="30"/>
                    </a:lnTo>
                    <a:lnTo>
                      <a:pt x="5" y="30"/>
                    </a:lnTo>
                    <a:lnTo>
                      <a:pt x="4" y="29"/>
                    </a:lnTo>
                    <a:lnTo>
                      <a:pt x="3" y="29"/>
                    </a:lnTo>
                    <a:lnTo>
                      <a:pt x="2" y="28"/>
                    </a:lnTo>
                    <a:lnTo>
                      <a:pt x="1" y="28"/>
                    </a:lnTo>
                    <a:lnTo>
                      <a:pt x="1" y="27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2" y="23"/>
                    </a:lnTo>
                    <a:lnTo>
                      <a:pt x="4" y="22"/>
                    </a:lnTo>
                    <a:lnTo>
                      <a:pt x="6" y="22"/>
                    </a:lnTo>
                    <a:lnTo>
                      <a:pt x="8" y="21"/>
                    </a:lnTo>
                    <a:lnTo>
                      <a:pt x="10" y="21"/>
                    </a:lnTo>
                    <a:lnTo>
                      <a:pt x="12" y="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25659" name="Group 48"/>
            <p:cNvGrpSpPr>
              <a:grpSpLocks/>
            </p:cNvGrpSpPr>
            <p:nvPr/>
          </p:nvGrpSpPr>
          <p:grpSpPr bwMode="auto">
            <a:xfrm>
              <a:off x="2500" y="1102"/>
              <a:ext cx="735" cy="357"/>
              <a:chOff x="2500" y="1102"/>
              <a:chExt cx="735" cy="357"/>
            </a:xfrm>
          </p:grpSpPr>
          <p:sp>
            <p:nvSpPr>
              <p:cNvPr id="16466" name="Oval 41"/>
              <p:cNvSpPr>
                <a:spLocks noChangeArrowheads="1"/>
              </p:cNvSpPr>
              <p:nvPr/>
            </p:nvSpPr>
            <p:spPr bwMode="auto">
              <a:xfrm>
                <a:off x="2689" y="1297"/>
                <a:ext cx="142" cy="9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ZA" sz="1350"/>
              </a:p>
            </p:txBody>
          </p:sp>
          <p:grpSp>
            <p:nvGrpSpPr>
              <p:cNvPr id="25684" name="Group 45"/>
              <p:cNvGrpSpPr>
                <a:grpSpLocks/>
              </p:cNvGrpSpPr>
              <p:nvPr/>
            </p:nvGrpSpPr>
            <p:grpSpPr bwMode="auto">
              <a:xfrm>
                <a:off x="2500" y="1102"/>
                <a:ext cx="735" cy="357"/>
                <a:chOff x="2500" y="1102"/>
                <a:chExt cx="735" cy="357"/>
              </a:xfrm>
            </p:grpSpPr>
            <p:sp>
              <p:nvSpPr>
                <p:cNvPr id="16470" name="Line 42"/>
                <p:cNvSpPr>
                  <a:spLocks noChangeShapeType="1"/>
                </p:cNvSpPr>
                <p:nvPr/>
              </p:nvSpPr>
              <p:spPr bwMode="auto">
                <a:xfrm>
                  <a:off x="2592" y="1152"/>
                  <a:ext cx="528" cy="24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16471" name="Freeform 43"/>
                <p:cNvSpPr>
                  <a:spLocks/>
                </p:cNvSpPr>
                <p:nvPr/>
              </p:nvSpPr>
              <p:spPr bwMode="auto">
                <a:xfrm>
                  <a:off x="3072" y="1356"/>
                  <a:ext cx="163" cy="103"/>
                </a:xfrm>
                <a:custGeom>
                  <a:avLst/>
                  <a:gdLst>
                    <a:gd name="T0" fmla="*/ 4 w 163"/>
                    <a:gd name="T1" fmla="*/ 22 h 103"/>
                    <a:gd name="T2" fmla="*/ 10 w 163"/>
                    <a:gd name="T3" fmla="*/ 28 h 103"/>
                    <a:gd name="T4" fmla="*/ 15 w 163"/>
                    <a:gd name="T5" fmla="*/ 34 h 103"/>
                    <a:gd name="T6" fmla="*/ 20 w 163"/>
                    <a:gd name="T7" fmla="*/ 38 h 103"/>
                    <a:gd name="T8" fmla="*/ 23 w 163"/>
                    <a:gd name="T9" fmla="*/ 42 h 103"/>
                    <a:gd name="T10" fmla="*/ 27 w 163"/>
                    <a:gd name="T11" fmla="*/ 46 h 103"/>
                    <a:gd name="T12" fmla="*/ 30 w 163"/>
                    <a:gd name="T13" fmla="*/ 49 h 103"/>
                    <a:gd name="T14" fmla="*/ 34 w 163"/>
                    <a:gd name="T15" fmla="*/ 52 h 103"/>
                    <a:gd name="T16" fmla="*/ 38 w 163"/>
                    <a:gd name="T17" fmla="*/ 56 h 103"/>
                    <a:gd name="T18" fmla="*/ 44 w 163"/>
                    <a:gd name="T19" fmla="*/ 60 h 103"/>
                    <a:gd name="T20" fmla="*/ 51 w 163"/>
                    <a:gd name="T21" fmla="*/ 64 h 103"/>
                    <a:gd name="T22" fmla="*/ 56 w 163"/>
                    <a:gd name="T23" fmla="*/ 69 h 103"/>
                    <a:gd name="T24" fmla="*/ 58 w 163"/>
                    <a:gd name="T25" fmla="*/ 73 h 103"/>
                    <a:gd name="T26" fmla="*/ 61 w 163"/>
                    <a:gd name="T27" fmla="*/ 77 h 103"/>
                    <a:gd name="T28" fmla="*/ 63 w 163"/>
                    <a:gd name="T29" fmla="*/ 81 h 103"/>
                    <a:gd name="T30" fmla="*/ 66 w 163"/>
                    <a:gd name="T31" fmla="*/ 85 h 103"/>
                    <a:gd name="T32" fmla="*/ 69 w 163"/>
                    <a:gd name="T33" fmla="*/ 87 h 103"/>
                    <a:gd name="T34" fmla="*/ 73 w 163"/>
                    <a:gd name="T35" fmla="*/ 88 h 103"/>
                    <a:gd name="T36" fmla="*/ 79 w 163"/>
                    <a:gd name="T37" fmla="*/ 90 h 103"/>
                    <a:gd name="T38" fmla="*/ 86 w 163"/>
                    <a:gd name="T39" fmla="*/ 91 h 103"/>
                    <a:gd name="T40" fmla="*/ 91 w 163"/>
                    <a:gd name="T41" fmla="*/ 93 h 103"/>
                    <a:gd name="T42" fmla="*/ 98 w 163"/>
                    <a:gd name="T43" fmla="*/ 95 h 103"/>
                    <a:gd name="T44" fmla="*/ 105 w 163"/>
                    <a:gd name="T45" fmla="*/ 97 h 103"/>
                    <a:gd name="T46" fmla="*/ 110 w 163"/>
                    <a:gd name="T47" fmla="*/ 99 h 103"/>
                    <a:gd name="T48" fmla="*/ 116 w 163"/>
                    <a:gd name="T49" fmla="*/ 101 h 103"/>
                    <a:gd name="T50" fmla="*/ 119 w 163"/>
                    <a:gd name="T51" fmla="*/ 102 h 103"/>
                    <a:gd name="T52" fmla="*/ 120 w 163"/>
                    <a:gd name="T53" fmla="*/ 102 h 103"/>
                    <a:gd name="T54" fmla="*/ 127 w 163"/>
                    <a:gd name="T55" fmla="*/ 100 h 103"/>
                    <a:gd name="T56" fmla="*/ 132 w 163"/>
                    <a:gd name="T57" fmla="*/ 98 h 103"/>
                    <a:gd name="T58" fmla="*/ 136 w 163"/>
                    <a:gd name="T59" fmla="*/ 97 h 103"/>
                    <a:gd name="T60" fmla="*/ 141 w 163"/>
                    <a:gd name="T61" fmla="*/ 94 h 103"/>
                    <a:gd name="T62" fmla="*/ 143 w 163"/>
                    <a:gd name="T63" fmla="*/ 91 h 103"/>
                    <a:gd name="T64" fmla="*/ 146 w 163"/>
                    <a:gd name="T65" fmla="*/ 87 h 103"/>
                    <a:gd name="T66" fmla="*/ 148 w 163"/>
                    <a:gd name="T67" fmla="*/ 82 h 103"/>
                    <a:gd name="T68" fmla="*/ 151 w 163"/>
                    <a:gd name="T69" fmla="*/ 76 h 103"/>
                    <a:gd name="T70" fmla="*/ 154 w 163"/>
                    <a:gd name="T71" fmla="*/ 67 h 103"/>
                    <a:gd name="T72" fmla="*/ 158 w 163"/>
                    <a:gd name="T73" fmla="*/ 56 h 103"/>
                    <a:gd name="T74" fmla="*/ 159 w 163"/>
                    <a:gd name="T75" fmla="*/ 50 h 103"/>
                    <a:gd name="T76" fmla="*/ 161 w 163"/>
                    <a:gd name="T77" fmla="*/ 46 h 103"/>
                    <a:gd name="T78" fmla="*/ 162 w 163"/>
                    <a:gd name="T79" fmla="*/ 43 h 103"/>
                    <a:gd name="T80" fmla="*/ 162 w 163"/>
                    <a:gd name="T81" fmla="*/ 42 h 103"/>
                    <a:gd name="T82" fmla="*/ 157 w 163"/>
                    <a:gd name="T83" fmla="*/ 32 h 103"/>
                    <a:gd name="T84" fmla="*/ 150 w 163"/>
                    <a:gd name="T85" fmla="*/ 24 h 103"/>
                    <a:gd name="T86" fmla="*/ 142 w 163"/>
                    <a:gd name="T87" fmla="*/ 18 h 103"/>
                    <a:gd name="T88" fmla="*/ 133 w 163"/>
                    <a:gd name="T89" fmla="*/ 12 h 103"/>
                    <a:gd name="T90" fmla="*/ 123 w 163"/>
                    <a:gd name="T91" fmla="*/ 8 h 103"/>
                    <a:gd name="T92" fmla="*/ 112 w 163"/>
                    <a:gd name="T93" fmla="*/ 5 h 103"/>
                    <a:gd name="T94" fmla="*/ 90 w 163"/>
                    <a:gd name="T95" fmla="*/ 0 h 103"/>
                    <a:gd name="T96" fmla="*/ 75 w 163"/>
                    <a:gd name="T97" fmla="*/ 1 h 103"/>
                    <a:gd name="T98" fmla="*/ 63 w 163"/>
                    <a:gd name="T99" fmla="*/ 1 h 103"/>
                    <a:gd name="T100" fmla="*/ 53 w 163"/>
                    <a:gd name="T101" fmla="*/ 1 h 103"/>
                    <a:gd name="T102" fmla="*/ 45 w 163"/>
                    <a:gd name="T103" fmla="*/ 1 h 103"/>
                    <a:gd name="T104" fmla="*/ 38 w 163"/>
                    <a:gd name="T105" fmla="*/ 1 h 103"/>
                    <a:gd name="T106" fmla="*/ 33 w 163"/>
                    <a:gd name="T107" fmla="*/ 1 h 103"/>
                    <a:gd name="T108" fmla="*/ 28 w 163"/>
                    <a:gd name="T109" fmla="*/ 0 h 103"/>
                    <a:gd name="T110" fmla="*/ 22 w 163"/>
                    <a:gd name="T111" fmla="*/ 0 h 103"/>
                    <a:gd name="T112" fmla="*/ 17 w 163"/>
                    <a:gd name="T113" fmla="*/ 2 h 103"/>
                    <a:gd name="T114" fmla="*/ 14 w 163"/>
                    <a:gd name="T115" fmla="*/ 4 h 103"/>
                    <a:gd name="T116" fmla="*/ 11 w 163"/>
                    <a:gd name="T117" fmla="*/ 7 h 103"/>
                    <a:gd name="T118" fmla="*/ 7 w 163"/>
                    <a:gd name="T119" fmla="*/ 11 h 103"/>
                    <a:gd name="T120" fmla="*/ 3 w 163"/>
                    <a:gd name="T121" fmla="*/ 15 h 103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63"/>
                    <a:gd name="T184" fmla="*/ 0 h 103"/>
                    <a:gd name="T185" fmla="*/ 163 w 163"/>
                    <a:gd name="T186" fmla="*/ 103 h 103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63" h="103">
                      <a:moveTo>
                        <a:pt x="0" y="18"/>
                      </a:moveTo>
                      <a:lnTo>
                        <a:pt x="4" y="22"/>
                      </a:lnTo>
                      <a:lnTo>
                        <a:pt x="7" y="25"/>
                      </a:lnTo>
                      <a:lnTo>
                        <a:pt x="10" y="28"/>
                      </a:lnTo>
                      <a:lnTo>
                        <a:pt x="13" y="31"/>
                      </a:lnTo>
                      <a:lnTo>
                        <a:pt x="15" y="34"/>
                      </a:lnTo>
                      <a:lnTo>
                        <a:pt x="17" y="36"/>
                      </a:lnTo>
                      <a:lnTo>
                        <a:pt x="20" y="38"/>
                      </a:lnTo>
                      <a:lnTo>
                        <a:pt x="21" y="40"/>
                      </a:lnTo>
                      <a:lnTo>
                        <a:pt x="23" y="42"/>
                      </a:lnTo>
                      <a:lnTo>
                        <a:pt x="24" y="43"/>
                      </a:lnTo>
                      <a:lnTo>
                        <a:pt x="27" y="46"/>
                      </a:lnTo>
                      <a:lnTo>
                        <a:pt x="29" y="48"/>
                      </a:lnTo>
                      <a:lnTo>
                        <a:pt x="30" y="49"/>
                      </a:lnTo>
                      <a:lnTo>
                        <a:pt x="32" y="51"/>
                      </a:lnTo>
                      <a:lnTo>
                        <a:pt x="34" y="52"/>
                      </a:lnTo>
                      <a:lnTo>
                        <a:pt x="35" y="54"/>
                      </a:lnTo>
                      <a:lnTo>
                        <a:pt x="38" y="56"/>
                      </a:lnTo>
                      <a:lnTo>
                        <a:pt x="41" y="57"/>
                      </a:lnTo>
                      <a:lnTo>
                        <a:pt x="44" y="60"/>
                      </a:lnTo>
                      <a:lnTo>
                        <a:pt x="49" y="63"/>
                      </a:lnTo>
                      <a:lnTo>
                        <a:pt x="51" y="64"/>
                      </a:lnTo>
                      <a:lnTo>
                        <a:pt x="54" y="66"/>
                      </a:lnTo>
                      <a:lnTo>
                        <a:pt x="56" y="69"/>
                      </a:lnTo>
                      <a:lnTo>
                        <a:pt x="57" y="71"/>
                      </a:lnTo>
                      <a:lnTo>
                        <a:pt x="58" y="73"/>
                      </a:lnTo>
                      <a:lnTo>
                        <a:pt x="60" y="75"/>
                      </a:lnTo>
                      <a:lnTo>
                        <a:pt x="61" y="77"/>
                      </a:lnTo>
                      <a:lnTo>
                        <a:pt x="62" y="78"/>
                      </a:lnTo>
                      <a:lnTo>
                        <a:pt x="63" y="81"/>
                      </a:lnTo>
                      <a:lnTo>
                        <a:pt x="65" y="83"/>
                      </a:lnTo>
                      <a:lnTo>
                        <a:pt x="66" y="85"/>
                      </a:lnTo>
                      <a:lnTo>
                        <a:pt x="68" y="86"/>
                      </a:lnTo>
                      <a:lnTo>
                        <a:pt x="69" y="87"/>
                      </a:lnTo>
                      <a:lnTo>
                        <a:pt x="71" y="87"/>
                      </a:lnTo>
                      <a:lnTo>
                        <a:pt x="73" y="88"/>
                      </a:lnTo>
                      <a:lnTo>
                        <a:pt x="76" y="89"/>
                      </a:lnTo>
                      <a:lnTo>
                        <a:pt x="79" y="90"/>
                      </a:lnTo>
                      <a:lnTo>
                        <a:pt x="83" y="90"/>
                      </a:lnTo>
                      <a:lnTo>
                        <a:pt x="86" y="91"/>
                      </a:lnTo>
                      <a:lnTo>
                        <a:pt x="88" y="92"/>
                      </a:lnTo>
                      <a:lnTo>
                        <a:pt x="91" y="93"/>
                      </a:lnTo>
                      <a:lnTo>
                        <a:pt x="95" y="94"/>
                      </a:lnTo>
                      <a:lnTo>
                        <a:pt x="98" y="95"/>
                      </a:lnTo>
                      <a:lnTo>
                        <a:pt x="102" y="96"/>
                      </a:lnTo>
                      <a:lnTo>
                        <a:pt x="105" y="97"/>
                      </a:lnTo>
                      <a:lnTo>
                        <a:pt x="107" y="98"/>
                      </a:lnTo>
                      <a:lnTo>
                        <a:pt x="110" y="99"/>
                      </a:lnTo>
                      <a:lnTo>
                        <a:pt x="113" y="100"/>
                      </a:lnTo>
                      <a:lnTo>
                        <a:pt x="116" y="101"/>
                      </a:lnTo>
                      <a:lnTo>
                        <a:pt x="118" y="101"/>
                      </a:lnTo>
                      <a:lnTo>
                        <a:pt x="119" y="102"/>
                      </a:lnTo>
                      <a:lnTo>
                        <a:pt x="120" y="102"/>
                      </a:lnTo>
                      <a:lnTo>
                        <a:pt x="124" y="101"/>
                      </a:lnTo>
                      <a:lnTo>
                        <a:pt x="127" y="100"/>
                      </a:lnTo>
                      <a:lnTo>
                        <a:pt x="129" y="99"/>
                      </a:lnTo>
                      <a:lnTo>
                        <a:pt x="132" y="98"/>
                      </a:lnTo>
                      <a:lnTo>
                        <a:pt x="134" y="98"/>
                      </a:lnTo>
                      <a:lnTo>
                        <a:pt x="136" y="97"/>
                      </a:lnTo>
                      <a:lnTo>
                        <a:pt x="139" y="95"/>
                      </a:lnTo>
                      <a:lnTo>
                        <a:pt x="141" y="94"/>
                      </a:lnTo>
                      <a:lnTo>
                        <a:pt x="142" y="93"/>
                      </a:lnTo>
                      <a:lnTo>
                        <a:pt x="143" y="91"/>
                      </a:lnTo>
                      <a:lnTo>
                        <a:pt x="144" y="90"/>
                      </a:lnTo>
                      <a:lnTo>
                        <a:pt x="146" y="87"/>
                      </a:lnTo>
                      <a:lnTo>
                        <a:pt x="147" y="85"/>
                      </a:lnTo>
                      <a:lnTo>
                        <a:pt x="148" y="82"/>
                      </a:lnTo>
                      <a:lnTo>
                        <a:pt x="150" y="78"/>
                      </a:lnTo>
                      <a:lnTo>
                        <a:pt x="151" y="76"/>
                      </a:lnTo>
                      <a:lnTo>
                        <a:pt x="152" y="73"/>
                      </a:lnTo>
                      <a:lnTo>
                        <a:pt x="154" y="67"/>
                      </a:lnTo>
                      <a:lnTo>
                        <a:pt x="156" y="61"/>
                      </a:lnTo>
                      <a:lnTo>
                        <a:pt x="158" y="56"/>
                      </a:lnTo>
                      <a:lnTo>
                        <a:pt x="159" y="53"/>
                      </a:lnTo>
                      <a:lnTo>
                        <a:pt x="159" y="50"/>
                      </a:lnTo>
                      <a:lnTo>
                        <a:pt x="160" y="48"/>
                      </a:lnTo>
                      <a:lnTo>
                        <a:pt x="161" y="46"/>
                      </a:lnTo>
                      <a:lnTo>
                        <a:pt x="161" y="44"/>
                      </a:lnTo>
                      <a:lnTo>
                        <a:pt x="162" y="43"/>
                      </a:lnTo>
                      <a:lnTo>
                        <a:pt x="162" y="42"/>
                      </a:lnTo>
                      <a:lnTo>
                        <a:pt x="160" y="37"/>
                      </a:lnTo>
                      <a:lnTo>
                        <a:pt x="157" y="32"/>
                      </a:lnTo>
                      <a:lnTo>
                        <a:pt x="154" y="28"/>
                      </a:lnTo>
                      <a:lnTo>
                        <a:pt x="150" y="24"/>
                      </a:lnTo>
                      <a:lnTo>
                        <a:pt x="147" y="21"/>
                      </a:lnTo>
                      <a:lnTo>
                        <a:pt x="142" y="18"/>
                      </a:lnTo>
                      <a:lnTo>
                        <a:pt x="138" y="15"/>
                      </a:lnTo>
                      <a:lnTo>
                        <a:pt x="133" y="12"/>
                      </a:lnTo>
                      <a:lnTo>
                        <a:pt x="128" y="10"/>
                      </a:lnTo>
                      <a:lnTo>
                        <a:pt x="123" y="8"/>
                      </a:lnTo>
                      <a:lnTo>
                        <a:pt x="118" y="7"/>
                      </a:lnTo>
                      <a:lnTo>
                        <a:pt x="112" y="5"/>
                      </a:lnTo>
                      <a:lnTo>
                        <a:pt x="101" y="2"/>
                      </a:lnTo>
                      <a:lnTo>
                        <a:pt x="90" y="0"/>
                      </a:lnTo>
                      <a:lnTo>
                        <a:pt x="82" y="1"/>
                      </a:lnTo>
                      <a:lnTo>
                        <a:pt x="75" y="1"/>
                      </a:lnTo>
                      <a:lnTo>
                        <a:pt x="69" y="1"/>
                      </a:lnTo>
                      <a:lnTo>
                        <a:pt x="63" y="1"/>
                      </a:lnTo>
                      <a:lnTo>
                        <a:pt x="58" y="1"/>
                      </a:lnTo>
                      <a:lnTo>
                        <a:pt x="53" y="1"/>
                      </a:lnTo>
                      <a:lnTo>
                        <a:pt x="49" y="1"/>
                      </a:lnTo>
                      <a:lnTo>
                        <a:pt x="45" y="1"/>
                      </a:lnTo>
                      <a:lnTo>
                        <a:pt x="41" y="1"/>
                      </a:lnTo>
                      <a:lnTo>
                        <a:pt x="38" y="1"/>
                      </a:lnTo>
                      <a:lnTo>
                        <a:pt x="35" y="1"/>
                      </a:lnTo>
                      <a:lnTo>
                        <a:pt x="33" y="1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5" y="0"/>
                      </a:lnTo>
                      <a:lnTo>
                        <a:pt x="22" y="0"/>
                      </a:lnTo>
                      <a:lnTo>
                        <a:pt x="20" y="1"/>
                      </a:lnTo>
                      <a:lnTo>
                        <a:pt x="17" y="2"/>
                      </a:lnTo>
                      <a:lnTo>
                        <a:pt x="15" y="3"/>
                      </a:lnTo>
                      <a:lnTo>
                        <a:pt x="14" y="4"/>
                      </a:lnTo>
                      <a:lnTo>
                        <a:pt x="12" y="6"/>
                      </a:lnTo>
                      <a:lnTo>
                        <a:pt x="11" y="7"/>
                      </a:lnTo>
                      <a:lnTo>
                        <a:pt x="9" y="9"/>
                      </a:lnTo>
                      <a:lnTo>
                        <a:pt x="7" y="11"/>
                      </a:lnTo>
                      <a:lnTo>
                        <a:pt x="5" y="13"/>
                      </a:lnTo>
                      <a:lnTo>
                        <a:pt x="3" y="15"/>
                      </a:lnTo>
                      <a:lnTo>
                        <a:pt x="0" y="18"/>
                      </a:lnTo>
                    </a:path>
                  </a:pathLst>
                </a:custGeom>
                <a:solidFill>
                  <a:schemeClr val="tx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16472" name="Freeform 44"/>
                <p:cNvSpPr>
                  <a:spLocks/>
                </p:cNvSpPr>
                <p:nvPr/>
              </p:nvSpPr>
              <p:spPr bwMode="auto">
                <a:xfrm>
                  <a:off x="2500" y="1102"/>
                  <a:ext cx="159" cy="101"/>
                </a:xfrm>
                <a:custGeom>
                  <a:avLst/>
                  <a:gdLst>
                    <a:gd name="T0" fmla="*/ 153 w 159"/>
                    <a:gd name="T1" fmla="*/ 86 h 101"/>
                    <a:gd name="T2" fmla="*/ 144 w 159"/>
                    <a:gd name="T3" fmla="*/ 87 h 101"/>
                    <a:gd name="T4" fmla="*/ 137 w 159"/>
                    <a:gd name="T5" fmla="*/ 89 h 101"/>
                    <a:gd name="T6" fmla="*/ 131 w 159"/>
                    <a:gd name="T7" fmla="*/ 90 h 101"/>
                    <a:gd name="T8" fmla="*/ 124 w 159"/>
                    <a:gd name="T9" fmla="*/ 91 h 101"/>
                    <a:gd name="T10" fmla="*/ 118 w 159"/>
                    <a:gd name="T11" fmla="*/ 92 h 101"/>
                    <a:gd name="T12" fmla="*/ 111 w 159"/>
                    <a:gd name="T13" fmla="*/ 93 h 101"/>
                    <a:gd name="T14" fmla="*/ 106 w 159"/>
                    <a:gd name="T15" fmla="*/ 93 h 101"/>
                    <a:gd name="T16" fmla="*/ 100 w 159"/>
                    <a:gd name="T17" fmla="*/ 93 h 101"/>
                    <a:gd name="T18" fmla="*/ 95 w 159"/>
                    <a:gd name="T19" fmla="*/ 93 h 101"/>
                    <a:gd name="T20" fmla="*/ 89 w 159"/>
                    <a:gd name="T21" fmla="*/ 92 h 101"/>
                    <a:gd name="T22" fmla="*/ 83 w 159"/>
                    <a:gd name="T23" fmla="*/ 93 h 101"/>
                    <a:gd name="T24" fmla="*/ 76 w 159"/>
                    <a:gd name="T25" fmla="*/ 96 h 101"/>
                    <a:gd name="T26" fmla="*/ 70 w 159"/>
                    <a:gd name="T27" fmla="*/ 98 h 101"/>
                    <a:gd name="T28" fmla="*/ 66 w 159"/>
                    <a:gd name="T29" fmla="*/ 100 h 101"/>
                    <a:gd name="T30" fmla="*/ 62 w 159"/>
                    <a:gd name="T31" fmla="*/ 100 h 101"/>
                    <a:gd name="T32" fmla="*/ 58 w 159"/>
                    <a:gd name="T33" fmla="*/ 99 h 101"/>
                    <a:gd name="T34" fmla="*/ 52 w 159"/>
                    <a:gd name="T35" fmla="*/ 96 h 101"/>
                    <a:gd name="T36" fmla="*/ 46 w 159"/>
                    <a:gd name="T37" fmla="*/ 94 h 101"/>
                    <a:gd name="T38" fmla="*/ 41 w 159"/>
                    <a:gd name="T39" fmla="*/ 92 h 101"/>
                    <a:gd name="T40" fmla="*/ 34 w 159"/>
                    <a:gd name="T41" fmla="*/ 89 h 101"/>
                    <a:gd name="T42" fmla="*/ 28 w 159"/>
                    <a:gd name="T43" fmla="*/ 87 h 101"/>
                    <a:gd name="T44" fmla="*/ 22 w 159"/>
                    <a:gd name="T45" fmla="*/ 85 h 101"/>
                    <a:gd name="T46" fmla="*/ 16 w 159"/>
                    <a:gd name="T47" fmla="*/ 83 h 101"/>
                    <a:gd name="T48" fmla="*/ 13 w 159"/>
                    <a:gd name="T49" fmla="*/ 82 h 101"/>
                    <a:gd name="T50" fmla="*/ 12 w 159"/>
                    <a:gd name="T51" fmla="*/ 82 h 101"/>
                    <a:gd name="T52" fmla="*/ 8 w 159"/>
                    <a:gd name="T53" fmla="*/ 77 h 101"/>
                    <a:gd name="T54" fmla="*/ 5 w 159"/>
                    <a:gd name="T55" fmla="*/ 72 h 101"/>
                    <a:gd name="T56" fmla="*/ 2 w 159"/>
                    <a:gd name="T57" fmla="*/ 69 h 101"/>
                    <a:gd name="T58" fmla="*/ 0 w 159"/>
                    <a:gd name="T59" fmla="*/ 64 h 101"/>
                    <a:gd name="T60" fmla="*/ 0 w 159"/>
                    <a:gd name="T61" fmla="*/ 60 h 101"/>
                    <a:gd name="T62" fmla="*/ 0 w 159"/>
                    <a:gd name="T63" fmla="*/ 55 h 101"/>
                    <a:gd name="T64" fmla="*/ 1 w 159"/>
                    <a:gd name="T65" fmla="*/ 49 h 101"/>
                    <a:gd name="T66" fmla="*/ 3 w 159"/>
                    <a:gd name="T67" fmla="*/ 42 h 101"/>
                    <a:gd name="T68" fmla="*/ 5 w 159"/>
                    <a:gd name="T69" fmla="*/ 34 h 101"/>
                    <a:gd name="T70" fmla="*/ 9 w 159"/>
                    <a:gd name="T71" fmla="*/ 22 h 101"/>
                    <a:gd name="T72" fmla="*/ 10 w 159"/>
                    <a:gd name="T73" fmla="*/ 17 h 101"/>
                    <a:gd name="T74" fmla="*/ 12 w 159"/>
                    <a:gd name="T75" fmla="*/ 13 h 101"/>
                    <a:gd name="T76" fmla="*/ 13 w 159"/>
                    <a:gd name="T77" fmla="*/ 10 h 101"/>
                    <a:gd name="T78" fmla="*/ 13 w 159"/>
                    <a:gd name="T79" fmla="*/ 9 h 101"/>
                    <a:gd name="T80" fmla="*/ 18 w 159"/>
                    <a:gd name="T81" fmla="*/ 6 h 101"/>
                    <a:gd name="T82" fmla="*/ 28 w 159"/>
                    <a:gd name="T83" fmla="*/ 2 h 101"/>
                    <a:gd name="T84" fmla="*/ 38 w 159"/>
                    <a:gd name="T85" fmla="*/ 0 h 101"/>
                    <a:gd name="T86" fmla="*/ 48 w 159"/>
                    <a:gd name="T87" fmla="*/ 1 h 101"/>
                    <a:gd name="T88" fmla="*/ 59 w 159"/>
                    <a:gd name="T89" fmla="*/ 3 h 101"/>
                    <a:gd name="T90" fmla="*/ 70 w 159"/>
                    <a:gd name="T91" fmla="*/ 6 h 101"/>
                    <a:gd name="T92" fmla="*/ 86 w 159"/>
                    <a:gd name="T93" fmla="*/ 13 h 101"/>
                    <a:gd name="T94" fmla="*/ 102 w 159"/>
                    <a:gd name="T95" fmla="*/ 22 h 101"/>
                    <a:gd name="T96" fmla="*/ 112 w 159"/>
                    <a:gd name="T97" fmla="*/ 30 h 101"/>
                    <a:gd name="T98" fmla="*/ 121 w 159"/>
                    <a:gd name="T99" fmla="*/ 37 h 101"/>
                    <a:gd name="T100" fmla="*/ 129 w 159"/>
                    <a:gd name="T101" fmla="*/ 43 h 101"/>
                    <a:gd name="T102" fmla="*/ 135 w 159"/>
                    <a:gd name="T103" fmla="*/ 47 h 101"/>
                    <a:gd name="T104" fmla="*/ 140 w 159"/>
                    <a:gd name="T105" fmla="*/ 50 h 101"/>
                    <a:gd name="T106" fmla="*/ 146 w 159"/>
                    <a:gd name="T107" fmla="*/ 54 h 101"/>
                    <a:gd name="T108" fmla="*/ 151 w 159"/>
                    <a:gd name="T109" fmla="*/ 58 h 101"/>
                    <a:gd name="T110" fmla="*/ 154 w 159"/>
                    <a:gd name="T111" fmla="*/ 62 h 101"/>
                    <a:gd name="T112" fmla="*/ 155 w 159"/>
                    <a:gd name="T113" fmla="*/ 64 h 101"/>
                    <a:gd name="T114" fmla="*/ 156 w 159"/>
                    <a:gd name="T115" fmla="*/ 68 h 101"/>
                    <a:gd name="T116" fmla="*/ 156 w 159"/>
                    <a:gd name="T117" fmla="*/ 72 h 101"/>
                    <a:gd name="T118" fmla="*/ 157 w 159"/>
                    <a:gd name="T119" fmla="*/ 78 h 101"/>
                    <a:gd name="T120" fmla="*/ 158 w 159"/>
                    <a:gd name="T121" fmla="*/ 85 h 101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59"/>
                    <a:gd name="T184" fmla="*/ 0 h 101"/>
                    <a:gd name="T185" fmla="*/ 159 w 159"/>
                    <a:gd name="T186" fmla="*/ 101 h 101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59" h="101">
                      <a:moveTo>
                        <a:pt x="158" y="85"/>
                      </a:moveTo>
                      <a:lnTo>
                        <a:pt x="153" y="86"/>
                      </a:lnTo>
                      <a:lnTo>
                        <a:pt x="148" y="87"/>
                      </a:lnTo>
                      <a:lnTo>
                        <a:pt x="144" y="87"/>
                      </a:lnTo>
                      <a:lnTo>
                        <a:pt x="140" y="88"/>
                      </a:lnTo>
                      <a:lnTo>
                        <a:pt x="137" y="89"/>
                      </a:lnTo>
                      <a:lnTo>
                        <a:pt x="133" y="89"/>
                      </a:lnTo>
                      <a:lnTo>
                        <a:pt x="131" y="90"/>
                      </a:lnTo>
                      <a:lnTo>
                        <a:pt x="128" y="90"/>
                      </a:lnTo>
                      <a:lnTo>
                        <a:pt x="124" y="91"/>
                      </a:lnTo>
                      <a:lnTo>
                        <a:pt x="121" y="92"/>
                      </a:lnTo>
                      <a:lnTo>
                        <a:pt x="118" y="92"/>
                      </a:lnTo>
                      <a:lnTo>
                        <a:pt x="115" y="93"/>
                      </a:lnTo>
                      <a:lnTo>
                        <a:pt x="111" y="93"/>
                      </a:lnTo>
                      <a:lnTo>
                        <a:pt x="108" y="93"/>
                      </a:lnTo>
                      <a:lnTo>
                        <a:pt x="106" y="93"/>
                      </a:lnTo>
                      <a:lnTo>
                        <a:pt x="102" y="93"/>
                      </a:lnTo>
                      <a:lnTo>
                        <a:pt x="100" y="93"/>
                      </a:lnTo>
                      <a:lnTo>
                        <a:pt x="98" y="93"/>
                      </a:lnTo>
                      <a:lnTo>
                        <a:pt x="95" y="93"/>
                      </a:lnTo>
                      <a:lnTo>
                        <a:pt x="93" y="92"/>
                      </a:lnTo>
                      <a:lnTo>
                        <a:pt x="89" y="92"/>
                      </a:lnTo>
                      <a:lnTo>
                        <a:pt x="86" y="92"/>
                      </a:lnTo>
                      <a:lnTo>
                        <a:pt x="83" y="93"/>
                      </a:lnTo>
                      <a:lnTo>
                        <a:pt x="81" y="94"/>
                      </a:lnTo>
                      <a:lnTo>
                        <a:pt x="76" y="96"/>
                      </a:lnTo>
                      <a:lnTo>
                        <a:pt x="73" y="97"/>
                      </a:lnTo>
                      <a:lnTo>
                        <a:pt x="70" y="98"/>
                      </a:lnTo>
                      <a:lnTo>
                        <a:pt x="67" y="99"/>
                      </a:lnTo>
                      <a:lnTo>
                        <a:pt x="66" y="100"/>
                      </a:lnTo>
                      <a:lnTo>
                        <a:pt x="64" y="100"/>
                      </a:lnTo>
                      <a:lnTo>
                        <a:pt x="62" y="100"/>
                      </a:lnTo>
                      <a:lnTo>
                        <a:pt x="60" y="99"/>
                      </a:lnTo>
                      <a:lnTo>
                        <a:pt x="58" y="99"/>
                      </a:lnTo>
                      <a:lnTo>
                        <a:pt x="56" y="98"/>
                      </a:lnTo>
                      <a:lnTo>
                        <a:pt x="52" y="96"/>
                      </a:lnTo>
                      <a:lnTo>
                        <a:pt x="48" y="95"/>
                      </a:lnTo>
                      <a:lnTo>
                        <a:pt x="46" y="94"/>
                      </a:lnTo>
                      <a:lnTo>
                        <a:pt x="43" y="93"/>
                      </a:lnTo>
                      <a:lnTo>
                        <a:pt x="41" y="92"/>
                      </a:lnTo>
                      <a:lnTo>
                        <a:pt x="37" y="91"/>
                      </a:lnTo>
                      <a:lnTo>
                        <a:pt x="34" y="89"/>
                      </a:lnTo>
                      <a:lnTo>
                        <a:pt x="30" y="88"/>
                      </a:lnTo>
                      <a:lnTo>
                        <a:pt x="28" y="87"/>
                      </a:lnTo>
                      <a:lnTo>
                        <a:pt x="25" y="86"/>
                      </a:lnTo>
                      <a:lnTo>
                        <a:pt x="22" y="85"/>
                      </a:lnTo>
                      <a:lnTo>
                        <a:pt x="19" y="84"/>
                      </a:lnTo>
                      <a:lnTo>
                        <a:pt x="16" y="83"/>
                      </a:lnTo>
                      <a:lnTo>
                        <a:pt x="14" y="83"/>
                      </a:lnTo>
                      <a:lnTo>
                        <a:pt x="13" y="82"/>
                      </a:lnTo>
                      <a:lnTo>
                        <a:pt x="12" y="82"/>
                      </a:lnTo>
                      <a:lnTo>
                        <a:pt x="10" y="79"/>
                      </a:lnTo>
                      <a:lnTo>
                        <a:pt x="8" y="77"/>
                      </a:lnTo>
                      <a:lnTo>
                        <a:pt x="6" y="74"/>
                      </a:lnTo>
                      <a:lnTo>
                        <a:pt x="5" y="72"/>
                      </a:lnTo>
                      <a:lnTo>
                        <a:pt x="3" y="70"/>
                      </a:lnTo>
                      <a:lnTo>
                        <a:pt x="2" y="69"/>
                      </a:lnTo>
                      <a:lnTo>
                        <a:pt x="1" y="65"/>
                      </a:lnTo>
                      <a:lnTo>
                        <a:pt x="0" y="64"/>
                      </a:lnTo>
                      <a:lnTo>
                        <a:pt x="0" y="62"/>
                      </a:lnTo>
                      <a:lnTo>
                        <a:pt x="0" y="60"/>
                      </a:lnTo>
                      <a:lnTo>
                        <a:pt x="0" y="58"/>
                      </a:lnTo>
                      <a:lnTo>
                        <a:pt x="0" y="55"/>
                      </a:lnTo>
                      <a:lnTo>
                        <a:pt x="0" y="52"/>
                      </a:lnTo>
                      <a:lnTo>
                        <a:pt x="1" y="49"/>
                      </a:lnTo>
                      <a:lnTo>
                        <a:pt x="2" y="45"/>
                      </a:lnTo>
                      <a:lnTo>
                        <a:pt x="3" y="42"/>
                      </a:lnTo>
                      <a:lnTo>
                        <a:pt x="3" y="40"/>
                      </a:lnTo>
                      <a:lnTo>
                        <a:pt x="5" y="34"/>
                      </a:lnTo>
                      <a:lnTo>
                        <a:pt x="7" y="28"/>
                      </a:lnTo>
                      <a:lnTo>
                        <a:pt x="9" y="22"/>
                      </a:lnTo>
                      <a:lnTo>
                        <a:pt x="10" y="19"/>
                      </a:lnTo>
                      <a:lnTo>
                        <a:pt x="10" y="17"/>
                      </a:lnTo>
                      <a:lnTo>
                        <a:pt x="11" y="15"/>
                      </a:lnTo>
                      <a:lnTo>
                        <a:pt x="12" y="13"/>
                      </a:lnTo>
                      <a:lnTo>
                        <a:pt x="12" y="11"/>
                      </a:lnTo>
                      <a:lnTo>
                        <a:pt x="13" y="10"/>
                      </a:lnTo>
                      <a:lnTo>
                        <a:pt x="13" y="9"/>
                      </a:lnTo>
                      <a:lnTo>
                        <a:pt x="15" y="7"/>
                      </a:lnTo>
                      <a:lnTo>
                        <a:pt x="18" y="6"/>
                      </a:lnTo>
                      <a:lnTo>
                        <a:pt x="23" y="4"/>
                      </a:lnTo>
                      <a:lnTo>
                        <a:pt x="28" y="2"/>
                      </a:lnTo>
                      <a:lnTo>
                        <a:pt x="33" y="1"/>
                      </a:lnTo>
                      <a:lnTo>
                        <a:pt x="38" y="0"/>
                      </a:lnTo>
                      <a:lnTo>
                        <a:pt x="43" y="0"/>
                      </a:lnTo>
                      <a:lnTo>
                        <a:pt x="48" y="1"/>
                      </a:lnTo>
                      <a:lnTo>
                        <a:pt x="54" y="2"/>
                      </a:lnTo>
                      <a:lnTo>
                        <a:pt x="59" y="3"/>
                      </a:lnTo>
                      <a:lnTo>
                        <a:pt x="65" y="4"/>
                      </a:lnTo>
                      <a:lnTo>
                        <a:pt x="70" y="6"/>
                      </a:lnTo>
                      <a:lnTo>
                        <a:pt x="75" y="8"/>
                      </a:lnTo>
                      <a:lnTo>
                        <a:pt x="86" y="13"/>
                      </a:lnTo>
                      <a:lnTo>
                        <a:pt x="96" y="17"/>
                      </a:lnTo>
                      <a:lnTo>
                        <a:pt x="102" y="22"/>
                      </a:lnTo>
                      <a:lnTo>
                        <a:pt x="107" y="26"/>
                      </a:lnTo>
                      <a:lnTo>
                        <a:pt x="112" y="30"/>
                      </a:lnTo>
                      <a:lnTo>
                        <a:pt x="117" y="34"/>
                      </a:lnTo>
                      <a:lnTo>
                        <a:pt x="121" y="37"/>
                      </a:lnTo>
                      <a:lnTo>
                        <a:pt x="125" y="40"/>
                      </a:lnTo>
                      <a:lnTo>
                        <a:pt x="129" y="43"/>
                      </a:lnTo>
                      <a:lnTo>
                        <a:pt x="132" y="45"/>
                      </a:lnTo>
                      <a:lnTo>
                        <a:pt x="135" y="47"/>
                      </a:lnTo>
                      <a:lnTo>
                        <a:pt x="138" y="49"/>
                      </a:lnTo>
                      <a:lnTo>
                        <a:pt x="140" y="50"/>
                      </a:lnTo>
                      <a:lnTo>
                        <a:pt x="142" y="52"/>
                      </a:lnTo>
                      <a:lnTo>
                        <a:pt x="146" y="54"/>
                      </a:lnTo>
                      <a:lnTo>
                        <a:pt x="149" y="56"/>
                      </a:lnTo>
                      <a:lnTo>
                        <a:pt x="151" y="58"/>
                      </a:lnTo>
                      <a:lnTo>
                        <a:pt x="153" y="60"/>
                      </a:lnTo>
                      <a:lnTo>
                        <a:pt x="154" y="62"/>
                      </a:lnTo>
                      <a:lnTo>
                        <a:pt x="155" y="63"/>
                      </a:lnTo>
                      <a:lnTo>
                        <a:pt x="155" y="64"/>
                      </a:lnTo>
                      <a:lnTo>
                        <a:pt x="155" y="66"/>
                      </a:lnTo>
                      <a:lnTo>
                        <a:pt x="156" y="68"/>
                      </a:lnTo>
                      <a:lnTo>
                        <a:pt x="156" y="70"/>
                      </a:lnTo>
                      <a:lnTo>
                        <a:pt x="156" y="72"/>
                      </a:lnTo>
                      <a:lnTo>
                        <a:pt x="157" y="75"/>
                      </a:lnTo>
                      <a:lnTo>
                        <a:pt x="157" y="78"/>
                      </a:lnTo>
                      <a:lnTo>
                        <a:pt x="158" y="81"/>
                      </a:lnTo>
                      <a:lnTo>
                        <a:pt x="158" y="85"/>
                      </a:lnTo>
                    </a:path>
                  </a:pathLst>
                </a:custGeom>
                <a:solidFill>
                  <a:schemeClr val="tx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  <p:sp>
            <p:nvSpPr>
              <p:cNvPr id="16468" name="Freeform 46"/>
              <p:cNvSpPr>
                <a:spLocks/>
              </p:cNvSpPr>
              <p:nvPr/>
            </p:nvSpPr>
            <p:spPr bwMode="auto">
              <a:xfrm>
                <a:off x="2668" y="1194"/>
                <a:ext cx="49" cy="138"/>
              </a:xfrm>
              <a:custGeom>
                <a:avLst/>
                <a:gdLst>
                  <a:gd name="T0" fmla="*/ 28 w 49"/>
                  <a:gd name="T1" fmla="*/ 117 h 138"/>
                  <a:gd name="T2" fmla="*/ 21 w 49"/>
                  <a:gd name="T3" fmla="*/ 111 h 138"/>
                  <a:gd name="T4" fmla="*/ 16 w 49"/>
                  <a:gd name="T5" fmla="*/ 104 h 138"/>
                  <a:gd name="T6" fmla="*/ 11 w 49"/>
                  <a:gd name="T7" fmla="*/ 96 h 138"/>
                  <a:gd name="T8" fmla="*/ 7 w 49"/>
                  <a:gd name="T9" fmla="*/ 88 h 138"/>
                  <a:gd name="T10" fmla="*/ 4 w 49"/>
                  <a:gd name="T11" fmla="*/ 79 h 138"/>
                  <a:gd name="T12" fmla="*/ 2 w 49"/>
                  <a:gd name="T13" fmla="*/ 70 h 138"/>
                  <a:gd name="T14" fmla="*/ 1 w 49"/>
                  <a:gd name="T15" fmla="*/ 60 h 138"/>
                  <a:gd name="T16" fmla="*/ 1 w 49"/>
                  <a:gd name="T17" fmla="*/ 51 h 138"/>
                  <a:gd name="T18" fmla="*/ 2 w 49"/>
                  <a:gd name="T19" fmla="*/ 42 h 138"/>
                  <a:gd name="T20" fmla="*/ 4 w 49"/>
                  <a:gd name="T21" fmla="*/ 34 h 138"/>
                  <a:gd name="T22" fmla="*/ 8 w 49"/>
                  <a:gd name="T23" fmla="*/ 26 h 138"/>
                  <a:gd name="T24" fmla="*/ 12 w 49"/>
                  <a:gd name="T25" fmla="*/ 18 h 138"/>
                  <a:gd name="T26" fmla="*/ 18 w 49"/>
                  <a:gd name="T27" fmla="*/ 12 h 138"/>
                  <a:gd name="T28" fmla="*/ 25 w 49"/>
                  <a:gd name="T29" fmla="*/ 6 h 138"/>
                  <a:gd name="T30" fmla="*/ 33 w 49"/>
                  <a:gd name="T31" fmla="*/ 2 h 138"/>
                  <a:gd name="T32" fmla="*/ 40 w 49"/>
                  <a:gd name="T33" fmla="*/ 3 h 138"/>
                  <a:gd name="T34" fmla="*/ 43 w 49"/>
                  <a:gd name="T35" fmla="*/ 7 h 138"/>
                  <a:gd name="T36" fmla="*/ 45 w 49"/>
                  <a:gd name="T37" fmla="*/ 12 h 138"/>
                  <a:gd name="T38" fmla="*/ 46 w 49"/>
                  <a:gd name="T39" fmla="*/ 15 h 138"/>
                  <a:gd name="T40" fmla="*/ 47 w 49"/>
                  <a:gd name="T41" fmla="*/ 18 h 138"/>
                  <a:gd name="T42" fmla="*/ 48 w 49"/>
                  <a:gd name="T43" fmla="*/ 21 h 138"/>
                  <a:gd name="T44" fmla="*/ 47 w 49"/>
                  <a:gd name="T45" fmla="*/ 23 h 138"/>
                  <a:gd name="T46" fmla="*/ 46 w 49"/>
                  <a:gd name="T47" fmla="*/ 27 h 138"/>
                  <a:gd name="T48" fmla="*/ 44 w 49"/>
                  <a:gd name="T49" fmla="*/ 31 h 138"/>
                  <a:gd name="T50" fmla="*/ 40 w 49"/>
                  <a:gd name="T51" fmla="*/ 37 h 138"/>
                  <a:gd name="T52" fmla="*/ 36 w 49"/>
                  <a:gd name="T53" fmla="*/ 44 h 138"/>
                  <a:gd name="T54" fmla="*/ 32 w 49"/>
                  <a:gd name="T55" fmla="*/ 54 h 138"/>
                  <a:gd name="T56" fmla="*/ 33 w 49"/>
                  <a:gd name="T57" fmla="*/ 69 h 138"/>
                  <a:gd name="T58" fmla="*/ 34 w 49"/>
                  <a:gd name="T59" fmla="*/ 82 h 138"/>
                  <a:gd name="T60" fmla="*/ 36 w 49"/>
                  <a:gd name="T61" fmla="*/ 94 h 138"/>
                  <a:gd name="T62" fmla="*/ 37 w 49"/>
                  <a:gd name="T63" fmla="*/ 104 h 138"/>
                  <a:gd name="T64" fmla="*/ 38 w 49"/>
                  <a:gd name="T65" fmla="*/ 113 h 138"/>
                  <a:gd name="T66" fmla="*/ 39 w 49"/>
                  <a:gd name="T67" fmla="*/ 120 h 138"/>
                  <a:gd name="T68" fmla="*/ 40 w 49"/>
                  <a:gd name="T69" fmla="*/ 126 h 138"/>
                  <a:gd name="T70" fmla="*/ 41 w 49"/>
                  <a:gd name="T71" fmla="*/ 131 h 138"/>
                  <a:gd name="T72" fmla="*/ 41 w 49"/>
                  <a:gd name="T73" fmla="*/ 134 h 138"/>
                  <a:gd name="T74" fmla="*/ 41 w 49"/>
                  <a:gd name="T75" fmla="*/ 136 h 138"/>
                  <a:gd name="T76" fmla="*/ 41 w 49"/>
                  <a:gd name="T77" fmla="*/ 137 h 138"/>
                  <a:gd name="T78" fmla="*/ 40 w 49"/>
                  <a:gd name="T79" fmla="*/ 136 h 138"/>
                  <a:gd name="T80" fmla="*/ 39 w 49"/>
                  <a:gd name="T81" fmla="*/ 134 h 138"/>
                  <a:gd name="T82" fmla="*/ 37 w 49"/>
                  <a:gd name="T83" fmla="*/ 131 h 138"/>
                  <a:gd name="T84" fmla="*/ 35 w 49"/>
                  <a:gd name="T85" fmla="*/ 126 h 138"/>
                  <a:gd name="T86" fmla="*/ 32 w 49"/>
                  <a:gd name="T87" fmla="*/ 120 h 13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9"/>
                  <a:gd name="T133" fmla="*/ 0 h 138"/>
                  <a:gd name="T134" fmla="*/ 49 w 49"/>
                  <a:gd name="T135" fmla="*/ 138 h 13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9" h="138">
                    <a:moveTo>
                      <a:pt x="32" y="120"/>
                    </a:moveTo>
                    <a:lnTo>
                      <a:pt x="28" y="117"/>
                    </a:lnTo>
                    <a:lnTo>
                      <a:pt x="25" y="114"/>
                    </a:lnTo>
                    <a:lnTo>
                      <a:pt x="21" y="111"/>
                    </a:lnTo>
                    <a:lnTo>
                      <a:pt x="18" y="108"/>
                    </a:lnTo>
                    <a:lnTo>
                      <a:pt x="16" y="104"/>
                    </a:lnTo>
                    <a:lnTo>
                      <a:pt x="13" y="100"/>
                    </a:lnTo>
                    <a:lnTo>
                      <a:pt x="11" y="96"/>
                    </a:lnTo>
                    <a:lnTo>
                      <a:pt x="9" y="92"/>
                    </a:lnTo>
                    <a:lnTo>
                      <a:pt x="7" y="88"/>
                    </a:lnTo>
                    <a:lnTo>
                      <a:pt x="5" y="83"/>
                    </a:lnTo>
                    <a:lnTo>
                      <a:pt x="4" y="79"/>
                    </a:lnTo>
                    <a:lnTo>
                      <a:pt x="2" y="74"/>
                    </a:lnTo>
                    <a:lnTo>
                      <a:pt x="2" y="70"/>
                    </a:lnTo>
                    <a:lnTo>
                      <a:pt x="1" y="65"/>
                    </a:lnTo>
                    <a:lnTo>
                      <a:pt x="1" y="60"/>
                    </a:lnTo>
                    <a:lnTo>
                      <a:pt x="0" y="56"/>
                    </a:lnTo>
                    <a:lnTo>
                      <a:pt x="1" y="51"/>
                    </a:lnTo>
                    <a:lnTo>
                      <a:pt x="1" y="47"/>
                    </a:lnTo>
                    <a:lnTo>
                      <a:pt x="2" y="42"/>
                    </a:lnTo>
                    <a:lnTo>
                      <a:pt x="3" y="38"/>
                    </a:lnTo>
                    <a:lnTo>
                      <a:pt x="4" y="34"/>
                    </a:lnTo>
                    <a:lnTo>
                      <a:pt x="6" y="30"/>
                    </a:lnTo>
                    <a:lnTo>
                      <a:pt x="8" y="26"/>
                    </a:lnTo>
                    <a:lnTo>
                      <a:pt x="10" y="22"/>
                    </a:lnTo>
                    <a:lnTo>
                      <a:pt x="12" y="18"/>
                    </a:lnTo>
                    <a:lnTo>
                      <a:pt x="15" y="15"/>
                    </a:lnTo>
                    <a:lnTo>
                      <a:pt x="18" y="12"/>
                    </a:lnTo>
                    <a:lnTo>
                      <a:pt x="21" y="9"/>
                    </a:lnTo>
                    <a:lnTo>
                      <a:pt x="25" y="6"/>
                    </a:lnTo>
                    <a:lnTo>
                      <a:pt x="29" y="4"/>
                    </a:lnTo>
                    <a:lnTo>
                      <a:pt x="33" y="2"/>
                    </a:lnTo>
                    <a:lnTo>
                      <a:pt x="38" y="0"/>
                    </a:lnTo>
                    <a:lnTo>
                      <a:pt x="40" y="3"/>
                    </a:lnTo>
                    <a:lnTo>
                      <a:pt x="41" y="5"/>
                    </a:lnTo>
                    <a:lnTo>
                      <a:pt x="43" y="7"/>
                    </a:lnTo>
                    <a:lnTo>
                      <a:pt x="44" y="10"/>
                    </a:lnTo>
                    <a:lnTo>
                      <a:pt x="45" y="12"/>
                    </a:lnTo>
                    <a:lnTo>
                      <a:pt x="46" y="13"/>
                    </a:lnTo>
                    <a:lnTo>
                      <a:pt x="46" y="15"/>
                    </a:lnTo>
                    <a:lnTo>
                      <a:pt x="47" y="17"/>
                    </a:lnTo>
                    <a:lnTo>
                      <a:pt x="47" y="18"/>
                    </a:lnTo>
                    <a:lnTo>
                      <a:pt x="47" y="19"/>
                    </a:lnTo>
                    <a:lnTo>
                      <a:pt x="48" y="21"/>
                    </a:lnTo>
                    <a:lnTo>
                      <a:pt x="47" y="22"/>
                    </a:lnTo>
                    <a:lnTo>
                      <a:pt x="47" y="23"/>
                    </a:lnTo>
                    <a:lnTo>
                      <a:pt x="47" y="24"/>
                    </a:lnTo>
                    <a:lnTo>
                      <a:pt x="46" y="27"/>
                    </a:lnTo>
                    <a:lnTo>
                      <a:pt x="45" y="29"/>
                    </a:lnTo>
                    <a:lnTo>
                      <a:pt x="44" y="31"/>
                    </a:lnTo>
                    <a:lnTo>
                      <a:pt x="42" y="34"/>
                    </a:lnTo>
                    <a:lnTo>
                      <a:pt x="40" y="37"/>
                    </a:lnTo>
                    <a:lnTo>
                      <a:pt x="38" y="40"/>
                    </a:lnTo>
                    <a:lnTo>
                      <a:pt x="36" y="44"/>
                    </a:lnTo>
                    <a:lnTo>
                      <a:pt x="34" y="48"/>
                    </a:lnTo>
                    <a:lnTo>
                      <a:pt x="32" y="54"/>
                    </a:lnTo>
                    <a:lnTo>
                      <a:pt x="33" y="61"/>
                    </a:lnTo>
                    <a:lnTo>
                      <a:pt x="33" y="69"/>
                    </a:lnTo>
                    <a:lnTo>
                      <a:pt x="34" y="75"/>
                    </a:lnTo>
                    <a:lnTo>
                      <a:pt x="34" y="82"/>
                    </a:lnTo>
                    <a:lnTo>
                      <a:pt x="35" y="88"/>
                    </a:lnTo>
                    <a:lnTo>
                      <a:pt x="36" y="94"/>
                    </a:lnTo>
                    <a:lnTo>
                      <a:pt x="36" y="99"/>
                    </a:lnTo>
                    <a:lnTo>
                      <a:pt x="37" y="104"/>
                    </a:lnTo>
                    <a:lnTo>
                      <a:pt x="38" y="108"/>
                    </a:lnTo>
                    <a:lnTo>
                      <a:pt x="38" y="113"/>
                    </a:lnTo>
                    <a:lnTo>
                      <a:pt x="39" y="117"/>
                    </a:lnTo>
                    <a:lnTo>
                      <a:pt x="39" y="120"/>
                    </a:lnTo>
                    <a:lnTo>
                      <a:pt x="40" y="123"/>
                    </a:lnTo>
                    <a:lnTo>
                      <a:pt x="40" y="126"/>
                    </a:lnTo>
                    <a:lnTo>
                      <a:pt x="41" y="129"/>
                    </a:lnTo>
                    <a:lnTo>
                      <a:pt x="41" y="131"/>
                    </a:lnTo>
                    <a:lnTo>
                      <a:pt x="41" y="133"/>
                    </a:lnTo>
                    <a:lnTo>
                      <a:pt x="41" y="134"/>
                    </a:lnTo>
                    <a:lnTo>
                      <a:pt x="41" y="135"/>
                    </a:lnTo>
                    <a:lnTo>
                      <a:pt x="41" y="136"/>
                    </a:lnTo>
                    <a:lnTo>
                      <a:pt x="41" y="137"/>
                    </a:lnTo>
                    <a:lnTo>
                      <a:pt x="40" y="136"/>
                    </a:lnTo>
                    <a:lnTo>
                      <a:pt x="40" y="135"/>
                    </a:lnTo>
                    <a:lnTo>
                      <a:pt x="39" y="134"/>
                    </a:lnTo>
                    <a:lnTo>
                      <a:pt x="38" y="133"/>
                    </a:lnTo>
                    <a:lnTo>
                      <a:pt x="37" y="131"/>
                    </a:lnTo>
                    <a:lnTo>
                      <a:pt x="36" y="129"/>
                    </a:lnTo>
                    <a:lnTo>
                      <a:pt x="35" y="126"/>
                    </a:lnTo>
                    <a:lnTo>
                      <a:pt x="34" y="123"/>
                    </a:lnTo>
                    <a:lnTo>
                      <a:pt x="32" y="1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6469" name="Freeform 47"/>
              <p:cNvSpPr>
                <a:spLocks/>
              </p:cNvSpPr>
              <p:nvPr/>
            </p:nvSpPr>
            <p:spPr bwMode="auto">
              <a:xfrm>
                <a:off x="2826" y="1324"/>
                <a:ext cx="146" cy="57"/>
              </a:xfrm>
              <a:custGeom>
                <a:avLst/>
                <a:gdLst>
                  <a:gd name="T0" fmla="*/ 18 w 146"/>
                  <a:gd name="T1" fmla="*/ 21 h 57"/>
                  <a:gd name="T2" fmla="*/ 28 w 146"/>
                  <a:gd name="T3" fmla="*/ 24 h 57"/>
                  <a:gd name="T4" fmla="*/ 36 w 146"/>
                  <a:gd name="T5" fmla="*/ 26 h 57"/>
                  <a:gd name="T6" fmla="*/ 42 w 146"/>
                  <a:gd name="T7" fmla="*/ 28 h 57"/>
                  <a:gd name="T8" fmla="*/ 48 w 146"/>
                  <a:gd name="T9" fmla="*/ 29 h 57"/>
                  <a:gd name="T10" fmla="*/ 54 w 146"/>
                  <a:gd name="T11" fmla="*/ 31 h 57"/>
                  <a:gd name="T12" fmla="*/ 60 w 146"/>
                  <a:gd name="T13" fmla="*/ 32 h 57"/>
                  <a:gd name="T14" fmla="*/ 66 w 146"/>
                  <a:gd name="T15" fmla="*/ 32 h 57"/>
                  <a:gd name="T16" fmla="*/ 72 w 146"/>
                  <a:gd name="T17" fmla="*/ 31 h 57"/>
                  <a:gd name="T18" fmla="*/ 78 w 146"/>
                  <a:gd name="T19" fmla="*/ 30 h 57"/>
                  <a:gd name="T20" fmla="*/ 84 w 146"/>
                  <a:gd name="T21" fmla="*/ 29 h 57"/>
                  <a:gd name="T22" fmla="*/ 92 w 146"/>
                  <a:gd name="T23" fmla="*/ 28 h 57"/>
                  <a:gd name="T24" fmla="*/ 102 w 146"/>
                  <a:gd name="T25" fmla="*/ 27 h 57"/>
                  <a:gd name="T26" fmla="*/ 110 w 146"/>
                  <a:gd name="T27" fmla="*/ 24 h 57"/>
                  <a:gd name="T28" fmla="*/ 118 w 146"/>
                  <a:gd name="T29" fmla="*/ 16 h 57"/>
                  <a:gd name="T30" fmla="*/ 122 w 146"/>
                  <a:gd name="T31" fmla="*/ 11 h 57"/>
                  <a:gd name="T32" fmla="*/ 127 w 146"/>
                  <a:gd name="T33" fmla="*/ 6 h 57"/>
                  <a:gd name="T34" fmla="*/ 132 w 146"/>
                  <a:gd name="T35" fmla="*/ 3 h 57"/>
                  <a:gd name="T36" fmla="*/ 135 w 146"/>
                  <a:gd name="T37" fmla="*/ 1 h 57"/>
                  <a:gd name="T38" fmla="*/ 138 w 146"/>
                  <a:gd name="T39" fmla="*/ 0 h 57"/>
                  <a:gd name="T40" fmla="*/ 140 w 146"/>
                  <a:gd name="T41" fmla="*/ 0 h 57"/>
                  <a:gd name="T42" fmla="*/ 142 w 146"/>
                  <a:gd name="T43" fmla="*/ 0 h 57"/>
                  <a:gd name="T44" fmla="*/ 143 w 146"/>
                  <a:gd name="T45" fmla="*/ 1 h 57"/>
                  <a:gd name="T46" fmla="*/ 145 w 146"/>
                  <a:gd name="T47" fmla="*/ 3 h 57"/>
                  <a:gd name="T48" fmla="*/ 145 w 146"/>
                  <a:gd name="T49" fmla="*/ 6 h 57"/>
                  <a:gd name="T50" fmla="*/ 144 w 146"/>
                  <a:gd name="T51" fmla="*/ 10 h 57"/>
                  <a:gd name="T52" fmla="*/ 141 w 146"/>
                  <a:gd name="T53" fmla="*/ 15 h 57"/>
                  <a:gd name="T54" fmla="*/ 138 w 146"/>
                  <a:gd name="T55" fmla="*/ 20 h 57"/>
                  <a:gd name="T56" fmla="*/ 134 w 146"/>
                  <a:gd name="T57" fmla="*/ 28 h 57"/>
                  <a:gd name="T58" fmla="*/ 129 w 146"/>
                  <a:gd name="T59" fmla="*/ 34 h 57"/>
                  <a:gd name="T60" fmla="*/ 124 w 146"/>
                  <a:gd name="T61" fmla="*/ 39 h 57"/>
                  <a:gd name="T62" fmla="*/ 118 w 146"/>
                  <a:gd name="T63" fmla="*/ 44 h 57"/>
                  <a:gd name="T64" fmla="*/ 112 w 146"/>
                  <a:gd name="T65" fmla="*/ 47 h 57"/>
                  <a:gd name="T66" fmla="*/ 105 w 146"/>
                  <a:gd name="T67" fmla="*/ 51 h 57"/>
                  <a:gd name="T68" fmla="*/ 90 w 146"/>
                  <a:gd name="T69" fmla="*/ 56 h 57"/>
                  <a:gd name="T70" fmla="*/ 78 w 146"/>
                  <a:gd name="T71" fmla="*/ 54 h 57"/>
                  <a:gd name="T72" fmla="*/ 68 w 146"/>
                  <a:gd name="T73" fmla="*/ 52 h 57"/>
                  <a:gd name="T74" fmla="*/ 60 w 146"/>
                  <a:gd name="T75" fmla="*/ 49 h 57"/>
                  <a:gd name="T76" fmla="*/ 48 w 146"/>
                  <a:gd name="T77" fmla="*/ 46 h 57"/>
                  <a:gd name="T78" fmla="*/ 40 w 146"/>
                  <a:gd name="T79" fmla="*/ 43 h 57"/>
                  <a:gd name="T80" fmla="*/ 32 w 146"/>
                  <a:gd name="T81" fmla="*/ 39 h 57"/>
                  <a:gd name="T82" fmla="*/ 23 w 146"/>
                  <a:gd name="T83" fmla="*/ 35 h 57"/>
                  <a:gd name="T84" fmla="*/ 17 w 146"/>
                  <a:gd name="T85" fmla="*/ 31 h 57"/>
                  <a:gd name="T86" fmla="*/ 13 w 146"/>
                  <a:gd name="T87" fmla="*/ 31 h 57"/>
                  <a:gd name="T88" fmla="*/ 8 w 146"/>
                  <a:gd name="T89" fmla="*/ 30 h 57"/>
                  <a:gd name="T90" fmla="*/ 4 w 146"/>
                  <a:gd name="T91" fmla="*/ 29 h 57"/>
                  <a:gd name="T92" fmla="*/ 2 w 146"/>
                  <a:gd name="T93" fmla="*/ 28 h 57"/>
                  <a:gd name="T94" fmla="*/ 1 w 146"/>
                  <a:gd name="T95" fmla="*/ 27 h 57"/>
                  <a:gd name="T96" fmla="*/ 0 w 146"/>
                  <a:gd name="T97" fmla="*/ 25 h 57"/>
                  <a:gd name="T98" fmla="*/ 0 w 146"/>
                  <a:gd name="T99" fmla="*/ 24 h 57"/>
                  <a:gd name="T100" fmla="*/ 4 w 146"/>
                  <a:gd name="T101" fmla="*/ 22 h 57"/>
                  <a:gd name="T102" fmla="*/ 8 w 146"/>
                  <a:gd name="T103" fmla="*/ 21 h 57"/>
                  <a:gd name="T104" fmla="*/ 12 w 146"/>
                  <a:gd name="T105" fmla="*/ 20 h 5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46"/>
                  <a:gd name="T160" fmla="*/ 0 h 57"/>
                  <a:gd name="T161" fmla="*/ 146 w 146"/>
                  <a:gd name="T162" fmla="*/ 57 h 5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46" h="57">
                    <a:moveTo>
                      <a:pt x="12" y="20"/>
                    </a:moveTo>
                    <a:lnTo>
                      <a:pt x="18" y="21"/>
                    </a:lnTo>
                    <a:lnTo>
                      <a:pt x="23" y="23"/>
                    </a:lnTo>
                    <a:lnTo>
                      <a:pt x="28" y="24"/>
                    </a:lnTo>
                    <a:lnTo>
                      <a:pt x="32" y="25"/>
                    </a:lnTo>
                    <a:lnTo>
                      <a:pt x="36" y="26"/>
                    </a:lnTo>
                    <a:lnTo>
                      <a:pt x="39" y="27"/>
                    </a:lnTo>
                    <a:lnTo>
                      <a:pt x="42" y="28"/>
                    </a:lnTo>
                    <a:lnTo>
                      <a:pt x="45" y="29"/>
                    </a:lnTo>
                    <a:lnTo>
                      <a:pt x="48" y="29"/>
                    </a:lnTo>
                    <a:lnTo>
                      <a:pt x="50" y="30"/>
                    </a:lnTo>
                    <a:lnTo>
                      <a:pt x="54" y="31"/>
                    </a:lnTo>
                    <a:lnTo>
                      <a:pt x="57" y="32"/>
                    </a:lnTo>
                    <a:lnTo>
                      <a:pt x="60" y="32"/>
                    </a:lnTo>
                    <a:lnTo>
                      <a:pt x="63" y="32"/>
                    </a:lnTo>
                    <a:lnTo>
                      <a:pt x="66" y="32"/>
                    </a:lnTo>
                    <a:lnTo>
                      <a:pt x="70" y="31"/>
                    </a:lnTo>
                    <a:lnTo>
                      <a:pt x="72" y="31"/>
                    </a:lnTo>
                    <a:lnTo>
                      <a:pt x="75" y="31"/>
                    </a:lnTo>
                    <a:lnTo>
                      <a:pt x="78" y="30"/>
                    </a:lnTo>
                    <a:lnTo>
                      <a:pt x="81" y="30"/>
                    </a:lnTo>
                    <a:lnTo>
                      <a:pt x="84" y="29"/>
                    </a:lnTo>
                    <a:lnTo>
                      <a:pt x="88" y="29"/>
                    </a:lnTo>
                    <a:lnTo>
                      <a:pt x="92" y="28"/>
                    </a:lnTo>
                    <a:lnTo>
                      <a:pt x="97" y="27"/>
                    </a:lnTo>
                    <a:lnTo>
                      <a:pt x="102" y="27"/>
                    </a:lnTo>
                    <a:lnTo>
                      <a:pt x="108" y="26"/>
                    </a:lnTo>
                    <a:lnTo>
                      <a:pt x="110" y="24"/>
                    </a:lnTo>
                    <a:lnTo>
                      <a:pt x="113" y="21"/>
                    </a:lnTo>
                    <a:lnTo>
                      <a:pt x="118" y="16"/>
                    </a:lnTo>
                    <a:lnTo>
                      <a:pt x="120" y="13"/>
                    </a:lnTo>
                    <a:lnTo>
                      <a:pt x="122" y="11"/>
                    </a:lnTo>
                    <a:lnTo>
                      <a:pt x="125" y="9"/>
                    </a:lnTo>
                    <a:lnTo>
                      <a:pt x="127" y="6"/>
                    </a:lnTo>
                    <a:lnTo>
                      <a:pt x="130" y="5"/>
                    </a:lnTo>
                    <a:lnTo>
                      <a:pt x="132" y="3"/>
                    </a:lnTo>
                    <a:lnTo>
                      <a:pt x="135" y="2"/>
                    </a:lnTo>
                    <a:lnTo>
                      <a:pt x="135" y="1"/>
                    </a:lnTo>
                    <a:lnTo>
                      <a:pt x="137" y="1"/>
                    </a:lnTo>
                    <a:lnTo>
                      <a:pt x="138" y="0"/>
                    </a:lnTo>
                    <a:lnTo>
                      <a:pt x="139" y="0"/>
                    </a:lnTo>
                    <a:lnTo>
                      <a:pt x="140" y="0"/>
                    </a:lnTo>
                    <a:lnTo>
                      <a:pt x="141" y="0"/>
                    </a:lnTo>
                    <a:lnTo>
                      <a:pt x="142" y="0"/>
                    </a:lnTo>
                    <a:lnTo>
                      <a:pt x="142" y="1"/>
                    </a:lnTo>
                    <a:lnTo>
                      <a:pt x="143" y="1"/>
                    </a:lnTo>
                    <a:lnTo>
                      <a:pt x="144" y="2"/>
                    </a:lnTo>
                    <a:lnTo>
                      <a:pt x="145" y="3"/>
                    </a:lnTo>
                    <a:lnTo>
                      <a:pt x="145" y="4"/>
                    </a:lnTo>
                    <a:lnTo>
                      <a:pt x="145" y="6"/>
                    </a:lnTo>
                    <a:lnTo>
                      <a:pt x="145" y="8"/>
                    </a:lnTo>
                    <a:lnTo>
                      <a:pt x="144" y="10"/>
                    </a:lnTo>
                    <a:lnTo>
                      <a:pt x="142" y="13"/>
                    </a:lnTo>
                    <a:lnTo>
                      <a:pt x="141" y="15"/>
                    </a:lnTo>
                    <a:lnTo>
                      <a:pt x="139" y="18"/>
                    </a:lnTo>
                    <a:lnTo>
                      <a:pt x="138" y="20"/>
                    </a:lnTo>
                    <a:lnTo>
                      <a:pt x="136" y="24"/>
                    </a:lnTo>
                    <a:lnTo>
                      <a:pt x="134" y="28"/>
                    </a:lnTo>
                    <a:lnTo>
                      <a:pt x="131" y="31"/>
                    </a:lnTo>
                    <a:lnTo>
                      <a:pt x="129" y="34"/>
                    </a:lnTo>
                    <a:lnTo>
                      <a:pt x="126" y="37"/>
                    </a:lnTo>
                    <a:lnTo>
                      <a:pt x="124" y="39"/>
                    </a:lnTo>
                    <a:lnTo>
                      <a:pt x="121" y="41"/>
                    </a:lnTo>
                    <a:lnTo>
                      <a:pt x="118" y="44"/>
                    </a:lnTo>
                    <a:lnTo>
                      <a:pt x="115" y="46"/>
                    </a:lnTo>
                    <a:lnTo>
                      <a:pt x="112" y="47"/>
                    </a:lnTo>
                    <a:lnTo>
                      <a:pt x="109" y="49"/>
                    </a:lnTo>
                    <a:lnTo>
                      <a:pt x="105" y="51"/>
                    </a:lnTo>
                    <a:lnTo>
                      <a:pt x="98" y="53"/>
                    </a:lnTo>
                    <a:lnTo>
                      <a:pt x="90" y="56"/>
                    </a:lnTo>
                    <a:lnTo>
                      <a:pt x="84" y="55"/>
                    </a:lnTo>
                    <a:lnTo>
                      <a:pt x="78" y="54"/>
                    </a:lnTo>
                    <a:lnTo>
                      <a:pt x="73" y="53"/>
                    </a:lnTo>
                    <a:lnTo>
                      <a:pt x="68" y="52"/>
                    </a:lnTo>
                    <a:lnTo>
                      <a:pt x="64" y="51"/>
                    </a:lnTo>
                    <a:lnTo>
                      <a:pt x="60" y="49"/>
                    </a:lnTo>
                    <a:lnTo>
                      <a:pt x="52" y="47"/>
                    </a:lnTo>
                    <a:lnTo>
                      <a:pt x="48" y="46"/>
                    </a:lnTo>
                    <a:lnTo>
                      <a:pt x="44" y="44"/>
                    </a:lnTo>
                    <a:lnTo>
                      <a:pt x="40" y="43"/>
                    </a:lnTo>
                    <a:lnTo>
                      <a:pt x="36" y="41"/>
                    </a:lnTo>
                    <a:lnTo>
                      <a:pt x="32" y="39"/>
                    </a:lnTo>
                    <a:lnTo>
                      <a:pt x="28" y="37"/>
                    </a:lnTo>
                    <a:lnTo>
                      <a:pt x="23" y="35"/>
                    </a:lnTo>
                    <a:lnTo>
                      <a:pt x="18" y="32"/>
                    </a:lnTo>
                    <a:lnTo>
                      <a:pt x="17" y="31"/>
                    </a:lnTo>
                    <a:lnTo>
                      <a:pt x="16" y="31"/>
                    </a:lnTo>
                    <a:lnTo>
                      <a:pt x="13" y="31"/>
                    </a:lnTo>
                    <a:lnTo>
                      <a:pt x="11" y="30"/>
                    </a:lnTo>
                    <a:lnTo>
                      <a:pt x="8" y="30"/>
                    </a:lnTo>
                    <a:lnTo>
                      <a:pt x="5" y="30"/>
                    </a:lnTo>
                    <a:lnTo>
                      <a:pt x="4" y="29"/>
                    </a:lnTo>
                    <a:lnTo>
                      <a:pt x="3" y="29"/>
                    </a:lnTo>
                    <a:lnTo>
                      <a:pt x="2" y="28"/>
                    </a:lnTo>
                    <a:lnTo>
                      <a:pt x="1" y="28"/>
                    </a:lnTo>
                    <a:lnTo>
                      <a:pt x="1" y="27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2" y="23"/>
                    </a:lnTo>
                    <a:lnTo>
                      <a:pt x="4" y="22"/>
                    </a:lnTo>
                    <a:lnTo>
                      <a:pt x="6" y="22"/>
                    </a:lnTo>
                    <a:lnTo>
                      <a:pt x="8" y="21"/>
                    </a:lnTo>
                    <a:lnTo>
                      <a:pt x="10" y="21"/>
                    </a:lnTo>
                    <a:lnTo>
                      <a:pt x="12" y="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25660" name="Group 56"/>
            <p:cNvGrpSpPr>
              <a:grpSpLocks/>
            </p:cNvGrpSpPr>
            <p:nvPr/>
          </p:nvGrpSpPr>
          <p:grpSpPr bwMode="auto">
            <a:xfrm>
              <a:off x="2356" y="1246"/>
              <a:ext cx="735" cy="357"/>
              <a:chOff x="2356" y="1246"/>
              <a:chExt cx="735" cy="357"/>
            </a:xfrm>
          </p:grpSpPr>
          <p:sp>
            <p:nvSpPr>
              <p:cNvPr id="16459" name="Oval 49"/>
              <p:cNvSpPr>
                <a:spLocks noChangeArrowheads="1"/>
              </p:cNvSpPr>
              <p:nvPr/>
            </p:nvSpPr>
            <p:spPr bwMode="auto">
              <a:xfrm>
                <a:off x="2545" y="1441"/>
                <a:ext cx="142" cy="9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ZA" sz="1350"/>
              </a:p>
            </p:txBody>
          </p:sp>
          <p:grpSp>
            <p:nvGrpSpPr>
              <p:cNvPr id="25677" name="Group 53"/>
              <p:cNvGrpSpPr>
                <a:grpSpLocks/>
              </p:cNvGrpSpPr>
              <p:nvPr/>
            </p:nvGrpSpPr>
            <p:grpSpPr bwMode="auto">
              <a:xfrm>
                <a:off x="2356" y="1246"/>
                <a:ext cx="735" cy="357"/>
                <a:chOff x="2356" y="1246"/>
                <a:chExt cx="735" cy="357"/>
              </a:xfrm>
            </p:grpSpPr>
            <p:sp>
              <p:nvSpPr>
                <p:cNvPr id="16463" name="Line 50"/>
                <p:cNvSpPr>
                  <a:spLocks noChangeShapeType="1"/>
                </p:cNvSpPr>
                <p:nvPr/>
              </p:nvSpPr>
              <p:spPr bwMode="auto">
                <a:xfrm>
                  <a:off x="2448" y="1296"/>
                  <a:ext cx="528" cy="24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16464" name="Freeform 51"/>
                <p:cNvSpPr>
                  <a:spLocks/>
                </p:cNvSpPr>
                <p:nvPr/>
              </p:nvSpPr>
              <p:spPr bwMode="auto">
                <a:xfrm>
                  <a:off x="2928" y="1500"/>
                  <a:ext cx="163" cy="103"/>
                </a:xfrm>
                <a:custGeom>
                  <a:avLst/>
                  <a:gdLst>
                    <a:gd name="T0" fmla="*/ 4 w 163"/>
                    <a:gd name="T1" fmla="*/ 22 h 103"/>
                    <a:gd name="T2" fmla="*/ 10 w 163"/>
                    <a:gd name="T3" fmla="*/ 28 h 103"/>
                    <a:gd name="T4" fmla="*/ 15 w 163"/>
                    <a:gd name="T5" fmla="*/ 34 h 103"/>
                    <a:gd name="T6" fmla="*/ 20 w 163"/>
                    <a:gd name="T7" fmla="*/ 38 h 103"/>
                    <a:gd name="T8" fmla="*/ 23 w 163"/>
                    <a:gd name="T9" fmla="*/ 42 h 103"/>
                    <a:gd name="T10" fmla="*/ 27 w 163"/>
                    <a:gd name="T11" fmla="*/ 46 h 103"/>
                    <a:gd name="T12" fmla="*/ 30 w 163"/>
                    <a:gd name="T13" fmla="*/ 49 h 103"/>
                    <a:gd name="T14" fmla="*/ 34 w 163"/>
                    <a:gd name="T15" fmla="*/ 52 h 103"/>
                    <a:gd name="T16" fmla="*/ 38 w 163"/>
                    <a:gd name="T17" fmla="*/ 56 h 103"/>
                    <a:gd name="T18" fmla="*/ 44 w 163"/>
                    <a:gd name="T19" fmla="*/ 60 h 103"/>
                    <a:gd name="T20" fmla="*/ 51 w 163"/>
                    <a:gd name="T21" fmla="*/ 64 h 103"/>
                    <a:gd name="T22" fmla="*/ 56 w 163"/>
                    <a:gd name="T23" fmla="*/ 69 h 103"/>
                    <a:gd name="T24" fmla="*/ 58 w 163"/>
                    <a:gd name="T25" fmla="*/ 73 h 103"/>
                    <a:gd name="T26" fmla="*/ 61 w 163"/>
                    <a:gd name="T27" fmla="*/ 77 h 103"/>
                    <a:gd name="T28" fmla="*/ 63 w 163"/>
                    <a:gd name="T29" fmla="*/ 81 h 103"/>
                    <a:gd name="T30" fmla="*/ 66 w 163"/>
                    <a:gd name="T31" fmla="*/ 85 h 103"/>
                    <a:gd name="T32" fmla="*/ 69 w 163"/>
                    <a:gd name="T33" fmla="*/ 87 h 103"/>
                    <a:gd name="T34" fmla="*/ 73 w 163"/>
                    <a:gd name="T35" fmla="*/ 88 h 103"/>
                    <a:gd name="T36" fmla="*/ 79 w 163"/>
                    <a:gd name="T37" fmla="*/ 90 h 103"/>
                    <a:gd name="T38" fmla="*/ 86 w 163"/>
                    <a:gd name="T39" fmla="*/ 91 h 103"/>
                    <a:gd name="T40" fmla="*/ 91 w 163"/>
                    <a:gd name="T41" fmla="*/ 93 h 103"/>
                    <a:gd name="T42" fmla="*/ 98 w 163"/>
                    <a:gd name="T43" fmla="*/ 95 h 103"/>
                    <a:gd name="T44" fmla="*/ 105 w 163"/>
                    <a:gd name="T45" fmla="*/ 97 h 103"/>
                    <a:gd name="T46" fmla="*/ 110 w 163"/>
                    <a:gd name="T47" fmla="*/ 99 h 103"/>
                    <a:gd name="T48" fmla="*/ 116 w 163"/>
                    <a:gd name="T49" fmla="*/ 101 h 103"/>
                    <a:gd name="T50" fmla="*/ 119 w 163"/>
                    <a:gd name="T51" fmla="*/ 102 h 103"/>
                    <a:gd name="T52" fmla="*/ 120 w 163"/>
                    <a:gd name="T53" fmla="*/ 102 h 103"/>
                    <a:gd name="T54" fmla="*/ 127 w 163"/>
                    <a:gd name="T55" fmla="*/ 100 h 103"/>
                    <a:gd name="T56" fmla="*/ 132 w 163"/>
                    <a:gd name="T57" fmla="*/ 98 h 103"/>
                    <a:gd name="T58" fmla="*/ 136 w 163"/>
                    <a:gd name="T59" fmla="*/ 97 h 103"/>
                    <a:gd name="T60" fmla="*/ 141 w 163"/>
                    <a:gd name="T61" fmla="*/ 94 h 103"/>
                    <a:gd name="T62" fmla="*/ 143 w 163"/>
                    <a:gd name="T63" fmla="*/ 91 h 103"/>
                    <a:gd name="T64" fmla="*/ 146 w 163"/>
                    <a:gd name="T65" fmla="*/ 87 h 103"/>
                    <a:gd name="T66" fmla="*/ 148 w 163"/>
                    <a:gd name="T67" fmla="*/ 82 h 103"/>
                    <a:gd name="T68" fmla="*/ 151 w 163"/>
                    <a:gd name="T69" fmla="*/ 76 h 103"/>
                    <a:gd name="T70" fmla="*/ 154 w 163"/>
                    <a:gd name="T71" fmla="*/ 67 h 103"/>
                    <a:gd name="T72" fmla="*/ 158 w 163"/>
                    <a:gd name="T73" fmla="*/ 56 h 103"/>
                    <a:gd name="T74" fmla="*/ 159 w 163"/>
                    <a:gd name="T75" fmla="*/ 50 h 103"/>
                    <a:gd name="T76" fmla="*/ 161 w 163"/>
                    <a:gd name="T77" fmla="*/ 46 h 103"/>
                    <a:gd name="T78" fmla="*/ 162 w 163"/>
                    <a:gd name="T79" fmla="*/ 43 h 103"/>
                    <a:gd name="T80" fmla="*/ 162 w 163"/>
                    <a:gd name="T81" fmla="*/ 42 h 103"/>
                    <a:gd name="T82" fmla="*/ 157 w 163"/>
                    <a:gd name="T83" fmla="*/ 32 h 103"/>
                    <a:gd name="T84" fmla="*/ 150 w 163"/>
                    <a:gd name="T85" fmla="*/ 24 h 103"/>
                    <a:gd name="T86" fmla="*/ 142 w 163"/>
                    <a:gd name="T87" fmla="*/ 18 h 103"/>
                    <a:gd name="T88" fmla="*/ 133 w 163"/>
                    <a:gd name="T89" fmla="*/ 12 h 103"/>
                    <a:gd name="T90" fmla="*/ 123 w 163"/>
                    <a:gd name="T91" fmla="*/ 8 h 103"/>
                    <a:gd name="T92" fmla="*/ 112 w 163"/>
                    <a:gd name="T93" fmla="*/ 5 h 103"/>
                    <a:gd name="T94" fmla="*/ 90 w 163"/>
                    <a:gd name="T95" fmla="*/ 0 h 103"/>
                    <a:gd name="T96" fmla="*/ 75 w 163"/>
                    <a:gd name="T97" fmla="*/ 1 h 103"/>
                    <a:gd name="T98" fmla="*/ 63 w 163"/>
                    <a:gd name="T99" fmla="*/ 1 h 103"/>
                    <a:gd name="T100" fmla="*/ 53 w 163"/>
                    <a:gd name="T101" fmla="*/ 1 h 103"/>
                    <a:gd name="T102" fmla="*/ 45 w 163"/>
                    <a:gd name="T103" fmla="*/ 1 h 103"/>
                    <a:gd name="T104" fmla="*/ 38 w 163"/>
                    <a:gd name="T105" fmla="*/ 1 h 103"/>
                    <a:gd name="T106" fmla="*/ 33 w 163"/>
                    <a:gd name="T107" fmla="*/ 1 h 103"/>
                    <a:gd name="T108" fmla="*/ 28 w 163"/>
                    <a:gd name="T109" fmla="*/ 0 h 103"/>
                    <a:gd name="T110" fmla="*/ 22 w 163"/>
                    <a:gd name="T111" fmla="*/ 0 h 103"/>
                    <a:gd name="T112" fmla="*/ 17 w 163"/>
                    <a:gd name="T113" fmla="*/ 2 h 103"/>
                    <a:gd name="T114" fmla="*/ 14 w 163"/>
                    <a:gd name="T115" fmla="*/ 4 h 103"/>
                    <a:gd name="T116" fmla="*/ 11 w 163"/>
                    <a:gd name="T117" fmla="*/ 7 h 103"/>
                    <a:gd name="T118" fmla="*/ 7 w 163"/>
                    <a:gd name="T119" fmla="*/ 11 h 103"/>
                    <a:gd name="T120" fmla="*/ 3 w 163"/>
                    <a:gd name="T121" fmla="*/ 15 h 103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63"/>
                    <a:gd name="T184" fmla="*/ 0 h 103"/>
                    <a:gd name="T185" fmla="*/ 163 w 163"/>
                    <a:gd name="T186" fmla="*/ 103 h 103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63" h="103">
                      <a:moveTo>
                        <a:pt x="0" y="18"/>
                      </a:moveTo>
                      <a:lnTo>
                        <a:pt x="4" y="22"/>
                      </a:lnTo>
                      <a:lnTo>
                        <a:pt x="7" y="25"/>
                      </a:lnTo>
                      <a:lnTo>
                        <a:pt x="10" y="28"/>
                      </a:lnTo>
                      <a:lnTo>
                        <a:pt x="13" y="31"/>
                      </a:lnTo>
                      <a:lnTo>
                        <a:pt x="15" y="34"/>
                      </a:lnTo>
                      <a:lnTo>
                        <a:pt x="17" y="36"/>
                      </a:lnTo>
                      <a:lnTo>
                        <a:pt x="20" y="38"/>
                      </a:lnTo>
                      <a:lnTo>
                        <a:pt x="21" y="40"/>
                      </a:lnTo>
                      <a:lnTo>
                        <a:pt x="23" y="42"/>
                      </a:lnTo>
                      <a:lnTo>
                        <a:pt x="24" y="43"/>
                      </a:lnTo>
                      <a:lnTo>
                        <a:pt x="27" y="46"/>
                      </a:lnTo>
                      <a:lnTo>
                        <a:pt x="29" y="48"/>
                      </a:lnTo>
                      <a:lnTo>
                        <a:pt x="30" y="49"/>
                      </a:lnTo>
                      <a:lnTo>
                        <a:pt x="32" y="51"/>
                      </a:lnTo>
                      <a:lnTo>
                        <a:pt x="34" y="52"/>
                      </a:lnTo>
                      <a:lnTo>
                        <a:pt x="35" y="54"/>
                      </a:lnTo>
                      <a:lnTo>
                        <a:pt x="38" y="56"/>
                      </a:lnTo>
                      <a:lnTo>
                        <a:pt x="41" y="57"/>
                      </a:lnTo>
                      <a:lnTo>
                        <a:pt x="44" y="60"/>
                      </a:lnTo>
                      <a:lnTo>
                        <a:pt x="49" y="63"/>
                      </a:lnTo>
                      <a:lnTo>
                        <a:pt x="51" y="64"/>
                      </a:lnTo>
                      <a:lnTo>
                        <a:pt x="54" y="66"/>
                      </a:lnTo>
                      <a:lnTo>
                        <a:pt x="56" y="69"/>
                      </a:lnTo>
                      <a:lnTo>
                        <a:pt x="57" y="71"/>
                      </a:lnTo>
                      <a:lnTo>
                        <a:pt x="58" y="73"/>
                      </a:lnTo>
                      <a:lnTo>
                        <a:pt x="60" y="75"/>
                      </a:lnTo>
                      <a:lnTo>
                        <a:pt x="61" y="77"/>
                      </a:lnTo>
                      <a:lnTo>
                        <a:pt x="62" y="78"/>
                      </a:lnTo>
                      <a:lnTo>
                        <a:pt x="63" y="81"/>
                      </a:lnTo>
                      <a:lnTo>
                        <a:pt x="65" y="83"/>
                      </a:lnTo>
                      <a:lnTo>
                        <a:pt x="66" y="85"/>
                      </a:lnTo>
                      <a:lnTo>
                        <a:pt x="68" y="86"/>
                      </a:lnTo>
                      <a:lnTo>
                        <a:pt x="69" y="87"/>
                      </a:lnTo>
                      <a:lnTo>
                        <a:pt x="71" y="87"/>
                      </a:lnTo>
                      <a:lnTo>
                        <a:pt x="73" y="88"/>
                      </a:lnTo>
                      <a:lnTo>
                        <a:pt x="76" y="89"/>
                      </a:lnTo>
                      <a:lnTo>
                        <a:pt x="79" y="90"/>
                      </a:lnTo>
                      <a:lnTo>
                        <a:pt x="83" y="90"/>
                      </a:lnTo>
                      <a:lnTo>
                        <a:pt x="86" y="91"/>
                      </a:lnTo>
                      <a:lnTo>
                        <a:pt x="88" y="92"/>
                      </a:lnTo>
                      <a:lnTo>
                        <a:pt x="91" y="93"/>
                      </a:lnTo>
                      <a:lnTo>
                        <a:pt x="95" y="94"/>
                      </a:lnTo>
                      <a:lnTo>
                        <a:pt x="98" y="95"/>
                      </a:lnTo>
                      <a:lnTo>
                        <a:pt x="102" y="96"/>
                      </a:lnTo>
                      <a:lnTo>
                        <a:pt x="105" y="97"/>
                      </a:lnTo>
                      <a:lnTo>
                        <a:pt x="107" y="98"/>
                      </a:lnTo>
                      <a:lnTo>
                        <a:pt x="110" y="99"/>
                      </a:lnTo>
                      <a:lnTo>
                        <a:pt x="113" y="100"/>
                      </a:lnTo>
                      <a:lnTo>
                        <a:pt x="116" y="101"/>
                      </a:lnTo>
                      <a:lnTo>
                        <a:pt x="118" y="101"/>
                      </a:lnTo>
                      <a:lnTo>
                        <a:pt x="119" y="102"/>
                      </a:lnTo>
                      <a:lnTo>
                        <a:pt x="120" y="102"/>
                      </a:lnTo>
                      <a:lnTo>
                        <a:pt x="124" y="101"/>
                      </a:lnTo>
                      <a:lnTo>
                        <a:pt x="127" y="100"/>
                      </a:lnTo>
                      <a:lnTo>
                        <a:pt x="129" y="99"/>
                      </a:lnTo>
                      <a:lnTo>
                        <a:pt x="132" y="98"/>
                      </a:lnTo>
                      <a:lnTo>
                        <a:pt x="134" y="98"/>
                      </a:lnTo>
                      <a:lnTo>
                        <a:pt x="136" y="97"/>
                      </a:lnTo>
                      <a:lnTo>
                        <a:pt x="139" y="95"/>
                      </a:lnTo>
                      <a:lnTo>
                        <a:pt x="141" y="94"/>
                      </a:lnTo>
                      <a:lnTo>
                        <a:pt x="142" y="93"/>
                      </a:lnTo>
                      <a:lnTo>
                        <a:pt x="143" y="91"/>
                      </a:lnTo>
                      <a:lnTo>
                        <a:pt x="144" y="90"/>
                      </a:lnTo>
                      <a:lnTo>
                        <a:pt x="146" y="87"/>
                      </a:lnTo>
                      <a:lnTo>
                        <a:pt x="147" y="85"/>
                      </a:lnTo>
                      <a:lnTo>
                        <a:pt x="148" y="82"/>
                      </a:lnTo>
                      <a:lnTo>
                        <a:pt x="150" y="78"/>
                      </a:lnTo>
                      <a:lnTo>
                        <a:pt x="151" y="76"/>
                      </a:lnTo>
                      <a:lnTo>
                        <a:pt x="152" y="73"/>
                      </a:lnTo>
                      <a:lnTo>
                        <a:pt x="154" y="67"/>
                      </a:lnTo>
                      <a:lnTo>
                        <a:pt x="156" y="61"/>
                      </a:lnTo>
                      <a:lnTo>
                        <a:pt x="158" y="56"/>
                      </a:lnTo>
                      <a:lnTo>
                        <a:pt x="159" y="53"/>
                      </a:lnTo>
                      <a:lnTo>
                        <a:pt x="159" y="50"/>
                      </a:lnTo>
                      <a:lnTo>
                        <a:pt x="160" y="48"/>
                      </a:lnTo>
                      <a:lnTo>
                        <a:pt x="161" y="46"/>
                      </a:lnTo>
                      <a:lnTo>
                        <a:pt x="161" y="44"/>
                      </a:lnTo>
                      <a:lnTo>
                        <a:pt x="162" y="43"/>
                      </a:lnTo>
                      <a:lnTo>
                        <a:pt x="162" y="42"/>
                      </a:lnTo>
                      <a:lnTo>
                        <a:pt x="160" y="37"/>
                      </a:lnTo>
                      <a:lnTo>
                        <a:pt x="157" y="32"/>
                      </a:lnTo>
                      <a:lnTo>
                        <a:pt x="154" y="28"/>
                      </a:lnTo>
                      <a:lnTo>
                        <a:pt x="150" y="24"/>
                      </a:lnTo>
                      <a:lnTo>
                        <a:pt x="147" y="21"/>
                      </a:lnTo>
                      <a:lnTo>
                        <a:pt x="142" y="18"/>
                      </a:lnTo>
                      <a:lnTo>
                        <a:pt x="138" y="15"/>
                      </a:lnTo>
                      <a:lnTo>
                        <a:pt x="133" y="12"/>
                      </a:lnTo>
                      <a:lnTo>
                        <a:pt x="128" y="10"/>
                      </a:lnTo>
                      <a:lnTo>
                        <a:pt x="123" y="8"/>
                      </a:lnTo>
                      <a:lnTo>
                        <a:pt x="118" y="7"/>
                      </a:lnTo>
                      <a:lnTo>
                        <a:pt x="112" y="5"/>
                      </a:lnTo>
                      <a:lnTo>
                        <a:pt x="101" y="2"/>
                      </a:lnTo>
                      <a:lnTo>
                        <a:pt x="90" y="0"/>
                      </a:lnTo>
                      <a:lnTo>
                        <a:pt x="82" y="1"/>
                      </a:lnTo>
                      <a:lnTo>
                        <a:pt x="75" y="1"/>
                      </a:lnTo>
                      <a:lnTo>
                        <a:pt x="69" y="1"/>
                      </a:lnTo>
                      <a:lnTo>
                        <a:pt x="63" y="1"/>
                      </a:lnTo>
                      <a:lnTo>
                        <a:pt x="58" y="1"/>
                      </a:lnTo>
                      <a:lnTo>
                        <a:pt x="53" y="1"/>
                      </a:lnTo>
                      <a:lnTo>
                        <a:pt x="49" y="1"/>
                      </a:lnTo>
                      <a:lnTo>
                        <a:pt x="45" y="1"/>
                      </a:lnTo>
                      <a:lnTo>
                        <a:pt x="41" y="1"/>
                      </a:lnTo>
                      <a:lnTo>
                        <a:pt x="38" y="1"/>
                      </a:lnTo>
                      <a:lnTo>
                        <a:pt x="35" y="1"/>
                      </a:lnTo>
                      <a:lnTo>
                        <a:pt x="33" y="1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5" y="0"/>
                      </a:lnTo>
                      <a:lnTo>
                        <a:pt x="22" y="0"/>
                      </a:lnTo>
                      <a:lnTo>
                        <a:pt x="20" y="1"/>
                      </a:lnTo>
                      <a:lnTo>
                        <a:pt x="17" y="2"/>
                      </a:lnTo>
                      <a:lnTo>
                        <a:pt x="15" y="3"/>
                      </a:lnTo>
                      <a:lnTo>
                        <a:pt x="14" y="4"/>
                      </a:lnTo>
                      <a:lnTo>
                        <a:pt x="12" y="6"/>
                      </a:lnTo>
                      <a:lnTo>
                        <a:pt x="11" y="7"/>
                      </a:lnTo>
                      <a:lnTo>
                        <a:pt x="9" y="9"/>
                      </a:lnTo>
                      <a:lnTo>
                        <a:pt x="7" y="11"/>
                      </a:lnTo>
                      <a:lnTo>
                        <a:pt x="5" y="13"/>
                      </a:lnTo>
                      <a:lnTo>
                        <a:pt x="3" y="15"/>
                      </a:lnTo>
                      <a:lnTo>
                        <a:pt x="0" y="18"/>
                      </a:lnTo>
                    </a:path>
                  </a:pathLst>
                </a:custGeom>
                <a:solidFill>
                  <a:schemeClr val="tx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16465" name="Freeform 52"/>
                <p:cNvSpPr>
                  <a:spLocks/>
                </p:cNvSpPr>
                <p:nvPr/>
              </p:nvSpPr>
              <p:spPr bwMode="auto">
                <a:xfrm>
                  <a:off x="2356" y="1246"/>
                  <a:ext cx="159" cy="101"/>
                </a:xfrm>
                <a:custGeom>
                  <a:avLst/>
                  <a:gdLst>
                    <a:gd name="T0" fmla="*/ 153 w 159"/>
                    <a:gd name="T1" fmla="*/ 86 h 101"/>
                    <a:gd name="T2" fmla="*/ 144 w 159"/>
                    <a:gd name="T3" fmla="*/ 87 h 101"/>
                    <a:gd name="T4" fmla="*/ 137 w 159"/>
                    <a:gd name="T5" fmla="*/ 89 h 101"/>
                    <a:gd name="T6" fmla="*/ 131 w 159"/>
                    <a:gd name="T7" fmla="*/ 90 h 101"/>
                    <a:gd name="T8" fmla="*/ 124 w 159"/>
                    <a:gd name="T9" fmla="*/ 91 h 101"/>
                    <a:gd name="T10" fmla="*/ 118 w 159"/>
                    <a:gd name="T11" fmla="*/ 92 h 101"/>
                    <a:gd name="T12" fmla="*/ 111 w 159"/>
                    <a:gd name="T13" fmla="*/ 93 h 101"/>
                    <a:gd name="T14" fmla="*/ 106 w 159"/>
                    <a:gd name="T15" fmla="*/ 93 h 101"/>
                    <a:gd name="T16" fmla="*/ 100 w 159"/>
                    <a:gd name="T17" fmla="*/ 93 h 101"/>
                    <a:gd name="T18" fmla="*/ 95 w 159"/>
                    <a:gd name="T19" fmla="*/ 93 h 101"/>
                    <a:gd name="T20" fmla="*/ 89 w 159"/>
                    <a:gd name="T21" fmla="*/ 92 h 101"/>
                    <a:gd name="T22" fmla="*/ 83 w 159"/>
                    <a:gd name="T23" fmla="*/ 93 h 101"/>
                    <a:gd name="T24" fmla="*/ 76 w 159"/>
                    <a:gd name="T25" fmla="*/ 96 h 101"/>
                    <a:gd name="T26" fmla="*/ 70 w 159"/>
                    <a:gd name="T27" fmla="*/ 98 h 101"/>
                    <a:gd name="T28" fmla="*/ 66 w 159"/>
                    <a:gd name="T29" fmla="*/ 100 h 101"/>
                    <a:gd name="T30" fmla="*/ 62 w 159"/>
                    <a:gd name="T31" fmla="*/ 100 h 101"/>
                    <a:gd name="T32" fmla="*/ 58 w 159"/>
                    <a:gd name="T33" fmla="*/ 99 h 101"/>
                    <a:gd name="T34" fmla="*/ 52 w 159"/>
                    <a:gd name="T35" fmla="*/ 96 h 101"/>
                    <a:gd name="T36" fmla="*/ 46 w 159"/>
                    <a:gd name="T37" fmla="*/ 94 h 101"/>
                    <a:gd name="T38" fmla="*/ 41 w 159"/>
                    <a:gd name="T39" fmla="*/ 92 h 101"/>
                    <a:gd name="T40" fmla="*/ 34 w 159"/>
                    <a:gd name="T41" fmla="*/ 89 h 101"/>
                    <a:gd name="T42" fmla="*/ 28 w 159"/>
                    <a:gd name="T43" fmla="*/ 87 h 101"/>
                    <a:gd name="T44" fmla="*/ 22 w 159"/>
                    <a:gd name="T45" fmla="*/ 85 h 101"/>
                    <a:gd name="T46" fmla="*/ 16 w 159"/>
                    <a:gd name="T47" fmla="*/ 83 h 101"/>
                    <a:gd name="T48" fmla="*/ 13 w 159"/>
                    <a:gd name="T49" fmla="*/ 82 h 101"/>
                    <a:gd name="T50" fmla="*/ 12 w 159"/>
                    <a:gd name="T51" fmla="*/ 82 h 101"/>
                    <a:gd name="T52" fmla="*/ 8 w 159"/>
                    <a:gd name="T53" fmla="*/ 77 h 101"/>
                    <a:gd name="T54" fmla="*/ 5 w 159"/>
                    <a:gd name="T55" fmla="*/ 72 h 101"/>
                    <a:gd name="T56" fmla="*/ 2 w 159"/>
                    <a:gd name="T57" fmla="*/ 69 h 101"/>
                    <a:gd name="T58" fmla="*/ 0 w 159"/>
                    <a:gd name="T59" fmla="*/ 64 h 101"/>
                    <a:gd name="T60" fmla="*/ 0 w 159"/>
                    <a:gd name="T61" fmla="*/ 60 h 101"/>
                    <a:gd name="T62" fmla="*/ 0 w 159"/>
                    <a:gd name="T63" fmla="*/ 55 h 101"/>
                    <a:gd name="T64" fmla="*/ 1 w 159"/>
                    <a:gd name="T65" fmla="*/ 49 h 101"/>
                    <a:gd name="T66" fmla="*/ 3 w 159"/>
                    <a:gd name="T67" fmla="*/ 42 h 101"/>
                    <a:gd name="T68" fmla="*/ 5 w 159"/>
                    <a:gd name="T69" fmla="*/ 34 h 101"/>
                    <a:gd name="T70" fmla="*/ 9 w 159"/>
                    <a:gd name="T71" fmla="*/ 22 h 101"/>
                    <a:gd name="T72" fmla="*/ 10 w 159"/>
                    <a:gd name="T73" fmla="*/ 17 h 101"/>
                    <a:gd name="T74" fmla="*/ 12 w 159"/>
                    <a:gd name="T75" fmla="*/ 13 h 101"/>
                    <a:gd name="T76" fmla="*/ 13 w 159"/>
                    <a:gd name="T77" fmla="*/ 10 h 101"/>
                    <a:gd name="T78" fmla="*/ 13 w 159"/>
                    <a:gd name="T79" fmla="*/ 9 h 101"/>
                    <a:gd name="T80" fmla="*/ 18 w 159"/>
                    <a:gd name="T81" fmla="*/ 6 h 101"/>
                    <a:gd name="T82" fmla="*/ 28 w 159"/>
                    <a:gd name="T83" fmla="*/ 2 h 101"/>
                    <a:gd name="T84" fmla="*/ 38 w 159"/>
                    <a:gd name="T85" fmla="*/ 0 h 101"/>
                    <a:gd name="T86" fmla="*/ 48 w 159"/>
                    <a:gd name="T87" fmla="*/ 1 h 101"/>
                    <a:gd name="T88" fmla="*/ 59 w 159"/>
                    <a:gd name="T89" fmla="*/ 3 h 101"/>
                    <a:gd name="T90" fmla="*/ 70 w 159"/>
                    <a:gd name="T91" fmla="*/ 6 h 101"/>
                    <a:gd name="T92" fmla="*/ 86 w 159"/>
                    <a:gd name="T93" fmla="*/ 13 h 101"/>
                    <a:gd name="T94" fmla="*/ 102 w 159"/>
                    <a:gd name="T95" fmla="*/ 22 h 101"/>
                    <a:gd name="T96" fmla="*/ 112 w 159"/>
                    <a:gd name="T97" fmla="*/ 30 h 101"/>
                    <a:gd name="T98" fmla="*/ 121 w 159"/>
                    <a:gd name="T99" fmla="*/ 37 h 101"/>
                    <a:gd name="T100" fmla="*/ 129 w 159"/>
                    <a:gd name="T101" fmla="*/ 43 h 101"/>
                    <a:gd name="T102" fmla="*/ 135 w 159"/>
                    <a:gd name="T103" fmla="*/ 47 h 101"/>
                    <a:gd name="T104" fmla="*/ 140 w 159"/>
                    <a:gd name="T105" fmla="*/ 50 h 101"/>
                    <a:gd name="T106" fmla="*/ 146 w 159"/>
                    <a:gd name="T107" fmla="*/ 54 h 101"/>
                    <a:gd name="T108" fmla="*/ 151 w 159"/>
                    <a:gd name="T109" fmla="*/ 58 h 101"/>
                    <a:gd name="T110" fmla="*/ 154 w 159"/>
                    <a:gd name="T111" fmla="*/ 62 h 101"/>
                    <a:gd name="T112" fmla="*/ 155 w 159"/>
                    <a:gd name="T113" fmla="*/ 64 h 101"/>
                    <a:gd name="T114" fmla="*/ 156 w 159"/>
                    <a:gd name="T115" fmla="*/ 68 h 101"/>
                    <a:gd name="T116" fmla="*/ 156 w 159"/>
                    <a:gd name="T117" fmla="*/ 72 h 101"/>
                    <a:gd name="T118" fmla="*/ 157 w 159"/>
                    <a:gd name="T119" fmla="*/ 78 h 101"/>
                    <a:gd name="T120" fmla="*/ 158 w 159"/>
                    <a:gd name="T121" fmla="*/ 85 h 101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59"/>
                    <a:gd name="T184" fmla="*/ 0 h 101"/>
                    <a:gd name="T185" fmla="*/ 159 w 159"/>
                    <a:gd name="T186" fmla="*/ 101 h 101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59" h="101">
                      <a:moveTo>
                        <a:pt x="158" y="85"/>
                      </a:moveTo>
                      <a:lnTo>
                        <a:pt x="153" y="86"/>
                      </a:lnTo>
                      <a:lnTo>
                        <a:pt x="148" y="87"/>
                      </a:lnTo>
                      <a:lnTo>
                        <a:pt x="144" y="87"/>
                      </a:lnTo>
                      <a:lnTo>
                        <a:pt x="140" y="88"/>
                      </a:lnTo>
                      <a:lnTo>
                        <a:pt x="137" y="89"/>
                      </a:lnTo>
                      <a:lnTo>
                        <a:pt x="133" y="89"/>
                      </a:lnTo>
                      <a:lnTo>
                        <a:pt x="131" y="90"/>
                      </a:lnTo>
                      <a:lnTo>
                        <a:pt x="128" y="90"/>
                      </a:lnTo>
                      <a:lnTo>
                        <a:pt x="124" y="91"/>
                      </a:lnTo>
                      <a:lnTo>
                        <a:pt x="121" y="92"/>
                      </a:lnTo>
                      <a:lnTo>
                        <a:pt x="118" y="92"/>
                      </a:lnTo>
                      <a:lnTo>
                        <a:pt x="115" y="93"/>
                      </a:lnTo>
                      <a:lnTo>
                        <a:pt x="111" y="93"/>
                      </a:lnTo>
                      <a:lnTo>
                        <a:pt x="108" y="93"/>
                      </a:lnTo>
                      <a:lnTo>
                        <a:pt x="106" y="93"/>
                      </a:lnTo>
                      <a:lnTo>
                        <a:pt x="102" y="93"/>
                      </a:lnTo>
                      <a:lnTo>
                        <a:pt x="100" y="93"/>
                      </a:lnTo>
                      <a:lnTo>
                        <a:pt x="98" y="93"/>
                      </a:lnTo>
                      <a:lnTo>
                        <a:pt x="95" y="93"/>
                      </a:lnTo>
                      <a:lnTo>
                        <a:pt x="93" y="92"/>
                      </a:lnTo>
                      <a:lnTo>
                        <a:pt x="89" y="92"/>
                      </a:lnTo>
                      <a:lnTo>
                        <a:pt x="86" y="92"/>
                      </a:lnTo>
                      <a:lnTo>
                        <a:pt x="83" y="93"/>
                      </a:lnTo>
                      <a:lnTo>
                        <a:pt x="81" y="94"/>
                      </a:lnTo>
                      <a:lnTo>
                        <a:pt x="76" y="96"/>
                      </a:lnTo>
                      <a:lnTo>
                        <a:pt x="73" y="97"/>
                      </a:lnTo>
                      <a:lnTo>
                        <a:pt x="70" y="98"/>
                      </a:lnTo>
                      <a:lnTo>
                        <a:pt x="67" y="99"/>
                      </a:lnTo>
                      <a:lnTo>
                        <a:pt x="66" y="100"/>
                      </a:lnTo>
                      <a:lnTo>
                        <a:pt x="64" y="100"/>
                      </a:lnTo>
                      <a:lnTo>
                        <a:pt x="62" y="100"/>
                      </a:lnTo>
                      <a:lnTo>
                        <a:pt x="60" y="99"/>
                      </a:lnTo>
                      <a:lnTo>
                        <a:pt x="58" y="99"/>
                      </a:lnTo>
                      <a:lnTo>
                        <a:pt x="56" y="98"/>
                      </a:lnTo>
                      <a:lnTo>
                        <a:pt x="52" y="96"/>
                      </a:lnTo>
                      <a:lnTo>
                        <a:pt x="48" y="95"/>
                      </a:lnTo>
                      <a:lnTo>
                        <a:pt x="46" y="94"/>
                      </a:lnTo>
                      <a:lnTo>
                        <a:pt x="43" y="93"/>
                      </a:lnTo>
                      <a:lnTo>
                        <a:pt x="41" y="92"/>
                      </a:lnTo>
                      <a:lnTo>
                        <a:pt x="37" y="91"/>
                      </a:lnTo>
                      <a:lnTo>
                        <a:pt x="34" y="89"/>
                      </a:lnTo>
                      <a:lnTo>
                        <a:pt x="30" y="88"/>
                      </a:lnTo>
                      <a:lnTo>
                        <a:pt x="28" y="87"/>
                      </a:lnTo>
                      <a:lnTo>
                        <a:pt x="25" y="86"/>
                      </a:lnTo>
                      <a:lnTo>
                        <a:pt x="22" y="85"/>
                      </a:lnTo>
                      <a:lnTo>
                        <a:pt x="19" y="84"/>
                      </a:lnTo>
                      <a:lnTo>
                        <a:pt x="16" y="83"/>
                      </a:lnTo>
                      <a:lnTo>
                        <a:pt x="14" y="83"/>
                      </a:lnTo>
                      <a:lnTo>
                        <a:pt x="13" y="82"/>
                      </a:lnTo>
                      <a:lnTo>
                        <a:pt x="12" y="82"/>
                      </a:lnTo>
                      <a:lnTo>
                        <a:pt x="10" y="79"/>
                      </a:lnTo>
                      <a:lnTo>
                        <a:pt x="8" y="77"/>
                      </a:lnTo>
                      <a:lnTo>
                        <a:pt x="6" y="74"/>
                      </a:lnTo>
                      <a:lnTo>
                        <a:pt x="5" y="72"/>
                      </a:lnTo>
                      <a:lnTo>
                        <a:pt x="3" y="70"/>
                      </a:lnTo>
                      <a:lnTo>
                        <a:pt x="2" y="69"/>
                      </a:lnTo>
                      <a:lnTo>
                        <a:pt x="1" y="65"/>
                      </a:lnTo>
                      <a:lnTo>
                        <a:pt x="0" y="64"/>
                      </a:lnTo>
                      <a:lnTo>
                        <a:pt x="0" y="62"/>
                      </a:lnTo>
                      <a:lnTo>
                        <a:pt x="0" y="60"/>
                      </a:lnTo>
                      <a:lnTo>
                        <a:pt x="0" y="58"/>
                      </a:lnTo>
                      <a:lnTo>
                        <a:pt x="0" y="55"/>
                      </a:lnTo>
                      <a:lnTo>
                        <a:pt x="0" y="52"/>
                      </a:lnTo>
                      <a:lnTo>
                        <a:pt x="1" y="49"/>
                      </a:lnTo>
                      <a:lnTo>
                        <a:pt x="2" y="45"/>
                      </a:lnTo>
                      <a:lnTo>
                        <a:pt x="3" y="42"/>
                      </a:lnTo>
                      <a:lnTo>
                        <a:pt x="3" y="40"/>
                      </a:lnTo>
                      <a:lnTo>
                        <a:pt x="5" y="34"/>
                      </a:lnTo>
                      <a:lnTo>
                        <a:pt x="7" y="28"/>
                      </a:lnTo>
                      <a:lnTo>
                        <a:pt x="9" y="22"/>
                      </a:lnTo>
                      <a:lnTo>
                        <a:pt x="10" y="19"/>
                      </a:lnTo>
                      <a:lnTo>
                        <a:pt x="10" y="17"/>
                      </a:lnTo>
                      <a:lnTo>
                        <a:pt x="11" y="15"/>
                      </a:lnTo>
                      <a:lnTo>
                        <a:pt x="12" y="13"/>
                      </a:lnTo>
                      <a:lnTo>
                        <a:pt x="12" y="11"/>
                      </a:lnTo>
                      <a:lnTo>
                        <a:pt x="13" y="10"/>
                      </a:lnTo>
                      <a:lnTo>
                        <a:pt x="13" y="9"/>
                      </a:lnTo>
                      <a:lnTo>
                        <a:pt x="15" y="7"/>
                      </a:lnTo>
                      <a:lnTo>
                        <a:pt x="18" y="6"/>
                      </a:lnTo>
                      <a:lnTo>
                        <a:pt x="23" y="4"/>
                      </a:lnTo>
                      <a:lnTo>
                        <a:pt x="28" y="2"/>
                      </a:lnTo>
                      <a:lnTo>
                        <a:pt x="33" y="1"/>
                      </a:lnTo>
                      <a:lnTo>
                        <a:pt x="38" y="0"/>
                      </a:lnTo>
                      <a:lnTo>
                        <a:pt x="43" y="0"/>
                      </a:lnTo>
                      <a:lnTo>
                        <a:pt x="48" y="1"/>
                      </a:lnTo>
                      <a:lnTo>
                        <a:pt x="54" y="2"/>
                      </a:lnTo>
                      <a:lnTo>
                        <a:pt x="59" y="3"/>
                      </a:lnTo>
                      <a:lnTo>
                        <a:pt x="65" y="4"/>
                      </a:lnTo>
                      <a:lnTo>
                        <a:pt x="70" y="6"/>
                      </a:lnTo>
                      <a:lnTo>
                        <a:pt x="75" y="8"/>
                      </a:lnTo>
                      <a:lnTo>
                        <a:pt x="86" y="13"/>
                      </a:lnTo>
                      <a:lnTo>
                        <a:pt x="96" y="17"/>
                      </a:lnTo>
                      <a:lnTo>
                        <a:pt x="102" y="22"/>
                      </a:lnTo>
                      <a:lnTo>
                        <a:pt x="107" y="26"/>
                      </a:lnTo>
                      <a:lnTo>
                        <a:pt x="112" y="30"/>
                      </a:lnTo>
                      <a:lnTo>
                        <a:pt x="117" y="34"/>
                      </a:lnTo>
                      <a:lnTo>
                        <a:pt x="121" y="37"/>
                      </a:lnTo>
                      <a:lnTo>
                        <a:pt x="125" y="40"/>
                      </a:lnTo>
                      <a:lnTo>
                        <a:pt x="129" y="43"/>
                      </a:lnTo>
                      <a:lnTo>
                        <a:pt x="132" y="45"/>
                      </a:lnTo>
                      <a:lnTo>
                        <a:pt x="135" y="47"/>
                      </a:lnTo>
                      <a:lnTo>
                        <a:pt x="138" y="49"/>
                      </a:lnTo>
                      <a:lnTo>
                        <a:pt x="140" y="50"/>
                      </a:lnTo>
                      <a:lnTo>
                        <a:pt x="142" y="52"/>
                      </a:lnTo>
                      <a:lnTo>
                        <a:pt x="146" y="54"/>
                      </a:lnTo>
                      <a:lnTo>
                        <a:pt x="149" y="56"/>
                      </a:lnTo>
                      <a:lnTo>
                        <a:pt x="151" y="58"/>
                      </a:lnTo>
                      <a:lnTo>
                        <a:pt x="153" y="60"/>
                      </a:lnTo>
                      <a:lnTo>
                        <a:pt x="154" y="62"/>
                      </a:lnTo>
                      <a:lnTo>
                        <a:pt x="155" y="63"/>
                      </a:lnTo>
                      <a:lnTo>
                        <a:pt x="155" y="64"/>
                      </a:lnTo>
                      <a:lnTo>
                        <a:pt x="155" y="66"/>
                      </a:lnTo>
                      <a:lnTo>
                        <a:pt x="156" y="68"/>
                      </a:lnTo>
                      <a:lnTo>
                        <a:pt x="156" y="70"/>
                      </a:lnTo>
                      <a:lnTo>
                        <a:pt x="156" y="72"/>
                      </a:lnTo>
                      <a:lnTo>
                        <a:pt x="157" y="75"/>
                      </a:lnTo>
                      <a:lnTo>
                        <a:pt x="157" y="78"/>
                      </a:lnTo>
                      <a:lnTo>
                        <a:pt x="158" y="81"/>
                      </a:lnTo>
                      <a:lnTo>
                        <a:pt x="158" y="85"/>
                      </a:lnTo>
                    </a:path>
                  </a:pathLst>
                </a:custGeom>
                <a:solidFill>
                  <a:schemeClr val="tx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  <p:sp>
            <p:nvSpPr>
              <p:cNvPr id="16461" name="Freeform 54"/>
              <p:cNvSpPr>
                <a:spLocks/>
              </p:cNvSpPr>
              <p:nvPr/>
            </p:nvSpPr>
            <p:spPr bwMode="auto">
              <a:xfrm>
                <a:off x="2524" y="1338"/>
                <a:ext cx="49" cy="138"/>
              </a:xfrm>
              <a:custGeom>
                <a:avLst/>
                <a:gdLst>
                  <a:gd name="T0" fmla="*/ 28 w 49"/>
                  <a:gd name="T1" fmla="*/ 117 h 138"/>
                  <a:gd name="T2" fmla="*/ 21 w 49"/>
                  <a:gd name="T3" fmla="*/ 111 h 138"/>
                  <a:gd name="T4" fmla="*/ 16 w 49"/>
                  <a:gd name="T5" fmla="*/ 104 h 138"/>
                  <a:gd name="T6" fmla="*/ 11 w 49"/>
                  <a:gd name="T7" fmla="*/ 96 h 138"/>
                  <a:gd name="T8" fmla="*/ 7 w 49"/>
                  <a:gd name="T9" fmla="*/ 88 h 138"/>
                  <a:gd name="T10" fmla="*/ 4 w 49"/>
                  <a:gd name="T11" fmla="*/ 79 h 138"/>
                  <a:gd name="T12" fmla="*/ 2 w 49"/>
                  <a:gd name="T13" fmla="*/ 70 h 138"/>
                  <a:gd name="T14" fmla="*/ 1 w 49"/>
                  <a:gd name="T15" fmla="*/ 60 h 138"/>
                  <a:gd name="T16" fmla="*/ 1 w 49"/>
                  <a:gd name="T17" fmla="*/ 51 h 138"/>
                  <a:gd name="T18" fmla="*/ 2 w 49"/>
                  <a:gd name="T19" fmla="*/ 42 h 138"/>
                  <a:gd name="T20" fmla="*/ 4 w 49"/>
                  <a:gd name="T21" fmla="*/ 34 h 138"/>
                  <a:gd name="T22" fmla="*/ 8 w 49"/>
                  <a:gd name="T23" fmla="*/ 26 h 138"/>
                  <a:gd name="T24" fmla="*/ 12 w 49"/>
                  <a:gd name="T25" fmla="*/ 18 h 138"/>
                  <a:gd name="T26" fmla="*/ 18 w 49"/>
                  <a:gd name="T27" fmla="*/ 12 h 138"/>
                  <a:gd name="T28" fmla="*/ 25 w 49"/>
                  <a:gd name="T29" fmla="*/ 6 h 138"/>
                  <a:gd name="T30" fmla="*/ 33 w 49"/>
                  <a:gd name="T31" fmla="*/ 2 h 138"/>
                  <a:gd name="T32" fmla="*/ 40 w 49"/>
                  <a:gd name="T33" fmla="*/ 3 h 138"/>
                  <a:gd name="T34" fmla="*/ 43 w 49"/>
                  <a:gd name="T35" fmla="*/ 7 h 138"/>
                  <a:gd name="T36" fmla="*/ 45 w 49"/>
                  <a:gd name="T37" fmla="*/ 12 h 138"/>
                  <a:gd name="T38" fmla="*/ 46 w 49"/>
                  <a:gd name="T39" fmla="*/ 15 h 138"/>
                  <a:gd name="T40" fmla="*/ 47 w 49"/>
                  <a:gd name="T41" fmla="*/ 18 h 138"/>
                  <a:gd name="T42" fmla="*/ 48 w 49"/>
                  <a:gd name="T43" fmla="*/ 21 h 138"/>
                  <a:gd name="T44" fmla="*/ 47 w 49"/>
                  <a:gd name="T45" fmla="*/ 23 h 138"/>
                  <a:gd name="T46" fmla="*/ 46 w 49"/>
                  <a:gd name="T47" fmla="*/ 27 h 138"/>
                  <a:gd name="T48" fmla="*/ 44 w 49"/>
                  <a:gd name="T49" fmla="*/ 31 h 138"/>
                  <a:gd name="T50" fmla="*/ 40 w 49"/>
                  <a:gd name="T51" fmla="*/ 37 h 138"/>
                  <a:gd name="T52" fmla="*/ 36 w 49"/>
                  <a:gd name="T53" fmla="*/ 44 h 138"/>
                  <a:gd name="T54" fmla="*/ 32 w 49"/>
                  <a:gd name="T55" fmla="*/ 54 h 138"/>
                  <a:gd name="T56" fmla="*/ 33 w 49"/>
                  <a:gd name="T57" fmla="*/ 69 h 138"/>
                  <a:gd name="T58" fmla="*/ 34 w 49"/>
                  <a:gd name="T59" fmla="*/ 82 h 138"/>
                  <a:gd name="T60" fmla="*/ 36 w 49"/>
                  <a:gd name="T61" fmla="*/ 94 h 138"/>
                  <a:gd name="T62" fmla="*/ 37 w 49"/>
                  <a:gd name="T63" fmla="*/ 104 h 138"/>
                  <a:gd name="T64" fmla="*/ 38 w 49"/>
                  <a:gd name="T65" fmla="*/ 113 h 138"/>
                  <a:gd name="T66" fmla="*/ 39 w 49"/>
                  <a:gd name="T67" fmla="*/ 120 h 138"/>
                  <a:gd name="T68" fmla="*/ 40 w 49"/>
                  <a:gd name="T69" fmla="*/ 126 h 138"/>
                  <a:gd name="T70" fmla="*/ 41 w 49"/>
                  <a:gd name="T71" fmla="*/ 131 h 138"/>
                  <a:gd name="T72" fmla="*/ 41 w 49"/>
                  <a:gd name="T73" fmla="*/ 134 h 138"/>
                  <a:gd name="T74" fmla="*/ 41 w 49"/>
                  <a:gd name="T75" fmla="*/ 136 h 138"/>
                  <a:gd name="T76" fmla="*/ 41 w 49"/>
                  <a:gd name="T77" fmla="*/ 137 h 138"/>
                  <a:gd name="T78" fmla="*/ 40 w 49"/>
                  <a:gd name="T79" fmla="*/ 136 h 138"/>
                  <a:gd name="T80" fmla="*/ 39 w 49"/>
                  <a:gd name="T81" fmla="*/ 134 h 138"/>
                  <a:gd name="T82" fmla="*/ 37 w 49"/>
                  <a:gd name="T83" fmla="*/ 131 h 138"/>
                  <a:gd name="T84" fmla="*/ 35 w 49"/>
                  <a:gd name="T85" fmla="*/ 126 h 138"/>
                  <a:gd name="T86" fmla="*/ 32 w 49"/>
                  <a:gd name="T87" fmla="*/ 120 h 13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9"/>
                  <a:gd name="T133" fmla="*/ 0 h 138"/>
                  <a:gd name="T134" fmla="*/ 49 w 49"/>
                  <a:gd name="T135" fmla="*/ 138 h 13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9" h="138">
                    <a:moveTo>
                      <a:pt x="32" y="120"/>
                    </a:moveTo>
                    <a:lnTo>
                      <a:pt x="28" y="117"/>
                    </a:lnTo>
                    <a:lnTo>
                      <a:pt x="25" y="114"/>
                    </a:lnTo>
                    <a:lnTo>
                      <a:pt x="21" y="111"/>
                    </a:lnTo>
                    <a:lnTo>
                      <a:pt x="18" y="108"/>
                    </a:lnTo>
                    <a:lnTo>
                      <a:pt x="16" y="104"/>
                    </a:lnTo>
                    <a:lnTo>
                      <a:pt x="13" y="100"/>
                    </a:lnTo>
                    <a:lnTo>
                      <a:pt x="11" y="96"/>
                    </a:lnTo>
                    <a:lnTo>
                      <a:pt x="9" y="92"/>
                    </a:lnTo>
                    <a:lnTo>
                      <a:pt x="7" y="88"/>
                    </a:lnTo>
                    <a:lnTo>
                      <a:pt x="5" y="83"/>
                    </a:lnTo>
                    <a:lnTo>
                      <a:pt x="4" y="79"/>
                    </a:lnTo>
                    <a:lnTo>
                      <a:pt x="2" y="74"/>
                    </a:lnTo>
                    <a:lnTo>
                      <a:pt x="2" y="70"/>
                    </a:lnTo>
                    <a:lnTo>
                      <a:pt x="1" y="65"/>
                    </a:lnTo>
                    <a:lnTo>
                      <a:pt x="1" y="60"/>
                    </a:lnTo>
                    <a:lnTo>
                      <a:pt x="0" y="56"/>
                    </a:lnTo>
                    <a:lnTo>
                      <a:pt x="1" y="51"/>
                    </a:lnTo>
                    <a:lnTo>
                      <a:pt x="1" y="47"/>
                    </a:lnTo>
                    <a:lnTo>
                      <a:pt x="2" y="42"/>
                    </a:lnTo>
                    <a:lnTo>
                      <a:pt x="3" y="38"/>
                    </a:lnTo>
                    <a:lnTo>
                      <a:pt x="4" y="34"/>
                    </a:lnTo>
                    <a:lnTo>
                      <a:pt x="6" y="30"/>
                    </a:lnTo>
                    <a:lnTo>
                      <a:pt x="8" y="26"/>
                    </a:lnTo>
                    <a:lnTo>
                      <a:pt x="10" y="22"/>
                    </a:lnTo>
                    <a:lnTo>
                      <a:pt x="12" y="18"/>
                    </a:lnTo>
                    <a:lnTo>
                      <a:pt x="15" y="15"/>
                    </a:lnTo>
                    <a:lnTo>
                      <a:pt x="18" y="12"/>
                    </a:lnTo>
                    <a:lnTo>
                      <a:pt x="21" y="9"/>
                    </a:lnTo>
                    <a:lnTo>
                      <a:pt x="25" y="6"/>
                    </a:lnTo>
                    <a:lnTo>
                      <a:pt x="29" y="4"/>
                    </a:lnTo>
                    <a:lnTo>
                      <a:pt x="33" y="2"/>
                    </a:lnTo>
                    <a:lnTo>
                      <a:pt x="38" y="0"/>
                    </a:lnTo>
                    <a:lnTo>
                      <a:pt x="40" y="3"/>
                    </a:lnTo>
                    <a:lnTo>
                      <a:pt x="41" y="5"/>
                    </a:lnTo>
                    <a:lnTo>
                      <a:pt x="43" y="7"/>
                    </a:lnTo>
                    <a:lnTo>
                      <a:pt x="44" y="10"/>
                    </a:lnTo>
                    <a:lnTo>
                      <a:pt x="45" y="12"/>
                    </a:lnTo>
                    <a:lnTo>
                      <a:pt x="46" y="13"/>
                    </a:lnTo>
                    <a:lnTo>
                      <a:pt x="46" y="15"/>
                    </a:lnTo>
                    <a:lnTo>
                      <a:pt x="47" y="17"/>
                    </a:lnTo>
                    <a:lnTo>
                      <a:pt x="47" y="18"/>
                    </a:lnTo>
                    <a:lnTo>
                      <a:pt x="47" y="19"/>
                    </a:lnTo>
                    <a:lnTo>
                      <a:pt x="48" y="21"/>
                    </a:lnTo>
                    <a:lnTo>
                      <a:pt x="47" y="22"/>
                    </a:lnTo>
                    <a:lnTo>
                      <a:pt x="47" y="23"/>
                    </a:lnTo>
                    <a:lnTo>
                      <a:pt x="47" y="24"/>
                    </a:lnTo>
                    <a:lnTo>
                      <a:pt x="46" y="27"/>
                    </a:lnTo>
                    <a:lnTo>
                      <a:pt x="45" y="29"/>
                    </a:lnTo>
                    <a:lnTo>
                      <a:pt x="44" y="31"/>
                    </a:lnTo>
                    <a:lnTo>
                      <a:pt x="42" y="34"/>
                    </a:lnTo>
                    <a:lnTo>
                      <a:pt x="40" y="37"/>
                    </a:lnTo>
                    <a:lnTo>
                      <a:pt x="38" y="40"/>
                    </a:lnTo>
                    <a:lnTo>
                      <a:pt x="36" y="44"/>
                    </a:lnTo>
                    <a:lnTo>
                      <a:pt x="34" y="48"/>
                    </a:lnTo>
                    <a:lnTo>
                      <a:pt x="32" y="54"/>
                    </a:lnTo>
                    <a:lnTo>
                      <a:pt x="33" y="61"/>
                    </a:lnTo>
                    <a:lnTo>
                      <a:pt x="33" y="69"/>
                    </a:lnTo>
                    <a:lnTo>
                      <a:pt x="34" y="75"/>
                    </a:lnTo>
                    <a:lnTo>
                      <a:pt x="34" y="82"/>
                    </a:lnTo>
                    <a:lnTo>
                      <a:pt x="35" y="88"/>
                    </a:lnTo>
                    <a:lnTo>
                      <a:pt x="36" y="94"/>
                    </a:lnTo>
                    <a:lnTo>
                      <a:pt x="36" y="99"/>
                    </a:lnTo>
                    <a:lnTo>
                      <a:pt x="37" y="104"/>
                    </a:lnTo>
                    <a:lnTo>
                      <a:pt x="38" y="108"/>
                    </a:lnTo>
                    <a:lnTo>
                      <a:pt x="38" y="113"/>
                    </a:lnTo>
                    <a:lnTo>
                      <a:pt x="39" y="117"/>
                    </a:lnTo>
                    <a:lnTo>
                      <a:pt x="39" y="120"/>
                    </a:lnTo>
                    <a:lnTo>
                      <a:pt x="40" y="123"/>
                    </a:lnTo>
                    <a:lnTo>
                      <a:pt x="40" y="126"/>
                    </a:lnTo>
                    <a:lnTo>
                      <a:pt x="41" y="129"/>
                    </a:lnTo>
                    <a:lnTo>
                      <a:pt x="41" y="131"/>
                    </a:lnTo>
                    <a:lnTo>
                      <a:pt x="41" y="133"/>
                    </a:lnTo>
                    <a:lnTo>
                      <a:pt x="41" y="134"/>
                    </a:lnTo>
                    <a:lnTo>
                      <a:pt x="41" y="135"/>
                    </a:lnTo>
                    <a:lnTo>
                      <a:pt x="41" y="136"/>
                    </a:lnTo>
                    <a:lnTo>
                      <a:pt x="41" y="137"/>
                    </a:lnTo>
                    <a:lnTo>
                      <a:pt x="40" y="136"/>
                    </a:lnTo>
                    <a:lnTo>
                      <a:pt x="40" y="135"/>
                    </a:lnTo>
                    <a:lnTo>
                      <a:pt x="39" y="134"/>
                    </a:lnTo>
                    <a:lnTo>
                      <a:pt x="38" y="133"/>
                    </a:lnTo>
                    <a:lnTo>
                      <a:pt x="37" y="131"/>
                    </a:lnTo>
                    <a:lnTo>
                      <a:pt x="36" y="129"/>
                    </a:lnTo>
                    <a:lnTo>
                      <a:pt x="35" y="126"/>
                    </a:lnTo>
                    <a:lnTo>
                      <a:pt x="34" y="123"/>
                    </a:lnTo>
                    <a:lnTo>
                      <a:pt x="32" y="1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6462" name="Freeform 55"/>
              <p:cNvSpPr>
                <a:spLocks/>
              </p:cNvSpPr>
              <p:nvPr/>
            </p:nvSpPr>
            <p:spPr bwMode="auto">
              <a:xfrm>
                <a:off x="2682" y="1468"/>
                <a:ext cx="146" cy="57"/>
              </a:xfrm>
              <a:custGeom>
                <a:avLst/>
                <a:gdLst>
                  <a:gd name="T0" fmla="*/ 18 w 146"/>
                  <a:gd name="T1" fmla="*/ 21 h 57"/>
                  <a:gd name="T2" fmla="*/ 28 w 146"/>
                  <a:gd name="T3" fmla="*/ 24 h 57"/>
                  <a:gd name="T4" fmla="*/ 36 w 146"/>
                  <a:gd name="T5" fmla="*/ 26 h 57"/>
                  <a:gd name="T6" fmla="*/ 42 w 146"/>
                  <a:gd name="T7" fmla="*/ 28 h 57"/>
                  <a:gd name="T8" fmla="*/ 48 w 146"/>
                  <a:gd name="T9" fmla="*/ 29 h 57"/>
                  <a:gd name="T10" fmla="*/ 54 w 146"/>
                  <a:gd name="T11" fmla="*/ 31 h 57"/>
                  <a:gd name="T12" fmla="*/ 60 w 146"/>
                  <a:gd name="T13" fmla="*/ 32 h 57"/>
                  <a:gd name="T14" fmla="*/ 66 w 146"/>
                  <a:gd name="T15" fmla="*/ 32 h 57"/>
                  <a:gd name="T16" fmla="*/ 72 w 146"/>
                  <a:gd name="T17" fmla="*/ 31 h 57"/>
                  <a:gd name="T18" fmla="*/ 78 w 146"/>
                  <a:gd name="T19" fmla="*/ 30 h 57"/>
                  <a:gd name="T20" fmla="*/ 84 w 146"/>
                  <a:gd name="T21" fmla="*/ 29 h 57"/>
                  <a:gd name="T22" fmla="*/ 92 w 146"/>
                  <a:gd name="T23" fmla="*/ 28 h 57"/>
                  <a:gd name="T24" fmla="*/ 102 w 146"/>
                  <a:gd name="T25" fmla="*/ 27 h 57"/>
                  <a:gd name="T26" fmla="*/ 110 w 146"/>
                  <a:gd name="T27" fmla="*/ 24 h 57"/>
                  <a:gd name="T28" fmla="*/ 118 w 146"/>
                  <a:gd name="T29" fmla="*/ 16 h 57"/>
                  <a:gd name="T30" fmla="*/ 122 w 146"/>
                  <a:gd name="T31" fmla="*/ 11 h 57"/>
                  <a:gd name="T32" fmla="*/ 127 w 146"/>
                  <a:gd name="T33" fmla="*/ 6 h 57"/>
                  <a:gd name="T34" fmla="*/ 132 w 146"/>
                  <a:gd name="T35" fmla="*/ 3 h 57"/>
                  <a:gd name="T36" fmla="*/ 135 w 146"/>
                  <a:gd name="T37" fmla="*/ 1 h 57"/>
                  <a:gd name="T38" fmla="*/ 138 w 146"/>
                  <a:gd name="T39" fmla="*/ 0 h 57"/>
                  <a:gd name="T40" fmla="*/ 140 w 146"/>
                  <a:gd name="T41" fmla="*/ 0 h 57"/>
                  <a:gd name="T42" fmla="*/ 142 w 146"/>
                  <a:gd name="T43" fmla="*/ 0 h 57"/>
                  <a:gd name="T44" fmla="*/ 143 w 146"/>
                  <a:gd name="T45" fmla="*/ 1 h 57"/>
                  <a:gd name="T46" fmla="*/ 145 w 146"/>
                  <a:gd name="T47" fmla="*/ 3 h 57"/>
                  <a:gd name="T48" fmla="*/ 145 w 146"/>
                  <a:gd name="T49" fmla="*/ 6 h 57"/>
                  <a:gd name="T50" fmla="*/ 144 w 146"/>
                  <a:gd name="T51" fmla="*/ 10 h 57"/>
                  <a:gd name="T52" fmla="*/ 141 w 146"/>
                  <a:gd name="T53" fmla="*/ 15 h 57"/>
                  <a:gd name="T54" fmla="*/ 138 w 146"/>
                  <a:gd name="T55" fmla="*/ 20 h 57"/>
                  <a:gd name="T56" fmla="*/ 134 w 146"/>
                  <a:gd name="T57" fmla="*/ 28 h 57"/>
                  <a:gd name="T58" fmla="*/ 129 w 146"/>
                  <a:gd name="T59" fmla="*/ 34 h 57"/>
                  <a:gd name="T60" fmla="*/ 124 w 146"/>
                  <a:gd name="T61" fmla="*/ 39 h 57"/>
                  <a:gd name="T62" fmla="*/ 118 w 146"/>
                  <a:gd name="T63" fmla="*/ 44 h 57"/>
                  <a:gd name="T64" fmla="*/ 112 w 146"/>
                  <a:gd name="T65" fmla="*/ 47 h 57"/>
                  <a:gd name="T66" fmla="*/ 105 w 146"/>
                  <a:gd name="T67" fmla="*/ 51 h 57"/>
                  <a:gd name="T68" fmla="*/ 90 w 146"/>
                  <a:gd name="T69" fmla="*/ 56 h 57"/>
                  <a:gd name="T70" fmla="*/ 78 w 146"/>
                  <a:gd name="T71" fmla="*/ 54 h 57"/>
                  <a:gd name="T72" fmla="*/ 68 w 146"/>
                  <a:gd name="T73" fmla="*/ 52 h 57"/>
                  <a:gd name="T74" fmla="*/ 60 w 146"/>
                  <a:gd name="T75" fmla="*/ 49 h 57"/>
                  <a:gd name="T76" fmla="*/ 48 w 146"/>
                  <a:gd name="T77" fmla="*/ 46 h 57"/>
                  <a:gd name="T78" fmla="*/ 40 w 146"/>
                  <a:gd name="T79" fmla="*/ 43 h 57"/>
                  <a:gd name="T80" fmla="*/ 32 w 146"/>
                  <a:gd name="T81" fmla="*/ 39 h 57"/>
                  <a:gd name="T82" fmla="*/ 23 w 146"/>
                  <a:gd name="T83" fmla="*/ 35 h 57"/>
                  <a:gd name="T84" fmla="*/ 17 w 146"/>
                  <a:gd name="T85" fmla="*/ 31 h 57"/>
                  <a:gd name="T86" fmla="*/ 13 w 146"/>
                  <a:gd name="T87" fmla="*/ 31 h 57"/>
                  <a:gd name="T88" fmla="*/ 8 w 146"/>
                  <a:gd name="T89" fmla="*/ 30 h 57"/>
                  <a:gd name="T90" fmla="*/ 4 w 146"/>
                  <a:gd name="T91" fmla="*/ 29 h 57"/>
                  <a:gd name="T92" fmla="*/ 2 w 146"/>
                  <a:gd name="T93" fmla="*/ 28 h 57"/>
                  <a:gd name="T94" fmla="*/ 1 w 146"/>
                  <a:gd name="T95" fmla="*/ 27 h 57"/>
                  <a:gd name="T96" fmla="*/ 0 w 146"/>
                  <a:gd name="T97" fmla="*/ 25 h 57"/>
                  <a:gd name="T98" fmla="*/ 0 w 146"/>
                  <a:gd name="T99" fmla="*/ 24 h 57"/>
                  <a:gd name="T100" fmla="*/ 4 w 146"/>
                  <a:gd name="T101" fmla="*/ 22 h 57"/>
                  <a:gd name="T102" fmla="*/ 8 w 146"/>
                  <a:gd name="T103" fmla="*/ 21 h 57"/>
                  <a:gd name="T104" fmla="*/ 12 w 146"/>
                  <a:gd name="T105" fmla="*/ 20 h 5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46"/>
                  <a:gd name="T160" fmla="*/ 0 h 57"/>
                  <a:gd name="T161" fmla="*/ 146 w 146"/>
                  <a:gd name="T162" fmla="*/ 57 h 5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46" h="57">
                    <a:moveTo>
                      <a:pt x="12" y="20"/>
                    </a:moveTo>
                    <a:lnTo>
                      <a:pt x="18" y="21"/>
                    </a:lnTo>
                    <a:lnTo>
                      <a:pt x="23" y="23"/>
                    </a:lnTo>
                    <a:lnTo>
                      <a:pt x="28" y="24"/>
                    </a:lnTo>
                    <a:lnTo>
                      <a:pt x="32" y="25"/>
                    </a:lnTo>
                    <a:lnTo>
                      <a:pt x="36" y="26"/>
                    </a:lnTo>
                    <a:lnTo>
                      <a:pt x="39" y="27"/>
                    </a:lnTo>
                    <a:lnTo>
                      <a:pt x="42" y="28"/>
                    </a:lnTo>
                    <a:lnTo>
                      <a:pt x="45" y="29"/>
                    </a:lnTo>
                    <a:lnTo>
                      <a:pt x="48" y="29"/>
                    </a:lnTo>
                    <a:lnTo>
                      <a:pt x="50" y="30"/>
                    </a:lnTo>
                    <a:lnTo>
                      <a:pt x="54" y="31"/>
                    </a:lnTo>
                    <a:lnTo>
                      <a:pt x="57" y="32"/>
                    </a:lnTo>
                    <a:lnTo>
                      <a:pt x="60" y="32"/>
                    </a:lnTo>
                    <a:lnTo>
                      <a:pt x="63" y="32"/>
                    </a:lnTo>
                    <a:lnTo>
                      <a:pt x="66" y="32"/>
                    </a:lnTo>
                    <a:lnTo>
                      <a:pt x="70" y="31"/>
                    </a:lnTo>
                    <a:lnTo>
                      <a:pt x="72" y="31"/>
                    </a:lnTo>
                    <a:lnTo>
                      <a:pt x="75" y="31"/>
                    </a:lnTo>
                    <a:lnTo>
                      <a:pt x="78" y="30"/>
                    </a:lnTo>
                    <a:lnTo>
                      <a:pt x="81" y="30"/>
                    </a:lnTo>
                    <a:lnTo>
                      <a:pt x="84" y="29"/>
                    </a:lnTo>
                    <a:lnTo>
                      <a:pt x="88" y="29"/>
                    </a:lnTo>
                    <a:lnTo>
                      <a:pt x="92" y="28"/>
                    </a:lnTo>
                    <a:lnTo>
                      <a:pt x="97" y="27"/>
                    </a:lnTo>
                    <a:lnTo>
                      <a:pt x="102" y="27"/>
                    </a:lnTo>
                    <a:lnTo>
                      <a:pt x="108" y="26"/>
                    </a:lnTo>
                    <a:lnTo>
                      <a:pt x="110" y="24"/>
                    </a:lnTo>
                    <a:lnTo>
                      <a:pt x="113" y="21"/>
                    </a:lnTo>
                    <a:lnTo>
                      <a:pt x="118" y="16"/>
                    </a:lnTo>
                    <a:lnTo>
                      <a:pt x="120" y="13"/>
                    </a:lnTo>
                    <a:lnTo>
                      <a:pt x="122" y="11"/>
                    </a:lnTo>
                    <a:lnTo>
                      <a:pt x="125" y="9"/>
                    </a:lnTo>
                    <a:lnTo>
                      <a:pt x="127" y="6"/>
                    </a:lnTo>
                    <a:lnTo>
                      <a:pt x="130" y="5"/>
                    </a:lnTo>
                    <a:lnTo>
                      <a:pt x="132" y="3"/>
                    </a:lnTo>
                    <a:lnTo>
                      <a:pt x="135" y="2"/>
                    </a:lnTo>
                    <a:lnTo>
                      <a:pt x="135" y="1"/>
                    </a:lnTo>
                    <a:lnTo>
                      <a:pt x="137" y="1"/>
                    </a:lnTo>
                    <a:lnTo>
                      <a:pt x="138" y="0"/>
                    </a:lnTo>
                    <a:lnTo>
                      <a:pt x="139" y="0"/>
                    </a:lnTo>
                    <a:lnTo>
                      <a:pt x="140" y="0"/>
                    </a:lnTo>
                    <a:lnTo>
                      <a:pt x="141" y="0"/>
                    </a:lnTo>
                    <a:lnTo>
                      <a:pt x="142" y="0"/>
                    </a:lnTo>
                    <a:lnTo>
                      <a:pt x="142" y="1"/>
                    </a:lnTo>
                    <a:lnTo>
                      <a:pt x="143" y="1"/>
                    </a:lnTo>
                    <a:lnTo>
                      <a:pt x="144" y="2"/>
                    </a:lnTo>
                    <a:lnTo>
                      <a:pt x="145" y="3"/>
                    </a:lnTo>
                    <a:lnTo>
                      <a:pt x="145" y="4"/>
                    </a:lnTo>
                    <a:lnTo>
                      <a:pt x="145" y="6"/>
                    </a:lnTo>
                    <a:lnTo>
                      <a:pt x="145" y="8"/>
                    </a:lnTo>
                    <a:lnTo>
                      <a:pt x="144" y="10"/>
                    </a:lnTo>
                    <a:lnTo>
                      <a:pt x="142" y="13"/>
                    </a:lnTo>
                    <a:lnTo>
                      <a:pt x="141" y="15"/>
                    </a:lnTo>
                    <a:lnTo>
                      <a:pt x="139" y="18"/>
                    </a:lnTo>
                    <a:lnTo>
                      <a:pt x="138" y="20"/>
                    </a:lnTo>
                    <a:lnTo>
                      <a:pt x="136" y="24"/>
                    </a:lnTo>
                    <a:lnTo>
                      <a:pt x="134" y="28"/>
                    </a:lnTo>
                    <a:lnTo>
                      <a:pt x="131" y="31"/>
                    </a:lnTo>
                    <a:lnTo>
                      <a:pt x="129" y="34"/>
                    </a:lnTo>
                    <a:lnTo>
                      <a:pt x="126" y="37"/>
                    </a:lnTo>
                    <a:lnTo>
                      <a:pt x="124" y="39"/>
                    </a:lnTo>
                    <a:lnTo>
                      <a:pt x="121" y="41"/>
                    </a:lnTo>
                    <a:lnTo>
                      <a:pt x="118" y="44"/>
                    </a:lnTo>
                    <a:lnTo>
                      <a:pt x="115" y="46"/>
                    </a:lnTo>
                    <a:lnTo>
                      <a:pt x="112" y="47"/>
                    </a:lnTo>
                    <a:lnTo>
                      <a:pt x="109" y="49"/>
                    </a:lnTo>
                    <a:lnTo>
                      <a:pt x="105" y="51"/>
                    </a:lnTo>
                    <a:lnTo>
                      <a:pt x="98" y="53"/>
                    </a:lnTo>
                    <a:lnTo>
                      <a:pt x="90" y="56"/>
                    </a:lnTo>
                    <a:lnTo>
                      <a:pt x="84" y="55"/>
                    </a:lnTo>
                    <a:lnTo>
                      <a:pt x="78" y="54"/>
                    </a:lnTo>
                    <a:lnTo>
                      <a:pt x="73" y="53"/>
                    </a:lnTo>
                    <a:lnTo>
                      <a:pt x="68" y="52"/>
                    </a:lnTo>
                    <a:lnTo>
                      <a:pt x="64" y="51"/>
                    </a:lnTo>
                    <a:lnTo>
                      <a:pt x="60" y="49"/>
                    </a:lnTo>
                    <a:lnTo>
                      <a:pt x="52" y="47"/>
                    </a:lnTo>
                    <a:lnTo>
                      <a:pt x="48" y="46"/>
                    </a:lnTo>
                    <a:lnTo>
                      <a:pt x="44" y="44"/>
                    </a:lnTo>
                    <a:lnTo>
                      <a:pt x="40" y="43"/>
                    </a:lnTo>
                    <a:lnTo>
                      <a:pt x="36" y="41"/>
                    </a:lnTo>
                    <a:lnTo>
                      <a:pt x="32" y="39"/>
                    </a:lnTo>
                    <a:lnTo>
                      <a:pt x="28" y="37"/>
                    </a:lnTo>
                    <a:lnTo>
                      <a:pt x="23" y="35"/>
                    </a:lnTo>
                    <a:lnTo>
                      <a:pt x="18" y="32"/>
                    </a:lnTo>
                    <a:lnTo>
                      <a:pt x="17" y="31"/>
                    </a:lnTo>
                    <a:lnTo>
                      <a:pt x="16" y="31"/>
                    </a:lnTo>
                    <a:lnTo>
                      <a:pt x="13" y="31"/>
                    </a:lnTo>
                    <a:lnTo>
                      <a:pt x="11" y="30"/>
                    </a:lnTo>
                    <a:lnTo>
                      <a:pt x="8" y="30"/>
                    </a:lnTo>
                    <a:lnTo>
                      <a:pt x="5" y="30"/>
                    </a:lnTo>
                    <a:lnTo>
                      <a:pt x="4" y="29"/>
                    </a:lnTo>
                    <a:lnTo>
                      <a:pt x="3" y="29"/>
                    </a:lnTo>
                    <a:lnTo>
                      <a:pt x="2" y="28"/>
                    </a:lnTo>
                    <a:lnTo>
                      <a:pt x="1" y="28"/>
                    </a:lnTo>
                    <a:lnTo>
                      <a:pt x="1" y="27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2" y="23"/>
                    </a:lnTo>
                    <a:lnTo>
                      <a:pt x="4" y="22"/>
                    </a:lnTo>
                    <a:lnTo>
                      <a:pt x="6" y="22"/>
                    </a:lnTo>
                    <a:lnTo>
                      <a:pt x="8" y="21"/>
                    </a:lnTo>
                    <a:lnTo>
                      <a:pt x="10" y="21"/>
                    </a:lnTo>
                    <a:lnTo>
                      <a:pt x="12" y="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25661" name="Group 64"/>
            <p:cNvGrpSpPr>
              <a:grpSpLocks/>
            </p:cNvGrpSpPr>
            <p:nvPr/>
          </p:nvGrpSpPr>
          <p:grpSpPr bwMode="auto">
            <a:xfrm>
              <a:off x="2212" y="1390"/>
              <a:ext cx="735" cy="357"/>
              <a:chOff x="2212" y="1390"/>
              <a:chExt cx="735" cy="357"/>
            </a:xfrm>
          </p:grpSpPr>
          <p:sp>
            <p:nvSpPr>
              <p:cNvPr id="16452" name="Oval 57"/>
              <p:cNvSpPr>
                <a:spLocks noChangeArrowheads="1"/>
              </p:cNvSpPr>
              <p:nvPr/>
            </p:nvSpPr>
            <p:spPr bwMode="auto">
              <a:xfrm>
                <a:off x="2401" y="1585"/>
                <a:ext cx="142" cy="9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ZA" sz="1350"/>
              </a:p>
            </p:txBody>
          </p:sp>
          <p:grpSp>
            <p:nvGrpSpPr>
              <p:cNvPr id="25670" name="Group 61"/>
              <p:cNvGrpSpPr>
                <a:grpSpLocks/>
              </p:cNvGrpSpPr>
              <p:nvPr/>
            </p:nvGrpSpPr>
            <p:grpSpPr bwMode="auto">
              <a:xfrm>
                <a:off x="2212" y="1390"/>
                <a:ext cx="735" cy="357"/>
                <a:chOff x="2212" y="1390"/>
                <a:chExt cx="735" cy="357"/>
              </a:xfrm>
            </p:grpSpPr>
            <p:sp>
              <p:nvSpPr>
                <p:cNvPr id="16456" name="Line 58"/>
                <p:cNvSpPr>
                  <a:spLocks noChangeShapeType="1"/>
                </p:cNvSpPr>
                <p:nvPr/>
              </p:nvSpPr>
              <p:spPr bwMode="auto">
                <a:xfrm>
                  <a:off x="2304" y="1440"/>
                  <a:ext cx="528" cy="24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16457" name="Freeform 59"/>
                <p:cNvSpPr>
                  <a:spLocks/>
                </p:cNvSpPr>
                <p:nvPr/>
              </p:nvSpPr>
              <p:spPr bwMode="auto">
                <a:xfrm>
                  <a:off x="2784" y="1644"/>
                  <a:ext cx="163" cy="103"/>
                </a:xfrm>
                <a:custGeom>
                  <a:avLst/>
                  <a:gdLst>
                    <a:gd name="T0" fmla="*/ 4 w 163"/>
                    <a:gd name="T1" fmla="*/ 22 h 103"/>
                    <a:gd name="T2" fmla="*/ 10 w 163"/>
                    <a:gd name="T3" fmla="*/ 28 h 103"/>
                    <a:gd name="T4" fmla="*/ 15 w 163"/>
                    <a:gd name="T5" fmla="*/ 34 h 103"/>
                    <a:gd name="T6" fmla="*/ 20 w 163"/>
                    <a:gd name="T7" fmla="*/ 38 h 103"/>
                    <a:gd name="T8" fmla="*/ 23 w 163"/>
                    <a:gd name="T9" fmla="*/ 42 h 103"/>
                    <a:gd name="T10" fmla="*/ 27 w 163"/>
                    <a:gd name="T11" fmla="*/ 46 h 103"/>
                    <a:gd name="T12" fmla="*/ 30 w 163"/>
                    <a:gd name="T13" fmla="*/ 49 h 103"/>
                    <a:gd name="T14" fmla="*/ 34 w 163"/>
                    <a:gd name="T15" fmla="*/ 52 h 103"/>
                    <a:gd name="T16" fmla="*/ 38 w 163"/>
                    <a:gd name="T17" fmla="*/ 56 h 103"/>
                    <a:gd name="T18" fmla="*/ 44 w 163"/>
                    <a:gd name="T19" fmla="*/ 60 h 103"/>
                    <a:gd name="T20" fmla="*/ 51 w 163"/>
                    <a:gd name="T21" fmla="*/ 64 h 103"/>
                    <a:gd name="T22" fmla="*/ 56 w 163"/>
                    <a:gd name="T23" fmla="*/ 69 h 103"/>
                    <a:gd name="T24" fmla="*/ 58 w 163"/>
                    <a:gd name="T25" fmla="*/ 73 h 103"/>
                    <a:gd name="T26" fmla="*/ 61 w 163"/>
                    <a:gd name="T27" fmla="*/ 77 h 103"/>
                    <a:gd name="T28" fmla="*/ 63 w 163"/>
                    <a:gd name="T29" fmla="*/ 81 h 103"/>
                    <a:gd name="T30" fmla="*/ 66 w 163"/>
                    <a:gd name="T31" fmla="*/ 85 h 103"/>
                    <a:gd name="T32" fmla="*/ 69 w 163"/>
                    <a:gd name="T33" fmla="*/ 87 h 103"/>
                    <a:gd name="T34" fmla="*/ 73 w 163"/>
                    <a:gd name="T35" fmla="*/ 88 h 103"/>
                    <a:gd name="T36" fmla="*/ 79 w 163"/>
                    <a:gd name="T37" fmla="*/ 90 h 103"/>
                    <a:gd name="T38" fmla="*/ 86 w 163"/>
                    <a:gd name="T39" fmla="*/ 91 h 103"/>
                    <a:gd name="T40" fmla="*/ 91 w 163"/>
                    <a:gd name="T41" fmla="*/ 93 h 103"/>
                    <a:gd name="T42" fmla="*/ 98 w 163"/>
                    <a:gd name="T43" fmla="*/ 95 h 103"/>
                    <a:gd name="T44" fmla="*/ 105 w 163"/>
                    <a:gd name="T45" fmla="*/ 97 h 103"/>
                    <a:gd name="T46" fmla="*/ 110 w 163"/>
                    <a:gd name="T47" fmla="*/ 99 h 103"/>
                    <a:gd name="T48" fmla="*/ 116 w 163"/>
                    <a:gd name="T49" fmla="*/ 101 h 103"/>
                    <a:gd name="T50" fmla="*/ 119 w 163"/>
                    <a:gd name="T51" fmla="*/ 102 h 103"/>
                    <a:gd name="T52" fmla="*/ 120 w 163"/>
                    <a:gd name="T53" fmla="*/ 102 h 103"/>
                    <a:gd name="T54" fmla="*/ 127 w 163"/>
                    <a:gd name="T55" fmla="*/ 100 h 103"/>
                    <a:gd name="T56" fmla="*/ 132 w 163"/>
                    <a:gd name="T57" fmla="*/ 98 h 103"/>
                    <a:gd name="T58" fmla="*/ 136 w 163"/>
                    <a:gd name="T59" fmla="*/ 97 h 103"/>
                    <a:gd name="T60" fmla="*/ 141 w 163"/>
                    <a:gd name="T61" fmla="*/ 94 h 103"/>
                    <a:gd name="T62" fmla="*/ 143 w 163"/>
                    <a:gd name="T63" fmla="*/ 91 h 103"/>
                    <a:gd name="T64" fmla="*/ 146 w 163"/>
                    <a:gd name="T65" fmla="*/ 87 h 103"/>
                    <a:gd name="T66" fmla="*/ 148 w 163"/>
                    <a:gd name="T67" fmla="*/ 82 h 103"/>
                    <a:gd name="T68" fmla="*/ 151 w 163"/>
                    <a:gd name="T69" fmla="*/ 76 h 103"/>
                    <a:gd name="T70" fmla="*/ 154 w 163"/>
                    <a:gd name="T71" fmla="*/ 67 h 103"/>
                    <a:gd name="T72" fmla="*/ 158 w 163"/>
                    <a:gd name="T73" fmla="*/ 56 h 103"/>
                    <a:gd name="T74" fmla="*/ 159 w 163"/>
                    <a:gd name="T75" fmla="*/ 50 h 103"/>
                    <a:gd name="T76" fmla="*/ 161 w 163"/>
                    <a:gd name="T77" fmla="*/ 46 h 103"/>
                    <a:gd name="T78" fmla="*/ 162 w 163"/>
                    <a:gd name="T79" fmla="*/ 43 h 103"/>
                    <a:gd name="T80" fmla="*/ 162 w 163"/>
                    <a:gd name="T81" fmla="*/ 42 h 103"/>
                    <a:gd name="T82" fmla="*/ 157 w 163"/>
                    <a:gd name="T83" fmla="*/ 32 h 103"/>
                    <a:gd name="T84" fmla="*/ 150 w 163"/>
                    <a:gd name="T85" fmla="*/ 24 h 103"/>
                    <a:gd name="T86" fmla="*/ 142 w 163"/>
                    <a:gd name="T87" fmla="*/ 18 h 103"/>
                    <a:gd name="T88" fmla="*/ 133 w 163"/>
                    <a:gd name="T89" fmla="*/ 12 h 103"/>
                    <a:gd name="T90" fmla="*/ 123 w 163"/>
                    <a:gd name="T91" fmla="*/ 8 h 103"/>
                    <a:gd name="T92" fmla="*/ 112 w 163"/>
                    <a:gd name="T93" fmla="*/ 5 h 103"/>
                    <a:gd name="T94" fmla="*/ 90 w 163"/>
                    <a:gd name="T95" fmla="*/ 0 h 103"/>
                    <a:gd name="T96" fmla="*/ 75 w 163"/>
                    <a:gd name="T97" fmla="*/ 1 h 103"/>
                    <a:gd name="T98" fmla="*/ 63 w 163"/>
                    <a:gd name="T99" fmla="*/ 1 h 103"/>
                    <a:gd name="T100" fmla="*/ 53 w 163"/>
                    <a:gd name="T101" fmla="*/ 1 h 103"/>
                    <a:gd name="T102" fmla="*/ 45 w 163"/>
                    <a:gd name="T103" fmla="*/ 1 h 103"/>
                    <a:gd name="T104" fmla="*/ 38 w 163"/>
                    <a:gd name="T105" fmla="*/ 1 h 103"/>
                    <a:gd name="T106" fmla="*/ 33 w 163"/>
                    <a:gd name="T107" fmla="*/ 1 h 103"/>
                    <a:gd name="T108" fmla="*/ 28 w 163"/>
                    <a:gd name="T109" fmla="*/ 0 h 103"/>
                    <a:gd name="T110" fmla="*/ 22 w 163"/>
                    <a:gd name="T111" fmla="*/ 0 h 103"/>
                    <a:gd name="T112" fmla="*/ 17 w 163"/>
                    <a:gd name="T113" fmla="*/ 2 h 103"/>
                    <a:gd name="T114" fmla="*/ 14 w 163"/>
                    <a:gd name="T115" fmla="*/ 4 h 103"/>
                    <a:gd name="T116" fmla="*/ 11 w 163"/>
                    <a:gd name="T117" fmla="*/ 7 h 103"/>
                    <a:gd name="T118" fmla="*/ 7 w 163"/>
                    <a:gd name="T119" fmla="*/ 11 h 103"/>
                    <a:gd name="T120" fmla="*/ 3 w 163"/>
                    <a:gd name="T121" fmla="*/ 15 h 103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63"/>
                    <a:gd name="T184" fmla="*/ 0 h 103"/>
                    <a:gd name="T185" fmla="*/ 163 w 163"/>
                    <a:gd name="T186" fmla="*/ 103 h 103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63" h="103">
                      <a:moveTo>
                        <a:pt x="0" y="18"/>
                      </a:moveTo>
                      <a:lnTo>
                        <a:pt x="4" y="22"/>
                      </a:lnTo>
                      <a:lnTo>
                        <a:pt x="7" y="25"/>
                      </a:lnTo>
                      <a:lnTo>
                        <a:pt x="10" y="28"/>
                      </a:lnTo>
                      <a:lnTo>
                        <a:pt x="13" y="31"/>
                      </a:lnTo>
                      <a:lnTo>
                        <a:pt x="15" y="34"/>
                      </a:lnTo>
                      <a:lnTo>
                        <a:pt x="17" y="36"/>
                      </a:lnTo>
                      <a:lnTo>
                        <a:pt x="20" y="38"/>
                      </a:lnTo>
                      <a:lnTo>
                        <a:pt x="21" y="40"/>
                      </a:lnTo>
                      <a:lnTo>
                        <a:pt x="23" y="42"/>
                      </a:lnTo>
                      <a:lnTo>
                        <a:pt x="24" y="43"/>
                      </a:lnTo>
                      <a:lnTo>
                        <a:pt x="27" y="46"/>
                      </a:lnTo>
                      <a:lnTo>
                        <a:pt x="29" y="48"/>
                      </a:lnTo>
                      <a:lnTo>
                        <a:pt x="30" y="49"/>
                      </a:lnTo>
                      <a:lnTo>
                        <a:pt x="32" y="51"/>
                      </a:lnTo>
                      <a:lnTo>
                        <a:pt x="34" y="52"/>
                      </a:lnTo>
                      <a:lnTo>
                        <a:pt x="35" y="54"/>
                      </a:lnTo>
                      <a:lnTo>
                        <a:pt x="38" y="56"/>
                      </a:lnTo>
                      <a:lnTo>
                        <a:pt x="41" y="57"/>
                      </a:lnTo>
                      <a:lnTo>
                        <a:pt x="44" y="60"/>
                      </a:lnTo>
                      <a:lnTo>
                        <a:pt x="49" y="63"/>
                      </a:lnTo>
                      <a:lnTo>
                        <a:pt x="51" y="64"/>
                      </a:lnTo>
                      <a:lnTo>
                        <a:pt x="54" y="66"/>
                      </a:lnTo>
                      <a:lnTo>
                        <a:pt x="56" y="69"/>
                      </a:lnTo>
                      <a:lnTo>
                        <a:pt x="57" y="71"/>
                      </a:lnTo>
                      <a:lnTo>
                        <a:pt x="58" y="73"/>
                      </a:lnTo>
                      <a:lnTo>
                        <a:pt x="60" y="75"/>
                      </a:lnTo>
                      <a:lnTo>
                        <a:pt x="61" y="77"/>
                      </a:lnTo>
                      <a:lnTo>
                        <a:pt x="62" y="78"/>
                      </a:lnTo>
                      <a:lnTo>
                        <a:pt x="63" y="81"/>
                      </a:lnTo>
                      <a:lnTo>
                        <a:pt x="65" y="83"/>
                      </a:lnTo>
                      <a:lnTo>
                        <a:pt x="66" y="85"/>
                      </a:lnTo>
                      <a:lnTo>
                        <a:pt x="68" y="86"/>
                      </a:lnTo>
                      <a:lnTo>
                        <a:pt x="69" y="87"/>
                      </a:lnTo>
                      <a:lnTo>
                        <a:pt x="71" y="87"/>
                      </a:lnTo>
                      <a:lnTo>
                        <a:pt x="73" y="88"/>
                      </a:lnTo>
                      <a:lnTo>
                        <a:pt x="76" y="89"/>
                      </a:lnTo>
                      <a:lnTo>
                        <a:pt x="79" y="90"/>
                      </a:lnTo>
                      <a:lnTo>
                        <a:pt x="83" y="90"/>
                      </a:lnTo>
                      <a:lnTo>
                        <a:pt x="86" y="91"/>
                      </a:lnTo>
                      <a:lnTo>
                        <a:pt x="88" y="92"/>
                      </a:lnTo>
                      <a:lnTo>
                        <a:pt x="91" y="93"/>
                      </a:lnTo>
                      <a:lnTo>
                        <a:pt x="95" y="94"/>
                      </a:lnTo>
                      <a:lnTo>
                        <a:pt x="98" y="95"/>
                      </a:lnTo>
                      <a:lnTo>
                        <a:pt x="102" y="96"/>
                      </a:lnTo>
                      <a:lnTo>
                        <a:pt x="105" y="97"/>
                      </a:lnTo>
                      <a:lnTo>
                        <a:pt x="107" y="98"/>
                      </a:lnTo>
                      <a:lnTo>
                        <a:pt x="110" y="99"/>
                      </a:lnTo>
                      <a:lnTo>
                        <a:pt x="113" y="100"/>
                      </a:lnTo>
                      <a:lnTo>
                        <a:pt x="116" y="101"/>
                      </a:lnTo>
                      <a:lnTo>
                        <a:pt x="118" y="101"/>
                      </a:lnTo>
                      <a:lnTo>
                        <a:pt x="119" y="102"/>
                      </a:lnTo>
                      <a:lnTo>
                        <a:pt x="120" y="102"/>
                      </a:lnTo>
                      <a:lnTo>
                        <a:pt x="124" y="101"/>
                      </a:lnTo>
                      <a:lnTo>
                        <a:pt x="127" y="100"/>
                      </a:lnTo>
                      <a:lnTo>
                        <a:pt x="129" y="99"/>
                      </a:lnTo>
                      <a:lnTo>
                        <a:pt x="132" y="98"/>
                      </a:lnTo>
                      <a:lnTo>
                        <a:pt x="134" y="98"/>
                      </a:lnTo>
                      <a:lnTo>
                        <a:pt x="136" y="97"/>
                      </a:lnTo>
                      <a:lnTo>
                        <a:pt x="139" y="95"/>
                      </a:lnTo>
                      <a:lnTo>
                        <a:pt x="141" y="94"/>
                      </a:lnTo>
                      <a:lnTo>
                        <a:pt x="142" y="93"/>
                      </a:lnTo>
                      <a:lnTo>
                        <a:pt x="143" y="91"/>
                      </a:lnTo>
                      <a:lnTo>
                        <a:pt x="144" y="90"/>
                      </a:lnTo>
                      <a:lnTo>
                        <a:pt x="146" y="87"/>
                      </a:lnTo>
                      <a:lnTo>
                        <a:pt x="147" y="85"/>
                      </a:lnTo>
                      <a:lnTo>
                        <a:pt x="148" y="82"/>
                      </a:lnTo>
                      <a:lnTo>
                        <a:pt x="150" y="78"/>
                      </a:lnTo>
                      <a:lnTo>
                        <a:pt x="151" y="76"/>
                      </a:lnTo>
                      <a:lnTo>
                        <a:pt x="152" y="73"/>
                      </a:lnTo>
                      <a:lnTo>
                        <a:pt x="154" y="67"/>
                      </a:lnTo>
                      <a:lnTo>
                        <a:pt x="156" y="61"/>
                      </a:lnTo>
                      <a:lnTo>
                        <a:pt x="158" y="56"/>
                      </a:lnTo>
                      <a:lnTo>
                        <a:pt x="159" y="53"/>
                      </a:lnTo>
                      <a:lnTo>
                        <a:pt x="159" y="50"/>
                      </a:lnTo>
                      <a:lnTo>
                        <a:pt x="160" y="48"/>
                      </a:lnTo>
                      <a:lnTo>
                        <a:pt x="161" y="46"/>
                      </a:lnTo>
                      <a:lnTo>
                        <a:pt x="161" y="44"/>
                      </a:lnTo>
                      <a:lnTo>
                        <a:pt x="162" y="43"/>
                      </a:lnTo>
                      <a:lnTo>
                        <a:pt x="162" y="42"/>
                      </a:lnTo>
                      <a:lnTo>
                        <a:pt x="160" y="37"/>
                      </a:lnTo>
                      <a:lnTo>
                        <a:pt x="157" y="32"/>
                      </a:lnTo>
                      <a:lnTo>
                        <a:pt x="154" y="28"/>
                      </a:lnTo>
                      <a:lnTo>
                        <a:pt x="150" y="24"/>
                      </a:lnTo>
                      <a:lnTo>
                        <a:pt x="147" y="21"/>
                      </a:lnTo>
                      <a:lnTo>
                        <a:pt x="142" y="18"/>
                      </a:lnTo>
                      <a:lnTo>
                        <a:pt x="138" y="15"/>
                      </a:lnTo>
                      <a:lnTo>
                        <a:pt x="133" y="12"/>
                      </a:lnTo>
                      <a:lnTo>
                        <a:pt x="128" y="10"/>
                      </a:lnTo>
                      <a:lnTo>
                        <a:pt x="123" y="8"/>
                      </a:lnTo>
                      <a:lnTo>
                        <a:pt x="118" y="7"/>
                      </a:lnTo>
                      <a:lnTo>
                        <a:pt x="112" y="5"/>
                      </a:lnTo>
                      <a:lnTo>
                        <a:pt x="101" y="2"/>
                      </a:lnTo>
                      <a:lnTo>
                        <a:pt x="90" y="0"/>
                      </a:lnTo>
                      <a:lnTo>
                        <a:pt x="82" y="1"/>
                      </a:lnTo>
                      <a:lnTo>
                        <a:pt x="75" y="1"/>
                      </a:lnTo>
                      <a:lnTo>
                        <a:pt x="69" y="1"/>
                      </a:lnTo>
                      <a:lnTo>
                        <a:pt x="63" y="1"/>
                      </a:lnTo>
                      <a:lnTo>
                        <a:pt x="58" y="1"/>
                      </a:lnTo>
                      <a:lnTo>
                        <a:pt x="53" y="1"/>
                      </a:lnTo>
                      <a:lnTo>
                        <a:pt x="49" y="1"/>
                      </a:lnTo>
                      <a:lnTo>
                        <a:pt x="45" y="1"/>
                      </a:lnTo>
                      <a:lnTo>
                        <a:pt x="41" y="1"/>
                      </a:lnTo>
                      <a:lnTo>
                        <a:pt x="38" y="1"/>
                      </a:lnTo>
                      <a:lnTo>
                        <a:pt x="35" y="1"/>
                      </a:lnTo>
                      <a:lnTo>
                        <a:pt x="33" y="1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5" y="0"/>
                      </a:lnTo>
                      <a:lnTo>
                        <a:pt x="22" y="0"/>
                      </a:lnTo>
                      <a:lnTo>
                        <a:pt x="20" y="1"/>
                      </a:lnTo>
                      <a:lnTo>
                        <a:pt x="17" y="2"/>
                      </a:lnTo>
                      <a:lnTo>
                        <a:pt x="15" y="3"/>
                      </a:lnTo>
                      <a:lnTo>
                        <a:pt x="14" y="4"/>
                      </a:lnTo>
                      <a:lnTo>
                        <a:pt x="12" y="6"/>
                      </a:lnTo>
                      <a:lnTo>
                        <a:pt x="11" y="7"/>
                      </a:lnTo>
                      <a:lnTo>
                        <a:pt x="9" y="9"/>
                      </a:lnTo>
                      <a:lnTo>
                        <a:pt x="7" y="11"/>
                      </a:lnTo>
                      <a:lnTo>
                        <a:pt x="5" y="13"/>
                      </a:lnTo>
                      <a:lnTo>
                        <a:pt x="3" y="15"/>
                      </a:lnTo>
                      <a:lnTo>
                        <a:pt x="0" y="18"/>
                      </a:lnTo>
                    </a:path>
                  </a:pathLst>
                </a:custGeom>
                <a:solidFill>
                  <a:schemeClr val="tx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16458" name="Freeform 60"/>
                <p:cNvSpPr>
                  <a:spLocks/>
                </p:cNvSpPr>
                <p:nvPr/>
              </p:nvSpPr>
              <p:spPr bwMode="auto">
                <a:xfrm>
                  <a:off x="2212" y="1390"/>
                  <a:ext cx="159" cy="101"/>
                </a:xfrm>
                <a:custGeom>
                  <a:avLst/>
                  <a:gdLst>
                    <a:gd name="T0" fmla="*/ 153 w 159"/>
                    <a:gd name="T1" fmla="*/ 86 h 101"/>
                    <a:gd name="T2" fmla="*/ 144 w 159"/>
                    <a:gd name="T3" fmla="*/ 87 h 101"/>
                    <a:gd name="T4" fmla="*/ 137 w 159"/>
                    <a:gd name="T5" fmla="*/ 89 h 101"/>
                    <a:gd name="T6" fmla="*/ 131 w 159"/>
                    <a:gd name="T7" fmla="*/ 90 h 101"/>
                    <a:gd name="T8" fmla="*/ 124 w 159"/>
                    <a:gd name="T9" fmla="*/ 91 h 101"/>
                    <a:gd name="T10" fmla="*/ 118 w 159"/>
                    <a:gd name="T11" fmla="*/ 92 h 101"/>
                    <a:gd name="T12" fmla="*/ 111 w 159"/>
                    <a:gd name="T13" fmla="*/ 93 h 101"/>
                    <a:gd name="T14" fmla="*/ 106 w 159"/>
                    <a:gd name="T15" fmla="*/ 93 h 101"/>
                    <a:gd name="T16" fmla="*/ 100 w 159"/>
                    <a:gd name="T17" fmla="*/ 93 h 101"/>
                    <a:gd name="T18" fmla="*/ 95 w 159"/>
                    <a:gd name="T19" fmla="*/ 93 h 101"/>
                    <a:gd name="T20" fmla="*/ 89 w 159"/>
                    <a:gd name="T21" fmla="*/ 92 h 101"/>
                    <a:gd name="T22" fmla="*/ 83 w 159"/>
                    <a:gd name="T23" fmla="*/ 93 h 101"/>
                    <a:gd name="T24" fmla="*/ 76 w 159"/>
                    <a:gd name="T25" fmla="*/ 96 h 101"/>
                    <a:gd name="T26" fmla="*/ 70 w 159"/>
                    <a:gd name="T27" fmla="*/ 98 h 101"/>
                    <a:gd name="T28" fmla="*/ 66 w 159"/>
                    <a:gd name="T29" fmla="*/ 100 h 101"/>
                    <a:gd name="T30" fmla="*/ 62 w 159"/>
                    <a:gd name="T31" fmla="*/ 100 h 101"/>
                    <a:gd name="T32" fmla="*/ 58 w 159"/>
                    <a:gd name="T33" fmla="*/ 99 h 101"/>
                    <a:gd name="T34" fmla="*/ 52 w 159"/>
                    <a:gd name="T35" fmla="*/ 96 h 101"/>
                    <a:gd name="T36" fmla="*/ 46 w 159"/>
                    <a:gd name="T37" fmla="*/ 94 h 101"/>
                    <a:gd name="T38" fmla="*/ 41 w 159"/>
                    <a:gd name="T39" fmla="*/ 92 h 101"/>
                    <a:gd name="T40" fmla="*/ 34 w 159"/>
                    <a:gd name="T41" fmla="*/ 89 h 101"/>
                    <a:gd name="T42" fmla="*/ 28 w 159"/>
                    <a:gd name="T43" fmla="*/ 87 h 101"/>
                    <a:gd name="T44" fmla="*/ 22 w 159"/>
                    <a:gd name="T45" fmla="*/ 85 h 101"/>
                    <a:gd name="T46" fmla="*/ 16 w 159"/>
                    <a:gd name="T47" fmla="*/ 83 h 101"/>
                    <a:gd name="T48" fmla="*/ 13 w 159"/>
                    <a:gd name="T49" fmla="*/ 82 h 101"/>
                    <a:gd name="T50" fmla="*/ 12 w 159"/>
                    <a:gd name="T51" fmla="*/ 82 h 101"/>
                    <a:gd name="T52" fmla="*/ 8 w 159"/>
                    <a:gd name="T53" fmla="*/ 77 h 101"/>
                    <a:gd name="T54" fmla="*/ 5 w 159"/>
                    <a:gd name="T55" fmla="*/ 72 h 101"/>
                    <a:gd name="T56" fmla="*/ 2 w 159"/>
                    <a:gd name="T57" fmla="*/ 69 h 101"/>
                    <a:gd name="T58" fmla="*/ 0 w 159"/>
                    <a:gd name="T59" fmla="*/ 64 h 101"/>
                    <a:gd name="T60" fmla="*/ 0 w 159"/>
                    <a:gd name="T61" fmla="*/ 60 h 101"/>
                    <a:gd name="T62" fmla="*/ 0 w 159"/>
                    <a:gd name="T63" fmla="*/ 55 h 101"/>
                    <a:gd name="T64" fmla="*/ 1 w 159"/>
                    <a:gd name="T65" fmla="*/ 49 h 101"/>
                    <a:gd name="T66" fmla="*/ 3 w 159"/>
                    <a:gd name="T67" fmla="*/ 42 h 101"/>
                    <a:gd name="T68" fmla="*/ 5 w 159"/>
                    <a:gd name="T69" fmla="*/ 34 h 101"/>
                    <a:gd name="T70" fmla="*/ 9 w 159"/>
                    <a:gd name="T71" fmla="*/ 22 h 101"/>
                    <a:gd name="T72" fmla="*/ 10 w 159"/>
                    <a:gd name="T73" fmla="*/ 17 h 101"/>
                    <a:gd name="T74" fmla="*/ 12 w 159"/>
                    <a:gd name="T75" fmla="*/ 13 h 101"/>
                    <a:gd name="T76" fmla="*/ 13 w 159"/>
                    <a:gd name="T77" fmla="*/ 10 h 101"/>
                    <a:gd name="T78" fmla="*/ 13 w 159"/>
                    <a:gd name="T79" fmla="*/ 9 h 101"/>
                    <a:gd name="T80" fmla="*/ 18 w 159"/>
                    <a:gd name="T81" fmla="*/ 6 h 101"/>
                    <a:gd name="T82" fmla="*/ 28 w 159"/>
                    <a:gd name="T83" fmla="*/ 2 h 101"/>
                    <a:gd name="T84" fmla="*/ 38 w 159"/>
                    <a:gd name="T85" fmla="*/ 0 h 101"/>
                    <a:gd name="T86" fmla="*/ 48 w 159"/>
                    <a:gd name="T87" fmla="*/ 1 h 101"/>
                    <a:gd name="T88" fmla="*/ 59 w 159"/>
                    <a:gd name="T89" fmla="*/ 3 h 101"/>
                    <a:gd name="T90" fmla="*/ 70 w 159"/>
                    <a:gd name="T91" fmla="*/ 6 h 101"/>
                    <a:gd name="T92" fmla="*/ 86 w 159"/>
                    <a:gd name="T93" fmla="*/ 13 h 101"/>
                    <a:gd name="T94" fmla="*/ 102 w 159"/>
                    <a:gd name="T95" fmla="*/ 22 h 101"/>
                    <a:gd name="T96" fmla="*/ 112 w 159"/>
                    <a:gd name="T97" fmla="*/ 30 h 101"/>
                    <a:gd name="T98" fmla="*/ 121 w 159"/>
                    <a:gd name="T99" fmla="*/ 37 h 101"/>
                    <a:gd name="T100" fmla="*/ 129 w 159"/>
                    <a:gd name="T101" fmla="*/ 43 h 101"/>
                    <a:gd name="T102" fmla="*/ 135 w 159"/>
                    <a:gd name="T103" fmla="*/ 47 h 101"/>
                    <a:gd name="T104" fmla="*/ 140 w 159"/>
                    <a:gd name="T105" fmla="*/ 50 h 101"/>
                    <a:gd name="T106" fmla="*/ 146 w 159"/>
                    <a:gd name="T107" fmla="*/ 54 h 101"/>
                    <a:gd name="T108" fmla="*/ 151 w 159"/>
                    <a:gd name="T109" fmla="*/ 58 h 101"/>
                    <a:gd name="T110" fmla="*/ 154 w 159"/>
                    <a:gd name="T111" fmla="*/ 62 h 101"/>
                    <a:gd name="T112" fmla="*/ 155 w 159"/>
                    <a:gd name="T113" fmla="*/ 64 h 101"/>
                    <a:gd name="T114" fmla="*/ 156 w 159"/>
                    <a:gd name="T115" fmla="*/ 68 h 101"/>
                    <a:gd name="T116" fmla="*/ 156 w 159"/>
                    <a:gd name="T117" fmla="*/ 72 h 101"/>
                    <a:gd name="T118" fmla="*/ 157 w 159"/>
                    <a:gd name="T119" fmla="*/ 78 h 101"/>
                    <a:gd name="T120" fmla="*/ 158 w 159"/>
                    <a:gd name="T121" fmla="*/ 85 h 101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59"/>
                    <a:gd name="T184" fmla="*/ 0 h 101"/>
                    <a:gd name="T185" fmla="*/ 159 w 159"/>
                    <a:gd name="T186" fmla="*/ 101 h 101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59" h="101">
                      <a:moveTo>
                        <a:pt x="158" y="85"/>
                      </a:moveTo>
                      <a:lnTo>
                        <a:pt x="153" y="86"/>
                      </a:lnTo>
                      <a:lnTo>
                        <a:pt x="148" y="87"/>
                      </a:lnTo>
                      <a:lnTo>
                        <a:pt x="144" y="87"/>
                      </a:lnTo>
                      <a:lnTo>
                        <a:pt x="140" y="88"/>
                      </a:lnTo>
                      <a:lnTo>
                        <a:pt x="137" y="89"/>
                      </a:lnTo>
                      <a:lnTo>
                        <a:pt x="133" y="89"/>
                      </a:lnTo>
                      <a:lnTo>
                        <a:pt x="131" y="90"/>
                      </a:lnTo>
                      <a:lnTo>
                        <a:pt x="128" y="90"/>
                      </a:lnTo>
                      <a:lnTo>
                        <a:pt x="124" y="91"/>
                      </a:lnTo>
                      <a:lnTo>
                        <a:pt x="121" y="92"/>
                      </a:lnTo>
                      <a:lnTo>
                        <a:pt x="118" y="92"/>
                      </a:lnTo>
                      <a:lnTo>
                        <a:pt x="115" y="93"/>
                      </a:lnTo>
                      <a:lnTo>
                        <a:pt x="111" y="93"/>
                      </a:lnTo>
                      <a:lnTo>
                        <a:pt x="108" y="93"/>
                      </a:lnTo>
                      <a:lnTo>
                        <a:pt x="106" y="93"/>
                      </a:lnTo>
                      <a:lnTo>
                        <a:pt x="102" y="93"/>
                      </a:lnTo>
                      <a:lnTo>
                        <a:pt x="100" y="93"/>
                      </a:lnTo>
                      <a:lnTo>
                        <a:pt x="98" y="93"/>
                      </a:lnTo>
                      <a:lnTo>
                        <a:pt x="95" y="93"/>
                      </a:lnTo>
                      <a:lnTo>
                        <a:pt x="93" y="92"/>
                      </a:lnTo>
                      <a:lnTo>
                        <a:pt x="89" y="92"/>
                      </a:lnTo>
                      <a:lnTo>
                        <a:pt x="86" y="92"/>
                      </a:lnTo>
                      <a:lnTo>
                        <a:pt x="83" y="93"/>
                      </a:lnTo>
                      <a:lnTo>
                        <a:pt x="81" y="94"/>
                      </a:lnTo>
                      <a:lnTo>
                        <a:pt x="76" y="96"/>
                      </a:lnTo>
                      <a:lnTo>
                        <a:pt x="73" y="97"/>
                      </a:lnTo>
                      <a:lnTo>
                        <a:pt x="70" y="98"/>
                      </a:lnTo>
                      <a:lnTo>
                        <a:pt x="67" y="99"/>
                      </a:lnTo>
                      <a:lnTo>
                        <a:pt x="66" y="100"/>
                      </a:lnTo>
                      <a:lnTo>
                        <a:pt x="64" y="100"/>
                      </a:lnTo>
                      <a:lnTo>
                        <a:pt x="62" y="100"/>
                      </a:lnTo>
                      <a:lnTo>
                        <a:pt x="60" y="99"/>
                      </a:lnTo>
                      <a:lnTo>
                        <a:pt x="58" y="99"/>
                      </a:lnTo>
                      <a:lnTo>
                        <a:pt x="56" y="98"/>
                      </a:lnTo>
                      <a:lnTo>
                        <a:pt x="52" y="96"/>
                      </a:lnTo>
                      <a:lnTo>
                        <a:pt x="48" y="95"/>
                      </a:lnTo>
                      <a:lnTo>
                        <a:pt x="46" y="94"/>
                      </a:lnTo>
                      <a:lnTo>
                        <a:pt x="43" y="93"/>
                      </a:lnTo>
                      <a:lnTo>
                        <a:pt x="41" y="92"/>
                      </a:lnTo>
                      <a:lnTo>
                        <a:pt x="37" y="91"/>
                      </a:lnTo>
                      <a:lnTo>
                        <a:pt x="34" y="89"/>
                      </a:lnTo>
                      <a:lnTo>
                        <a:pt x="30" y="88"/>
                      </a:lnTo>
                      <a:lnTo>
                        <a:pt x="28" y="87"/>
                      </a:lnTo>
                      <a:lnTo>
                        <a:pt x="25" y="86"/>
                      </a:lnTo>
                      <a:lnTo>
                        <a:pt x="22" y="85"/>
                      </a:lnTo>
                      <a:lnTo>
                        <a:pt x="19" y="84"/>
                      </a:lnTo>
                      <a:lnTo>
                        <a:pt x="16" y="83"/>
                      </a:lnTo>
                      <a:lnTo>
                        <a:pt x="14" y="83"/>
                      </a:lnTo>
                      <a:lnTo>
                        <a:pt x="13" y="82"/>
                      </a:lnTo>
                      <a:lnTo>
                        <a:pt x="12" y="82"/>
                      </a:lnTo>
                      <a:lnTo>
                        <a:pt x="10" y="79"/>
                      </a:lnTo>
                      <a:lnTo>
                        <a:pt x="8" y="77"/>
                      </a:lnTo>
                      <a:lnTo>
                        <a:pt x="6" y="74"/>
                      </a:lnTo>
                      <a:lnTo>
                        <a:pt x="5" y="72"/>
                      </a:lnTo>
                      <a:lnTo>
                        <a:pt x="3" y="70"/>
                      </a:lnTo>
                      <a:lnTo>
                        <a:pt x="2" y="69"/>
                      </a:lnTo>
                      <a:lnTo>
                        <a:pt x="1" y="65"/>
                      </a:lnTo>
                      <a:lnTo>
                        <a:pt x="0" y="64"/>
                      </a:lnTo>
                      <a:lnTo>
                        <a:pt x="0" y="62"/>
                      </a:lnTo>
                      <a:lnTo>
                        <a:pt x="0" y="60"/>
                      </a:lnTo>
                      <a:lnTo>
                        <a:pt x="0" y="58"/>
                      </a:lnTo>
                      <a:lnTo>
                        <a:pt x="0" y="55"/>
                      </a:lnTo>
                      <a:lnTo>
                        <a:pt x="0" y="52"/>
                      </a:lnTo>
                      <a:lnTo>
                        <a:pt x="1" y="49"/>
                      </a:lnTo>
                      <a:lnTo>
                        <a:pt x="2" y="45"/>
                      </a:lnTo>
                      <a:lnTo>
                        <a:pt x="3" y="42"/>
                      </a:lnTo>
                      <a:lnTo>
                        <a:pt x="3" y="40"/>
                      </a:lnTo>
                      <a:lnTo>
                        <a:pt x="5" y="34"/>
                      </a:lnTo>
                      <a:lnTo>
                        <a:pt x="7" y="28"/>
                      </a:lnTo>
                      <a:lnTo>
                        <a:pt x="9" y="22"/>
                      </a:lnTo>
                      <a:lnTo>
                        <a:pt x="10" y="19"/>
                      </a:lnTo>
                      <a:lnTo>
                        <a:pt x="10" y="17"/>
                      </a:lnTo>
                      <a:lnTo>
                        <a:pt x="11" y="15"/>
                      </a:lnTo>
                      <a:lnTo>
                        <a:pt x="12" y="13"/>
                      </a:lnTo>
                      <a:lnTo>
                        <a:pt x="12" y="11"/>
                      </a:lnTo>
                      <a:lnTo>
                        <a:pt x="13" y="10"/>
                      </a:lnTo>
                      <a:lnTo>
                        <a:pt x="13" y="9"/>
                      </a:lnTo>
                      <a:lnTo>
                        <a:pt x="15" y="7"/>
                      </a:lnTo>
                      <a:lnTo>
                        <a:pt x="18" y="6"/>
                      </a:lnTo>
                      <a:lnTo>
                        <a:pt x="23" y="4"/>
                      </a:lnTo>
                      <a:lnTo>
                        <a:pt x="28" y="2"/>
                      </a:lnTo>
                      <a:lnTo>
                        <a:pt x="33" y="1"/>
                      </a:lnTo>
                      <a:lnTo>
                        <a:pt x="38" y="0"/>
                      </a:lnTo>
                      <a:lnTo>
                        <a:pt x="43" y="0"/>
                      </a:lnTo>
                      <a:lnTo>
                        <a:pt x="48" y="1"/>
                      </a:lnTo>
                      <a:lnTo>
                        <a:pt x="54" y="2"/>
                      </a:lnTo>
                      <a:lnTo>
                        <a:pt x="59" y="3"/>
                      </a:lnTo>
                      <a:lnTo>
                        <a:pt x="65" y="4"/>
                      </a:lnTo>
                      <a:lnTo>
                        <a:pt x="70" y="6"/>
                      </a:lnTo>
                      <a:lnTo>
                        <a:pt x="75" y="8"/>
                      </a:lnTo>
                      <a:lnTo>
                        <a:pt x="86" y="13"/>
                      </a:lnTo>
                      <a:lnTo>
                        <a:pt x="96" y="17"/>
                      </a:lnTo>
                      <a:lnTo>
                        <a:pt x="102" y="22"/>
                      </a:lnTo>
                      <a:lnTo>
                        <a:pt x="107" y="26"/>
                      </a:lnTo>
                      <a:lnTo>
                        <a:pt x="112" y="30"/>
                      </a:lnTo>
                      <a:lnTo>
                        <a:pt x="117" y="34"/>
                      </a:lnTo>
                      <a:lnTo>
                        <a:pt x="121" y="37"/>
                      </a:lnTo>
                      <a:lnTo>
                        <a:pt x="125" y="40"/>
                      </a:lnTo>
                      <a:lnTo>
                        <a:pt x="129" y="43"/>
                      </a:lnTo>
                      <a:lnTo>
                        <a:pt x="132" y="45"/>
                      </a:lnTo>
                      <a:lnTo>
                        <a:pt x="135" y="47"/>
                      </a:lnTo>
                      <a:lnTo>
                        <a:pt x="138" y="49"/>
                      </a:lnTo>
                      <a:lnTo>
                        <a:pt x="140" y="50"/>
                      </a:lnTo>
                      <a:lnTo>
                        <a:pt x="142" y="52"/>
                      </a:lnTo>
                      <a:lnTo>
                        <a:pt x="146" y="54"/>
                      </a:lnTo>
                      <a:lnTo>
                        <a:pt x="149" y="56"/>
                      </a:lnTo>
                      <a:lnTo>
                        <a:pt x="151" y="58"/>
                      </a:lnTo>
                      <a:lnTo>
                        <a:pt x="153" y="60"/>
                      </a:lnTo>
                      <a:lnTo>
                        <a:pt x="154" y="62"/>
                      </a:lnTo>
                      <a:lnTo>
                        <a:pt x="155" y="63"/>
                      </a:lnTo>
                      <a:lnTo>
                        <a:pt x="155" y="64"/>
                      </a:lnTo>
                      <a:lnTo>
                        <a:pt x="155" y="66"/>
                      </a:lnTo>
                      <a:lnTo>
                        <a:pt x="156" y="68"/>
                      </a:lnTo>
                      <a:lnTo>
                        <a:pt x="156" y="70"/>
                      </a:lnTo>
                      <a:lnTo>
                        <a:pt x="156" y="72"/>
                      </a:lnTo>
                      <a:lnTo>
                        <a:pt x="157" y="75"/>
                      </a:lnTo>
                      <a:lnTo>
                        <a:pt x="157" y="78"/>
                      </a:lnTo>
                      <a:lnTo>
                        <a:pt x="158" y="81"/>
                      </a:lnTo>
                      <a:lnTo>
                        <a:pt x="158" y="85"/>
                      </a:lnTo>
                    </a:path>
                  </a:pathLst>
                </a:custGeom>
                <a:solidFill>
                  <a:schemeClr val="tx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  <p:sp>
            <p:nvSpPr>
              <p:cNvPr id="16454" name="Freeform 62"/>
              <p:cNvSpPr>
                <a:spLocks/>
              </p:cNvSpPr>
              <p:nvPr/>
            </p:nvSpPr>
            <p:spPr bwMode="auto">
              <a:xfrm>
                <a:off x="2380" y="1482"/>
                <a:ext cx="49" cy="138"/>
              </a:xfrm>
              <a:custGeom>
                <a:avLst/>
                <a:gdLst>
                  <a:gd name="T0" fmla="*/ 28 w 49"/>
                  <a:gd name="T1" fmla="*/ 117 h 138"/>
                  <a:gd name="T2" fmla="*/ 21 w 49"/>
                  <a:gd name="T3" fmla="*/ 111 h 138"/>
                  <a:gd name="T4" fmla="*/ 16 w 49"/>
                  <a:gd name="T5" fmla="*/ 104 h 138"/>
                  <a:gd name="T6" fmla="*/ 11 w 49"/>
                  <a:gd name="T7" fmla="*/ 96 h 138"/>
                  <a:gd name="T8" fmla="*/ 7 w 49"/>
                  <a:gd name="T9" fmla="*/ 88 h 138"/>
                  <a:gd name="T10" fmla="*/ 4 w 49"/>
                  <a:gd name="T11" fmla="*/ 79 h 138"/>
                  <a:gd name="T12" fmla="*/ 2 w 49"/>
                  <a:gd name="T13" fmla="*/ 70 h 138"/>
                  <a:gd name="T14" fmla="*/ 1 w 49"/>
                  <a:gd name="T15" fmla="*/ 60 h 138"/>
                  <a:gd name="T16" fmla="*/ 1 w 49"/>
                  <a:gd name="T17" fmla="*/ 51 h 138"/>
                  <a:gd name="T18" fmla="*/ 2 w 49"/>
                  <a:gd name="T19" fmla="*/ 42 h 138"/>
                  <a:gd name="T20" fmla="*/ 4 w 49"/>
                  <a:gd name="T21" fmla="*/ 34 h 138"/>
                  <a:gd name="T22" fmla="*/ 8 w 49"/>
                  <a:gd name="T23" fmla="*/ 26 h 138"/>
                  <a:gd name="T24" fmla="*/ 12 w 49"/>
                  <a:gd name="T25" fmla="*/ 18 h 138"/>
                  <a:gd name="T26" fmla="*/ 18 w 49"/>
                  <a:gd name="T27" fmla="*/ 12 h 138"/>
                  <a:gd name="T28" fmla="*/ 25 w 49"/>
                  <a:gd name="T29" fmla="*/ 6 h 138"/>
                  <a:gd name="T30" fmla="*/ 33 w 49"/>
                  <a:gd name="T31" fmla="*/ 2 h 138"/>
                  <a:gd name="T32" fmla="*/ 40 w 49"/>
                  <a:gd name="T33" fmla="*/ 3 h 138"/>
                  <a:gd name="T34" fmla="*/ 43 w 49"/>
                  <a:gd name="T35" fmla="*/ 7 h 138"/>
                  <a:gd name="T36" fmla="*/ 45 w 49"/>
                  <a:gd name="T37" fmla="*/ 12 h 138"/>
                  <a:gd name="T38" fmla="*/ 46 w 49"/>
                  <a:gd name="T39" fmla="*/ 15 h 138"/>
                  <a:gd name="T40" fmla="*/ 47 w 49"/>
                  <a:gd name="T41" fmla="*/ 18 h 138"/>
                  <a:gd name="T42" fmla="*/ 48 w 49"/>
                  <a:gd name="T43" fmla="*/ 21 h 138"/>
                  <a:gd name="T44" fmla="*/ 47 w 49"/>
                  <a:gd name="T45" fmla="*/ 23 h 138"/>
                  <a:gd name="T46" fmla="*/ 46 w 49"/>
                  <a:gd name="T47" fmla="*/ 27 h 138"/>
                  <a:gd name="T48" fmla="*/ 44 w 49"/>
                  <a:gd name="T49" fmla="*/ 31 h 138"/>
                  <a:gd name="T50" fmla="*/ 40 w 49"/>
                  <a:gd name="T51" fmla="*/ 37 h 138"/>
                  <a:gd name="T52" fmla="*/ 36 w 49"/>
                  <a:gd name="T53" fmla="*/ 44 h 138"/>
                  <a:gd name="T54" fmla="*/ 32 w 49"/>
                  <a:gd name="T55" fmla="*/ 54 h 138"/>
                  <a:gd name="T56" fmla="*/ 33 w 49"/>
                  <a:gd name="T57" fmla="*/ 69 h 138"/>
                  <a:gd name="T58" fmla="*/ 34 w 49"/>
                  <a:gd name="T59" fmla="*/ 82 h 138"/>
                  <a:gd name="T60" fmla="*/ 36 w 49"/>
                  <a:gd name="T61" fmla="*/ 94 h 138"/>
                  <a:gd name="T62" fmla="*/ 37 w 49"/>
                  <a:gd name="T63" fmla="*/ 104 h 138"/>
                  <a:gd name="T64" fmla="*/ 38 w 49"/>
                  <a:gd name="T65" fmla="*/ 113 h 138"/>
                  <a:gd name="T66" fmla="*/ 39 w 49"/>
                  <a:gd name="T67" fmla="*/ 120 h 138"/>
                  <a:gd name="T68" fmla="*/ 40 w 49"/>
                  <a:gd name="T69" fmla="*/ 126 h 138"/>
                  <a:gd name="T70" fmla="*/ 41 w 49"/>
                  <a:gd name="T71" fmla="*/ 131 h 138"/>
                  <a:gd name="T72" fmla="*/ 41 w 49"/>
                  <a:gd name="T73" fmla="*/ 134 h 138"/>
                  <a:gd name="T74" fmla="*/ 41 w 49"/>
                  <a:gd name="T75" fmla="*/ 136 h 138"/>
                  <a:gd name="T76" fmla="*/ 41 w 49"/>
                  <a:gd name="T77" fmla="*/ 137 h 138"/>
                  <a:gd name="T78" fmla="*/ 40 w 49"/>
                  <a:gd name="T79" fmla="*/ 136 h 138"/>
                  <a:gd name="T80" fmla="*/ 39 w 49"/>
                  <a:gd name="T81" fmla="*/ 134 h 138"/>
                  <a:gd name="T82" fmla="*/ 37 w 49"/>
                  <a:gd name="T83" fmla="*/ 131 h 138"/>
                  <a:gd name="T84" fmla="*/ 35 w 49"/>
                  <a:gd name="T85" fmla="*/ 126 h 138"/>
                  <a:gd name="T86" fmla="*/ 32 w 49"/>
                  <a:gd name="T87" fmla="*/ 120 h 13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9"/>
                  <a:gd name="T133" fmla="*/ 0 h 138"/>
                  <a:gd name="T134" fmla="*/ 49 w 49"/>
                  <a:gd name="T135" fmla="*/ 138 h 13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9" h="138">
                    <a:moveTo>
                      <a:pt x="32" y="120"/>
                    </a:moveTo>
                    <a:lnTo>
                      <a:pt x="28" y="117"/>
                    </a:lnTo>
                    <a:lnTo>
                      <a:pt x="25" y="114"/>
                    </a:lnTo>
                    <a:lnTo>
                      <a:pt x="21" y="111"/>
                    </a:lnTo>
                    <a:lnTo>
                      <a:pt x="18" y="108"/>
                    </a:lnTo>
                    <a:lnTo>
                      <a:pt x="16" y="104"/>
                    </a:lnTo>
                    <a:lnTo>
                      <a:pt x="13" y="100"/>
                    </a:lnTo>
                    <a:lnTo>
                      <a:pt x="11" y="96"/>
                    </a:lnTo>
                    <a:lnTo>
                      <a:pt x="9" y="92"/>
                    </a:lnTo>
                    <a:lnTo>
                      <a:pt x="7" y="88"/>
                    </a:lnTo>
                    <a:lnTo>
                      <a:pt x="5" y="83"/>
                    </a:lnTo>
                    <a:lnTo>
                      <a:pt x="4" y="79"/>
                    </a:lnTo>
                    <a:lnTo>
                      <a:pt x="2" y="74"/>
                    </a:lnTo>
                    <a:lnTo>
                      <a:pt x="2" y="70"/>
                    </a:lnTo>
                    <a:lnTo>
                      <a:pt x="1" y="65"/>
                    </a:lnTo>
                    <a:lnTo>
                      <a:pt x="1" y="60"/>
                    </a:lnTo>
                    <a:lnTo>
                      <a:pt x="0" y="56"/>
                    </a:lnTo>
                    <a:lnTo>
                      <a:pt x="1" y="51"/>
                    </a:lnTo>
                    <a:lnTo>
                      <a:pt x="1" y="47"/>
                    </a:lnTo>
                    <a:lnTo>
                      <a:pt x="2" y="42"/>
                    </a:lnTo>
                    <a:lnTo>
                      <a:pt x="3" y="38"/>
                    </a:lnTo>
                    <a:lnTo>
                      <a:pt x="4" y="34"/>
                    </a:lnTo>
                    <a:lnTo>
                      <a:pt x="6" y="30"/>
                    </a:lnTo>
                    <a:lnTo>
                      <a:pt x="8" y="26"/>
                    </a:lnTo>
                    <a:lnTo>
                      <a:pt x="10" y="22"/>
                    </a:lnTo>
                    <a:lnTo>
                      <a:pt x="12" y="18"/>
                    </a:lnTo>
                    <a:lnTo>
                      <a:pt x="15" y="15"/>
                    </a:lnTo>
                    <a:lnTo>
                      <a:pt x="18" y="12"/>
                    </a:lnTo>
                    <a:lnTo>
                      <a:pt x="21" y="9"/>
                    </a:lnTo>
                    <a:lnTo>
                      <a:pt x="25" y="6"/>
                    </a:lnTo>
                    <a:lnTo>
                      <a:pt x="29" y="4"/>
                    </a:lnTo>
                    <a:lnTo>
                      <a:pt x="33" y="2"/>
                    </a:lnTo>
                    <a:lnTo>
                      <a:pt x="38" y="0"/>
                    </a:lnTo>
                    <a:lnTo>
                      <a:pt x="40" y="3"/>
                    </a:lnTo>
                    <a:lnTo>
                      <a:pt x="41" y="5"/>
                    </a:lnTo>
                    <a:lnTo>
                      <a:pt x="43" y="7"/>
                    </a:lnTo>
                    <a:lnTo>
                      <a:pt x="44" y="10"/>
                    </a:lnTo>
                    <a:lnTo>
                      <a:pt x="45" y="12"/>
                    </a:lnTo>
                    <a:lnTo>
                      <a:pt x="46" y="13"/>
                    </a:lnTo>
                    <a:lnTo>
                      <a:pt x="46" y="15"/>
                    </a:lnTo>
                    <a:lnTo>
                      <a:pt x="47" y="17"/>
                    </a:lnTo>
                    <a:lnTo>
                      <a:pt x="47" y="18"/>
                    </a:lnTo>
                    <a:lnTo>
                      <a:pt x="47" y="19"/>
                    </a:lnTo>
                    <a:lnTo>
                      <a:pt x="48" y="21"/>
                    </a:lnTo>
                    <a:lnTo>
                      <a:pt x="47" y="22"/>
                    </a:lnTo>
                    <a:lnTo>
                      <a:pt x="47" y="23"/>
                    </a:lnTo>
                    <a:lnTo>
                      <a:pt x="47" y="24"/>
                    </a:lnTo>
                    <a:lnTo>
                      <a:pt x="46" y="27"/>
                    </a:lnTo>
                    <a:lnTo>
                      <a:pt x="45" y="29"/>
                    </a:lnTo>
                    <a:lnTo>
                      <a:pt x="44" y="31"/>
                    </a:lnTo>
                    <a:lnTo>
                      <a:pt x="42" y="34"/>
                    </a:lnTo>
                    <a:lnTo>
                      <a:pt x="40" y="37"/>
                    </a:lnTo>
                    <a:lnTo>
                      <a:pt x="38" y="40"/>
                    </a:lnTo>
                    <a:lnTo>
                      <a:pt x="36" y="44"/>
                    </a:lnTo>
                    <a:lnTo>
                      <a:pt x="34" y="48"/>
                    </a:lnTo>
                    <a:lnTo>
                      <a:pt x="32" y="54"/>
                    </a:lnTo>
                    <a:lnTo>
                      <a:pt x="33" y="61"/>
                    </a:lnTo>
                    <a:lnTo>
                      <a:pt x="33" y="69"/>
                    </a:lnTo>
                    <a:lnTo>
                      <a:pt x="34" y="75"/>
                    </a:lnTo>
                    <a:lnTo>
                      <a:pt x="34" y="82"/>
                    </a:lnTo>
                    <a:lnTo>
                      <a:pt x="35" y="88"/>
                    </a:lnTo>
                    <a:lnTo>
                      <a:pt x="36" y="94"/>
                    </a:lnTo>
                    <a:lnTo>
                      <a:pt x="36" y="99"/>
                    </a:lnTo>
                    <a:lnTo>
                      <a:pt x="37" y="104"/>
                    </a:lnTo>
                    <a:lnTo>
                      <a:pt x="38" y="108"/>
                    </a:lnTo>
                    <a:lnTo>
                      <a:pt x="38" y="113"/>
                    </a:lnTo>
                    <a:lnTo>
                      <a:pt x="39" y="117"/>
                    </a:lnTo>
                    <a:lnTo>
                      <a:pt x="39" y="120"/>
                    </a:lnTo>
                    <a:lnTo>
                      <a:pt x="40" y="123"/>
                    </a:lnTo>
                    <a:lnTo>
                      <a:pt x="40" y="126"/>
                    </a:lnTo>
                    <a:lnTo>
                      <a:pt x="41" y="129"/>
                    </a:lnTo>
                    <a:lnTo>
                      <a:pt x="41" y="131"/>
                    </a:lnTo>
                    <a:lnTo>
                      <a:pt x="41" y="133"/>
                    </a:lnTo>
                    <a:lnTo>
                      <a:pt x="41" y="134"/>
                    </a:lnTo>
                    <a:lnTo>
                      <a:pt x="41" y="135"/>
                    </a:lnTo>
                    <a:lnTo>
                      <a:pt x="41" y="136"/>
                    </a:lnTo>
                    <a:lnTo>
                      <a:pt x="41" y="137"/>
                    </a:lnTo>
                    <a:lnTo>
                      <a:pt x="40" y="136"/>
                    </a:lnTo>
                    <a:lnTo>
                      <a:pt x="40" y="135"/>
                    </a:lnTo>
                    <a:lnTo>
                      <a:pt x="39" y="134"/>
                    </a:lnTo>
                    <a:lnTo>
                      <a:pt x="38" y="133"/>
                    </a:lnTo>
                    <a:lnTo>
                      <a:pt x="37" y="131"/>
                    </a:lnTo>
                    <a:lnTo>
                      <a:pt x="36" y="129"/>
                    </a:lnTo>
                    <a:lnTo>
                      <a:pt x="35" y="126"/>
                    </a:lnTo>
                    <a:lnTo>
                      <a:pt x="34" y="123"/>
                    </a:lnTo>
                    <a:lnTo>
                      <a:pt x="32" y="1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6455" name="Freeform 63"/>
              <p:cNvSpPr>
                <a:spLocks/>
              </p:cNvSpPr>
              <p:nvPr/>
            </p:nvSpPr>
            <p:spPr bwMode="auto">
              <a:xfrm>
                <a:off x="2538" y="1612"/>
                <a:ext cx="146" cy="57"/>
              </a:xfrm>
              <a:custGeom>
                <a:avLst/>
                <a:gdLst>
                  <a:gd name="T0" fmla="*/ 18 w 146"/>
                  <a:gd name="T1" fmla="*/ 21 h 57"/>
                  <a:gd name="T2" fmla="*/ 28 w 146"/>
                  <a:gd name="T3" fmla="*/ 24 h 57"/>
                  <a:gd name="T4" fmla="*/ 36 w 146"/>
                  <a:gd name="T5" fmla="*/ 26 h 57"/>
                  <a:gd name="T6" fmla="*/ 42 w 146"/>
                  <a:gd name="T7" fmla="*/ 28 h 57"/>
                  <a:gd name="T8" fmla="*/ 48 w 146"/>
                  <a:gd name="T9" fmla="*/ 29 h 57"/>
                  <a:gd name="T10" fmla="*/ 54 w 146"/>
                  <a:gd name="T11" fmla="*/ 31 h 57"/>
                  <a:gd name="T12" fmla="*/ 60 w 146"/>
                  <a:gd name="T13" fmla="*/ 32 h 57"/>
                  <a:gd name="T14" fmla="*/ 66 w 146"/>
                  <a:gd name="T15" fmla="*/ 32 h 57"/>
                  <a:gd name="T16" fmla="*/ 72 w 146"/>
                  <a:gd name="T17" fmla="*/ 31 h 57"/>
                  <a:gd name="T18" fmla="*/ 78 w 146"/>
                  <a:gd name="T19" fmla="*/ 30 h 57"/>
                  <a:gd name="T20" fmla="*/ 84 w 146"/>
                  <a:gd name="T21" fmla="*/ 29 h 57"/>
                  <a:gd name="T22" fmla="*/ 92 w 146"/>
                  <a:gd name="T23" fmla="*/ 28 h 57"/>
                  <a:gd name="T24" fmla="*/ 102 w 146"/>
                  <a:gd name="T25" fmla="*/ 27 h 57"/>
                  <a:gd name="T26" fmla="*/ 110 w 146"/>
                  <a:gd name="T27" fmla="*/ 24 h 57"/>
                  <a:gd name="T28" fmla="*/ 118 w 146"/>
                  <a:gd name="T29" fmla="*/ 16 h 57"/>
                  <a:gd name="T30" fmla="*/ 122 w 146"/>
                  <a:gd name="T31" fmla="*/ 11 h 57"/>
                  <a:gd name="T32" fmla="*/ 127 w 146"/>
                  <a:gd name="T33" fmla="*/ 6 h 57"/>
                  <a:gd name="T34" fmla="*/ 132 w 146"/>
                  <a:gd name="T35" fmla="*/ 3 h 57"/>
                  <a:gd name="T36" fmla="*/ 135 w 146"/>
                  <a:gd name="T37" fmla="*/ 1 h 57"/>
                  <a:gd name="T38" fmla="*/ 138 w 146"/>
                  <a:gd name="T39" fmla="*/ 0 h 57"/>
                  <a:gd name="T40" fmla="*/ 140 w 146"/>
                  <a:gd name="T41" fmla="*/ 0 h 57"/>
                  <a:gd name="T42" fmla="*/ 142 w 146"/>
                  <a:gd name="T43" fmla="*/ 0 h 57"/>
                  <a:gd name="T44" fmla="*/ 143 w 146"/>
                  <a:gd name="T45" fmla="*/ 1 h 57"/>
                  <a:gd name="T46" fmla="*/ 145 w 146"/>
                  <a:gd name="T47" fmla="*/ 3 h 57"/>
                  <a:gd name="T48" fmla="*/ 145 w 146"/>
                  <a:gd name="T49" fmla="*/ 6 h 57"/>
                  <a:gd name="T50" fmla="*/ 144 w 146"/>
                  <a:gd name="T51" fmla="*/ 10 h 57"/>
                  <a:gd name="T52" fmla="*/ 141 w 146"/>
                  <a:gd name="T53" fmla="*/ 15 h 57"/>
                  <a:gd name="T54" fmla="*/ 138 w 146"/>
                  <a:gd name="T55" fmla="*/ 20 h 57"/>
                  <a:gd name="T56" fmla="*/ 134 w 146"/>
                  <a:gd name="T57" fmla="*/ 28 h 57"/>
                  <a:gd name="T58" fmla="*/ 129 w 146"/>
                  <a:gd name="T59" fmla="*/ 34 h 57"/>
                  <a:gd name="T60" fmla="*/ 124 w 146"/>
                  <a:gd name="T61" fmla="*/ 39 h 57"/>
                  <a:gd name="T62" fmla="*/ 118 w 146"/>
                  <a:gd name="T63" fmla="*/ 44 h 57"/>
                  <a:gd name="T64" fmla="*/ 112 w 146"/>
                  <a:gd name="T65" fmla="*/ 47 h 57"/>
                  <a:gd name="T66" fmla="*/ 105 w 146"/>
                  <a:gd name="T67" fmla="*/ 51 h 57"/>
                  <a:gd name="T68" fmla="*/ 90 w 146"/>
                  <a:gd name="T69" fmla="*/ 56 h 57"/>
                  <a:gd name="T70" fmla="*/ 78 w 146"/>
                  <a:gd name="T71" fmla="*/ 54 h 57"/>
                  <a:gd name="T72" fmla="*/ 68 w 146"/>
                  <a:gd name="T73" fmla="*/ 52 h 57"/>
                  <a:gd name="T74" fmla="*/ 60 w 146"/>
                  <a:gd name="T75" fmla="*/ 49 h 57"/>
                  <a:gd name="T76" fmla="*/ 48 w 146"/>
                  <a:gd name="T77" fmla="*/ 46 h 57"/>
                  <a:gd name="T78" fmla="*/ 40 w 146"/>
                  <a:gd name="T79" fmla="*/ 43 h 57"/>
                  <a:gd name="T80" fmla="*/ 32 w 146"/>
                  <a:gd name="T81" fmla="*/ 39 h 57"/>
                  <a:gd name="T82" fmla="*/ 23 w 146"/>
                  <a:gd name="T83" fmla="*/ 35 h 57"/>
                  <a:gd name="T84" fmla="*/ 17 w 146"/>
                  <a:gd name="T85" fmla="*/ 31 h 57"/>
                  <a:gd name="T86" fmla="*/ 13 w 146"/>
                  <a:gd name="T87" fmla="*/ 31 h 57"/>
                  <a:gd name="T88" fmla="*/ 8 w 146"/>
                  <a:gd name="T89" fmla="*/ 30 h 57"/>
                  <a:gd name="T90" fmla="*/ 4 w 146"/>
                  <a:gd name="T91" fmla="*/ 29 h 57"/>
                  <a:gd name="T92" fmla="*/ 2 w 146"/>
                  <a:gd name="T93" fmla="*/ 28 h 57"/>
                  <a:gd name="T94" fmla="*/ 1 w 146"/>
                  <a:gd name="T95" fmla="*/ 27 h 57"/>
                  <a:gd name="T96" fmla="*/ 0 w 146"/>
                  <a:gd name="T97" fmla="*/ 25 h 57"/>
                  <a:gd name="T98" fmla="*/ 0 w 146"/>
                  <a:gd name="T99" fmla="*/ 24 h 57"/>
                  <a:gd name="T100" fmla="*/ 4 w 146"/>
                  <a:gd name="T101" fmla="*/ 22 h 57"/>
                  <a:gd name="T102" fmla="*/ 8 w 146"/>
                  <a:gd name="T103" fmla="*/ 21 h 57"/>
                  <a:gd name="T104" fmla="*/ 12 w 146"/>
                  <a:gd name="T105" fmla="*/ 20 h 5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46"/>
                  <a:gd name="T160" fmla="*/ 0 h 57"/>
                  <a:gd name="T161" fmla="*/ 146 w 146"/>
                  <a:gd name="T162" fmla="*/ 57 h 5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46" h="57">
                    <a:moveTo>
                      <a:pt x="12" y="20"/>
                    </a:moveTo>
                    <a:lnTo>
                      <a:pt x="18" y="21"/>
                    </a:lnTo>
                    <a:lnTo>
                      <a:pt x="23" y="23"/>
                    </a:lnTo>
                    <a:lnTo>
                      <a:pt x="28" y="24"/>
                    </a:lnTo>
                    <a:lnTo>
                      <a:pt x="32" y="25"/>
                    </a:lnTo>
                    <a:lnTo>
                      <a:pt x="36" y="26"/>
                    </a:lnTo>
                    <a:lnTo>
                      <a:pt x="39" y="27"/>
                    </a:lnTo>
                    <a:lnTo>
                      <a:pt x="42" y="28"/>
                    </a:lnTo>
                    <a:lnTo>
                      <a:pt x="45" y="29"/>
                    </a:lnTo>
                    <a:lnTo>
                      <a:pt x="48" y="29"/>
                    </a:lnTo>
                    <a:lnTo>
                      <a:pt x="50" y="30"/>
                    </a:lnTo>
                    <a:lnTo>
                      <a:pt x="54" y="31"/>
                    </a:lnTo>
                    <a:lnTo>
                      <a:pt x="57" y="32"/>
                    </a:lnTo>
                    <a:lnTo>
                      <a:pt x="60" y="32"/>
                    </a:lnTo>
                    <a:lnTo>
                      <a:pt x="63" y="32"/>
                    </a:lnTo>
                    <a:lnTo>
                      <a:pt x="66" y="32"/>
                    </a:lnTo>
                    <a:lnTo>
                      <a:pt x="70" y="31"/>
                    </a:lnTo>
                    <a:lnTo>
                      <a:pt x="72" y="31"/>
                    </a:lnTo>
                    <a:lnTo>
                      <a:pt x="75" y="31"/>
                    </a:lnTo>
                    <a:lnTo>
                      <a:pt x="78" y="30"/>
                    </a:lnTo>
                    <a:lnTo>
                      <a:pt x="81" y="30"/>
                    </a:lnTo>
                    <a:lnTo>
                      <a:pt x="84" y="29"/>
                    </a:lnTo>
                    <a:lnTo>
                      <a:pt x="88" y="29"/>
                    </a:lnTo>
                    <a:lnTo>
                      <a:pt x="92" y="28"/>
                    </a:lnTo>
                    <a:lnTo>
                      <a:pt x="97" y="27"/>
                    </a:lnTo>
                    <a:lnTo>
                      <a:pt x="102" y="27"/>
                    </a:lnTo>
                    <a:lnTo>
                      <a:pt x="108" y="26"/>
                    </a:lnTo>
                    <a:lnTo>
                      <a:pt x="110" y="24"/>
                    </a:lnTo>
                    <a:lnTo>
                      <a:pt x="113" y="21"/>
                    </a:lnTo>
                    <a:lnTo>
                      <a:pt x="118" y="16"/>
                    </a:lnTo>
                    <a:lnTo>
                      <a:pt x="120" y="13"/>
                    </a:lnTo>
                    <a:lnTo>
                      <a:pt x="122" y="11"/>
                    </a:lnTo>
                    <a:lnTo>
                      <a:pt x="125" y="9"/>
                    </a:lnTo>
                    <a:lnTo>
                      <a:pt x="127" y="6"/>
                    </a:lnTo>
                    <a:lnTo>
                      <a:pt x="130" y="5"/>
                    </a:lnTo>
                    <a:lnTo>
                      <a:pt x="132" y="3"/>
                    </a:lnTo>
                    <a:lnTo>
                      <a:pt x="135" y="2"/>
                    </a:lnTo>
                    <a:lnTo>
                      <a:pt x="135" y="1"/>
                    </a:lnTo>
                    <a:lnTo>
                      <a:pt x="137" y="1"/>
                    </a:lnTo>
                    <a:lnTo>
                      <a:pt x="138" y="0"/>
                    </a:lnTo>
                    <a:lnTo>
                      <a:pt x="139" y="0"/>
                    </a:lnTo>
                    <a:lnTo>
                      <a:pt x="140" y="0"/>
                    </a:lnTo>
                    <a:lnTo>
                      <a:pt x="141" y="0"/>
                    </a:lnTo>
                    <a:lnTo>
                      <a:pt x="142" y="0"/>
                    </a:lnTo>
                    <a:lnTo>
                      <a:pt x="142" y="1"/>
                    </a:lnTo>
                    <a:lnTo>
                      <a:pt x="143" y="1"/>
                    </a:lnTo>
                    <a:lnTo>
                      <a:pt x="144" y="2"/>
                    </a:lnTo>
                    <a:lnTo>
                      <a:pt x="145" y="3"/>
                    </a:lnTo>
                    <a:lnTo>
                      <a:pt x="145" y="4"/>
                    </a:lnTo>
                    <a:lnTo>
                      <a:pt x="145" y="6"/>
                    </a:lnTo>
                    <a:lnTo>
                      <a:pt x="145" y="8"/>
                    </a:lnTo>
                    <a:lnTo>
                      <a:pt x="144" y="10"/>
                    </a:lnTo>
                    <a:lnTo>
                      <a:pt x="142" y="13"/>
                    </a:lnTo>
                    <a:lnTo>
                      <a:pt x="141" y="15"/>
                    </a:lnTo>
                    <a:lnTo>
                      <a:pt x="139" y="18"/>
                    </a:lnTo>
                    <a:lnTo>
                      <a:pt x="138" y="20"/>
                    </a:lnTo>
                    <a:lnTo>
                      <a:pt x="136" y="24"/>
                    </a:lnTo>
                    <a:lnTo>
                      <a:pt x="134" y="28"/>
                    </a:lnTo>
                    <a:lnTo>
                      <a:pt x="131" y="31"/>
                    </a:lnTo>
                    <a:lnTo>
                      <a:pt x="129" y="34"/>
                    </a:lnTo>
                    <a:lnTo>
                      <a:pt x="126" y="37"/>
                    </a:lnTo>
                    <a:lnTo>
                      <a:pt x="124" y="39"/>
                    </a:lnTo>
                    <a:lnTo>
                      <a:pt x="121" y="41"/>
                    </a:lnTo>
                    <a:lnTo>
                      <a:pt x="118" y="44"/>
                    </a:lnTo>
                    <a:lnTo>
                      <a:pt x="115" y="46"/>
                    </a:lnTo>
                    <a:lnTo>
                      <a:pt x="112" y="47"/>
                    </a:lnTo>
                    <a:lnTo>
                      <a:pt x="109" y="49"/>
                    </a:lnTo>
                    <a:lnTo>
                      <a:pt x="105" y="51"/>
                    </a:lnTo>
                    <a:lnTo>
                      <a:pt x="98" y="53"/>
                    </a:lnTo>
                    <a:lnTo>
                      <a:pt x="90" y="56"/>
                    </a:lnTo>
                    <a:lnTo>
                      <a:pt x="84" y="55"/>
                    </a:lnTo>
                    <a:lnTo>
                      <a:pt x="78" y="54"/>
                    </a:lnTo>
                    <a:lnTo>
                      <a:pt x="73" y="53"/>
                    </a:lnTo>
                    <a:lnTo>
                      <a:pt x="68" y="52"/>
                    </a:lnTo>
                    <a:lnTo>
                      <a:pt x="64" y="51"/>
                    </a:lnTo>
                    <a:lnTo>
                      <a:pt x="60" y="49"/>
                    </a:lnTo>
                    <a:lnTo>
                      <a:pt x="52" y="47"/>
                    </a:lnTo>
                    <a:lnTo>
                      <a:pt x="48" y="46"/>
                    </a:lnTo>
                    <a:lnTo>
                      <a:pt x="44" y="44"/>
                    </a:lnTo>
                    <a:lnTo>
                      <a:pt x="40" y="43"/>
                    </a:lnTo>
                    <a:lnTo>
                      <a:pt x="36" y="41"/>
                    </a:lnTo>
                    <a:lnTo>
                      <a:pt x="32" y="39"/>
                    </a:lnTo>
                    <a:lnTo>
                      <a:pt x="28" y="37"/>
                    </a:lnTo>
                    <a:lnTo>
                      <a:pt x="23" y="35"/>
                    </a:lnTo>
                    <a:lnTo>
                      <a:pt x="18" y="32"/>
                    </a:lnTo>
                    <a:lnTo>
                      <a:pt x="17" y="31"/>
                    </a:lnTo>
                    <a:lnTo>
                      <a:pt x="16" y="31"/>
                    </a:lnTo>
                    <a:lnTo>
                      <a:pt x="13" y="31"/>
                    </a:lnTo>
                    <a:lnTo>
                      <a:pt x="11" y="30"/>
                    </a:lnTo>
                    <a:lnTo>
                      <a:pt x="8" y="30"/>
                    </a:lnTo>
                    <a:lnTo>
                      <a:pt x="5" y="30"/>
                    </a:lnTo>
                    <a:lnTo>
                      <a:pt x="4" y="29"/>
                    </a:lnTo>
                    <a:lnTo>
                      <a:pt x="3" y="29"/>
                    </a:lnTo>
                    <a:lnTo>
                      <a:pt x="2" y="28"/>
                    </a:lnTo>
                    <a:lnTo>
                      <a:pt x="1" y="28"/>
                    </a:lnTo>
                    <a:lnTo>
                      <a:pt x="1" y="27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2" y="23"/>
                    </a:lnTo>
                    <a:lnTo>
                      <a:pt x="4" y="22"/>
                    </a:lnTo>
                    <a:lnTo>
                      <a:pt x="6" y="22"/>
                    </a:lnTo>
                    <a:lnTo>
                      <a:pt x="8" y="21"/>
                    </a:lnTo>
                    <a:lnTo>
                      <a:pt x="10" y="21"/>
                    </a:lnTo>
                    <a:lnTo>
                      <a:pt x="12" y="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sp>
          <p:nvSpPr>
            <p:cNvPr id="16445" name="Freeform 65"/>
            <p:cNvSpPr>
              <a:spLocks/>
            </p:cNvSpPr>
            <p:nvPr/>
          </p:nvSpPr>
          <p:spPr bwMode="auto">
            <a:xfrm>
              <a:off x="1640" y="1782"/>
              <a:ext cx="419" cy="619"/>
            </a:xfrm>
            <a:custGeom>
              <a:avLst/>
              <a:gdLst>
                <a:gd name="T0" fmla="*/ 414 w 419"/>
                <a:gd name="T1" fmla="*/ 6 h 619"/>
                <a:gd name="T2" fmla="*/ 406 w 419"/>
                <a:gd name="T3" fmla="*/ 18 h 619"/>
                <a:gd name="T4" fmla="*/ 401 w 419"/>
                <a:gd name="T5" fmla="*/ 26 h 619"/>
                <a:gd name="T6" fmla="*/ 394 w 419"/>
                <a:gd name="T7" fmla="*/ 34 h 619"/>
                <a:gd name="T8" fmla="*/ 387 w 419"/>
                <a:gd name="T9" fmla="*/ 43 h 619"/>
                <a:gd name="T10" fmla="*/ 377 w 419"/>
                <a:gd name="T11" fmla="*/ 57 h 619"/>
                <a:gd name="T12" fmla="*/ 365 w 419"/>
                <a:gd name="T13" fmla="*/ 73 h 619"/>
                <a:gd name="T14" fmla="*/ 354 w 419"/>
                <a:gd name="T15" fmla="*/ 87 h 619"/>
                <a:gd name="T16" fmla="*/ 352 w 419"/>
                <a:gd name="T17" fmla="*/ 90 h 619"/>
                <a:gd name="T18" fmla="*/ 347 w 419"/>
                <a:gd name="T19" fmla="*/ 105 h 619"/>
                <a:gd name="T20" fmla="*/ 344 w 419"/>
                <a:gd name="T21" fmla="*/ 116 h 619"/>
                <a:gd name="T22" fmla="*/ 341 w 419"/>
                <a:gd name="T23" fmla="*/ 126 h 619"/>
                <a:gd name="T24" fmla="*/ 340 w 419"/>
                <a:gd name="T25" fmla="*/ 126 h 619"/>
                <a:gd name="T26" fmla="*/ 340 w 419"/>
                <a:gd name="T27" fmla="*/ 121 h 619"/>
                <a:gd name="T28" fmla="*/ 338 w 419"/>
                <a:gd name="T29" fmla="*/ 118 h 619"/>
                <a:gd name="T30" fmla="*/ 330 w 419"/>
                <a:gd name="T31" fmla="*/ 122 h 619"/>
                <a:gd name="T32" fmla="*/ 320 w 419"/>
                <a:gd name="T33" fmla="*/ 134 h 619"/>
                <a:gd name="T34" fmla="*/ 311 w 419"/>
                <a:gd name="T35" fmla="*/ 146 h 619"/>
                <a:gd name="T36" fmla="*/ 299 w 419"/>
                <a:gd name="T37" fmla="*/ 163 h 619"/>
                <a:gd name="T38" fmla="*/ 288 w 419"/>
                <a:gd name="T39" fmla="*/ 182 h 619"/>
                <a:gd name="T40" fmla="*/ 284 w 419"/>
                <a:gd name="T41" fmla="*/ 201 h 619"/>
                <a:gd name="T42" fmla="*/ 282 w 419"/>
                <a:gd name="T43" fmla="*/ 220 h 619"/>
                <a:gd name="T44" fmla="*/ 277 w 419"/>
                <a:gd name="T45" fmla="*/ 238 h 619"/>
                <a:gd name="T46" fmla="*/ 266 w 419"/>
                <a:gd name="T47" fmla="*/ 258 h 619"/>
                <a:gd name="T48" fmla="*/ 247 w 419"/>
                <a:gd name="T49" fmla="*/ 282 h 619"/>
                <a:gd name="T50" fmla="*/ 235 w 419"/>
                <a:gd name="T51" fmla="*/ 310 h 619"/>
                <a:gd name="T52" fmla="*/ 230 w 419"/>
                <a:gd name="T53" fmla="*/ 335 h 619"/>
                <a:gd name="T54" fmla="*/ 223 w 419"/>
                <a:gd name="T55" fmla="*/ 354 h 619"/>
                <a:gd name="T56" fmla="*/ 213 w 419"/>
                <a:gd name="T57" fmla="*/ 367 h 619"/>
                <a:gd name="T58" fmla="*/ 201 w 419"/>
                <a:gd name="T59" fmla="*/ 377 h 619"/>
                <a:gd name="T60" fmla="*/ 186 w 419"/>
                <a:gd name="T61" fmla="*/ 385 h 619"/>
                <a:gd name="T62" fmla="*/ 166 w 419"/>
                <a:gd name="T63" fmla="*/ 392 h 619"/>
                <a:gd name="T64" fmla="*/ 140 w 419"/>
                <a:gd name="T65" fmla="*/ 398 h 619"/>
                <a:gd name="T66" fmla="*/ 119 w 419"/>
                <a:gd name="T67" fmla="*/ 406 h 619"/>
                <a:gd name="T68" fmla="*/ 109 w 419"/>
                <a:gd name="T69" fmla="*/ 414 h 619"/>
                <a:gd name="T70" fmla="*/ 102 w 419"/>
                <a:gd name="T71" fmla="*/ 419 h 619"/>
                <a:gd name="T72" fmla="*/ 100 w 419"/>
                <a:gd name="T73" fmla="*/ 420 h 619"/>
                <a:gd name="T74" fmla="*/ 99 w 419"/>
                <a:gd name="T75" fmla="*/ 419 h 619"/>
                <a:gd name="T76" fmla="*/ 96 w 419"/>
                <a:gd name="T77" fmla="*/ 419 h 619"/>
                <a:gd name="T78" fmla="*/ 86 w 419"/>
                <a:gd name="T79" fmla="*/ 422 h 619"/>
                <a:gd name="T80" fmla="*/ 73 w 419"/>
                <a:gd name="T81" fmla="*/ 428 h 619"/>
                <a:gd name="T82" fmla="*/ 60 w 419"/>
                <a:gd name="T83" fmla="*/ 434 h 619"/>
                <a:gd name="T84" fmla="*/ 40 w 419"/>
                <a:gd name="T85" fmla="*/ 445 h 619"/>
                <a:gd name="T86" fmla="*/ 21 w 419"/>
                <a:gd name="T87" fmla="*/ 463 h 619"/>
                <a:gd name="T88" fmla="*/ 9 w 419"/>
                <a:gd name="T89" fmla="*/ 482 h 619"/>
                <a:gd name="T90" fmla="*/ 2 w 419"/>
                <a:gd name="T91" fmla="*/ 504 h 619"/>
                <a:gd name="T92" fmla="*/ 0 w 419"/>
                <a:gd name="T93" fmla="*/ 529 h 619"/>
                <a:gd name="T94" fmla="*/ 2 w 419"/>
                <a:gd name="T95" fmla="*/ 567 h 619"/>
                <a:gd name="T96" fmla="*/ 4 w 419"/>
                <a:gd name="T97" fmla="*/ 618 h 61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419"/>
                <a:gd name="T148" fmla="*/ 0 h 619"/>
                <a:gd name="T149" fmla="*/ 419 w 419"/>
                <a:gd name="T150" fmla="*/ 619 h 61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419" h="619">
                  <a:moveTo>
                    <a:pt x="418" y="0"/>
                  </a:moveTo>
                  <a:lnTo>
                    <a:pt x="414" y="6"/>
                  </a:lnTo>
                  <a:lnTo>
                    <a:pt x="411" y="11"/>
                  </a:lnTo>
                  <a:lnTo>
                    <a:pt x="406" y="18"/>
                  </a:lnTo>
                  <a:lnTo>
                    <a:pt x="404" y="22"/>
                  </a:lnTo>
                  <a:lnTo>
                    <a:pt x="401" y="26"/>
                  </a:lnTo>
                  <a:lnTo>
                    <a:pt x="396" y="31"/>
                  </a:lnTo>
                  <a:lnTo>
                    <a:pt x="394" y="34"/>
                  </a:lnTo>
                  <a:lnTo>
                    <a:pt x="391" y="38"/>
                  </a:lnTo>
                  <a:lnTo>
                    <a:pt x="387" y="43"/>
                  </a:lnTo>
                  <a:lnTo>
                    <a:pt x="382" y="50"/>
                  </a:lnTo>
                  <a:lnTo>
                    <a:pt x="377" y="57"/>
                  </a:lnTo>
                  <a:lnTo>
                    <a:pt x="370" y="66"/>
                  </a:lnTo>
                  <a:lnTo>
                    <a:pt x="365" y="73"/>
                  </a:lnTo>
                  <a:lnTo>
                    <a:pt x="359" y="81"/>
                  </a:lnTo>
                  <a:lnTo>
                    <a:pt x="354" y="87"/>
                  </a:lnTo>
                  <a:lnTo>
                    <a:pt x="353" y="89"/>
                  </a:lnTo>
                  <a:lnTo>
                    <a:pt x="352" y="90"/>
                  </a:lnTo>
                  <a:lnTo>
                    <a:pt x="349" y="98"/>
                  </a:lnTo>
                  <a:lnTo>
                    <a:pt x="347" y="105"/>
                  </a:lnTo>
                  <a:lnTo>
                    <a:pt x="345" y="111"/>
                  </a:lnTo>
                  <a:lnTo>
                    <a:pt x="344" y="116"/>
                  </a:lnTo>
                  <a:lnTo>
                    <a:pt x="342" y="122"/>
                  </a:lnTo>
                  <a:lnTo>
                    <a:pt x="341" y="126"/>
                  </a:lnTo>
                  <a:lnTo>
                    <a:pt x="340" y="127"/>
                  </a:lnTo>
                  <a:lnTo>
                    <a:pt x="340" y="126"/>
                  </a:lnTo>
                  <a:lnTo>
                    <a:pt x="340" y="124"/>
                  </a:lnTo>
                  <a:lnTo>
                    <a:pt x="340" y="121"/>
                  </a:lnTo>
                  <a:lnTo>
                    <a:pt x="339" y="119"/>
                  </a:lnTo>
                  <a:lnTo>
                    <a:pt x="338" y="118"/>
                  </a:lnTo>
                  <a:lnTo>
                    <a:pt x="335" y="119"/>
                  </a:lnTo>
                  <a:lnTo>
                    <a:pt x="330" y="122"/>
                  </a:lnTo>
                  <a:lnTo>
                    <a:pt x="325" y="129"/>
                  </a:lnTo>
                  <a:lnTo>
                    <a:pt x="320" y="134"/>
                  </a:lnTo>
                  <a:lnTo>
                    <a:pt x="316" y="139"/>
                  </a:lnTo>
                  <a:lnTo>
                    <a:pt x="311" y="146"/>
                  </a:lnTo>
                  <a:lnTo>
                    <a:pt x="306" y="155"/>
                  </a:lnTo>
                  <a:lnTo>
                    <a:pt x="299" y="163"/>
                  </a:lnTo>
                  <a:lnTo>
                    <a:pt x="292" y="174"/>
                  </a:lnTo>
                  <a:lnTo>
                    <a:pt x="288" y="182"/>
                  </a:lnTo>
                  <a:lnTo>
                    <a:pt x="285" y="191"/>
                  </a:lnTo>
                  <a:lnTo>
                    <a:pt x="284" y="201"/>
                  </a:lnTo>
                  <a:lnTo>
                    <a:pt x="282" y="210"/>
                  </a:lnTo>
                  <a:lnTo>
                    <a:pt x="282" y="220"/>
                  </a:lnTo>
                  <a:lnTo>
                    <a:pt x="280" y="229"/>
                  </a:lnTo>
                  <a:lnTo>
                    <a:pt x="277" y="238"/>
                  </a:lnTo>
                  <a:lnTo>
                    <a:pt x="274" y="246"/>
                  </a:lnTo>
                  <a:lnTo>
                    <a:pt x="266" y="258"/>
                  </a:lnTo>
                  <a:lnTo>
                    <a:pt x="257" y="270"/>
                  </a:lnTo>
                  <a:lnTo>
                    <a:pt x="247" y="282"/>
                  </a:lnTo>
                  <a:lnTo>
                    <a:pt x="238" y="294"/>
                  </a:lnTo>
                  <a:lnTo>
                    <a:pt x="235" y="310"/>
                  </a:lnTo>
                  <a:lnTo>
                    <a:pt x="232" y="323"/>
                  </a:lnTo>
                  <a:lnTo>
                    <a:pt x="230" y="335"/>
                  </a:lnTo>
                  <a:lnTo>
                    <a:pt x="226" y="345"/>
                  </a:lnTo>
                  <a:lnTo>
                    <a:pt x="223" y="354"/>
                  </a:lnTo>
                  <a:lnTo>
                    <a:pt x="218" y="361"/>
                  </a:lnTo>
                  <a:lnTo>
                    <a:pt x="213" y="367"/>
                  </a:lnTo>
                  <a:lnTo>
                    <a:pt x="208" y="373"/>
                  </a:lnTo>
                  <a:lnTo>
                    <a:pt x="201" y="377"/>
                  </a:lnTo>
                  <a:lnTo>
                    <a:pt x="194" y="382"/>
                  </a:lnTo>
                  <a:lnTo>
                    <a:pt x="186" y="385"/>
                  </a:lnTo>
                  <a:lnTo>
                    <a:pt x="176" y="389"/>
                  </a:lnTo>
                  <a:lnTo>
                    <a:pt x="166" y="392"/>
                  </a:lnTo>
                  <a:lnTo>
                    <a:pt x="153" y="395"/>
                  </a:lnTo>
                  <a:lnTo>
                    <a:pt x="140" y="398"/>
                  </a:lnTo>
                  <a:lnTo>
                    <a:pt x="124" y="402"/>
                  </a:lnTo>
                  <a:lnTo>
                    <a:pt x="119" y="406"/>
                  </a:lnTo>
                  <a:lnTo>
                    <a:pt x="116" y="409"/>
                  </a:lnTo>
                  <a:lnTo>
                    <a:pt x="109" y="414"/>
                  </a:lnTo>
                  <a:lnTo>
                    <a:pt x="104" y="417"/>
                  </a:lnTo>
                  <a:lnTo>
                    <a:pt x="102" y="419"/>
                  </a:lnTo>
                  <a:lnTo>
                    <a:pt x="101" y="420"/>
                  </a:lnTo>
                  <a:lnTo>
                    <a:pt x="100" y="420"/>
                  </a:lnTo>
                  <a:lnTo>
                    <a:pt x="100" y="419"/>
                  </a:lnTo>
                  <a:lnTo>
                    <a:pt x="99" y="419"/>
                  </a:lnTo>
                  <a:lnTo>
                    <a:pt x="96" y="419"/>
                  </a:lnTo>
                  <a:lnTo>
                    <a:pt x="92" y="420"/>
                  </a:lnTo>
                  <a:lnTo>
                    <a:pt x="86" y="422"/>
                  </a:lnTo>
                  <a:lnTo>
                    <a:pt x="78" y="426"/>
                  </a:lnTo>
                  <a:lnTo>
                    <a:pt x="73" y="428"/>
                  </a:lnTo>
                  <a:lnTo>
                    <a:pt x="66" y="431"/>
                  </a:lnTo>
                  <a:lnTo>
                    <a:pt x="60" y="434"/>
                  </a:lnTo>
                  <a:lnTo>
                    <a:pt x="52" y="438"/>
                  </a:lnTo>
                  <a:lnTo>
                    <a:pt x="40" y="445"/>
                  </a:lnTo>
                  <a:lnTo>
                    <a:pt x="29" y="454"/>
                  </a:lnTo>
                  <a:lnTo>
                    <a:pt x="21" y="463"/>
                  </a:lnTo>
                  <a:lnTo>
                    <a:pt x="14" y="472"/>
                  </a:lnTo>
                  <a:lnTo>
                    <a:pt x="9" y="482"/>
                  </a:lnTo>
                  <a:lnTo>
                    <a:pt x="5" y="493"/>
                  </a:lnTo>
                  <a:lnTo>
                    <a:pt x="2" y="504"/>
                  </a:lnTo>
                  <a:lnTo>
                    <a:pt x="1" y="516"/>
                  </a:lnTo>
                  <a:lnTo>
                    <a:pt x="0" y="529"/>
                  </a:lnTo>
                  <a:lnTo>
                    <a:pt x="0" y="541"/>
                  </a:lnTo>
                  <a:lnTo>
                    <a:pt x="2" y="567"/>
                  </a:lnTo>
                  <a:lnTo>
                    <a:pt x="4" y="592"/>
                  </a:lnTo>
                  <a:lnTo>
                    <a:pt x="4" y="618"/>
                  </a:lnTo>
                </a:path>
              </a:pathLst>
            </a:custGeom>
            <a:solidFill>
              <a:srgbClr val="000099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6446" name="Freeform 66"/>
            <p:cNvSpPr>
              <a:spLocks/>
            </p:cNvSpPr>
            <p:nvPr/>
          </p:nvSpPr>
          <p:spPr bwMode="auto">
            <a:xfrm>
              <a:off x="1710" y="1926"/>
              <a:ext cx="385" cy="619"/>
            </a:xfrm>
            <a:custGeom>
              <a:avLst/>
              <a:gdLst>
                <a:gd name="T0" fmla="*/ 384 w 385"/>
                <a:gd name="T1" fmla="*/ 0 h 619"/>
                <a:gd name="T2" fmla="*/ 354 w 385"/>
                <a:gd name="T3" fmla="*/ 33 h 619"/>
                <a:gd name="T4" fmla="*/ 324 w 385"/>
                <a:gd name="T5" fmla="*/ 64 h 619"/>
                <a:gd name="T6" fmla="*/ 263 w 385"/>
                <a:gd name="T7" fmla="*/ 128 h 619"/>
                <a:gd name="T8" fmla="*/ 203 w 385"/>
                <a:gd name="T9" fmla="*/ 192 h 619"/>
                <a:gd name="T10" fmla="*/ 173 w 385"/>
                <a:gd name="T11" fmla="*/ 225 h 619"/>
                <a:gd name="T12" fmla="*/ 144 w 385"/>
                <a:gd name="T13" fmla="*/ 258 h 619"/>
                <a:gd name="T14" fmla="*/ 131 w 385"/>
                <a:gd name="T15" fmla="*/ 275 h 619"/>
                <a:gd name="T16" fmla="*/ 119 w 385"/>
                <a:gd name="T17" fmla="*/ 293 h 619"/>
                <a:gd name="T18" fmla="*/ 96 w 385"/>
                <a:gd name="T19" fmla="*/ 330 h 619"/>
                <a:gd name="T20" fmla="*/ 86 w 385"/>
                <a:gd name="T21" fmla="*/ 347 h 619"/>
                <a:gd name="T22" fmla="*/ 74 w 385"/>
                <a:gd name="T23" fmla="*/ 365 h 619"/>
                <a:gd name="T24" fmla="*/ 62 w 385"/>
                <a:gd name="T25" fmla="*/ 385 h 619"/>
                <a:gd name="T26" fmla="*/ 51 w 385"/>
                <a:gd name="T27" fmla="*/ 405 h 619"/>
                <a:gd name="T28" fmla="*/ 40 w 385"/>
                <a:gd name="T29" fmla="*/ 423 h 619"/>
                <a:gd name="T30" fmla="*/ 36 w 385"/>
                <a:gd name="T31" fmla="*/ 430 h 619"/>
                <a:gd name="T32" fmla="*/ 32 w 385"/>
                <a:gd name="T33" fmla="*/ 437 h 619"/>
                <a:gd name="T34" fmla="*/ 28 w 385"/>
                <a:gd name="T35" fmla="*/ 442 h 619"/>
                <a:gd name="T36" fmla="*/ 26 w 385"/>
                <a:gd name="T37" fmla="*/ 447 h 619"/>
                <a:gd name="T38" fmla="*/ 25 w 385"/>
                <a:gd name="T39" fmla="*/ 449 h 619"/>
                <a:gd name="T40" fmla="*/ 24 w 385"/>
                <a:gd name="T41" fmla="*/ 450 h 619"/>
                <a:gd name="T42" fmla="*/ 14 w 385"/>
                <a:gd name="T43" fmla="*/ 492 h 619"/>
                <a:gd name="T44" fmla="*/ 10 w 385"/>
                <a:gd name="T45" fmla="*/ 513 h 619"/>
                <a:gd name="T46" fmla="*/ 7 w 385"/>
                <a:gd name="T47" fmla="*/ 534 h 619"/>
                <a:gd name="T48" fmla="*/ 4 w 385"/>
                <a:gd name="T49" fmla="*/ 555 h 619"/>
                <a:gd name="T50" fmla="*/ 2 w 385"/>
                <a:gd name="T51" fmla="*/ 575 h 619"/>
                <a:gd name="T52" fmla="*/ 1 w 385"/>
                <a:gd name="T53" fmla="*/ 596 h 619"/>
                <a:gd name="T54" fmla="*/ 0 w 385"/>
                <a:gd name="T55" fmla="*/ 618 h 61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85"/>
                <a:gd name="T85" fmla="*/ 0 h 619"/>
                <a:gd name="T86" fmla="*/ 385 w 385"/>
                <a:gd name="T87" fmla="*/ 619 h 619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85" h="619">
                  <a:moveTo>
                    <a:pt x="384" y="0"/>
                  </a:moveTo>
                  <a:lnTo>
                    <a:pt x="354" y="33"/>
                  </a:lnTo>
                  <a:lnTo>
                    <a:pt x="324" y="64"/>
                  </a:lnTo>
                  <a:lnTo>
                    <a:pt x="263" y="128"/>
                  </a:lnTo>
                  <a:lnTo>
                    <a:pt x="203" y="192"/>
                  </a:lnTo>
                  <a:lnTo>
                    <a:pt x="173" y="225"/>
                  </a:lnTo>
                  <a:lnTo>
                    <a:pt x="144" y="258"/>
                  </a:lnTo>
                  <a:lnTo>
                    <a:pt x="131" y="275"/>
                  </a:lnTo>
                  <a:lnTo>
                    <a:pt x="119" y="293"/>
                  </a:lnTo>
                  <a:lnTo>
                    <a:pt x="96" y="330"/>
                  </a:lnTo>
                  <a:lnTo>
                    <a:pt x="86" y="347"/>
                  </a:lnTo>
                  <a:lnTo>
                    <a:pt x="74" y="365"/>
                  </a:lnTo>
                  <a:lnTo>
                    <a:pt x="62" y="385"/>
                  </a:lnTo>
                  <a:lnTo>
                    <a:pt x="51" y="405"/>
                  </a:lnTo>
                  <a:lnTo>
                    <a:pt x="40" y="423"/>
                  </a:lnTo>
                  <a:lnTo>
                    <a:pt x="36" y="430"/>
                  </a:lnTo>
                  <a:lnTo>
                    <a:pt x="32" y="437"/>
                  </a:lnTo>
                  <a:lnTo>
                    <a:pt x="28" y="442"/>
                  </a:lnTo>
                  <a:lnTo>
                    <a:pt x="26" y="447"/>
                  </a:lnTo>
                  <a:lnTo>
                    <a:pt x="25" y="449"/>
                  </a:lnTo>
                  <a:lnTo>
                    <a:pt x="24" y="450"/>
                  </a:lnTo>
                  <a:lnTo>
                    <a:pt x="14" y="492"/>
                  </a:lnTo>
                  <a:lnTo>
                    <a:pt x="10" y="513"/>
                  </a:lnTo>
                  <a:lnTo>
                    <a:pt x="7" y="534"/>
                  </a:lnTo>
                  <a:lnTo>
                    <a:pt x="4" y="555"/>
                  </a:lnTo>
                  <a:lnTo>
                    <a:pt x="2" y="575"/>
                  </a:lnTo>
                  <a:lnTo>
                    <a:pt x="1" y="596"/>
                  </a:lnTo>
                  <a:lnTo>
                    <a:pt x="0" y="618"/>
                  </a:lnTo>
                </a:path>
              </a:pathLst>
            </a:custGeom>
            <a:solidFill>
              <a:srgbClr val="000099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6447" name="Freeform 67"/>
            <p:cNvSpPr>
              <a:spLocks/>
            </p:cNvSpPr>
            <p:nvPr/>
          </p:nvSpPr>
          <p:spPr bwMode="auto">
            <a:xfrm>
              <a:off x="1794" y="1914"/>
              <a:ext cx="475" cy="727"/>
            </a:xfrm>
            <a:custGeom>
              <a:avLst/>
              <a:gdLst>
                <a:gd name="T0" fmla="*/ 474 w 475"/>
                <a:gd name="T1" fmla="*/ 0 h 727"/>
                <a:gd name="T2" fmla="*/ 448 w 475"/>
                <a:gd name="T3" fmla="*/ 8 h 727"/>
                <a:gd name="T4" fmla="*/ 423 w 475"/>
                <a:gd name="T5" fmla="*/ 16 h 727"/>
                <a:gd name="T6" fmla="*/ 397 w 475"/>
                <a:gd name="T7" fmla="*/ 24 h 727"/>
                <a:gd name="T8" fmla="*/ 372 w 475"/>
                <a:gd name="T9" fmla="*/ 36 h 727"/>
                <a:gd name="T10" fmla="*/ 351 w 475"/>
                <a:gd name="T11" fmla="*/ 49 h 727"/>
                <a:gd name="T12" fmla="*/ 331 w 475"/>
                <a:gd name="T13" fmla="*/ 63 h 727"/>
                <a:gd name="T14" fmla="*/ 313 w 475"/>
                <a:gd name="T15" fmla="*/ 79 h 727"/>
                <a:gd name="T16" fmla="*/ 296 w 475"/>
                <a:gd name="T17" fmla="*/ 97 h 727"/>
                <a:gd name="T18" fmla="*/ 280 w 475"/>
                <a:gd name="T19" fmla="*/ 116 h 727"/>
                <a:gd name="T20" fmla="*/ 265 w 475"/>
                <a:gd name="T21" fmla="*/ 137 h 727"/>
                <a:gd name="T22" fmla="*/ 251 w 475"/>
                <a:gd name="T23" fmla="*/ 159 h 727"/>
                <a:gd name="T24" fmla="*/ 237 w 475"/>
                <a:gd name="T25" fmla="*/ 181 h 727"/>
                <a:gd name="T26" fmla="*/ 212 w 475"/>
                <a:gd name="T27" fmla="*/ 227 h 727"/>
                <a:gd name="T28" fmla="*/ 188 w 475"/>
                <a:gd name="T29" fmla="*/ 273 h 727"/>
                <a:gd name="T30" fmla="*/ 166 w 475"/>
                <a:gd name="T31" fmla="*/ 319 h 727"/>
                <a:gd name="T32" fmla="*/ 155 w 475"/>
                <a:gd name="T33" fmla="*/ 340 h 727"/>
                <a:gd name="T34" fmla="*/ 144 w 475"/>
                <a:gd name="T35" fmla="*/ 359 h 727"/>
                <a:gd name="T36" fmla="*/ 139 w 475"/>
                <a:gd name="T37" fmla="*/ 391 h 727"/>
                <a:gd name="T38" fmla="*/ 135 w 475"/>
                <a:gd name="T39" fmla="*/ 421 h 727"/>
                <a:gd name="T40" fmla="*/ 130 w 475"/>
                <a:gd name="T41" fmla="*/ 449 h 727"/>
                <a:gd name="T42" fmla="*/ 125 w 475"/>
                <a:gd name="T43" fmla="*/ 477 h 727"/>
                <a:gd name="T44" fmla="*/ 117 w 475"/>
                <a:gd name="T45" fmla="*/ 505 h 727"/>
                <a:gd name="T46" fmla="*/ 109 w 475"/>
                <a:gd name="T47" fmla="*/ 532 h 727"/>
                <a:gd name="T48" fmla="*/ 97 w 475"/>
                <a:gd name="T49" fmla="*/ 559 h 727"/>
                <a:gd name="T50" fmla="*/ 84 w 475"/>
                <a:gd name="T51" fmla="*/ 589 h 727"/>
                <a:gd name="T52" fmla="*/ 82 w 475"/>
                <a:gd name="T53" fmla="*/ 604 h 727"/>
                <a:gd name="T54" fmla="*/ 81 w 475"/>
                <a:gd name="T55" fmla="*/ 619 h 727"/>
                <a:gd name="T56" fmla="*/ 78 w 475"/>
                <a:gd name="T57" fmla="*/ 634 h 727"/>
                <a:gd name="T58" fmla="*/ 75 w 475"/>
                <a:gd name="T59" fmla="*/ 641 h 727"/>
                <a:gd name="T60" fmla="*/ 72 w 475"/>
                <a:gd name="T61" fmla="*/ 648 h 727"/>
                <a:gd name="T62" fmla="*/ 66 w 475"/>
                <a:gd name="T63" fmla="*/ 657 h 727"/>
                <a:gd name="T64" fmla="*/ 59 w 475"/>
                <a:gd name="T65" fmla="*/ 664 h 727"/>
                <a:gd name="T66" fmla="*/ 44 w 475"/>
                <a:gd name="T67" fmla="*/ 679 h 727"/>
                <a:gd name="T68" fmla="*/ 28 w 475"/>
                <a:gd name="T69" fmla="*/ 693 h 727"/>
                <a:gd name="T70" fmla="*/ 12 w 475"/>
                <a:gd name="T71" fmla="*/ 708 h 727"/>
                <a:gd name="T72" fmla="*/ 8 w 475"/>
                <a:gd name="T73" fmla="*/ 713 h 727"/>
                <a:gd name="T74" fmla="*/ 4 w 475"/>
                <a:gd name="T75" fmla="*/ 719 h 727"/>
                <a:gd name="T76" fmla="*/ 2 w 475"/>
                <a:gd name="T77" fmla="*/ 724 h 727"/>
                <a:gd name="T78" fmla="*/ 0 w 475"/>
                <a:gd name="T79" fmla="*/ 726 h 727"/>
                <a:gd name="T80" fmla="*/ 0 w 475"/>
                <a:gd name="T81" fmla="*/ 726 h 72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75"/>
                <a:gd name="T124" fmla="*/ 0 h 727"/>
                <a:gd name="T125" fmla="*/ 475 w 475"/>
                <a:gd name="T126" fmla="*/ 727 h 727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75" h="727">
                  <a:moveTo>
                    <a:pt x="474" y="0"/>
                  </a:moveTo>
                  <a:lnTo>
                    <a:pt x="448" y="8"/>
                  </a:lnTo>
                  <a:lnTo>
                    <a:pt x="423" y="16"/>
                  </a:lnTo>
                  <a:lnTo>
                    <a:pt x="397" y="24"/>
                  </a:lnTo>
                  <a:lnTo>
                    <a:pt x="372" y="36"/>
                  </a:lnTo>
                  <a:lnTo>
                    <a:pt x="351" y="49"/>
                  </a:lnTo>
                  <a:lnTo>
                    <a:pt x="331" y="63"/>
                  </a:lnTo>
                  <a:lnTo>
                    <a:pt x="313" y="79"/>
                  </a:lnTo>
                  <a:lnTo>
                    <a:pt x="296" y="97"/>
                  </a:lnTo>
                  <a:lnTo>
                    <a:pt x="280" y="116"/>
                  </a:lnTo>
                  <a:lnTo>
                    <a:pt x="265" y="137"/>
                  </a:lnTo>
                  <a:lnTo>
                    <a:pt x="251" y="159"/>
                  </a:lnTo>
                  <a:lnTo>
                    <a:pt x="237" y="181"/>
                  </a:lnTo>
                  <a:lnTo>
                    <a:pt x="212" y="227"/>
                  </a:lnTo>
                  <a:lnTo>
                    <a:pt x="188" y="273"/>
                  </a:lnTo>
                  <a:lnTo>
                    <a:pt x="166" y="319"/>
                  </a:lnTo>
                  <a:lnTo>
                    <a:pt x="155" y="340"/>
                  </a:lnTo>
                  <a:lnTo>
                    <a:pt x="144" y="359"/>
                  </a:lnTo>
                  <a:lnTo>
                    <a:pt x="139" y="391"/>
                  </a:lnTo>
                  <a:lnTo>
                    <a:pt x="135" y="421"/>
                  </a:lnTo>
                  <a:lnTo>
                    <a:pt x="130" y="449"/>
                  </a:lnTo>
                  <a:lnTo>
                    <a:pt x="125" y="477"/>
                  </a:lnTo>
                  <a:lnTo>
                    <a:pt x="117" y="505"/>
                  </a:lnTo>
                  <a:lnTo>
                    <a:pt x="109" y="532"/>
                  </a:lnTo>
                  <a:lnTo>
                    <a:pt x="97" y="559"/>
                  </a:lnTo>
                  <a:lnTo>
                    <a:pt x="84" y="589"/>
                  </a:lnTo>
                  <a:lnTo>
                    <a:pt x="82" y="604"/>
                  </a:lnTo>
                  <a:lnTo>
                    <a:pt x="81" y="619"/>
                  </a:lnTo>
                  <a:lnTo>
                    <a:pt x="78" y="634"/>
                  </a:lnTo>
                  <a:lnTo>
                    <a:pt x="75" y="641"/>
                  </a:lnTo>
                  <a:lnTo>
                    <a:pt x="72" y="648"/>
                  </a:lnTo>
                  <a:lnTo>
                    <a:pt x="66" y="657"/>
                  </a:lnTo>
                  <a:lnTo>
                    <a:pt x="59" y="664"/>
                  </a:lnTo>
                  <a:lnTo>
                    <a:pt x="44" y="679"/>
                  </a:lnTo>
                  <a:lnTo>
                    <a:pt x="28" y="693"/>
                  </a:lnTo>
                  <a:lnTo>
                    <a:pt x="12" y="708"/>
                  </a:lnTo>
                  <a:lnTo>
                    <a:pt x="8" y="713"/>
                  </a:lnTo>
                  <a:lnTo>
                    <a:pt x="4" y="719"/>
                  </a:lnTo>
                  <a:lnTo>
                    <a:pt x="2" y="724"/>
                  </a:lnTo>
                  <a:lnTo>
                    <a:pt x="0" y="726"/>
                  </a:lnTo>
                </a:path>
              </a:pathLst>
            </a:custGeom>
            <a:solidFill>
              <a:srgbClr val="000099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6448" name="Freeform 68"/>
            <p:cNvSpPr>
              <a:spLocks/>
            </p:cNvSpPr>
            <p:nvPr/>
          </p:nvSpPr>
          <p:spPr bwMode="auto">
            <a:xfrm>
              <a:off x="2016" y="1920"/>
              <a:ext cx="343" cy="583"/>
            </a:xfrm>
            <a:custGeom>
              <a:avLst/>
              <a:gdLst>
                <a:gd name="T0" fmla="*/ 342 w 343"/>
                <a:gd name="T1" fmla="*/ 0 h 583"/>
                <a:gd name="T2" fmla="*/ 294 w 343"/>
                <a:gd name="T3" fmla="*/ 29 h 583"/>
                <a:gd name="T4" fmla="*/ 269 w 343"/>
                <a:gd name="T5" fmla="*/ 44 h 583"/>
                <a:gd name="T6" fmla="*/ 246 w 343"/>
                <a:gd name="T7" fmla="*/ 60 h 583"/>
                <a:gd name="T8" fmla="*/ 230 w 343"/>
                <a:gd name="T9" fmla="*/ 73 h 583"/>
                <a:gd name="T10" fmla="*/ 216 w 343"/>
                <a:gd name="T11" fmla="*/ 87 h 583"/>
                <a:gd name="T12" fmla="*/ 203 w 343"/>
                <a:gd name="T13" fmla="*/ 101 h 583"/>
                <a:gd name="T14" fmla="*/ 192 w 343"/>
                <a:gd name="T15" fmla="*/ 117 h 583"/>
                <a:gd name="T16" fmla="*/ 182 w 343"/>
                <a:gd name="T17" fmla="*/ 133 h 583"/>
                <a:gd name="T18" fmla="*/ 172 w 343"/>
                <a:gd name="T19" fmla="*/ 150 h 583"/>
                <a:gd name="T20" fmla="*/ 165 w 343"/>
                <a:gd name="T21" fmla="*/ 168 h 583"/>
                <a:gd name="T22" fmla="*/ 157 w 343"/>
                <a:gd name="T23" fmla="*/ 186 h 583"/>
                <a:gd name="T24" fmla="*/ 151 w 343"/>
                <a:gd name="T25" fmla="*/ 204 h 583"/>
                <a:gd name="T26" fmla="*/ 145 w 343"/>
                <a:gd name="T27" fmla="*/ 223 h 583"/>
                <a:gd name="T28" fmla="*/ 134 w 343"/>
                <a:gd name="T29" fmla="*/ 260 h 583"/>
                <a:gd name="T30" fmla="*/ 124 w 343"/>
                <a:gd name="T31" fmla="*/ 298 h 583"/>
                <a:gd name="T32" fmla="*/ 114 w 343"/>
                <a:gd name="T33" fmla="*/ 336 h 583"/>
                <a:gd name="T34" fmla="*/ 111 w 343"/>
                <a:gd name="T35" fmla="*/ 347 h 583"/>
                <a:gd name="T36" fmla="*/ 108 w 343"/>
                <a:gd name="T37" fmla="*/ 356 h 583"/>
                <a:gd name="T38" fmla="*/ 106 w 343"/>
                <a:gd name="T39" fmla="*/ 365 h 583"/>
                <a:gd name="T40" fmla="*/ 104 w 343"/>
                <a:gd name="T41" fmla="*/ 371 h 583"/>
                <a:gd name="T42" fmla="*/ 103 w 343"/>
                <a:gd name="T43" fmla="*/ 376 h 583"/>
                <a:gd name="T44" fmla="*/ 103 w 343"/>
                <a:gd name="T45" fmla="*/ 380 h 583"/>
                <a:gd name="T46" fmla="*/ 102 w 343"/>
                <a:gd name="T47" fmla="*/ 382 h 583"/>
                <a:gd name="T48" fmla="*/ 102 w 343"/>
                <a:gd name="T49" fmla="*/ 383 h 583"/>
                <a:gd name="T50" fmla="*/ 102 w 343"/>
                <a:gd name="T51" fmla="*/ 384 h 583"/>
                <a:gd name="T52" fmla="*/ 103 w 343"/>
                <a:gd name="T53" fmla="*/ 382 h 583"/>
                <a:gd name="T54" fmla="*/ 105 w 343"/>
                <a:gd name="T55" fmla="*/ 380 h 583"/>
                <a:gd name="T56" fmla="*/ 106 w 343"/>
                <a:gd name="T57" fmla="*/ 377 h 583"/>
                <a:gd name="T58" fmla="*/ 108 w 343"/>
                <a:gd name="T59" fmla="*/ 375 h 583"/>
                <a:gd name="T60" fmla="*/ 109 w 343"/>
                <a:gd name="T61" fmla="*/ 376 h 583"/>
                <a:gd name="T62" fmla="*/ 109 w 343"/>
                <a:gd name="T63" fmla="*/ 378 h 583"/>
                <a:gd name="T64" fmla="*/ 109 w 343"/>
                <a:gd name="T65" fmla="*/ 381 h 583"/>
                <a:gd name="T66" fmla="*/ 108 w 343"/>
                <a:gd name="T67" fmla="*/ 384 h 583"/>
                <a:gd name="T68" fmla="*/ 108 w 343"/>
                <a:gd name="T69" fmla="*/ 389 h 583"/>
                <a:gd name="T70" fmla="*/ 106 w 343"/>
                <a:gd name="T71" fmla="*/ 396 h 583"/>
                <a:gd name="T72" fmla="*/ 105 w 343"/>
                <a:gd name="T73" fmla="*/ 403 h 583"/>
                <a:gd name="T74" fmla="*/ 103 w 343"/>
                <a:gd name="T75" fmla="*/ 413 h 583"/>
                <a:gd name="T76" fmla="*/ 100 w 343"/>
                <a:gd name="T77" fmla="*/ 424 h 583"/>
                <a:gd name="T78" fmla="*/ 97 w 343"/>
                <a:gd name="T79" fmla="*/ 437 h 583"/>
                <a:gd name="T80" fmla="*/ 93 w 343"/>
                <a:gd name="T81" fmla="*/ 453 h 583"/>
                <a:gd name="T82" fmla="*/ 89 w 343"/>
                <a:gd name="T83" fmla="*/ 471 h 583"/>
                <a:gd name="T84" fmla="*/ 84 w 343"/>
                <a:gd name="T85" fmla="*/ 492 h 583"/>
                <a:gd name="T86" fmla="*/ 83 w 343"/>
                <a:gd name="T87" fmla="*/ 498 h 583"/>
                <a:gd name="T88" fmla="*/ 82 w 343"/>
                <a:gd name="T89" fmla="*/ 505 h 583"/>
                <a:gd name="T90" fmla="*/ 81 w 343"/>
                <a:gd name="T91" fmla="*/ 518 h 583"/>
                <a:gd name="T92" fmla="*/ 80 w 343"/>
                <a:gd name="T93" fmla="*/ 523 h 583"/>
                <a:gd name="T94" fmla="*/ 78 w 343"/>
                <a:gd name="T95" fmla="*/ 530 h 583"/>
                <a:gd name="T96" fmla="*/ 75 w 343"/>
                <a:gd name="T97" fmla="*/ 535 h 583"/>
                <a:gd name="T98" fmla="*/ 72 w 343"/>
                <a:gd name="T99" fmla="*/ 540 h 583"/>
                <a:gd name="T100" fmla="*/ 69 w 343"/>
                <a:gd name="T101" fmla="*/ 543 h 583"/>
                <a:gd name="T102" fmla="*/ 66 w 343"/>
                <a:gd name="T103" fmla="*/ 546 h 583"/>
                <a:gd name="T104" fmla="*/ 58 w 343"/>
                <a:gd name="T105" fmla="*/ 550 h 583"/>
                <a:gd name="T106" fmla="*/ 48 w 343"/>
                <a:gd name="T107" fmla="*/ 555 h 583"/>
                <a:gd name="T108" fmla="*/ 38 w 343"/>
                <a:gd name="T109" fmla="*/ 560 h 583"/>
                <a:gd name="T110" fmla="*/ 27 w 343"/>
                <a:gd name="T111" fmla="*/ 565 h 583"/>
                <a:gd name="T112" fmla="*/ 17 w 343"/>
                <a:gd name="T113" fmla="*/ 570 h 583"/>
                <a:gd name="T114" fmla="*/ 8 w 343"/>
                <a:gd name="T115" fmla="*/ 576 h 583"/>
                <a:gd name="T116" fmla="*/ 0 w 343"/>
                <a:gd name="T117" fmla="*/ 582 h 58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343"/>
                <a:gd name="T178" fmla="*/ 0 h 583"/>
                <a:gd name="T179" fmla="*/ 343 w 343"/>
                <a:gd name="T180" fmla="*/ 583 h 58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343" h="583">
                  <a:moveTo>
                    <a:pt x="342" y="0"/>
                  </a:moveTo>
                  <a:lnTo>
                    <a:pt x="294" y="29"/>
                  </a:lnTo>
                  <a:lnTo>
                    <a:pt x="269" y="44"/>
                  </a:lnTo>
                  <a:lnTo>
                    <a:pt x="246" y="60"/>
                  </a:lnTo>
                  <a:lnTo>
                    <a:pt x="230" y="73"/>
                  </a:lnTo>
                  <a:lnTo>
                    <a:pt x="216" y="87"/>
                  </a:lnTo>
                  <a:lnTo>
                    <a:pt x="203" y="101"/>
                  </a:lnTo>
                  <a:lnTo>
                    <a:pt x="192" y="117"/>
                  </a:lnTo>
                  <a:lnTo>
                    <a:pt x="182" y="133"/>
                  </a:lnTo>
                  <a:lnTo>
                    <a:pt x="172" y="150"/>
                  </a:lnTo>
                  <a:lnTo>
                    <a:pt x="165" y="168"/>
                  </a:lnTo>
                  <a:lnTo>
                    <a:pt x="157" y="186"/>
                  </a:lnTo>
                  <a:lnTo>
                    <a:pt x="151" y="204"/>
                  </a:lnTo>
                  <a:lnTo>
                    <a:pt x="145" y="223"/>
                  </a:lnTo>
                  <a:lnTo>
                    <a:pt x="134" y="260"/>
                  </a:lnTo>
                  <a:lnTo>
                    <a:pt x="124" y="298"/>
                  </a:lnTo>
                  <a:lnTo>
                    <a:pt x="114" y="336"/>
                  </a:lnTo>
                  <a:lnTo>
                    <a:pt x="111" y="347"/>
                  </a:lnTo>
                  <a:lnTo>
                    <a:pt x="108" y="356"/>
                  </a:lnTo>
                  <a:lnTo>
                    <a:pt x="106" y="365"/>
                  </a:lnTo>
                  <a:lnTo>
                    <a:pt x="104" y="371"/>
                  </a:lnTo>
                  <a:lnTo>
                    <a:pt x="103" y="376"/>
                  </a:lnTo>
                  <a:lnTo>
                    <a:pt x="103" y="380"/>
                  </a:lnTo>
                  <a:lnTo>
                    <a:pt x="102" y="382"/>
                  </a:lnTo>
                  <a:lnTo>
                    <a:pt x="102" y="383"/>
                  </a:lnTo>
                  <a:lnTo>
                    <a:pt x="102" y="384"/>
                  </a:lnTo>
                  <a:lnTo>
                    <a:pt x="103" y="382"/>
                  </a:lnTo>
                  <a:lnTo>
                    <a:pt x="105" y="380"/>
                  </a:lnTo>
                  <a:lnTo>
                    <a:pt x="106" y="377"/>
                  </a:lnTo>
                  <a:lnTo>
                    <a:pt x="108" y="375"/>
                  </a:lnTo>
                  <a:lnTo>
                    <a:pt x="109" y="376"/>
                  </a:lnTo>
                  <a:lnTo>
                    <a:pt x="109" y="378"/>
                  </a:lnTo>
                  <a:lnTo>
                    <a:pt x="109" y="381"/>
                  </a:lnTo>
                  <a:lnTo>
                    <a:pt x="108" y="384"/>
                  </a:lnTo>
                  <a:lnTo>
                    <a:pt x="108" y="389"/>
                  </a:lnTo>
                  <a:lnTo>
                    <a:pt x="106" y="396"/>
                  </a:lnTo>
                  <a:lnTo>
                    <a:pt x="105" y="403"/>
                  </a:lnTo>
                  <a:lnTo>
                    <a:pt x="103" y="413"/>
                  </a:lnTo>
                  <a:lnTo>
                    <a:pt x="100" y="424"/>
                  </a:lnTo>
                  <a:lnTo>
                    <a:pt x="97" y="437"/>
                  </a:lnTo>
                  <a:lnTo>
                    <a:pt x="93" y="453"/>
                  </a:lnTo>
                  <a:lnTo>
                    <a:pt x="89" y="471"/>
                  </a:lnTo>
                  <a:lnTo>
                    <a:pt x="84" y="492"/>
                  </a:lnTo>
                  <a:lnTo>
                    <a:pt x="83" y="498"/>
                  </a:lnTo>
                  <a:lnTo>
                    <a:pt x="82" y="505"/>
                  </a:lnTo>
                  <a:lnTo>
                    <a:pt x="81" y="518"/>
                  </a:lnTo>
                  <a:lnTo>
                    <a:pt x="80" y="523"/>
                  </a:lnTo>
                  <a:lnTo>
                    <a:pt x="78" y="530"/>
                  </a:lnTo>
                  <a:lnTo>
                    <a:pt x="75" y="535"/>
                  </a:lnTo>
                  <a:lnTo>
                    <a:pt x="72" y="540"/>
                  </a:lnTo>
                  <a:lnTo>
                    <a:pt x="69" y="543"/>
                  </a:lnTo>
                  <a:lnTo>
                    <a:pt x="66" y="546"/>
                  </a:lnTo>
                  <a:lnTo>
                    <a:pt x="58" y="550"/>
                  </a:lnTo>
                  <a:lnTo>
                    <a:pt x="48" y="555"/>
                  </a:lnTo>
                  <a:lnTo>
                    <a:pt x="38" y="560"/>
                  </a:lnTo>
                  <a:lnTo>
                    <a:pt x="27" y="565"/>
                  </a:lnTo>
                  <a:lnTo>
                    <a:pt x="17" y="570"/>
                  </a:lnTo>
                  <a:lnTo>
                    <a:pt x="8" y="576"/>
                  </a:lnTo>
                  <a:lnTo>
                    <a:pt x="0" y="582"/>
                  </a:lnTo>
                </a:path>
              </a:pathLst>
            </a:custGeom>
            <a:solidFill>
              <a:srgbClr val="000099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6449" name="Freeform 69"/>
            <p:cNvSpPr>
              <a:spLocks/>
            </p:cNvSpPr>
            <p:nvPr/>
          </p:nvSpPr>
          <p:spPr bwMode="auto">
            <a:xfrm>
              <a:off x="1686" y="1614"/>
              <a:ext cx="445" cy="505"/>
            </a:xfrm>
            <a:custGeom>
              <a:avLst/>
              <a:gdLst>
                <a:gd name="T0" fmla="*/ 444 w 445"/>
                <a:gd name="T1" fmla="*/ 0 h 505"/>
                <a:gd name="T2" fmla="*/ 421 w 445"/>
                <a:gd name="T3" fmla="*/ 11 h 505"/>
                <a:gd name="T4" fmla="*/ 398 w 445"/>
                <a:gd name="T5" fmla="*/ 25 h 505"/>
                <a:gd name="T6" fmla="*/ 377 w 445"/>
                <a:gd name="T7" fmla="*/ 39 h 505"/>
                <a:gd name="T8" fmla="*/ 355 w 445"/>
                <a:gd name="T9" fmla="*/ 54 h 505"/>
                <a:gd name="T10" fmla="*/ 314 w 445"/>
                <a:gd name="T11" fmla="*/ 85 h 505"/>
                <a:gd name="T12" fmla="*/ 292 w 445"/>
                <a:gd name="T13" fmla="*/ 100 h 505"/>
                <a:gd name="T14" fmla="*/ 270 w 445"/>
                <a:gd name="T15" fmla="*/ 114 h 505"/>
                <a:gd name="T16" fmla="*/ 266 w 445"/>
                <a:gd name="T17" fmla="*/ 144 h 505"/>
                <a:gd name="T18" fmla="*/ 263 w 445"/>
                <a:gd name="T19" fmla="*/ 172 h 505"/>
                <a:gd name="T20" fmla="*/ 260 w 445"/>
                <a:gd name="T21" fmla="*/ 201 h 505"/>
                <a:gd name="T22" fmla="*/ 258 w 445"/>
                <a:gd name="T23" fmla="*/ 229 h 505"/>
                <a:gd name="T24" fmla="*/ 257 w 445"/>
                <a:gd name="T25" fmla="*/ 258 h 505"/>
                <a:gd name="T26" fmla="*/ 256 w 445"/>
                <a:gd name="T27" fmla="*/ 287 h 505"/>
                <a:gd name="T28" fmla="*/ 254 w 445"/>
                <a:gd name="T29" fmla="*/ 317 h 505"/>
                <a:gd name="T30" fmla="*/ 252 w 445"/>
                <a:gd name="T31" fmla="*/ 348 h 505"/>
                <a:gd name="T32" fmla="*/ 252 w 445"/>
                <a:gd name="T33" fmla="*/ 363 h 505"/>
                <a:gd name="T34" fmla="*/ 251 w 445"/>
                <a:gd name="T35" fmla="*/ 378 h 505"/>
                <a:gd name="T36" fmla="*/ 250 w 445"/>
                <a:gd name="T37" fmla="*/ 385 h 505"/>
                <a:gd name="T38" fmla="*/ 248 w 445"/>
                <a:gd name="T39" fmla="*/ 392 h 505"/>
                <a:gd name="T40" fmla="*/ 245 w 445"/>
                <a:gd name="T41" fmla="*/ 398 h 505"/>
                <a:gd name="T42" fmla="*/ 240 w 445"/>
                <a:gd name="T43" fmla="*/ 402 h 505"/>
                <a:gd name="T44" fmla="*/ 234 w 445"/>
                <a:gd name="T45" fmla="*/ 406 h 505"/>
                <a:gd name="T46" fmla="*/ 229 w 445"/>
                <a:gd name="T47" fmla="*/ 407 h 505"/>
                <a:gd name="T48" fmla="*/ 216 w 445"/>
                <a:gd name="T49" fmla="*/ 410 h 505"/>
                <a:gd name="T50" fmla="*/ 204 w 445"/>
                <a:gd name="T51" fmla="*/ 411 h 505"/>
                <a:gd name="T52" fmla="*/ 192 w 445"/>
                <a:gd name="T53" fmla="*/ 414 h 505"/>
                <a:gd name="T54" fmla="*/ 181 w 445"/>
                <a:gd name="T55" fmla="*/ 422 h 505"/>
                <a:gd name="T56" fmla="*/ 170 w 445"/>
                <a:gd name="T57" fmla="*/ 429 h 505"/>
                <a:gd name="T58" fmla="*/ 160 w 445"/>
                <a:gd name="T59" fmla="*/ 436 h 505"/>
                <a:gd name="T60" fmla="*/ 151 w 445"/>
                <a:gd name="T61" fmla="*/ 440 h 505"/>
                <a:gd name="T62" fmla="*/ 142 w 445"/>
                <a:gd name="T63" fmla="*/ 444 h 505"/>
                <a:gd name="T64" fmla="*/ 133 w 445"/>
                <a:gd name="T65" fmla="*/ 448 h 505"/>
                <a:gd name="T66" fmla="*/ 117 w 445"/>
                <a:gd name="T67" fmla="*/ 453 h 505"/>
                <a:gd name="T68" fmla="*/ 100 w 445"/>
                <a:gd name="T69" fmla="*/ 457 h 505"/>
                <a:gd name="T70" fmla="*/ 81 w 445"/>
                <a:gd name="T71" fmla="*/ 461 h 505"/>
                <a:gd name="T72" fmla="*/ 71 w 445"/>
                <a:gd name="T73" fmla="*/ 464 h 505"/>
                <a:gd name="T74" fmla="*/ 61 w 445"/>
                <a:gd name="T75" fmla="*/ 467 h 505"/>
                <a:gd name="T76" fmla="*/ 49 w 445"/>
                <a:gd name="T77" fmla="*/ 470 h 505"/>
                <a:gd name="T78" fmla="*/ 36 w 445"/>
                <a:gd name="T79" fmla="*/ 474 h 505"/>
                <a:gd name="T80" fmla="*/ 27 w 445"/>
                <a:gd name="T81" fmla="*/ 483 h 505"/>
                <a:gd name="T82" fmla="*/ 23 w 445"/>
                <a:gd name="T83" fmla="*/ 488 h 505"/>
                <a:gd name="T84" fmla="*/ 18 w 445"/>
                <a:gd name="T85" fmla="*/ 492 h 505"/>
                <a:gd name="T86" fmla="*/ 13 w 445"/>
                <a:gd name="T87" fmla="*/ 496 h 505"/>
                <a:gd name="T88" fmla="*/ 7 w 445"/>
                <a:gd name="T89" fmla="*/ 500 h 505"/>
                <a:gd name="T90" fmla="*/ 2 w 445"/>
                <a:gd name="T91" fmla="*/ 503 h 505"/>
                <a:gd name="T92" fmla="*/ 1 w 445"/>
                <a:gd name="T93" fmla="*/ 504 h 505"/>
                <a:gd name="T94" fmla="*/ 0 w 445"/>
                <a:gd name="T95" fmla="*/ 504 h 50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45"/>
                <a:gd name="T145" fmla="*/ 0 h 505"/>
                <a:gd name="T146" fmla="*/ 445 w 445"/>
                <a:gd name="T147" fmla="*/ 505 h 50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45" h="505">
                  <a:moveTo>
                    <a:pt x="444" y="0"/>
                  </a:moveTo>
                  <a:lnTo>
                    <a:pt x="421" y="11"/>
                  </a:lnTo>
                  <a:lnTo>
                    <a:pt x="398" y="25"/>
                  </a:lnTo>
                  <a:lnTo>
                    <a:pt x="377" y="39"/>
                  </a:lnTo>
                  <a:lnTo>
                    <a:pt x="355" y="54"/>
                  </a:lnTo>
                  <a:lnTo>
                    <a:pt x="314" y="85"/>
                  </a:lnTo>
                  <a:lnTo>
                    <a:pt x="292" y="100"/>
                  </a:lnTo>
                  <a:lnTo>
                    <a:pt x="270" y="114"/>
                  </a:lnTo>
                  <a:lnTo>
                    <a:pt x="266" y="144"/>
                  </a:lnTo>
                  <a:lnTo>
                    <a:pt x="263" y="172"/>
                  </a:lnTo>
                  <a:lnTo>
                    <a:pt x="260" y="201"/>
                  </a:lnTo>
                  <a:lnTo>
                    <a:pt x="258" y="229"/>
                  </a:lnTo>
                  <a:lnTo>
                    <a:pt x="257" y="258"/>
                  </a:lnTo>
                  <a:lnTo>
                    <a:pt x="256" y="287"/>
                  </a:lnTo>
                  <a:lnTo>
                    <a:pt x="254" y="317"/>
                  </a:lnTo>
                  <a:lnTo>
                    <a:pt x="252" y="348"/>
                  </a:lnTo>
                  <a:lnTo>
                    <a:pt x="252" y="363"/>
                  </a:lnTo>
                  <a:lnTo>
                    <a:pt x="251" y="378"/>
                  </a:lnTo>
                  <a:lnTo>
                    <a:pt x="250" y="385"/>
                  </a:lnTo>
                  <a:lnTo>
                    <a:pt x="248" y="392"/>
                  </a:lnTo>
                  <a:lnTo>
                    <a:pt x="245" y="398"/>
                  </a:lnTo>
                  <a:lnTo>
                    <a:pt x="240" y="402"/>
                  </a:lnTo>
                  <a:lnTo>
                    <a:pt x="234" y="406"/>
                  </a:lnTo>
                  <a:lnTo>
                    <a:pt x="229" y="407"/>
                  </a:lnTo>
                  <a:lnTo>
                    <a:pt x="216" y="410"/>
                  </a:lnTo>
                  <a:lnTo>
                    <a:pt x="204" y="411"/>
                  </a:lnTo>
                  <a:lnTo>
                    <a:pt x="192" y="414"/>
                  </a:lnTo>
                  <a:lnTo>
                    <a:pt x="181" y="422"/>
                  </a:lnTo>
                  <a:lnTo>
                    <a:pt x="170" y="429"/>
                  </a:lnTo>
                  <a:lnTo>
                    <a:pt x="160" y="436"/>
                  </a:lnTo>
                  <a:lnTo>
                    <a:pt x="151" y="440"/>
                  </a:lnTo>
                  <a:lnTo>
                    <a:pt x="142" y="444"/>
                  </a:lnTo>
                  <a:lnTo>
                    <a:pt x="133" y="448"/>
                  </a:lnTo>
                  <a:lnTo>
                    <a:pt x="117" y="453"/>
                  </a:lnTo>
                  <a:lnTo>
                    <a:pt x="100" y="457"/>
                  </a:lnTo>
                  <a:lnTo>
                    <a:pt x="81" y="461"/>
                  </a:lnTo>
                  <a:lnTo>
                    <a:pt x="71" y="464"/>
                  </a:lnTo>
                  <a:lnTo>
                    <a:pt x="61" y="467"/>
                  </a:lnTo>
                  <a:lnTo>
                    <a:pt x="49" y="470"/>
                  </a:lnTo>
                  <a:lnTo>
                    <a:pt x="36" y="474"/>
                  </a:lnTo>
                  <a:lnTo>
                    <a:pt x="27" y="483"/>
                  </a:lnTo>
                  <a:lnTo>
                    <a:pt x="23" y="488"/>
                  </a:lnTo>
                  <a:lnTo>
                    <a:pt x="18" y="492"/>
                  </a:lnTo>
                  <a:lnTo>
                    <a:pt x="13" y="496"/>
                  </a:lnTo>
                  <a:lnTo>
                    <a:pt x="7" y="500"/>
                  </a:lnTo>
                  <a:lnTo>
                    <a:pt x="2" y="503"/>
                  </a:lnTo>
                  <a:lnTo>
                    <a:pt x="1" y="504"/>
                  </a:lnTo>
                  <a:lnTo>
                    <a:pt x="0" y="504"/>
                  </a:lnTo>
                </a:path>
              </a:pathLst>
            </a:custGeom>
            <a:solidFill>
              <a:srgbClr val="000099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6450" name="Freeform 70"/>
            <p:cNvSpPr>
              <a:spLocks/>
            </p:cNvSpPr>
            <p:nvPr/>
          </p:nvSpPr>
          <p:spPr bwMode="auto">
            <a:xfrm>
              <a:off x="2257" y="1539"/>
              <a:ext cx="142" cy="190"/>
            </a:xfrm>
            <a:custGeom>
              <a:avLst/>
              <a:gdLst>
                <a:gd name="T0" fmla="*/ 2 w 142"/>
                <a:gd name="T1" fmla="*/ 161 h 190"/>
                <a:gd name="T2" fmla="*/ 6 w 142"/>
                <a:gd name="T3" fmla="*/ 147 h 190"/>
                <a:gd name="T4" fmla="*/ 11 w 142"/>
                <a:gd name="T5" fmla="*/ 135 h 190"/>
                <a:gd name="T6" fmla="*/ 16 w 142"/>
                <a:gd name="T7" fmla="*/ 122 h 190"/>
                <a:gd name="T8" fmla="*/ 22 w 142"/>
                <a:gd name="T9" fmla="*/ 108 h 190"/>
                <a:gd name="T10" fmla="*/ 28 w 142"/>
                <a:gd name="T11" fmla="*/ 87 h 190"/>
                <a:gd name="T12" fmla="*/ 34 w 142"/>
                <a:gd name="T13" fmla="*/ 59 h 190"/>
                <a:gd name="T14" fmla="*/ 38 w 142"/>
                <a:gd name="T15" fmla="*/ 29 h 190"/>
                <a:gd name="T16" fmla="*/ 44 w 142"/>
                <a:gd name="T17" fmla="*/ 1 h 190"/>
                <a:gd name="T18" fmla="*/ 48 w 142"/>
                <a:gd name="T19" fmla="*/ 2 h 190"/>
                <a:gd name="T20" fmla="*/ 52 w 142"/>
                <a:gd name="T21" fmla="*/ 3 h 190"/>
                <a:gd name="T22" fmla="*/ 55 w 142"/>
                <a:gd name="T23" fmla="*/ 4 h 190"/>
                <a:gd name="T24" fmla="*/ 56 w 142"/>
                <a:gd name="T25" fmla="*/ 5 h 190"/>
                <a:gd name="T26" fmla="*/ 57 w 142"/>
                <a:gd name="T27" fmla="*/ 6 h 190"/>
                <a:gd name="T28" fmla="*/ 57 w 142"/>
                <a:gd name="T29" fmla="*/ 9 h 190"/>
                <a:gd name="T30" fmla="*/ 60 w 142"/>
                <a:gd name="T31" fmla="*/ 14 h 190"/>
                <a:gd name="T32" fmla="*/ 64 w 142"/>
                <a:gd name="T33" fmla="*/ 19 h 190"/>
                <a:gd name="T34" fmla="*/ 68 w 142"/>
                <a:gd name="T35" fmla="*/ 24 h 190"/>
                <a:gd name="T36" fmla="*/ 77 w 142"/>
                <a:gd name="T37" fmla="*/ 33 h 190"/>
                <a:gd name="T38" fmla="*/ 93 w 142"/>
                <a:gd name="T39" fmla="*/ 45 h 190"/>
                <a:gd name="T40" fmla="*/ 110 w 142"/>
                <a:gd name="T41" fmla="*/ 54 h 190"/>
                <a:gd name="T42" fmla="*/ 127 w 142"/>
                <a:gd name="T43" fmla="*/ 60 h 190"/>
                <a:gd name="T44" fmla="*/ 137 w 142"/>
                <a:gd name="T45" fmla="*/ 65 h 190"/>
                <a:gd name="T46" fmla="*/ 140 w 142"/>
                <a:gd name="T47" fmla="*/ 71 h 190"/>
                <a:gd name="T48" fmla="*/ 141 w 142"/>
                <a:gd name="T49" fmla="*/ 75 h 190"/>
                <a:gd name="T50" fmla="*/ 141 w 142"/>
                <a:gd name="T51" fmla="*/ 79 h 190"/>
                <a:gd name="T52" fmla="*/ 138 w 142"/>
                <a:gd name="T53" fmla="*/ 82 h 190"/>
                <a:gd name="T54" fmla="*/ 134 w 142"/>
                <a:gd name="T55" fmla="*/ 82 h 190"/>
                <a:gd name="T56" fmla="*/ 129 w 142"/>
                <a:gd name="T57" fmla="*/ 83 h 190"/>
                <a:gd name="T58" fmla="*/ 123 w 142"/>
                <a:gd name="T59" fmla="*/ 86 h 190"/>
                <a:gd name="T60" fmla="*/ 112 w 142"/>
                <a:gd name="T61" fmla="*/ 94 h 190"/>
                <a:gd name="T62" fmla="*/ 98 w 142"/>
                <a:gd name="T63" fmla="*/ 105 h 190"/>
                <a:gd name="T64" fmla="*/ 70 w 142"/>
                <a:gd name="T65" fmla="*/ 129 h 190"/>
                <a:gd name="T66" fmla="*/ 49 w 142"/>
                <a:gd name="T67" fmla="*/ 146 h 190"/>
                <a:gd name="T68" fmla="*/ 39 w 142"/>
                <a:gd name="T69" fmla="*/ 154 h 190"/>
                <a:gd name="T70" fmla="*/ 34 w 142"/>
                <a:gd name="T71" fmla="*/ 159 h 190"/>
                <a:gd name="T72" fmla="*/ 28 w 142"/>
                <a:gd name="T73" fmla="*/ 167 h 190"/>
                <a:gd name="T74" fmla="*/ 21 w 142"/>
                <a:gd name="T75" fmla="*/ 177 h 190"/>
                <a:gd name="T76" fmla="*/ 16 w 142"/>
                <a:gd name="T77" fmla="*/ 182 h 190"/>
                <a:gd name="T78" fmla="*/ 11 w 142"/>
                <a:gd name="T79" fmla="*/ 186 h 190"/>
                <a:gd name="T80" fmla="*/ 4 w 142"/>
                <a:gd name="T81" fmla="*/ 189 h 190"/>
                <a:gd name="T82" fmla="*/ 2 w 142"/>
                <a:gd name="T83" fmla="*/ 183 h 190"/>
                <a:gd name="T84" fmla="*/ 1 w 142"/>
                <a:gd name="T85" fmla="*/ 180 h 190"/>
                <a:gd name="T86" fmla="*/ 1 w 142"/>
                <a:gd name="T87" fmla="*/ 177 h 190"/>
                <a:gd name="T88" fmla="*/ 0 w 142"/>
                <a:gd name="T89" fmla="*/ 174 h 190"/>
                <a:gd name="T90" fmla="*/ 0 w 142"/>
                <a:gd name="T91" fmla="*/ 171 h 190"/>
                <a:gd name="T92" fmla="*/ 0 w 142"/>
                <a:gd name="T93" fmla="*/ 168 h 19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42"/>
                <a:gd name="T142" fmla="*/ 0 h 190"/>
                <a:gd name="T143" fmla="*/ 142 w 142"/>
                <a:gd name="T144" fmla="*/ 190 h 19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42" h="190">
                  <a:moveTo>
                    <a:pt x="0" y="168"/>
                  </a:moveTo>
                  <a:lnTo>
                    <a:pt x="2" y="161"/>
                  </a:lnTo>
                  <a:lnTo>
                    <a:pt x="4" y="154"/>
                  </a:lnTo>
                  <a:lnTo>
                    <a:pt x="6" y="147"/>
                  </a:lnTo>
                  <a:lnTo>
                    <a:pt x="8" y="141"/>
                  </a:lnTo>
                  <a:lnTo>
                    <a:pt x="11" y="135"/>
                  </a:lnTo>
                  <a:lnTo>
                    <a:pt x="13" y="129"/>
                  </a:lnTo>
                  <a:lnTo>
                    <a:pt x="16" y="122"/>
                  </a:lnTo>
                  <a:lnTo>
                    <a:pt x="19" y="115"/>
                  </a:lnTo>
                  <a:lnTo>
                    <a:pt x="22" y="108"/>
                  </a:lnTo>
                  <a:lnTo>
                    <a:pt x="24" y="101"/>
                  </a:lnTo>
                  <a:lnTo>
                    <a:pt x="28" y="87"/>
                  </a:lnTo>
                  <a:lnTo>
                    <a:pt x="31" y="73"/>
                  </a:lnTo>
                  <a:lnTo>
                    <a:pt x="34" y="59"/>
                  </a:lnTo>
                  <a:lnTo>
                    <a:pt x="36" y="44"/>
                  </a:lnTo>
                  <a:lnTo>
                    <a:pt x="38" y="29"/>
                  </a:lnTo>
                  <a:lnTo>
                    <a:pt x="42" y="0"/>
                  </a:lnTo>
                  <a:lnTo>
                    <a:pt x="44" y="1"/>
                  </a:lnTo>
                  <a:lnTo>
                    <a:pt x="46" y="2"/>
                  </a:lnTo>
                  <a:lnTo>
                    <a:pt x="48" y="2"/>
                  </a:lnTo>
                  <a:lnTo>
                    <a:pt x="50" y="3"/>
                  </a:lnTo>
                  <a:lnTo>
                    <a:pt x="52" y="3"/>
                  </a:lnTo>
                  <a:lnTo>
                    <a:pt x="54" y="4"/>
                  </a:lnTo>
                  <a:lnTo>
                    <a:pt x="55" y="4"/>
                  </a:lnTo>
                  <a:lnTo>
                    <a:pt x="56" y="5"/>
                  </a:lnTo>
                  <a:lnTo>
                    <a:pt x="56" y="6"/>
                  </a:lnTo>
                  <a:lnTo>
                    <a:pt x="57" y="6"/>
                  </a:lnTo>
                  <a:lnTo>
                    <a:pt x="57" y="7"/>
                  </a:lnTo>
                  <a:lnTo>
                    <a:pt x="57" y="9"/>
                  </a:lnTo>
                  <a:lnTo>
                    <a:pt x="58" y="11"/>
                  </a:lnTo>
                  <a:lnTo>
                    <a:pt x="60" y="14"/>
                  </a:lnTo>
                  <a:lnTo>
                    <a:pt x="62" y="17"/>
                  </a:lnTo>
                  <a:lnTo>
                    <a:pt x="64" y="19"/>
                  </a:lnTo>
                  <a:lnTo>
                    <a:pt x="66" y="21"/>
                  </a:lnTo>
                  <a:lnTo>
                    <a:pt x="68" y="24"/>
                  </a:lnTo>
                  <a:lnTo>
                    <a:pt x="70" y="26"/>
                  </a:lnTo>
                  <a:lnTo>
                    <a:pt x="77" y="33"/>
                  </a:lnTo>
                  <a:lnTo>
                    <a:pt x="85" y="40"/>
                  </a:lnTo>
                  <a:lnTo>
                    <a:pt x="93" y="45"/>
                  </a:lnTo>
                  <a:lnTo>
                    <a:pt x="101" y="50"/>
                  </a:lnTo>
                  <a:lnTo>
                    <a:pt x="110" y="54"/>
                  </a:lnTo>
                  <a:lnTo>
                    <a:pt x="118" y="57"/>
                  </a:lnTo>
                  <a:lnTo>
                    <a:pt x="127" y="60"/>
                  </a:lnTo>
                  <a:lnTo>
                    <a:pt x="136" y="63"/>
                  </a:lnTo>
                  <a:lnTo>
                    <a:pt x="137" y="65"/>
                  </a:lnTo>
                  <a:lnTo>
                    <a:pt x="138" y="67"/>
                  </a:lnTo>
                  <a:lnTo>
                    <a:pt x="140" y="71"/>
                  </a:lnTo>
                  <a:lnTo>
                    <a:pt x="141" y="73"/>
                  </a:lnTo>
                  <a:lnTo>
                    <a:pt x="141" y="75"/>
                  </a:lnTo>
                  <a:lnTo>
                    <a:pt x="141" y="77"/>
                  </a:lnTo>
                  <a:lnTo>
                    <a:pt x="141" y="79"/>
                  </a:lnTo>
                  <a:lnTo>
                    <a:pt x="140" y="81"/>
                  </a:lnTo>
                  <a:lnTo>
                    <a:pt x="138" y="82"/>
                  </a:lnTo>
                  <a:lnTo>
                    <a:pt x="136" y="82"/>
                  </a:lnTo>
                  <a:lnTo>
                    <a:pt x="134" y="82"/>
                  </a:lnTo>
                  <a:lnTo>
                    <a:pt x="131" y="83"/>
                  </a:lnTo>
                  <a:lnTo>
                    <a:pt x="129" y="83"/>
                  </a:lnTo>
                  <a:lnTo>
                    <a:pt x="127" y="84"/>
                  </a:lnTo>
                  <a:lnTo>
                    <a:pt x="123" y="86"/>
                  </a:lnTo>
                  <a:lnTo>
                    <a:pt x="119" y="89"/>
                  </a:lnTo>
                  <a:lnTo>
                    <a:pt x="112" y="94"/>
                  </a:lnTo>
                  <a:lnTo>
                    <a:pt x="105" y="100"/>
                  </a:lnTo>
                  <a:lnTo>
                    <a:pt x="98" y="105"/>
                  </a:lnTo>
                  <a:lnTo>
                    <a:pt x="84" y="117"/>
                  </a:lnTo>
                  <a:lnTo>
                    <a:pt x="70" y="129"/>
                  </a:lnTo>
                  <a:lnTo>
                    <a:pt x="57" y="140"/>
                  </a:lnTo>
                  <a:lnTo>
                    <a:pt x="49" y="146"/>
                  </a:lnTo>
                  <a:lnTo>
                    <a:pt x="42" y="152"/>
                  </a:lnTo>
                  <a:lnTo>
                    <a:pt x="39" y="154"/>
                  </a:lnTo>
                  <a:lnTo>
                    <a:pt x="36" y="157"/>
                  </a:lnTo>
                  <a:lnTo>
                    <a:pt x="34" y="159"/>
                  </a:lnTo>
                  <a:lnTo>
                    <a:pt x="31" y="162"/>
                  </a:lnTo>
                  <a:lnTo>
                    <a:pt x="28" y="167"/>
                  </a:lnTo>
                  <a:lnTo>
                    <a:pt x="24" y="172"/>
                  </a:lnTo>
                  <a:lnTo>
                    <a:pt x="21" y="177"/>
                  </a:lnTo>
                  <a:lnTo>
                    <a:pt x="18" y="180"/>
                  </a:lnTo>
                  <a:lnTo>
                    <a:pt x="16" y="182"/>
                  </a:lnTo>
                  <a:lnTo>
                    <a:pt x="14" y="184"/>
                  </a:lnTo>
                  <a:lnTo>
                    <a:pt x="11" y="186"/>
                  </a:lnTo>
                  <a:lnTo>
                    <a:pt x="8" y="188"/>
                  </a:lnTo>
                  <a:lnTo>
                    <a:pt x="4" y="189"/>
                  </a:lnTo>
                  <a:lnTo>
                    <a:pt x="3" y="186"/>
                  </a:lnTo>
                  <a:lnTo>
                    <a:pt x="2" y="183"/>
                  </a:lnTo>
                  <a:lnTo>
                    <a:pt x="2" y="181"/>
                  </a:lnTo>
                  <a:lnTo>
                    <a:pt x="1" y="180"/>
                  </a:lnTo>
                  <a:lnTo>
                    <a:pt x="1" y="178"/>
                  </a:lnTo>
                  <a:lnTo>
                    <a:pt x="1" y="177"/>
                  </a:lnTo>
                  <a:lnTo>
                    <a:pt x="0" y="175"/>
                  </a:lnTo>
                  <a:lnTo>
                    <a:pt x="0" y="174"/>
                  </a:lnTo>
                  <a:lnTo>
                    <a:pt x="0" y="173"/>
                  </a:lnTo>
                  <a:lnTo>
                    <a:pt x="0" y="171"/>
                  </a:lnTo>
                  <a:lnTo>
                    <a:pt x="0" y="170"/>
                  </a:lnTo>
                  <a:lnTo>
                    <a:pt x="0" y="168"/>
                  </a:lnTo>
                </a:path>
              </a:pathLst>
            </a:custGeom>
            <a:solidFill>
              <a:srgbClr val="FF00FF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6451" name="Freeform 71"/>
            <p:cNvSpPr>
              <a:spLocks/>
            </p:cNvSpPr>
            <p:nvPr/>
          </p:nvSpPr>
          <p:spPr bwMode="auto">
            <a:xfrm>
              <a:off x="2298" y="1674"/>
              <a:ext cx="112" cy="127"/>
            </a:xfrm>
            <a:custGeom>
              <a:avLst/>
              <a:gdLst>
                <a:gd name="T0" fmla="*/ 42 w 112"/>
                <a:gd name="T1" fmla="*/ 114 h 127"/>
                <a:gd name="T2" fmla="*/ 53 w 112"/>
                <a:gd name="T3" fmla="*/ 118 h 127"/>
                <a:gd name="T4" fmla="*/ 67 w 112"/>
                <a:gd name="T5" fmla="*/ 122 h 127"/>
                <a:gd name="T6" fmla="*/ 74 w 112"/>
                <a:gd name="T7" fmla="*/ 125 h 127"/>
                <a:gd name="T8" fmla="*/ 78 w 112"/>
                <a:gd name="T9" fmla="*/ 126 h 127"/>
                <a:gd name="T10" fmla="*/ 84 w 112"/>
                <a:gd name="T11" fmla="*/ 125 h 127"/>
                <a:gd name="T12" fmla="*/ 97 w 112"/>
                <a:gd name="T13" fmla="*/ 123 h 127"/>
                <a:gd name="T14" fmla="*/ 104 w 112"/>
                <a:gd name="T15" fmla="*/ 118 h 127"/>
                <a:gd name="T16" fmla="*/ 110 w 112"/>
                <a:gd name="T17" fmla="*/ 108 h 127"/>
                <a:gd name="T18" fmla="*/ 111 w 112"/>
                <a:gd name="T19" fmla="*/ 90 h 127"/>
                <a:gd name="T20" fmla="*/ 109 w 112"/>
                <a:gd name="T21" fmla="*/ 71 h 127"/>
                <a:gd name="T22" fmla="*/ 102 w 112"/>
                <a:gd name="T23" fmla="*/ 53 h 127"/>
                <a:gd name="T24" fmla="*/ 93 w 112"/>
                <a:gd name="T25" fmla="*/ 39 h 127"/>
                <a:gd name="T26" fmla="*/ 81 w 112"/>
                <a:gd name="T27" fmla="*/ 30 h 127"/>
                <a:gd name="T28" fmla="*/ 54 w 112"/>
                <a:gd name="T29" fmla="*/ 12 h 127"/>
                <a:gd name="T30" fmla="*/ 46 w 112"/>
                <a:gd name="T31" fmla="*/ 7 h 127"/>
                <a:gd name="T32" fmla="*/ 38 w 112"/>
                <a:gd name="T33" fmla="*/ 1 h 127"/>
                <a:gd name="T34" fmla="*/ 36 w 112"/>
                <a:gd name="T35" fmla="*/ 0 h 127"/>
                <a:gd name="T36" fmla="*/ 34 w 112"/>
                <a:gd name="T37" fmla="*/ 4 h 127"/>
                <a:gd name="T38" fmla="*/ 30 w 112"/>
                <a:gd name="T39" fmla="*/ 14 h 127"/>
                <a:gd name="T40" fmla="*/ 31 w 112"/>
                <a:gd name="T41" fmla="*/ 20 h 127"/>
                <a:gd name="T42" fmla="*/ 38 w 112"/>
                <a:gd name="T43" fmla="*/ 25 h 127"/>
                <a:gd name="T44" fmla="*/ 48 w 112"/>
                <a:gd name="T45" fmla="*/ 30 h 127"/>
                <a:gd name="T46" fmla="*/ 57 w 112"/>
                <a:gd name="T47" fmla="*/ 39 h 127"/>
                <a:gd name="T48" fmla="*/ 62 w 112"/>
                <a:gd name="T49" fmla="*/ 45 h 127"/>
                <a:gd name="T50" fmla="*/ 63 w 112"/>
                <a:gd name="T51" fmla="*/ 48 h 127"/>
                <a:gd name="T52" fmla="*/ 61 w 112"/>
                <a:gd name="T53" fmla="*/ 49 h 127"/>
                <a:gd name="T54" fmla="*/ 58 w 112"/>
                <a:gd name="T55" fmla="*/ 47 h 127"/>
                <a:gd name="T56" fmla="*/ 58 w 112"/>
                <a:gd name="T57" fmla="*/ 47 h 127"/>
                <a:gd name="T58" fmla="*/ 61 w 112"/>
                <a:gd name="T59" fmla="*/ 49 h 127"/>
                <a:gd name="T60" fmla="*/ 67 w 112"/>
                <a:gd name="T61" fmla="*/ 53 h 127"/>
                <a:gd name="T62" fmla="*/ 78 w 112"/>
                <a:gd name="T63" fmla="*/ 60 h 127"/>
                <a:gd name="T64" fmla="*/ 81 w 112"/>
                <a:gd name="T65" fmla="*/ 67 h 127"/>
                <a:gd name="T66" fmla="*/ 85 w 112"/>
                <a:gd name="T67" fmla="*/ 74 h 127"/>
                <a:gd name="T68" fmla="*/ 84 w 112"/>
                <a:gd name="T69" fmla="*/ 78 h 127"/>
                <a:gd name="T70" fmla="*/ 82 w 112"/>
                <a:gd name="T71" fmla="*/ 79 h 127"/>
                <a:gd name="T72" fmla="*/ 78 w 112"/>
                <a:gd name="T73" fmla="*/ 81 h 127"/>
                <a:gd name="T74" fmla="*/ 65 w 112"/>
                <a:gd name="T75" fmla="*/ 85 h 127"/>
                <a:gd name="T76" fmla="*/ 43 w 112"/>
                <a:gd name="T77" fmla="*/ 90 h 127"/>
                <a:gd name="T78" fmla="*/ 28 w 112"/>
                <a:gd name="T79" fmla="*/ 93 h 127"/>
                <a:gd name="T80" fmla="*/ 20 w 112"/>
                <a:gd name="T81" fmla="*/ 95 h 127"/>
                <a:gd name="T82" fmla="*/ 14 w 112"/>
                <a:gd name="T83" fmla="*/ 100 h 127"/>
                <a:gd name="T84" fmla="*/ 5 w 112"/>
                <a:gd name="T85" fmla="*/ 109 h 127"/>
                <a:gd name="T86" fmla="*/ 0 w 112"/>
                <a:gd name="T87" fmla="*/ 113 h 127"/>
                <a:gd name="T88" fmla="*/ 1 w 112"/>
                <a:gd name="T89" fmla="*/ 114 h 127"/>
                <a:gd name="T90" fmla="*/ 6 w 112"/>
                <a:gd name="T91" fmla="*/ 112 h 127"/>
                <a:gd name="T92" fmla="*/ 18 w 112"/>
                <a:gd name="T93" fmla="*/ 108 h 12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2"/>
                <a:gd name="T142" fmla="*/ 0 h 127"/>
                <a:gd name="T143" fmla="*/ 112 w 112"/>
                <a:gd name="T144" fmla="*/ 127 h 127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2" h="127">
                  <a:moveTo>
                    <a:pt x="18" y="108"/>
                  </a:moveTo>
                  <a:lnTo>
                    <a:pt x="30" y="111"/>
                  </a:lnTo>
                  <a:lnTo>
                    <a:pt x="42" y="114"/>
                  </a:lnTo>
                  <a:lnTo>
                    <a:pt x="44" y="115"/>
                  </a:lnTo>
                  <a:lnTo>
                    <a:pt x="47" y="116"/>
                  </a:lnTo>
                  <a:lnTo>
                    <a:pt x="53" y="118"/>
                  </a:lnTo>
                  <a:lnTo>
                    <a:pt x="59" y="119"/>
                  </a:lnTo>
                  <a:lnTo>
                    <a:pt x="65" y="122"/>
                  </a:lnTo>
                  <a:lnTo>
                    <a:pt x="67" y="122"/>
                  </a:lnTo>
                  <a:lnTo>
                    <a:pt x="70" y="123"/>
                  </a:lnTo>
                  <a:lnTo>
                    <a:pt x="72" y="124"/>
                  </a:lnTo>
                  <a:lnTo>
                    <a:pt x="74" y="125"/>
                  </a:lnTo>
                  <a:lnTo>
                    <a:pt x="76" y="125"/>
                  </a:lnTo>
                  <a:lnTo>
                    <a:pt x="77" y="126"/>
                  </a:lnTo>
                  <a:lnTo>
                    <a:pt x="78" y="126"/>
                  </a:lnTo>
                  <a:lnTo>
                    <a:pt x="81" y="125"/>
                  </a:lnTo>
                  <a:lnTo>
                    <a:pt x="84" y="125"/>
                  </a:lnTo>
                  <a:lnTo>
                    <a:pt x="91" y="124"/>
                  </a:lnTo>
                  <a:lnTo>
                    <a:pt x="94" y="124"/>
                  </a:lnTo>
                  <a:lnTo>
                    <a:pt x="97" y="123"/>
                  </a:lnTo>
                  <a:lnTo>
                    <a:pt x="100" y="122"/>
                  </a:lnTo>
                  <a:lnTo>
                    <a:pt x="102" y="120"/>
                  </a:lnTo>
                  <a:lnTo>
                    <a:pt x="104" y="118"/>
                  </a:lnTo>
                  <a:lnTo>
                    <a:pt x="105" y="117"/>
                  </a:lnTo>
                  <a:lnTo>
                    <a:pt x="108" y="113"/>
                  </a:lnTo>
                  <a:lnTo>
                    <a:pt x="110" y="108"/>
                  </a:lnTo>
                  <a:lnTo>
                    <a:pt x="111" y="102"/>
                  </a:lnTo>
                  <a:lnTo>
                    <a:pt x="111" y="97"/>
                  </a:lnTo>
                  <a:lnTo>
                    <a:pt x="111" y="90"/>
                  </a:lnTo>
                  <a:lnTo>
                    <a:pt x="111" y="84"/>
                  </a:lnTo>
                  <a:lnTo>
                    <a:pt x="110" y="78"/>
                  </a:lnTo>
                  <a:lnTo>
                    <a:pt x="109" y="71"/>
                  </a:lnTo>
                  <a:lnTo>
                    <a:pt x="107" y="65"/>
                  </a:lnTo>
                  <a:lnTo>
                    <a:pt x="104" y="59"/>
                  </a:lnTo>
                  <a:lnTo>
                    <a:pt x="102" y="53"/>
                  </a:lnTo>
                  <a:lnTo>
                    <a:pt x="99" y="48"/>
                  </a:lnTo>
                  <a:lnTo>
                    <a:pt x="96" y="43"/>
                  </a:lnTo>
                  <a:lnTo>
                    <a:pt x="93" y="39"/>
                  </a:lnTo>
                  <a:lnTo>
                    <a:pt x="92" y="38"/>
                  </a:lnTo>
                  <a:lnTo>
                    <a:pt x="90" y="36"/>
                  </a:lnTo>
                  <a:lnTo>
                    <a:pt x="81" y="30"/>
                  </a:lnTo>
                  <a:lnTo>
                    <a:pt x="72" y="24"/>
                  </a:lnTo>
                  <a:lnTo>
                    <a:pt x="63" y="18"/>
                  </a:lnTo>
                  <a:lnTo>
                    <a:pt x="54" y="12"/>
                  </a:lnTo>
                  <a:lnTo>
                    <a:pt x="52" y="10"/>
                  </a:lnTo>
                  <a:lnTo>
                    <a:pt x="49" y="8"/>
                  </a:lnTo>
                  <a:lnTo>
                    <a:pt x="46" y="7"/>
                  </a:lnTo>
                  <a:lnTo>
                    <a:pt x="43" y="4"/>
                  </a:lnTo>
                  <a:lnTo>
                    <a:pt x="40" y="3"/>
                  </a:lnTo>
                  <a:lnTo>
                    <a:pt x="38" y="1"/>
                  </a:lnTo>
                  <a:lnTo>
                    <a:pt x="37" y="1"/>
                  </a:lnTo>
                  <a:lnTo>
                    <a:pt x="37" y="0"/>
                  </a:lnTo>
                  <a:lnTo>
                    <a:pt x="36" y="0"/>
                  </a:lnTo>
                  <a:lnTo>
                    <a:pt x="35" y="2"/>
                  </a:lnTo>
                  <a:lnTo>
                    <a:pt x="34" y="4"/>
                  </a:lnTo>
                  <a:lnTo>
                    <a:pt x="31" y="9"/>
                  </a:lnTo>
                  <a:lnTo>
                    <a:pt x="31" y="11"/>
                  </a:lnTo>
                  <a:lnTo>
                    <a:pt x="30" y="14"/>
                  </a:lnTo>
                  <a:lnTo>
                    <a:pt x="30" y="16"/>
                  </a:lnTo>
                  <a:lnTo>
                    <a:pt x="30" y="18"/>
                  </a:lnTo>
                  <a:lnTo>
                    <a:pt x="31" y="20"/>
                  </a:lnTo>
                  <a:lnTo>
                    <a:pt x="33" y="22"/>
                  </a:lnTo>
                  <a:lnTo>
                    <a:pt x="36" y="24"/>
                  </a:lnTo>
                  <a:lnTo>
                    <a:pt x="38" y="25"/>
                  </a:lnTo>
                  <a:lnTo>
                    <a:pt x="44" y="27"/>
                  </a:lnTo>
                  <a:lnTo>
                    <a:pt x="46" y="28"/>
                  </a:lnTo>
                  <a:lnTo>
                    <a:pt x="48" y="30"/>
                  </a:lnTo>
                  <a:lnTo>
                    <a:pt x="52" y="34"/>
                  </a:lnTo>
                  <a:lnTo>
                    <a:pt x="54" y="37"/>
                  </a:lnTo>
                  <a:lnTo>
                    <a:pt x="57" y="39"/>
                  </a:lnTo>
                  <a:lnTo>
                    <a:pt x="59" y="41"/>
                  </a:lnTo>
                  <a:lnTo>
                    <a:pt x="60" y="43"/>
                  </a:lnTo>
                  <a:lnTo>
                    <a:pt x="62" y="45"/>
                  </a:lnTo>
                  <a:lnTo>
                    <a:pt x="62" y="46"/>
                  </a:lnTo>
                  <a:lnTo>
                    <a:pt x="63" y="47"/>
                  </a:lnTo>
                  <a:lnTo>
                    <a:pt x="63" y="48"/>
                  </a:lnTo>
                  <a:lnTo>
                    <a:pt x="62" y="49"/>
                  </a:lnTo>
                  <a:lnTo>
                    <a:pt x="61" y="49"/>
                  </a:lnTo>
                  <a:lnTo>
                    <a:pt x="60" y="48"/>
                  </a:lnTo>
                  <a:lnTo>
                    <a:pt x="59" y="47"/>
                  </a:lnTo>
                  <a:lnTo>
                    <a:pt x="58" y="47"/>
                  </a:lnTo>
                  <a:lnTo>
                    <a:pt x="59" y="47"/>
                  </a:lnTo>
                  <a:lnTo>
                    <a:pt x="59" y="48"/>
                  </a:lnTo>
                  <a:lnTo>
                    <a:pt x="61" y="49"/>
                  </a:lnTo>
                  <a:lnTo>
                    <a:pt x="62" y="50"/>
                  </a:lnTo>
                  <a:lnTo>
                    <a:pt x="65" y="51"/>
                  </a:lnTo>
                  <a:lnTo>
                    <a:pt x="67" y="53"/>
                  </a:lnTo>
                  <a:lnTo>
                    <a:pt x="70" y="55"/>
                  </a:lnTo>
                  <a:lnTo>
                    <a:pt x="74" y="57"/>
                  </a:lnTo>
                  <a:lnTo>
                    <a:pt x="78" y="60"/>
                  </a:lnTo>
                  <a:lnTo>
                    <a:pt x="79" y="62"/>
                  </a:lnTo>
                  <a:lnTo>
                    <a:pt x="80" y="64"/>
                  </a:lnTo>
                  <a:lnTo>
                    <a:pt x="81" y="67"/>
                  </a:lnTo>
                  <a:lnTo>
                    <a:pt x="83" y="69"/>
                  </a:lnTo>
                  <a:lnTo>
                    <a:pt x="84" y="71"/>
                  </a:lnTo>
                  <a:lnTo>
                    <a:pt x="85" y="74"/>
                  </a:lnTo>
                  <a:lnTo>
                    <a:pt x="85" y="76"/>
                  </a:lnTo>
                  <a:lnTo>
                    <a:pt x="84" y="77"/>
                  </a:lnTo>
                  <a:lnTo>
                    <a:pt x="84" y="78"/>
                  </a:lnTo>
                  <a:lnTo>
                    <a:pt x="83" y="79"/>
                  </a:lnTo>
                  <a:lnTo>
                    <a:pt x="82" y="79"/>
                  </a:lnTo>
                  <a:lnTo>
                    <a:pt x="81" y="80"/>
                  </a:lnTo>
                  <a:lnTo>
                    <a:pt x="80" y="80"/>
                  </a:lnTo>
                  <a:lnTo>
                    <a:pt x="78" y="81"/>
                  </a:lnTo>
                  <a:lnTo>
                    <a:pt x="74" y="82"/>
                  </a:lnTo>
                  <a:lnTo>
                    <a:pt x="70" y="83"/>
                  </a:lnTo>
                  <a:lnTo>
                    <a:pt x="65" y="85"/>
                  </a:lnTo>
                  <a:lnTo>
                    <a:pt x="59" y="86"/>
                  </a:lnTo>
                  <a:lnTo>
                    <a:pt x="54" y="87"/>
                  </a:lnTo>
                  <a:lnTo>
                    <a:pt x="43" y="90"/>
                  </a:lnTo>
                  <a:lnTo>
                    <a:pt x="37" y="91"/>
                  </a:lnTo>
                  <a:lnTo>
                    <a:pt x="32" y="92"/>
                  </a:lnTo>
                  <a:lnTo>
                    <a:pt x="28" y="93"/>
                  </a:lnTo>
                  <a:lnTo>
                    <a:pt x="24" y="94"/>
                  </a:lnTo>
                  <a:lnTo>
                    <a:pt x="22" y="95"/>
                  </a:lnTo>
                  <a:lnTo>
                    <a:pt x="20" y="95"/>
                  </a:lnTo>
                  <a:lnTo>
                    <a:pt x="19" y="96"/>
                  </a:lnTo>
                  <a:lnTo>
                    <a:pt x="18" y="96"/>
                  </a:lnTo>
                  <a:lnTo>
                    <a:pt x="14" y="100"/>
                  </a:lnTo>
                  <a:lnTo>
                    <a:pt x="11" y="103"/>
                  </a:lnTo>
                  <a:lnTo>
                    <a:pt x="8" y="106"/>
                  </a:lnTo>
                  <a:lnTo>
                    <a:pt x="5" y="109"/>
                  </a:lnTo>
                  <a:lnTo>
                    <a:pt x="3" y="110"/>
                  </a:lnTo>
                  <a:lnTo>
                    <a:pt x="1" y="112"/>
                  </a:lnTo>
                  <a:lnTo>
                    <a:pt x="0" y="113"/>
                  </a:lnTo>
                  <a:lnTo>
                    <a:pt x="0" y="114"/>
                  </a:lnTo>
                  <a:lnTo>
                    <a:pt x="1" y="114"/>
                  </a:lnTo>
                  <a:lnTo>
                    <a:pt x="2" y="114"/>
                  </a:lnTo>
                  <a:lnTo>
                    <a:pt x="4" y="113"/>
                  </a:lnTo>
                  <a:lnTo>
                    <a:pt x="6" y="112"/>
                  </a:lnTo>
                  <a:lnTo>
                    <a:pt x="10" y="111"/>
                  </a:lnTo>
                  <a:lnTo>
                    <a:pt x="13" y="110"/>
                  </a:lnTo>
                  <a:lnTo>
                    <a:pt x="18" y="108"/>
                  </a:lnTo>
                </a:path>
              </a:pathLst>
            </a:custGeom>
            <a:solidFill>
              <a:schemeClr val="tx1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</p:grpSp>
      <p:grpSp>
        <p:nvGrpSpPr>
          <p:cNvPr id="25606" name="Group 114"/>
          <p:cNvGrpSpPr>
            <a:grpSpLocks/>
          </p:cNvGrpSpPr>
          <p:nvPr/>
        </p:nvGrpSpPr>
        <p:grpSpPr bwMode="auto">
          <a:xfrm>
            <a:off x="3843338" y="2614614"/>
            <a:ext cx="1707356" cy="1684139"/>
            <a:chOff x="1730" y="2351"/>
            <a:chExt cx="1912" cy="1886"/>
          </a:xfrm>
        </p:grpSpPr>
        <p:sp>
          <p:nvSpPr>
            <p:cNvPr id="16394" name="Freeform 72"/>
            <p:cNvSpPr>
              <a:spLocks/>
            </p:cNvSpPr>
            <p:nvPr/>
          </p:nvSpPr>
          <p:spPr bwMode="auto">
            <a:xfrm>
              <a:off x="2166" y="2355"/>
              <a:ext cx="1476" cy="1126"/>
            </a:xfrm>
            <a:custGeom>
              <a:avLst/>
              <a:gdLst>
                <a:gd name="T0" fmla="*/ 61 w 1476"/>
                <a:gd name="T1" fmla="*/ 1019 h 1126"/>
                <a:gd name="T2" fmla="*/ 106 w 1476"/>
                <a:gd name="T3" fmla="*/ 954 h 1126"/>
                <a:gd name="T4" fmla="*/ 127 w 1476"/>
                <a:gd name="T5" fmla="*/ 896 h 1126"/>
                <a:gd name="T6" fmla="*/ 170 w 1476"/>
                <a:gd name="T7" fmla="*/ 849 h 1126"/>
                <a:gd name="T8" fmla="*/ 186 w 1476"/>
                <a:gd name="T9" fmla="*/ 835 h 1126"/>
                <a:gd name="T10" fmla="*/ 267 w 1476"/>
                <a:gd name="T11" fmla="*/ 714 h 1126"/>
                <a:gd name="T12" fmla="*/ 392 w 1476"/>
                <a:gd name="T13" fmla="*/ 584 h 1126"/>
                <a:gd name="T14" fmla="*/ 585 w 1476"/>
                <a:gd name="T15" fmla="*/ 420 h 1126"/>
                <a:gd name="T16" fmla="*/ 710 w 1476"/>
                <a:gd name="T17" fmla="*/ 325 h 1126"/>
                <a:gd name="T18" fmla="*/ 784 w 1476"/>
                <a:gd name="T19" fmla="*/ 267 h 1126"/>
                <a:gd name="T20" fmla="*/ 892 w 1476"/>
                <a:gd name="T21" fmla="*/ 184 h 1126"/>
                <a:gd name="T22" fmla="*/ 1050 w 1476"/>
                <a:gd name="T23" fmla="*/ 103 h 1126"/>
                <a:gd name="T24" fmla="*/ 1161 w 1476"/>
                <a:gd name="T25" fmla="*/ 41 h 1126"/>
                <a:gd name="T26" fmla="*/ 1218 w 1476"/>
                <a:gd name="T27" fmla="*/ 18 h 1126"/>
                <a:gd name="T28" fmla="*/ 1296 w 1476"/>
                <a:gd name="T29" fmla="*/ 13 h 1126"/>
                <a:gd name="T30" fmla="*/ 1416 w 1476"/>
                <a:gd name="T31" fmla="*/ 11 h 1126"/>
                <a:gd name="T32" fmla="*/ 1466 w 1476"/>
                <a:gd name="T33" fmla="*/ 25 h 1126"/>
                <a:gd name="T34" fmla="*/ 1395 w 1476"/>
                <a:gd name="T35" fmla="*/ 144 h 1126"/>
                <a:gd name="T36" fmla="*/ 1331 w 1476"/>
                <a:gd name="T37" fmla="*/ 240 h 1126"/>
                <a:gd name="T38" fmla="*/ 1211 w 1476"/>
                <a:gd name="T39" fmla="*/ 384 h 1126"/>
                <a:gd name="T40" fmla="*/ 1064 w 1476"/>
                <a:gd name="T41" fmla="*/ 509 h 1126"/>
                <a:gd name="T42" fmla="*/ 991 w 1476"/>
                <a:gd name="T43" fmla="*/ 575 h 1126"/>
                <a:gd name="T44" fmla="*/ 961 w 1476"/>
                <a:gd name="T45" fmla="*/ 608 h 1126"/>
                <a:gd name="T46" fmla="*/ 944 w 1476"/>
                <a:gd name="T47" fmla="*/ 622 h 1126"/>
                <a:gd name="T48" fmla="*/ 925 w 1476"/>
                <a:gd name="T49" fmla="*/ 633 h 1126"/>
                <a:gd name="T50" fmla="*/ 876 w 1476"/>
                <a:gd name="T51" fmla="*/ 669 h 1126"/>
                <a:gd name="T52" fmla="*/ 824 w 1476"/>
                <a:gd name="T53" fmla="*/ 712 h 1126"/>
                <a:gd name="T54" fmla="*/ 743 w 1476"/>
                <a:gd name="T55" fmla="*/ 779 h 1126"/>
                <a:gd name="T56" fmla="*/ 635 w 1476"/>
                <a:gd name="T57" fmla="*/ 875 h 1126"/>
                <a:gd name="T58" fmla="*/ 576 w 1476"/>
                <a:gd name="T59" fmla="*/ 934 h 1126"/>
                <a:gd name="T60" fmla="*/ 545 w 1476"/>
                <a:gd name="T61" fmla="*/ 967 h 1126"/>
                <a:gd name="T62" fmla="*/ 474 w 1476"/>
                <a:gd name="T63" fmla="*/ 1021 h 1126"/>
                <a:gd name="T64" fmla="*/ 385 w 1476"/>
                <a:gd name="T65" fmla="*/ 1078 h 1126"/>
                <a:gd name="T66" fmla="*/ 326 w 1476"/>
                <a:gd name="T67" fmla="*/ 1093 h 1126"/>
                <a:gd name="T68" fmla="*/ 219 w 1476"/>
                <a:gd name="T69" fmla="*/ 1109 h 1126"/>
                <a:gd name="T70" fmla="*/ 158 w 1476"/>
                <a:gd name="T71" fmla="*/ 1123 h 1126"/>
                <a:gd name="T72" fmla="*/ 127 w 1476"/>
                <a:gd name="T73" fmla="*/ 1122 h 1126"/>
                <a:gd name="T74" fmla="*/ 123 w 1476"/>
                <a:gd name="T75" fmla="*/ 1118 h 1126"/>
                <a:gd name="T76" fmla="*/ 106 w 1476"/>
                <a:gd name="T77" fmla="*/ 1123 h 1126"/>
                <a:gd name="T78" fmla="*/ 61 w 1476"/>
                <a:gd name="T79" fmla="*/ 1120 h 1126"/>
                <a:gd name="T80" fmla="*/ 14 w 1476"/>
                <a:gd name="T81" fmla="*/ 1120 h 1126"/>
                <a:gd name="T82" fmla="*/ 0 w 1476"/>
                <a:gd name="T83" fmla="*/ 1122 h 1126"/>
                <a:gd name="T84" fmla="*/ 24 w 1476"/>
                <a:gd name="T85" fmla="*/ 1095 h 1126"/>
                <a:gd name="T86" fmla="*/ 40 w 1476"/>
                <a:gd name="T87" fmla="*/ 1075 h 1126"/>
                <a:gd name="T88" fmla="*/ 64 w 1476"/>
                <a:gd name="T89" fmla="*/ 1042 h 1126"/>
                <a:gd name="T90" fmla="*/ 92 w 1476"/>
                <a:gd name="T91" fmla="*/ 1003 h 1126"/>
                <a:gd name="T92" fmla="*/ 104 w 1476"/>
                <a:gd name="T93" fmla="*/ 983 h 112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476"/>
                <a:gd name="T142" fmla="*/ 0 h 1126"/>
                <a:gd name="T143" fmla="*/ 1476 w 1476"/>
                <a:gd name="T144" fmla="*/ 1126 h 112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476" h="1126">
                  <a:moveTo>
                    <a:pt x="28" y="1051"/>
                  </a:moveTo>
                  <a:lnTo>
                    <a:pt x="45" y="1033"/>
                  </a:lnTo>
                  <a:lnTo>
                    <a:pt x="61" y="1019"/>
                  </a:lnTo>
                  <a:lnTo>
                    <a:pt x="87" y="988"/>
                  </a:lnTo>
                  <a:lnTo>
                    <a:pt x="97" y="972"/>
                  </a:lnTo>
                  <a:lnTo>
                    <a:pt x="106" y="954"/>
                  </a:lnTo>
                  <a:lnTo>
                    <a:pt x="116" y="934"/>
                  </a:lnTo>
                  <a:lnTo>
                    <a:pt x="123" y="909"/>
                  </a:lnTo>
                  <a:lnTo>
                    <a:pt x="127" y="896"/>
                  </a:lnTo>
                  <a:lnTo>
                    <a:pt x="137" y="884"/>
                  </a:lnTo>
                  <a:lnTo>
                    <a:pt x="158" y="860"/>
                  </a:lnTo>
                  <a:lnTo>
                    <a:pt x="170" y="849"/>
                  </a:lnTo>
                  <a:lnTo>
                    <a:pt x="177" y="842"/>
                  </a:lnTo>
                  <a:lnTo>
                    <a:pt x="184" y="837"/>
                  </a:lnTo>
                  <a:lnTo>
                    <a:pt x="186" y="835"/>
                  </a:lnTo>
                  <a:lnTo>
                    <a:pt x="205" y="797"/>
                  </a:lnTo>
                  <a:lnTo>
                    <a:pt x="231" y="757"/>
                  </a:lnTo>
                  <a:lnTo>
                    <a:pt x="267" y="714"/>
                  </a:lnTo>
                  <a:lnTo>
                    <a:pt x="304" y="671"/>
                  </a:lnTo>
                  <a:lnTo>
                    <a:pt x="347" y="628"/>
                  </a:lnTo>
                  <a:lnTo>
                    <a:pt x="392" y="584"/>
                  </a:lnTo>
                  <a:lnTo>
                    <a:pt x="489" y="499"/>
                  </a:lnTo>
                  <a:lnTo>
                    <a:pt x="538" y="458"/>
                  </a:lnTo>
                  <a:lnTo>
                    <a:pt x="585" y="420"/>
                  </a:lnTo>
                  <a:lnTo>
                    <a:pt x="630" y="384"/>
                  </a:lnTo>
                  <a:lnTo>
                    <a:pt x="673" y="352"/>
                  </a:lnTo>
                  <a:lnTo>
                    <a:pt x="710" y="325"/>
                  </a:lnTo>
                  <a:lnTo>
                    <a:pt x="741" y="299"/>
                  </a:lnTo>
                  <a:lnTo>
                    <a:pt x="767" y="281"/>
                  </a:lnTo>
                  <a:lnTo>
                    <a:pt x="784" y="267"/>
                  </a:lnTo>
                  <a:lnTo>
                    <a:pt x="819" y="236"/>
                  </a:lnTo>
                  <a:lnTo>
                    <a:pt x="854" y="207"/>
                  </a:lnTo>
                  <a:lnTo>
                    <a:pt x="892" y="184"/>
                  </a:lnTo>
                  <a:lnTo>
                    <a:pt x="930" y="162"/>
                  </a:lnTo>
                  <a:lnTo>
                    <a:pt x="1010" y="123"/>
                  </a:lnTo>
                  <a:lnTo>
                    <a:pt x="1050" y="103"/>
                  </a:lnTo>
                  <a:lnTo>
                    <a:pt x="1093" y="81"/>
                  </a:lnTo>
                  <a:lnTo>
                    <a:pt x="1126" y="63"/>
                  </a:lnTo>
                  <a:lnTo>
                    <a:pt x="1161" y="41"/>
                  </a:lnTo>
                  <a:lnTo>
                    <a:pt x="1180" y="32"/>
                  </a:lnTo>
                  <a:lnTo>
                    <a:pt x="1197" y="23"/>
                  </a:lnTo>
                  <a:lnTo>
                    <a:pt x="1218" y="18"/>
                  </a:lnTo>
                  <a:lnTo>
                    <a:pt x="1237" y="14"/>
                  </a:lnTo>
                  <a:lnTo>
                    <a:pt x="1265" y="13"/>
                  </a:lnTo>
                  <a:lnTo>
                    <a:pt x="1296" y="13"/>
                  </a:lnTo>
                  <a:lnTo>
                    <a:pt x="1357" y="13"/>
                  </a:lnTo>
                  <a:lnTo>
                    <a:pt x="1385" y="13"/>
                  </a:lnTo>
                  <a:lnTo>
                    <a:pt x="1416" y="11"/>
                  </a:lnTo>
                  <a:lnTo>
                    <a:pt x="1447" y="7"/>
                  </a:lnTo>
                  <a:lnTo>
                    <a:pt x="1475" y="0"/>
                  </a:lnTo>
                  <a:lnTo>
                    <a:pt x="1466" y="25"/>
                  </a:lnTo>
                  <a:lnTo>
                    <a:pt x="1456" y="50"/>
                  </a:lnTo>
                  <a:lnTo>
                    <a:pt x="1428" y="99"/>
                  </a:lnTo>
                  <a:lnTo>
                    <a:pt x="1395" y="144"/>
                  </a:lnTo>
                  <a:lnTo>
                    <a:pt x="1359" y="184"/>
                  </a:lnTo>
                  <a:lnTo>
                    <a:pt x="1348" y="213"/>
                  </a:lnTo>
                  <a:lnTo>
                    <a:pt x="1331" y="240"/>
                  </a:lnTo>
                  <a:lnTo>
                    <a:pt x="1296" y="290"/>
                  </a:lnTo>
                  <a:lnTo>
                    <a:pt x="1256" y="339"/>
                  </a:lnTo>
                  <a:lnTo>
                    <a:pt x="1211" y="384"/>
                  </a:lnTo>
                  <a:lnTo>
                    <a:pt x="1161" y="427"/>
                  </a:lnTo>
                  <a:lnTo>
                    <a:pt x="1112" y="469"/>
                  </a:lnTo>
                  <a:lnTo>
                    <a:pt x="1064" y="509"/>
                  </a:lnTo>
                  <a:lnTo>
                    <a:pt x="1017" y="548"/>
                  </a:lnTo>
                  <a:lnTo>
                    <a:pt x="1003" y="563"/>
                  </a:lnTo>
                  <a:lnTo>
                    <a:pt x="991" y="575"/>
                  </a:lnTo>
                  <a:lnTo>
                    <a:pt x="982" y="586"/>
                  </a:lnTo>
                  <a:lnTo>
                    <a:pt x="972" y="595"/>
                  </a:lnTo>
                  <a:lnTo>
                    <a:pt x="961" y="608"/>
                  </a:lnTo>
                  <a:lnTo>
                    <a:pt x="953" y="615"/>
                  </a:lnTo>
                  <a:lnTo>
                    <a:pt x="949" y="618"/>
                  </a:lnTo>
                  <a:lnTo>
                    <a:pt x="944" y="622"/>
                  </a:lnTo>
                  <a:lnTo>
                    <a:pt x="939" y="624"/>
                  </a:lnTo>
                  <a:lnTo>
                    <a:pt x="935" y="628"/>
                  </a:lnTo>
                  <a:lnTo>
                    <a:pt x="925" y="633"/>
                  </a:lnTo>
                  <a:lnTo>
                    <a:pt x="911" y="642"/>
                  </a:lnTo>
                  <a:lnTo>
                    <a:pt x="890" y="658"/>
                  </a:lnTo>
                  <a:lnTo>
                    <a:pt x="876" y="669"/>
                  </a:lnTo>
                  <a:lnTo>
                    <a:pt x="861" y="682"/>
                  </a:lnTo>
                  <a:lnTo>
                    <a:pt x="843" y="696"/>
                  </a:lnTo>
                  <a:lnTo>
                    <a:pt x="824" y="712"/>
                  </a:lnTo>
                  <a:lnTo>
                    <a:pt x="800" y="732"/>
                  </a:lnTo>
                  <a:lnTo>
                    <a:pt x="774" y="754"/>
                  </a:lnTo>
                  <a:lnTo>
                    <a:pt x="743" y="779"/>
                  </a:lnTo>
                  <a:lnTo>
                    <a:pt x="710" y="808"/>
                  </a:lnTo>
                  <a:lnTo>
                    <a:pt x="675" y="840"/>
                  </a:lnTo>
                  <a:lnTo>
                    <a:pt x="635" y="875"/>
                  </a:lnTo>
                  <a:lnTo>
                    <a:pt x="621" y="887"/>
                  </a:lnTo>
                  <a:lnTo>
                    <a:pt x="607" y="902"/>
                  </a:lnTo>
                  <a:lnTo>
                    <a:pt x="576" y="934"/>
                  </a:lnTo>
                  <a:lnTo>
                    <a:pt x="564" y="947"/>
                  </a:lnTo>
                  <a:lnTo>
                    <a:pt x="552" y="959"/>
                  </a:lnTo>
                  <a:lnTo>
                    <a:pt x="545" y="967"/>
                  </a:lnTo>
                  <a:lnTo>
                    <a:pt x="543" y="970"/>
                  </a:lnTo>
                  <a:lnTo>
                    <a:pt x="510" y="995"/>
                  </a:lnTo>
                  <a:lnTo>
                    <a:pt x="474" y="1021"/>
                  </a:lnTo>
                  <a:lnTo>
                    <a:pt x="439" y="1046"/>
                  </a:lnTo>
                  <a:lnTo>
                    <a:pt x="404" y="1069"/>
                  </a:lnTo>
                  <a:lnTo>
                    <a:pt x="385" y="1078"/>
                  </a:lnTo>
                  <a:lnTo>
                    <a:pt x="366" y="1086"/>
                  </a:lnTo>
                  <a:lnTo>
                    <a:pt x="347" y="1089"/>
                  </a:lnTo>
                  <a:lnTo>
                    <a:pt x="326" y="1093"/>
                  </a:lnTo>
                  <a:lnTo>
                    <a:pt x="286" y="1098"/>
                  </a:lnTo>
                  <a:lnTo>
                    <a:pt x="243" y="1104"/>
                  </a:lnTo>
                  <a:lnTo>
                    <a:pt x="219" y="1109"/>
                  </a:lnTo>
                  <a:lnTo>
                    <a:pt x="201" y="1116"/>
                  </a:lnTo>
                  <a:lnTo>
                    <a:pt x="182" y="1122"/>
                  </a:lnTo>
                  <a:lnTo>
                    <a:pt x="158" y="1123"/>
                  </a:lnTo>
                  <a:lnTo>
                    <a:pt x="146" y="1123"/>
                  </a:lnTo>
                  <a:lnTo>
                    <a:pt x="139" y="1123"/>
                  </a:lnTo>
                  <a:lnTo>
                    <a:pt x="127" y="1122"/>
                  </a:lnTo>
                  <a:lnTo>
                    <a:pt x="123" y="1120"/>
                  </a:lnTo>
                  <a:lnTo>
                    <a:pt x="123" y="1118"/>
                  </a:lnTo>
                  <a:lnTo>
                    <a:pt x="120" y="1118"/>
                  </a:lnTo>
                  <a:lnTo>
                    <a:pt x="113" y="1120"/>
                  </a:lnTo>
                  <a:lnTo>
                    <a:pt x="106" y="1123"/>
                  </a:lnTo>
                  <a:lnTo>
                    <a:pt x="97" y="1125"/>
                  </a:lnTo>
                  <a:lnTo>
                    <a:pt x="80" y="1122"/>
                  </a:lnTo>
                  <a:lnTo>
                    <a:pt x="61" y="1120"/>
                  </a:lnTo>
                  <a:lnTo>
                    <a:pt x="42" y="1120"/>
                  </a:lnTo>
                  <a:lnTo>
                    <a:pt x="24" y="1120"/>
                  </a:lnTo>
                  <a:lnTo>
                    <a:pt x="14" y="1120"/>
                  </a:lnTo>
                  <a:lnTo>
                    <a:pt x="7" y="1122"/>
                  </a:lnTo>
                  <a:lnTo>
                    <a:pt x="2" y="1122"/>
                  </a:lnTo>
                  <a:lnTo>
                    <a:pt x="0" y="1122"/>
                  </a:lnTo>
                  <a:lnTo>
                    <a:pt x="7" y="1113"/>
                  </a:lnTo>
                  <a:lnTo>
                    <a:pt x="14" y="1105"/>
                  </a:lnTo>
                  <a:lnTo>
                    <a:pt x="24" y="1095"/>
                  </a:lnTo>
                  <a:lnTo>
                    <a:pt x="31" y="1087"/>
                  </a:lnTo>
                  <a:lnTo>
                    <a:pt x="35" y="1082"/>
                  </a:lnTo>
                  <a:lnTo>
                    <a:pt x="40" y="1075"/>
                  </a:lnTo>
                  <a:lnTo>
                    <a:pt x="47" y="1066"/>
                  </a:lnTo>
                  <a:lnTo>
                    <a:pt x="57" y="1051"/>
                  </a:lnTo>
                  <a:lnTo>
                    <a:pt x="64" y="1042"/>
                  </a:lnTo>
                  <a:lnTo>
                    <a:pt x="73" y="1030"/>
                  </a:lnTo>
                  <a:lnTo>
                    <a:pt x="83" y="1017"/>
                  </a:lnTo>
                  <a:lnTo>
                    <a:pt x="92" y="1003"/>
                  </a:lnTo>
                  <a:lnTo>
                    <a:pt x="97" y="995"/>
                  </a:lnTo>
                  <a:lnTo>
                    <a:pt x="101" y="988"/>
                  </a:lnTo>
                  <a:lnTo>
                    <a:pt x="104" y="983"/>
                  </a:lnTo>
                  <a:lnTo>
                    <a:pt x="106" y="979"/>
                  </a:lnTo>
                </a:path>
              </a:pathLst>
            </a:custGeom>
            <a:solidFill>
              <a:srgbClr val="FFCC00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grpSp>
          <p:nvGrpSpPr>
            <p:cNvPr id="25612" name="Group 80"/>
            <p:cNvGrpSpPr>
              <a:grpSpLocks/>
            </p:cNvGrpSpPr>
            <p:nvPr/>
          </p:nvGrpSpPr>
          <p:grpSpPr bwMode="auto">
            <a:xfrm>
              <a:off x="2308" y="2974"/>
              <a:ext cx="735" cy="357"/>
              <a:chOff x="2308" y="2974"/>
              <a:chExt cx="735" cy="357"/>
            </a:xfrm>
          </p:grpSpPr>
          <p:sp>
            <p:nvSpPr>
              <p:cNvPr id="16429" name="Oval 73"/>
              <p:cNvSpPr>
                <a:spLocks noChangeArrowheads="1"/>
              </p:cNvSpPr>
              <p:nvPr/>
            </p:nvSpPr>
            <p:spPr bwMode="auto">
              <a:xfrm>
                <a:off x="2497" y="3169"/>
                <a:ext cx="142" cy="9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ZA" sz="1350"/>
              </a:p>
            </p:txBody>
          </p:sp>
          <p:grpSp>
            <p:nvGrpSpPr>
              <p:cNvPr id="25647" name="Group 77"/>
              <p:cNvGrpSpPr>
                <a:grpSpLocks/>
              </p:cNvGrpSpPr>
              <p:nvPr/>
            </p:nvGrpSpPr>
            <p:grpSpPr bwMode="auto">
              <a:xfrm>
                <a:off x="2308" y="2974"/>
                <a:ext cx="735" cy="357"/>
                <a:chOff x="2308" y="2974"/>
                <a:chExt cx="735" cy="357"/>
              </a:xfrm>
            </p:grpSpPr>
            <p:sp>
              <p:nvSpPr>
                <p:cNvPr id="16433" name="Line 74"/>
                <p:cNvSpPr>
                  <a:spLocks noChangeShapeType="1"/>
                </p:cNvSpPr>
                <p:nvPr/>
              </p:nvSpPr>
              <p:spPr bwMode="auto">
                <a:xfrm>
                  <a:off x="2400" y="3024"/>
                  <a:ext cx="528" cy="24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16434" name="Freeform 75"/>
                <p:cNvSpPr>
                  <a:spLocks/>
                </p:cNvSpPr>
                <p:nvPr/>
              </p:nvSpPr>
              <p:spPr bwMode="auto">
                <a:xfrm>
                  <a:off x="2880" y="3228"/>
                  <a:ext cx="163" cy="103"/>
                </a:xfrm>
                <a:custGeom>
                  <a:avLst/>
                  <a:gdLst>
                    <a:gd name="T0" fmla="*/ 4 w 163"/>
                    <a:gd name="T1" fmla="*/ 22 h 103"/>
                    <a:gd name="T2" fmla="*/ 10 w 163"/>
                    <a:gd name="T3" fmla="*/ 28 h 103"/>
                    <a:gd name="T4" fmla="*/ 15 w 163"/>
                    <a:gd name="T5" fmla="*/ 34 h 103"/>
                    <a:gd name="T6" fmla="*/ 20 w 163"/>
                    <a:gd name="T7" fmla="*/ 38 h 103"/>
                    <a:gd name="T8" fmla="*/ 23 w 163"/>
                    <a:gd name="T9" fmla="*/ 42 h 103"/>
                    <a:gd name="T10" fmla="*/ 27 w 163"/>
                    <a:gd name="T11" fmla="*/ 46 h 103"/>
                    <a:gd name="T12" fmla="*/ 30 w 163"/>
                    <a:gd name="T13" fmla="*/ 49 h 103"/>
                    <a:gd name="T14" fmla="*/ 34 w 163"/>
                    <a:gd name="T15" fmla="*/ 52 h 103"/>
                    <a:gd name="T16" fmla="*/ 38 w 163"/>
                    <a:gd name="T17" fmla="*/ 56 h 103"/>
                    <a:gd name="T18" fmla="*/ 44 w 163"/>
                    <a:gd name="T19" fmla="*/ 60 h 103"/>
                    <a:gd name="T20" fmla="*/ 51 w 163"/>
                    <a:gd name="T21" fmla="*/ 64 h 103"/>
                    <a:gd name="T22" fmla="*/ 56 w 163"/>
                    <a:gd name="T23" fmla="*/ 69 h 103"/>
                    <a:gd name="T24" fmla="*/ 58 w 163"/>
                    <a:gd name="T25" fmla="*/ 73 h 103"/>
                    <a:gd name="T26" fmla="*/ 61 w 163"/>
                    <a:gd name="T27" fmla="*/ 77 h 103"/>
                    <a:gd name="T28" fmla="*/ 63 w 163"/>
                    <a:gd name="T29" fmla="*/ 81 h 103"/>
                    <a:gd name="T30" fmla="*/ 66 w 163"/>
                    <a:gd name="T31" fmla="*/ 85 h 103"/>
                    <a:gd name="T32" fmla="*/ 69 w 163"/>
                    <a:gd name="T33" fmla="*/ 87 h 103"/>
                    <a:gd name="T34" fmla="*/ 73 w 163"/>
                    <a:gd name="T35" fmla="*/ 88 h 103"/>
                    <a:gd name="T36" fmla="*/ 79 w 163"/>
                    <a:gd name="T37" fmla="*/ 90 h 103"/>
                    <a:gd name="T38" fmla="*/ 86 w 163"/>
                    <a:gd name="T39" fmla="*/ 91 h 103"/>
                    <a:gd name="T40" fmla="*/ 91 w 163"/>
                    <a:gd name="T41" fmla="*/ 93 h 103"/>
                    <a:gd name="T42" fmla="*/ 98 w 163"/>
                    <a:gd name="T43" fmla="*/ 95 h 103"/>
                    <a:gd name="T44" fmla="*/ 105 w 163"/>
                    <a:gd name="T45" fmla="*/ 97 h 103"/>
                    <a:gd name="T46" fmla="*/ 110 w 163"/>
                    <a:gd name="T47" fmla="*/ 99 h 103"/>
                    <a:gd name="T48" fmla="*/ 116 w 163"/>
                    <a:gd name="T49" fmla="*/ 101 h 103"/>
                    <a:gd name="T50" fmla="*/ 119 w 163"/>
                    <a:gd name="T51" fmla="*/ 102 h 103"/>
                    <a:gd name="T52" fmla="*/ 120 w 163"/>
                    <a:gd name="T53" fmla="*/ 102 h 103"/>
                    <a:gd name="T54" fmla="*/ 127 w 163"/>
                    <a:gd name="T55" fmla="*/ 100 h 103"/>
                    <a:gd name="T56" fmla="*/ 132 w 163"/>
                    <a:gd name="T57" fmla="*/ 98 h 103"/>
                    <a:gd name="T58" fmla="*/ 136 w 163"/>
                    <a:gd name="T59" fmla="*/ 97 h 103"/>
                    <a:gd name="T60" fmla="*/ 141 w 163"/>
                    <a:gd name="T61" fmla="*/ 94 h 103"/>
                    <a:gd name="T62" fmla="*/ 143 w 163"/>
                    <a:gd name="T63" fmla="*/ 91 h 103"/>
                    <a:gd name="T64" fmla="*/ 146 w 163"/>
                    <a:gd name="T65" fmla="*/ 87 h 103"/>
                    <a:gd name="T66" fmla="*/ 148 w 163"/>
                    <a:gd name="T67" fmla="*/ 82 h 103"/>
                    <a:gd name="T68" fmla="*/ 151 w 163"/>
                    <a:gd name="T69" fmla="*/ 76 h 103"/>
                    <a:gd name="T70" fmla="*/ 154 w 163"/>
                    <a:gd name="T71" fmla="*/ 67 h 103"/>
                    <a:gd name="T72" fmla="*/ 158 w 163"/>
                    <a:gd name="T73" fmla="*/ 56 h 103"/>
                    <a:gd name="T74" fmla="*/ 159 w 163"/>
                    <a:gd name="T75" fmla="*/ 50 h 103"/>
                    <a:gd name="T76" fmla="*/ 161 w 163"/>
                    <a:gd name="T77" fmla="*/ 46 h 103"/>
                    <a:gd name="T78" fmla="*/ 162 w 163"/>
                    <a:gd name="T79" fmla="*/ 43 h 103"/>
                    <a:gd name="T80" fmla="*/ 162 w 163"/>
                    <a:gd name="T81" fmla="*/ 42 h 103"/>
                    <a:gd name="T82" fmla="*/ 157 w 163"/>
                    <a:gd name="T83" fmla="*/ 32 h 103"/>
                    <a:gd name="T84" fmla="*/ 150 w 163"/>
                    <a:gd name="T85" fmla="*/ 24 h 103"/>
                    <a:gd name="T86" fmla="*/ 142 w 163"/>
                    <a:gd name="T87" fmla="*/ 18 h 103"/>
                    <a:gd name="T88" fmla="*/ 133 w 163"/>
                    <a:gd name="T89" fmla="*/ 12 h 103"/>
                    <a:gd name="T90" fmla="*/ 123 w 163"/>
                    <a:gd name="T91" fmla="*/ 8 h 103"/>
                    <a:gd name="T92" fmla="*/ 112 w 163"/>
                    <a:gd name="T93" fmla="*/ 5 h 103"/>
                    <a:gd name="T94" fmla="*/ 90 w 163"/>
                    <a:gd name="T95" fmla="*/ 0 h 103"/>
                    <a:gd name="T96" fmla="*/ 75 w 163"/>
                    <a:gd name="T97" fmla="*/ 1 h 103"/>
                    <a:gd name="T98" fmla="*/ 63 w 163"/>
                    <a:gd name="T99" fmla="*/ 1 h 103"/>
                    <a:gd name="T100" fmla="*/ 53 w 163"/>
                    <a:gd name="T101" fmla="*/ 1 h 103"/>
                    <a:gd name="T102" fmla="*/ 45 w 163"/>
                    <a:gd name="T103" fmla="*/ 1 h 103"/>
                    <a:gd name="T104" fmla="*/ 38 w 163"/>
                    <a:gd name="T105" fmla="*/ 1 h 103"/>
                    <a:gd name="T106" fmla="*/ 33 w 163"/>
                    <a:gd name="T107" fmla="*/ 1 h 103"/>
                    <a:gd name="T108" fmla="*/ 28 w 163"/>
                    <a:gd name="T109" fmla="*/ 0 h 103"/>
                    <a:gd name="T110" fmla="*/ 22 w 163"/>
                    <a:gd name="T111" fmla="*/ 0 h 103"/>
                    <a:gd name="T112" fmla="*/ 17 w 163"/>
                    <a:gd name="T113" fmla="*/ 2 h 103"/>
                    <a:gd name="T114" fmla="*/ 14 w 163"/>
                    <a:gd name="T115" fmla="*/ 4 h 103"/>
                    <a:gd name="T116" fmla="*/ 11 w 163"/>
                    <a:gd name="T117" fmla="*/ 7 h 103"/>
                    <a:gd name="T118" fmla="*/ 7 w 163"/>
                    <a:gd name="T119" fmla="*/ 11 h 103"/>
                    <a:gd name="T120" fmla="*/ 3 w 163"/>
                    <a:gd name="T121" fmla="*/ 15 h 103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63"/>
                    <a:gd name="T184" fmla="*/ 0 h 103"/>
                    <a:gd name="T185" fmla="*/ 163 w 163"/>
                    <a:gd name="T186" fmla="*/ 103 h 103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63" h="103">
                      <a:moveTo>
                        <a:pt x="0" y="18"/>
                      </a:moveTo>
                      <a:lnTo>
                        <a:pt x="4" y="22"/>
                      </a:lnTo>
                      <a:lnTo>
                        <a:pt x="7" y="25"/>
                      </a:lnTo>
                      <a:lnTo>
                        <a:pt x="10" y="28"/>
                      </a:lnTo>
                      <a:lnTo>
                        <a:pt x="13" y="31"/>
                      </a:lnTo>
                      <a:lnTo>
                        <a:pt x="15" y="34"/>
                      </a:lnTo>
                      <a:lnTo>
                        <a:pt x="17" y="36"/>
                      </a:lnTo>
                      <a:lnTo>
                        <a:pt x="20" y="38"/>
                      </a:lnTo>
                      <a:lnTo>
                        <a:pt x="21" y="40"/>
                      </a:lnTo>
                      <a:lnTo>
                        <a:pt x="23" y="42"/>
                      </a:lnTo>
                      <a:lnTo>
                        <a:pt x="24" y="43"/>
                      </a:lnTo>
                      <a:lnTo>
                        <a:pt x="27" y="46"/>
                      </a:lnTo>
                      <a:lnTo>
                        <a:pt x="29" y="48"/>
                      </a:lnTo>
                      <a:lnTo>
                        <a:pt x="30" y="49"/>
                      </a:lnTo>
                      <a:lnTo>
                        <a:pt x="32" y="51"/>
                      </a:lnTo>
                      <a:lnTo>
                        <a:pt x="34" y="52"/>
                      </a:lnTo>
                      <a:lnTo>
                        <a:pt x="35" y="54"/>
                      </a:lnTo>
                      <a:lnTo>
                        <a:pt x="38" y="56"/>
                      </a:lnTo>
                      <a:lnTo>
                        <a:pt x="41" y="57"/>
                      </a:lnTo>
                      <a:lnTo>
                        <a:pt x="44" y="60"/>
                      </a:lnTo>
                      <a:lnTo>
                        <a:pt x="49" y="63"/>
                      </a:lnTo>
                      <a:lnTo>
                        <a:pt x="51" y="64"/>
                      </a:lnTo>
                      <a:lnTo>
                        <a:pt x="54" y="66"/>
                      </a:lnTo>
                      <a:lnTo>
                        <a:pt x="56" y="69"/>
                      </a:lnTo>
                      <a:lnTo>
                        <a:pt x="57" y="71"/>
                      </a:lnTo>
                      <a:lnTo>
                        <a:pt x="58" y="73"/>
                      </a:lnTo>
                      <a:lnTo>
                        <a:pt x="60" y="75"/>
                      </a:lnTo>
                      <a:lnTo>
                        <a:pt x="61" y="77"/>
                      </a:lnTo>
                      <a:lnTo>
                        <a:pt x="62" y="78"/>
                      </a:lnTo>
                      <a:lnTo>
                        <a:pt x="63" y="81"/>
                      </a:lnTo>
                      <a:lnTo>
                        <a:pt x="65" y="83"/>
                      </a:lnTo>
                      <a:lnTo>
                        <a:pt x="66" y="85"/>
                      </a:lnTo>
                      <a:lnTo>
                        <a:pt x="68" y="86"/>
                      </a:lnTo>
                      <a:lnTo>
                        <a:pt x="69" y="87"/>
                      </a:lnTo>
                      <a:lnTo>
                        <a:pt x="71" y="87"/>
                      </a:lnTo>
                      <a:lnTo>
                        <a:pt x="73" y="88"/>
                      </a:lnTo>
                      <a:lnTo>
                        <a:pt x="76" y="89"/>
                      </a:lnTo>
                      <a:lnTo>
                        <a:pt x="79" y="90"/>
                      </a:lnTo>
                      <a:lnTo>
                        <a:pt x="83" y="90"/>
                      </a:lnTo>
                      <a:lnTo>
                        <a:pt x="86" y="91"/>
                      </a:lnTo>
                      <a:lnTo>
                        <a:pt x="88" y="92"/>
                      </a:lnTo>
                      <a:lnTo>
                        <a:pt x="91" y="93"/>
                      </a:lnTo>
                      <a:lnTo>
                        <a:pt x="95" y="94"/>
                      </a:lnTo>
                      <a:lnTo>
                        <a:pt x="98" y="95"/>
                      </a:lnTo>
                      <a:lnTo>
                        <a:pt x="102" y="96"/>
                      </a:lnTo>
                      <a:lnTo>
                        <a:pt x="105" y="97"/>
                      </a:lnTo>
                      <a:lnTo>
                        <a:pt x="107" y="98"/>
                      </a:lnTo>
                      <a:lnTo>
                        <a:pt x="110" y="99"/>
                      </a:lnTo>
                      <a:lnTo>
                        <a:pt x="113" y="100"/>
                      </a:lnTo>
                      <a:lnTo>
                        <a:pt x="116" y="101"/>
                      </a:lnTo>
                      <a:lnTo>
                        <a:pt x="118" y="101"/>
                      </a:lnTo>
                      <a:lnTo>
                        <a:pt x="119" y="102"/>
                      </a:lnTo>
                      <a:lnTo>
                        <a:pt x="120" y="102"/>
                      </a:lnTo>
                      <a:lnTo>
                        <a:pt x="124" y="101"/>
                      </a:lnTo>
                      <a:lnTo>
                        <a:pt x="127" y="100"/>
                      </a:lnTo>
                      <a:lnTo>
                        <a:pt x="129" y="99"/>
                      </a:lnTo>
                      <a:lnTo>
                        <a:pt x="132" y="98"/>
                      </a:lnTo>
                      <a:lnTo>
                        <a:pt x="134" y="98"/>
                      </a:lnTo>
                      <a:lnTo>
                        <a:pt x="136" y="97"/>
                      </a:lnTo>
                      <a:lnTo>
                        <a:pt x="139" y="95"/>
                      </a:lnTo>
                      <a:lnTo>
                        <a:pt x="141" y="94"/>
                      </a:lnTo>
                      <a:lnTo>
                        <a:pt x="142" y="93"/>
                      </a:lnTo>
                      <a:lnTo>
                        <a:pt x="143" y="91"/>
                      </a:lnTo>
                      <a:lnTo>
                        <a:pt x="144" y="90"/>
                      </a:lnTo>
                      <a:lnTo>
                        <a:pt x="146" y="87"/>
                      </a:lnTo>
                      <a:lnTo>
                        <a:pt x="147" y="85"/>
                      </a:lnTo>
                      <a:lnTo>
                        <a:pt x="148" y="82"/>
                      </a:lnTo>
                      <a:lnTo>
                        <a:pt x="150" y="78"/>
                      </a:lnTo>
                      <a:lnTo>
                        <a:pt x="151" y="76"/>
                      </a:lnTo>
                      <a:lnTo>
                        <a:pt x="152" y="73"/>
                      </a:lnTo>
                      <a:lnTo>
                        <a:pt x="154" y="67"/>
                      </a:lnTo>
                      <a:lnTo>
                        <a:pt x="156" y="61"/>
                      </a:lnTo>
                      <a:lnTo>
                        <a:pt x="158" y="56"/>
                      </a:lnTo>
                      <a:lnTo>
                        <a:pt x="159" y="53"/>
                      </a:lnTo>
                      <a:lnTo>
                        <a:pt x="159" y="50"/>
                      </a:lnTo>
                      <a:lnTo>
                        <a:pt x="160" y="48"/>
                      </a:lnTo>
                      <a:lnTo>
                        <a:pt x="161" y="46"/>
                      </a:lnTo>
                      <a:lnTo>
                        <a:pt x="161" y="44"/>
                      </a:lnTo>
                      <a:lnTo>
                        <a:pt x="162" y="43"/>
                      </a:lnTo>
                      <a:lnTo>
                        <a:pt x="162" y="42"/>
                      </a:lnTo>
                      <a:lnTo>
                        <a:pt x="160" y="37"/>
                      </a:lnTo>
                      <a:lnTo>
                        <a:pt x="157" y="32"/>
                      </a:lnTo>
                      <a:lnTo>
                        <a:pt x="154" y="28"/>
                      </a:lnTo>
                      <a:lnTo>
                        <a:pt x="150" y="24"/>
                      </a:lnTo>
                      <a:lnTo>
                        <a:pt x="147" y="21"/>
                      </a:lnTo>
                      <a:lnTo>
                        <a:pt x="142" y="18"/>
                      </a:lnTo>
                      <a:lnTo>
                        <a:pt x="138" y="15"/>
                      </a:lnTo>
                      <a:lnTo>
                        <a:pt x="133" y="12"/>
                      </a:lnTo>
                      <a:lnTo>
                        <a:pt x="128" y="10"/>
                      </a:lnTo>
                      <a:lnTo>
                        <a:pt x="123" y="8"/>
                      </a:lnTo>
                      <a:lnTo>
                        <a:pt x="118" y="7"/>
                      </a:lnTo>
                      <a:lnTo>
                        <a:pt x="112" y="5"/>
                      </a:lnTo>
                      <a:lnTo>
                        <a:pt x="101" y="2"/>
                      </a:lnTo>
                      <a:lnTo>
                        <a:pt x="90" y="0"/>
                      </a:lnTo>
                      <a:lnTo>
                        <a:pt x="82" y="1"/>
                      </a:lnTo>
                      <a:lnTo>
                        <a:pt x="75" y="1"/>
                      </a:lnTo>
                      <a:lnTo>
                        <a:pt x="69" y="1"/>
                      </a:lnTo>
                      <a:lnTo>
                        <a:pt x="63" y="1"/>
                      </a:lnTo>
                      <a:lnTo>
                        <a:pt x="58" y="1"/>
                      </a:lnTo>
                      <a:lnTo>
                        <a:pt x="53" y="1"/>
                      </a:lnTo>
                      <a:lnTo>
                        <a:pt x="49" y="1"/>
                      </a:lnTo>
                      <a:lnTo>
                        <a:pt x="45" y="1"/>
                      </a:lnTo>
                      <a:lnTo>
                        <a:pt x="41" y="1"/>
                      </a:lnTo>
                      <a:lnTo>
                        <a:pt x="38" y="1"/>
                      </a:lnTo>
                      <a:lnTo>
                        <a:pt x="35" y="1"/>
                      </a:lnTo>
                      <a:lnTo>
                        <a:pt x="33" y="1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5" y="0"/>
                      </a:lnTo>
                      <a:lnTo>
                        <a:pt x="22" y="0"/>
                      </a:lnTo>
                      <a:lnTo>
                        <a:pt x="20" y="1"/>
                      </a:lnTo>
                      <a:lnTo>
                        <a:pt x="17" y="2"/>
                      </a:lnTo>
                      <a:lnTo>
                        <a:pt x="15" y="3"/>
                      </a:lnTo>
                      <a:lnTo>
                        <a:pt x="14" y="4"/>
                      </a:lnTo>
                      <a:lnTo>
                        <a:pt x="12" y="6"/>
                      </a:lnTo>
                      <a:lnTo>
                        <a:pt x="11" y="7"/>
                      </a:lnTo>
                      <a:lnTo>
                        <a:pt x="9" y="9"/>
                      </a:lnTo>
                      <a:lnTo>
                        <a:pt x="7" y="11"/>
                      </a:lnTo>
                      <a:lnTo>
                        <a:pt x="5" y="13"/>
                      </a:lnTo>
                      <a:lnTo>
                        <a:pt x="3" y="15"/>
                      </a:lnTo>
                      <a:lnTo>
                        <a:pt x="0" y="18"/>
                      </a:lnTo>
                    </a:path>
                  </a:pathLst>
                </a:custGeom>
                <a:solidFill>
                  <a:schemeClr val="tx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16435" name="Freeform 76"/>
                <p:cNvSpPr>
                  <a:spLocks/>
                </p:cNvSpPr>
                <p:nvPr/>
              </p:nvSpPr>
              <p:spPr bwMode="auto">
                <a:xfrm>
                  <a:off x="2308" y="2974"/>
                  <a:ext cx="159" cy="101"/>
                </a:xfrm>
                <a:custGeom>
                  <a:avLst/>
                  <a:gdLst>
                    <a:gd name="T0" fmla="*/ 153 w 159"/>
                    <a:gd name="T1" fmla="*/ 86 h 101"/>
                    <a:gd name="T2" fmla="*/ 144 w 159"/>
                    <a:gd name="T3" fmla="*/ 87 h 101"/>
                    <a:gd name="T4" fmla="*/ 137 w 159"/>
                    <a:gd name="T5" fmla="*/ 89 h 101"/>
                    <a:gd name="T6" fmla="*/ 131 w 159"/>
                    <a:gd name="T7" fmla="*/ 90 h 101"/>
                    <a:gd name="T8" fmla="*/ 124 w 159"/>
                    <a:gd name="T9" fmla="*/ 91 h 101"/>
                    <a:gd name="T10" fmla="*/ 118 w 159"/>
                    <a:gd name="T11" fmla="*/ 92 h 101"/>
                    <a:gd name="T12" fmla="*/ 111 w 159"/>
                    <a:gd name="T13" fmla="*/ 93 h 101"/>
                    <a:gd name="T14" fmla="*/ 106 w 159"/>
                    <a:gd name="T15" fmla="*/ 93 h 101"/>
                    <a:gd name="T16" fmla="*/ 100 w 159"/>
                    <a:gd name="T17" fmla="*/ 93 h 101"/>
                    <a:gd name="T18" fmla="*/ 95 w 159"/>
                    <a:gd name="T19" fmla="*/ 93 h 101"/>
                    <a:gd name="T20" fmla="*/ 89 w 159"/>
                    <a:gd name="T21" fmla="*/ 92 h 101"/>
                    <a:gd name="T22" fmla="*/ 83 w 159"/>
                    <a:gd name="T23" fmla="*/ 93 h 101"/>
                    <a:gd name="T24" fmla="*/ 76 w 159"/>
                    <a:gd name="T25" fmla="*/ 96 h 101"/>
                    <a:gd name="T26" fmla="*/ 70 w 159"/>
                    <a:gd name="T27" fmla="*/ 98 h 101"/>
                    <a:gd name="T28" fmla="*/ 66 w 159"/>
                    <a:gd name="T29" fmla="*/ 100 h 101"/>
                    <a:gd name="T30" fmla="*/ 62 w 159"/>
                    <a:gd name="T31" fmla="*/ 100 h 101"/>
                    <a:gd name="T32" fmla="*/ 58 w 159"/>
                    <a:gd name="T33" fmla="*/ 99 h 101"/>
                    <a:gd name="T34" fmla="*/ 52 w 159"/>
                    <a:gd name="T35" fmla="*/ 96 h 101"/>
                    <a:gd name="T36" fmla="*/ 46 w 159"/>
                    <a:gd name="T37" fmla="*/ 94 h 101"/>
                    <a:gd name="T38" fmla="*/ 41 w 159"/>
                    <a:gd name="T39" fmla="*/ 92 h 101"/>
                    <a:gd name="T40" fmla="*/ 34 w 159"/>
                    <a:gd name="T41" fmla="*/ 89 h 101"/>
                    <a:gd name="T42" fmla="*/ 28 w 159"/>
                    <a:gd name="T43" fmla="*/ 87 h 101"/>
                    <a:gd name="T44" fmla="*/ 22 w 159"/>
                    <a:gd name="T45" fmla="*/ 85 h 101"/>
                    <a:gd name="T46" fmla="*/ 16 w 159"/>
                    <a:gd name="T47" fmla="*/ 83 h 101"/>
                    <a:gd name="T48" fmla="*/ 13 w 159"/>
                    <a:gd name="T49" fmla="*/ 82 h 101"/>
                    <a:gd name="T50" fmla="*/ 12 w 159"/>
                    <a:gd name="T51" fmla="*/ 82 h 101"/>
                    <a:gd name="T52" fmla="*/ 8 w 159"/>
                    <a:gd name="T53" fmla="*/ 77 h 101"/>
                    <a:gd name="T54" fmla="*/ 5 w 159"/>
                    <a:gd name="T55" fmla="*/ 72 h 101"/>
                    <a:gd name="T56" fmla="*/ 2 w 159"/>
                    <a:gd name="T57" fmla="*/ 69 h 101"/>
                    <a:gd name="T58" fmla="*/ 0 w 159"/>
                    <a:gd name="T59" fmla="*/ 64 h 101"/>
                    <a:gd name="T60" fmla="*/ 0 w 159"/>
                    <a:gd name="T61" fmla="*/ 60 h 101"/>
                    <a:gd name="T62" fmla="*/ 0 w 159"/>
                    <a:gd name="T63" fmla="*/ 55 h 101"/>
                    <a:gd name="T64" fmla="*/ 1 w 159"/>
                    <a:gd name="T65" fmla="*/ 49 h 101"/>
                    <a:gd name="T66" fmla="*/ 3 w 159"/>
                    <a:gd name="T67" fmla="*/ 42 h 101"/>
                    <a:gd name="T68" fmla="*/ 5 w 159"/>
                    <a:gd name="T69" fmla="*/ 34 h 101"/>
                    <a:gd name="T70" fmla="*/ 9 w 159"/>
                    <a:gd name="T71" fmla="*/ 22 h 101"/>
                    <a:gd name="T72" fmla="*/ 10 w 159"/>
                    <a:gd name="T73" fmla="*/ 17 h 101"/>
                    <a:gd name="T74" fmla="*/ 12 w 159"/>
                    <a:gd name="T75" fmla="*/ 13 h 101"/>
                    <a:gd name="T76" fmla="*/ 13 w 159"/>
                    <a:gd name="T77" fmla="*/ 10 h 101"/>
                    <a:gd name="T78" fmla="*/ 13 w 159"/>
                    <a:gd name="T79" fmla="*/ 9 h 101"/>
                    <a:gd name="T80" fmla="*/ 18 w 159"/>
                    <a:gd name="T81" fmla="*/ 6 h 101"/>
                    <a:gd name="T82" fmla="*/ 28 w 159"/>
                    <a:gd name="T83" fmla="*/ 2 h 101"/>
                    <a:gd name="T84" fmla="*/ 38 w 159"/>
                    <a:gd name="T85" fmla="*/ 0 h 101"/>
                    <a:gd name="T86" fmla="*/ 48 w 159"/>
                    <a:gd name="T87" fmla="*/ 1 h 101"/>
                    <a:gd name="T88" fmla="*/ 59 w 159"/>
                    <a:gd name="T89" fmla="*/ 3 h 101"/>
                    <a:gd name="T90" fmla="*/ 70 w 159"/>
                    <a:gd name="T91" fmla="*/ 6 h 101"/>
                    <a:gd name="T92" fmla="*/ 86 w 159"/>
                    <a:gd name="T93" fmla="*/ 13 h 101"/>
                    <a:gd name="T94" fmla="*/ 102 w 159"/>
                    <a:gd name="T95" fmla="*/ 22 h 101"/>
                    <a:gd name="T96" fmla="*/ 112 w 159"/>
                    <a:gd name="T97" fmla="*/ 30 h 101"/>
                    <a:gd name="T98" fmla="*/ 121 w 159"/>
                    <a:gd name="T99" fmla="*/ 37 h 101"/>
                    <a:gd name="T100" fmla="*/ 129 w 159"/>
                    <a:gd name="T101" fmla="*/ 43 h 101"/>
                    <a:gd name="T102" fmla="*/ 135 w 159"/>
                    <a:gd name="T103" fmla="*/ 47 h 101"/>
                    <a:gd name="T104" fmla="*/ 140 w 159"/>
                    <a:gd name="T105" fmla="*/ 50 h 101"/>
                    <a:gd name="T106" fmla="*/ 146 w 159"/>
                    <a:gd name="T107" fmla="*/ 54 h 101"/>
                    <a:gd name="T108" fmla="*/ 151 w 159"/>
                    <a:gd name="T109" fmla="*/ 58 h 101"/>
                    <a:gd name="T110" fmla="*/ 154 w 159"/>
                    <a:gd name="T111" fmla="*/ 62 h 101"/>
                    <a:gd name="T112" fmla="*/ 155 w 159"/>
                    <a:gd name="T113" fmla="*/ 64 h 101"/>
                    <a:gd name="T114" fmla="*/ 156 w 159"/>
                    <a:gd name="T115" fmla="*/ 68 h 101"/>
                    <a:gd name="T116" fmla="*/ 156 w 159"/>
                    <a:gd name="T117" fmla="*/ 72 h 101"/>
                    <a:gd name="T118" fmla="*/ 157 w 159"/>
                    <a:gd name="T119" fmla="*/ 78 h 101"/>
                    <a:gd name="T120" fmla="*/ 158 w 159"/>
                    <a:gd name="T121" fmla="*/ 85 h 101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59"/>
                    <a:gd name="T184" fmla="*/ 0 h 101"/>
                    <a:gd name="T185" fmla="*/ 159 w 159"/>
                    <a:gd name="T186" fmla="*/ 101 h 101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59" h="101">
                      <a:moveTo>
                        <a:pt x="158" y="85"/>
                      </a:moveTo>
                      <a:lnTo>
                        <a:pt x="153" y="86"/>
                      </a:lnTo>
                      <a:lnTo>
                        <a:pt x="148" y="87"/>
                      </a:lnTo>
                      <a:lnTo>
                        <a:pt x="144" y="87"/>
                      </a:lnTo>
                      <a:lnTo>
                        <a:pt x="140" y="88"/>
                      </a:lnTo>
                      <a:lnTo>
                        <a:pt x="137" y="89"/>
                      </a:lnTo>
                      <a:lnTo>
                        <a:pt x="133" y="89"/>
                      </a:lnTo>
                      <a:lnTo>
                        <a:pt x="131" y="90"/>
                      </a:lnTo>
                      <a:lnTo>
                        <a:pt x="128" y="90"/>
                      </a:lnTo>
                      <a:lnTo>
                        <a:pt x="124" y="91"/>
                      </a:lnTo>
                      <a:lnTo>
                        <a:pt x="121" y="92"/>
                      </a:lnTo>
                      <a:lnTo>
                        <a:pt x="118" y="92"/>
                      </a:lnTo>
                      <a:lnTo>
                        <a:pt x="115" y="93"/>
                      </a:lnTo>
                      <a:lnTo>
                        <a:pt x="111" y="93"/>
                      </a:lnTo>
                      <a:lnTo>
                        <a:pt x="108" y="93"/>
                      </a:lnTo>
                      <a:lnTo>
                        <a:pt x="106" y="93"/>
                      </a:lnTo>
                      <a:lnTo>
                        <a:pt x="102" y="93"/>
                      </a:lnTo>
                      <a:lnTo>
                        <a:pt x="100" y="93"/>
                      </a:lnTo>
                      <a:lnTo>
                        <a:pt x="98" y="93"/>
                      </a:lnTo>
                      <a:lnTo>
                        <a:pt x="95" y="93"/>
                      </a:lnTo>
                      <a:lnTo>
                        <a:pt x="93" y="92"/>
                      </a:lnTo>
                      <a:lnTo>
                        <a:pt x="89" y="92"/>
                      </a:lnTo>
                      <a:lnTo>
                        <a:pt x="86" y="92"/>
                      </a:lnTo>
                      <a:lnTo>
                        <a:pt x="83" y="93"/>
                      </a:lnTo>
                      <a:lnTo>
                        <a:pt x="81" y="94"/>
                      </a:lnTo>
                      <a:lnTo>
                        <a:pt x="76" y="96"/>
                      </a:lnTo>
                      <a:lnTo>
                        <a:pt x="73" y="97"/>
                      </a:lnTo>
                      <a:lnTo>
                        <a:pt x="70" y="98"/>
                      </a:lnTo>
                      <a:lnTo>
                        <a:pt x="67" y="99"/>
                      </a:lnTo>
                      <a:lnTo>
                        <a:pt x="66" y="100"/>
                      </a:lnTo>
                      <a:lnTo>
                        <a:pt x="64" y="100"/>
                      </a:lnTo>
                      <a:lnTo>
                        <a:pt x="62" y="100"/>
                      </a:lnTo>
                      <a:lnTo>
                        <a:pt x="60" y="99"/>
                      </a:lnTo>
                      <a:lnTo>
                        <a:pt x="58" y="99"/>
                      </a:lnTo>
                      <a:lnTo>
                        <a:pt x="56" y="98"/>
                      </a:lnTo>
                      <a:lnTo>
                        <a:pt x="52" y="96"/>
                      </a:lnTo>
                      <a:lnTo>
                        <a:pt x="48" y="95"/>
                      </a:lnTo>
                      <a:lnTo>
                        <a:pt x="46" y="94"/>
                      </a:lnTo>
                      <a:lnTo>
                        <a:pt x="43" y="93"/>
                      </a:lnTo>
                      <a:lnTo>
                        <a:pt x="41" y="92"/>
                      </a:lnTo>
                      <a:lnTo>
                        <a:pt x="37" y="91"/>
                      </a:lnTo>
                      <a:lnTo>
                        <a:pt x="34" y="89"/>
                      </a:lnTo>
                      <a:lnTo>
                        <a:pt x="30" y="88"/>
                      </a:lnTo>
                      <a:lnTo>
                        <a:pt x="28" y="87"/>
                      </a:lnTo>
                      <a:lnTo>
                        <a:pt x="25" y="86"/>
                      </a:lnTo>
                      <a:lnTo>
                        <a:pt x="22" y="85"/>
                      </a:lnTo>
                      <a:lnTo>
                        <a:pt x="19" y="84"/>
                      </a:lnTo>
                      <a:lnTo>
                        <a:pt x="16" y="83"/>
                      </a:lnTo>
                      <a:lnTo>
                        <a:pt x="14" y="83"/>
                      </a:lnTo>
                      <a:lnTo>
                        <a:pt x="13" y="82"/>
                      </a:lnTo>
                      <a:lnTo>
                        <a:pt x="12" y="82"/>
                      </a:lnTo>
                      <a:lnTo>
                        <a:pt x="10" y="79"/>
                      </a:lnTo>
                      <a:lnTo>
                        <a:pt x="8" y="77"/>
                      </a:lnTo>
                      <a:lnTo>
                        <a:pt x="6" y="74"/>
                      </a:lnTo>
                      <a:lnTo>
                        <a:pt x="5" y="72"/>
                      </a:lnTo>
                      <a:lnTo>
                        <a:pt x="3" y="70"/>
                      </a:lnTo>
                      <a:lnTo>
                        <a:pt x="2" y="69"/>
                      </a:lnTo>
                      <a:lnTo>
                        <a:pt x="1" y="65"/>
                      </a:lnTo>
                      <a:lnTo>
                        <a:pt x="0" y="64"/>
                      </a:lnTo>
                      <a:lnTo>
                        <a:pt x="0" y="62"/>
                      </a:lnTo>
                      <a:lnTo>
                        <a:pt x="0" y="60"/>
                      </a:lnTo>
                      <a:lnTo>
                        <a:pt x="0" y="58"/>
                      </a:lnTo>
                      <a:lnTo>
                        <a:pt x="0" y="55"/>
                      </a:lnTo>
                      <a:lnTo>
                        <a:pt x="0" y="52"/>
                      </a:lnTo>
                      <a:lnTo>
                        <a:pt x="1" y="49"/>
                      </a:lnTo>
                      <a:lnTo>
                        <a:pt x="2" y="45"/>
                      </a:lnTo>
                      <a:lnTo>
                        <a:pt x="3" y="42"/>
                      </a:lnTo>
                      <a:lnTo>
                        <a:pt x="3" y="40"/>
                      </a:lnTo>
                      <a:lnTo>
                        <a:pt x="5" y="34"/>
                      </a:lnTo>
                      <a:lnTo>
                        <a:pt x="7" y="28"/>
                      </a:lnTo>
                      <a:lnTo>
                        <a:pt x="9" y="22"/>
                      </a:lnTo>
                      <a:lnTo>
                        <a:pt x="10" y="19"/>
                      </a:lnTo>
                      <a:lnTo>
                        <a:pt x="10" y="17"/>
                      </a:lnTo>
                      <a:lnTo>
                        <a:pt x="11" y="15"/>
                      </a:lnTo>
                      <a:lnTo>
                        <a:pt x="12" y="13"/>
                      </a:lnTo>
                      <a:lnTo>
                        <a:pt x="12" y="11"/>
                      </a:lnTo>
                      <a:lnTo>
                        <a:pt x="13" y="10"/>
                      </a:lnTo>
                      <a:lnTo>
                        <a:pt x="13" y="9"/>
                      </a:lnTo>
                      <a:lnTo>
                        <a:pt x="15" y="7"/>
                      </a:lnTo>
                      <a:lnTo>
                        <a:pt x="18" y="6"/>
                      </a:lnTo>
                      <a:lnTo>
                        <a:pt x="23" y="4"/>
                      </a:lnTo>
                      <a:lnTo>
                        <a:pt x="28" y="2"/>
                      </a:lnTo>
                      <a:lnTo>
                        <a:pt x="33" y="1"/>
                      </a:lnTo>
                      <a:lnTo>
                        <a:pt x="38" y="0"/>
                      </a:lnTo>
                      <a:lnTo>
                        <a:pt x="43" y="0"/>
                      </a:lnTo>
                      <a:lnTo>
                        <a:pt x="48" y="1"/>
                      </a:lnTo>
                      <a:lnTo>
                        <a:pt x="54" y="2"/>
                      </a:lnTo>
                      <a:lnTo>
                        <a:pt x="59" y="3"/>
                      </a:lnTo>
                      <a:lnTo>
                        <a:pt x="65" y="4"/>
                      </a:lnTo>
                      <a:lnTo>
                        <a:pt x="70" y="6"/>
                      </a:lnTo>
                      <a:lnTo>
                        <a:pt x="75" y="8"/>
                      </a:lnTo>
                      <a:lnTo>
                        <a:pt x="86" y="13"/>
                      </a:lnTo>
                      <a:lnTo>
                        <a:pt x="96" y="17"/>
                      </a:lnTo>
                      <a:lnTo>
                        <a:pt x="102" y="22"/>
                      </a:lnTo>
                      <a:lnTo>
                        <a:pt x="107" y="26"/>
                      </a:lnTo>
                      <a:lnTo>
                        <a:pt x="112" y="30"/>
                      </a:lnTo>
                      <a:lnTo>
                        <a:pt x="117" y="34"/>
                      </a:lnTo>
                      <a:lnTo>
                        <a:pt x="121" y="37"/>
                      </a:lnTo>
                      <a:lnTo>
                        <a:pt x="125" y="40"/>
                      </a:lnTo>
                      <a:lnTo>
                        <a:pt x="129" y="43"/>
                      </a:lnTo>
                      <a:lnTo>
                        <a:pt x="132" y="45"/>
                      </a:lnTo>
                      <a:lnTo>
                        <a:pt x="135" y="47"/>
                      </a:lnTo>
                      <a:lnTo>
                        <a:pt x="138" y="49"/>
                      </a:lnTo>
                      <a:lnTo>
                        <a:pt x="140" y="50"/>
                      </a:lnTo>
                      <a:lnTo>
                        <a:pt x="142" y="52"/>
                      </a:lnTo>
                      <a:lnTo>
                        <a:pt x="146" y="54"/>
                      </a:lnTo>
                      <a:lnTo>
                        <a:pt x="149" y="56"/>
                      </a:lnTo>
                      <a:lnTo>
                        <a:pt x="151" y="58"/>
                      </a:lnTo>
                      <a:lnTo>
                        <a:pt x="153" y="60"/>
                      </a:lnTo>
                      <a:lnTo>
                        <a:pt x="154" y="62"/>
                      </a:lnTo>
                      <a:lnTo>
                        <a:pt x="155" y="63"/>
                      </a:lnTo>
                      <a:lnTo>
                        <a:pt x="155" y="64"/>
                      </a:lnTo>
                      <a:lnTo>
                        <a:pt x="155" y="66"/>
                      </a:lnTo>
                      <a:lnTo>
                        <a:pt x="156" y="68"/>
                      </a:lnTo>
                      <a:lnTo>
                        <a:pt x="156" y="70"/>
                      </a:lnTo>
                      <a:lnTo>
                        <a:pt x="156" y="72"/>
                      </a:lnTo>
                      <a:lnTo>
                        <a:pt x="157" y="75"/>
                      </a:lnTo>
                      <a:lnTo>
                        <a:pt x="157" y="78"/>
                      </a:lnTo>
                      <a:lnTo>
                        <a:pt x="158" y="81"/>
                      </a:lnTo>
                      <a:lnTo>
                        <a:pt x="158" y="85"/>
                      </a:lnTo>
                    </a:path>
                  </a:pathLst>
                </a:custGeom>
                <a:solidFill>
                  <a:schemeClr val="tx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  <p:sp>
            <p:nvSpPr>
              <p:cNvPr id="16431" name="Freeform 78"/>
              <p:cNvSpPr>
                <a:spLocks/>
              </p:cNvSpPr>
              <p:nvPr/>
            </p:nvSpPr>
            <p:spPr bwMode="auto">
              <a:xfrm>
                <a:off x="2476" y="3066"/>
                <a:ext cx="49" cy="138"/>
              </a:xfrm>
              <a:custGeom>
                <a:avLst/>
                <a:gdLst>
                  <a:gd name="T0" fmla="*/ 28 w 49"/>
                  <a:gd name="T1" fmla="*/ 117 h 138"/>
                  <a:gd name="T2" fmla="*/ 21 w 49"/>
                  <a:gd name="T3" fmla="*/ 111 h 138"/>
                  <a:gd name="T4" fmla="*/ 16 w 49"/>
                  <a:gd name="T5" fmla="*/ 104 h 138"/>
                  <a:gd name="T6" fmla="*/ 11 w 49"/>
                  <a:gd name="T7" fmla="*/ 96 h 138"/>
                  <a:gd name="T8" fmla="*/ 7 w 49"/>
                  <a:gd name="T9" fmla="*/ 88 h 138"/>
                  <a:gd name="T10" fmla="*/ 4 w 49"/>
                  <a:gd name="T11" fmla="*/ 79 h 138"/>
                  <a:gd name="T12" fmla="*/ 2 w 49"/>
                  <a:gd name="T13" fmla="*/ 70 h 138"/>
                  <a:gd name="T14" fmla="*/ 1 w 49"/>
                  <a:gd name="T15" fmla="*/ 60 h 138"/>
                  <a:gd name="T16" fmla="*/ 1 w 49"/>
                  <a:gd name="T17" fmla="*/ 51 h 138"/>
                  <a:gd name="T18" fmla="*/ 2 w 49"/>
                  <a:gd name="T19" fmla="*/ 42 h 138"/>
                  <a:gd name="T20" fmla="*/ 4 w 49"/>
                  <a:gd name="T21" fmla="*/ 34 h 138"/>
                  <a:gd name="T22" fmla="*/ 8 w 49"/>
                  <a:gd name="T23" fmla="*/ 26 h 138"/>
                  <a:gd name="T24" fmla="*/ 12 w 49"/>
                  <a:gd name="T25" fmla="*/ 18 h 138"/>
                  <a:gd name="T26" fmla="*/ 18 w 49"/>
                  <a:gd name="T27" fmla="*/ 12 h 138"/>
                  <a:gd name="T28" fmla="*/ 25 w 49"/>
                  <a:gd name="T29" fmla="*/ 6 h 138"/>
                  <a:gd name="T30" fmla="*/ 33 w 49"/>
                  <a:gd name="T31" fmla="*/ 2 h 138"/>
                  <a:gd name="T32" fmla="*/ 40 w 49"/>
                  <a:gd name="T33" fmla="*/ 3 h 138"/>
                  <a:gd name="T34" fmla="*/ 43 w 49"/>
                  <a:gd name="T35" fmla="*/ 7 h 138"/>
                  <a:gd name="T36" fmla="*/ 45 w 49"/>
                  <a:gd name="T37" fmla="*/ 12 h 138"/>
                  <a:gd name="T38" fmla="*/ 46 w 49"/>
                  <a:gd name="T39" fmla="*/ 15 h 138"/>
                  <a:gd name="T40" fmla="*/ 47 w 49"/>
                  <a:gd name="T41" fmla="*/ 18 h 138"/>
                  <a:gd name="T42" fmla="*/ 48 w 49"/>
                  <a:gd name="T43" fmla="*/ 21 h 138"/>
                  <a:gd name="T44" fmla="*/ 47 w 49"/>
                  <a:gd name="T45" fmla="*/ 23 h 138"/>
                  <a:gd name="T46" fmla="*/ 46 w 49"/>
                  <a:gd name="T47" fmla="*/ 27 h 138"/>
                  <a:gd name="T48" fmla="*/ 44 w 49"/>
                  <a:gd name="T49" fmla="*/ 31 h 138"/>
                  <a:gd name="T50" fmla="*/ 40 w 49"/>
                  <a:gd name="T51" fmla="*/ 37 h 138"/>
                  <a:gd name="T52" fmla="*/ 36 w 49"/>
                  <a:gd name="T53" fmla="*/ 44 h 138"/>
                  <a:gd name="T54" fmla="*/ 32 w 49"/>
                  <a:gd name="T55" fmla="*/ 54 h 138"/>
                  <a:gd name="T56" fmla="*/ 33 w 49"/>
                  <a:gd name="T57" fmla="*/ 69 h 138"/>
                  <a:gd name="T58" fmla="*/ 34 w 49"/>
                  <a:gd name="T59" fmla="*/ 82 h 138"/>
                  <a:gd name="T60" fmla="*/ 36 w 49"/>
                  <a:gd name="T61" fmla="*/ 94 h 138"/>
                  <a:gd name="T62" fmla="*/ 37 w 49"/>
                  <a:gd name="T63" fmla="*/ 104 h 138"/>
                  <a:gd name="T64" fmla="*/ 38 w 49"/>
                  <a:gd name="T65" fmla="*/ 113 h 138"/>
                  <a:gd name="T66" fmla="*/ 39 w 49"/>
                  <a:gd name="T67" fmla="*/ 120 h 138"/>
                  <a:gd name="T68" fmla="*/ 40 w 49"/>
                  <a:gd name="T69" fmla="*/ 126 h 138"/>
                  <a:gd name="T70" fmla="*/ 41 w 49"/>
                  <a:gd name="T71" fmla="*/ 131 h 138"/>
                  <a:gd name="T72" fmla="*/ 41 w 49"/>
                  <a:gd name="T73" fmla="*/ 134 h 138"/>
                  <a:gd name="T74" fmla="*/ 41 w 49"/>
                  <a:gd name="T75" fmla="*/ 136 h 138"/>
                  <a:gd name="T76" fmla="*/ 41 w 49"/>
                  <a:gd name="T77" fmla="*/ 137 h 138"/>
                  <a:gd name="T78" fmla="*/ 40 w 49"/>
                  <a:gd name="T79" fmla="*/ 136 h 138"/>
                  <a:gd name="T80" fmla="*/ 39 w 49"/>
                  <a:gd name="T81" fmla="*/ 134 h 138"/>
                  <a:gd name="T82" fmla="*/ 37 w 49"/>
                  <a:gd name="T83" fmla="*/ 131 h 138"/>
                  <a:gd name="T84" fmla="*/ 35 w 49"/>
                  <a:gd name="T85" fmla="*/ 126 h 138"/>
                  <a:gd name="T86" fmla="*/ 32 w 49"/>
                  <a:gd name="T87" fmla="*/ 120 h 13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9"/>
                  <a:gd name="T133" fmla="*/ 0 h 138"/>
                  <a:gd name="T134" fmla="*/ 49 w 49"/>
                  <a:gd name="T135" fmla="*/ 138 h 13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9" h="138">
                    <a:moveTo>
                      <a:pt x="32" y="120"/>
                    </a:moveTo>
                    <a:lnTo>
                      <a:pt x="28" y="117"/>
                    </a:lnTo>
                    <a:lnTo>
                      <a:pt x="25" y="114"/>
                    </a:lnTo>
                    <a:lnTo>
                      <a:pt x="21" y="111"/>
                    </a:lnTo>
                    <a:lnTo>
                      <a:pt x="18" y="108"/>
                    </a:lnTo>
                    <a:lnTo>
                      <a:pt x="16" y="104"/>
                    </a:lnTo>
                    <a:lnTo>
                      <a:pt x="13" y="100"/>
                    </a:lnTo>
                    <a:lnTo>
                      <a:pt x="11" y="96"/>
                    </a:lnTo>
                    <a:lnTo>
                      <a:pt x="9" y="92"/>
                    </a:lnTo>
                    <a:lnTo>
                      <a:pt x="7" y="88"/>
                    </a:lnTo>
                    <a:lnTo>
                      <a:pt x="5" y="83"/>
                    </a:lnTo>
                    <a:lnTo>
                      <a:pt x="4" y="79"/>
                    </a:lnTo>
                    <a:lnTo>
                      <a:pt x="2" y="74"/>
                    </a:lnTo>
                    <a:lnTo>
                      <a:pt x="2" y="70"/>
                    </a:lnTo>
                    <a:lnTo>
                      <a:pt x="1" y="65"/>
                    </a:lnTo>
                    <a:lnTo>
                      <a:pt x="1" y="60"/>
                    </a:lnTo>
                    <a:lnTo>
                      <a:pt x="0" y="56"/>
                    </a:lnTo>
                    <a:lnTo>
                      <a:pt x="1" y="51"/>
                    </a:lnTo>
                    <a:lnTo>
                      <a:pt x="1" y="47"/>
                    </a:lnTo>
                    <a:lnTo>
                      <a:pt x="2" y="42"/>
                    </a:lnTo>
                    <a:lnTo>
                      <a:pt x="3" y="38"/>
                    </a:lnTo>
                    <a:lnTo>
                      <a:pt x="4" y="34"/>
                    </a:lnTo>
                    <a:lnTo>
                      <a:pt x="6" y="30"/>
                    </a:lnTo>
                    <a:lnTo>
                      <a:pt x="8" y="26"/>
                    </a:lnTo>
                    <a:lnTo>
                      <a:pt x="10" y="22"/>
                    </a:lnTo>
                    <a:lnTo>
                      <a:pt x="12" y="18"/>
                    </a:lnTo>
                    <a:lnTo>
                      <a:pt x="15" y="15"/>
                    </a:lnTo>
                    <a:lnTo>
                      <a:pt x="18" y="12"/>
                    </a:lnTo>
                    <a:lnTo>
                      <a:pt x="21" y="9"/>
                    </a:lnTo>
                    <a:lnTo>
                      <a:pt x="25" y="6"/>
                    </a:lnTo>
                    <a:lnTo>
                      <a:pt x="29" y="4"/>
                    </a:lnTo>
                    <a:lnTo>
                      <a:pt x="33" y="2"/>
                    </a:lnTo>
                    <a:lnTo>
                      <a:pt x="38" y="0"/>
                    </a:lnTo>
                    <a:lnTo>
                      <a:pt x="40" y="3"/>
                    </a:lnTo>
                    <a:lnTo>
                      <a:pt x="41" y="5"/>
                    </a:lnTo>
                    <a:lnTo>
                      <a:pt x="43" y="7"/>
                    </a:lnTo>
                    <a:lnTo>
                      <a:pt x="44" y="10"/>
                    </a:lnTo>
                    <a:lnTo>
                      <a:pt x="45" y="12"/>
                    </a:lnTo>
                    <a:lnTo>
                      <a:pt x="46" y="13"/>
                    </a:lnTo>
                    <a:lnTo>
                      <a:pt x="46" y="15"/>
                    </a:lnTo>
                    <a:lnTo>
                      <a:pt x="47" y="17"/>
                    </a:lnTo>
                    <a:lnTo>
                      <a:pt x="47" y="18"/>
                    </a:lnTo>
                    <a:lnTo>
                      <a:pt x="47" y="19"/>
                    </a:lnTo>
                    <a:lnTo>
                      <a:pt x="48" y="21"/>
                    </a:lnTo>
                    <a:lnTo>
                      <a:pt x="47" y="22"/>
                    </a:lnTo>
                    <a:lnTo>
                      <a:pt x="47" y="23"/>
                    </a:lnTo>
                    <a:lnTo>
                      <a:pt x="47" y="24"/>
                    </a:lnTo>
                    <a:lnTo>
                      <a:pt x="46" y="27"/>
                    </a:lnTo>
                    <a:lnTo>
                      <a:pt x="45" y="29"/>
                    </a:lnTo>
                    <a:lnTo>
                      <a:pt x="44" y="31"/>
                    </a:lnTo>
                    <a:lnTo>
                      <a:pt x="42" y="34"/>
                    </a:lnTo>
                    <a:lnTo>
                      <a:pt x="40" y="37"/>
                    </a:lnTo>
                    <a:lnTo>
                      <a:pt x="38" y="40"/>
                    </a:lnTo>
                    <a:lnTo>
                      <a:pt x="36" y="44"/>
                    </a:lnTo>
                    <a:lnTo>
                      <a:pt x="34" y="48"/>
                    </a:lnTo>
                    <a:lnTo>
                      <a:pt x="32" y="54"/>
                    </a:lnTo>
                    <a:lnTo>
                      <a:pt x="33" y="61"/>
                    </a:lnTo>
                    <a:lnTo>
                      <a:pt x="33" y="69"/>
                    </a:lnTo>
                    <a:lnTo>
                      <a:pt x="34" y="75"/>
                    </a:lnTo>
                    <a:lnTo>
                      <a:pt x="34" y="82"/>
                    </a:lnTo>
                    <a:lnTo>
                      <a:pt x="35" y="88"/>
                    </a:lnTo>
                    <a:lnTo>
                      <a:pt x="36" y="94"/>
                    </a:lnTo>
                    <a:lnTo>
                      <a:pt x="36" y="99"/>
                    </a:lnTo>
                    <a:lnTo>
                      <a:pt x="37" y="104"/>
                    </a:lnTo>
                    <a:lnTo>
                      <a:pt x="38" y="108"/>
                    </a:lnTo>
                    <a:lnTo>
                      <a:pt x="38" y="113"/>
                    </a:lnTo>
                    <a:lnTo>
                      <a:pt x="39" y="117"/>
                    </a:lnTo>
                    <a:lnTo>
                      <a:pt x="39" y="120"/>
                    </a:lnTo>
                    <a:lnTo>
                      <a:pt x="40" y="123"/>
                    </a:lnTo>
                    <a:lnTo>
                      <a:pt x="40" y="126"/>
                    </a:lnTo>
                    <a:lnTo>
                      <a:pt x="41" y="129"/>
                    </a:lnTo>
                    <a:lnTo>
                      <a:pt x="41" y="131"/>
                    </a:lnTo>
                    <a:lnTo>
                      <a:pt x="41" y="133"/>
                    </a:lnTo>
                    <a:lnTo>
                      <a:pt x="41" y="134"/>
                    </a:lnTo>
                    <a:lnTo>
                      <a:pt x="41" y="135"/>
                    </a:lnTo>
                    <a:lnTo>
                      <a:pt x="41" y="136"/>
                    </a:lnTo>
                    <a:lnTo>
                      <a:pt x="41" y="137"/>
                    </a:lnTo>
                    <a:lnTo>
                      <a:pt x="40" y="136"/>
                    </a:lnTo>
                    <a:lnTo>
                      <a:pt x="40" y="135"/>
                    </a:lnTo>
                    <a:lnTo>
                      <a:pt x="39" y="134"/>
                    </a:lnTo>
                    <a:lnTo>
                      <a:pt x="38" y="133"/>
                    </a:lnTo>
                    <a:lnTo>
                      <a:pt x="37" y="131"/>
                    </a:lnTo>
                    <a:lnTo>
                      <a:pt x="36" y="129"/>
                    </a:lnTo>
                    <a:lnTo>
                      <a:pt x="35" y="126"/>
                    </a:lnTo>
                    <a:lnTo>
                      <a:pt x="34" y="123"/>
                    </a:lnTo>
                    <a:lnTo>
                      <a:pt x="32" y="1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6432" name="Freeform 79"/>
              <p:cNvSpPr>
                <a:spLocks/>
              </p:cNvSpPr>
              <p:nvPr/>
            </p:nvSpPr>
            <p:spPr bwMode="auto">
              <a:xfrm>
                <a:off x="2634" y="3196"/>
                <a:ext cx="146" cy="57"/>
              </a:xfrm>
              <a:custGeom>
                <a:avLst/>
                <a:gdLst>
                  <a:gd name="T0" fmla="*/ 18 w 146"/>
                  <a:gd name="T1" fmla="*/ 21 h 57"/>
                  <a:gd name="T2" fmla="*/ 28 w 146"/>
                  <a:gd name="T3" fmla="*/ 24 h 57"/>
                  <a:gd name="T4" fmla="*/ 36 w 146"/>
                  <a:gd name="T5" fmla="*/ 26 h 57"/>
                  <a:gd name="T6" fmla="*/ 42 w 146"/>
                  <a:gd name="T7" fmla="*/ 28 h 57"/>
                  <a:gd name="T8" fmla="*/ 48 w 146"/>
                  <a:gd name="T9" fmla="*/ 29 h 57"/>
                  <a:gd name="T10" fmla="*/ 54 w 146"/>
                  <a:gd name="T11" fmla="*/ 31 h 57"/>
                  <a:gd name="T12" fmla="*/ 60 w 146"/>
                  <a:gd name="T13" fmla="*/ 32 h 57"/>
                  <a:gd name="T14" fmla="*/ 66 w 146"/>
                  <a:gd name="T15" fmla="*/ 32 h 57"/>
                  <a:gd name="T16" fmla="*/ 72 w 146"/>
                  <a:gd name="T17" fmla="*/ 31 h 57"/>
                  <a:gd name="T18" fmla="*/ 78 w 146"/>
                  <a:gd name="T19" fmla="*/ 30 h 57"/>
                  <a:gd name="T20" fmla="*/ 84 w 146"/>
                  <a:gd name="T21" fmla="*/ 29 h 57"/>
                  <a:gd name="T22" fmla="*/ 92 w 146"/>
                  <a:gd name="T23" fmla="*/ 28 h 57"/>
                  <a:gd name="T24" fmla="*/ 102 w 146"/>
                  <a:gd name="T25" fmla="*/ 27 h 57"/>
                  <a:gd name="T26" fmla="*/ 110 w 146"/>
                  <a:gd name="T27" fmla="*/ 24 h 57"/>
                  <a:gd name="T28" fmla="*/ 118 w 146"/>
                  <a:gd name="T29" fmla="*/ 16 h 57"/>
                  <a:gd name="T30" fmla="*/ 122 w 146"/>
                  <a:gd name="T31" fmla="*/ 11 h 57"/>
                  <a:gd name="T32" fmla="*/ 127 w 146"/>
                  <a:gd name="T33" fmla="*/ 6 h 57"/>
                  <a:gd name="T34" fmla="*/ 132 w 146"/>
                  <a:gd name="T35" fmla="*/ 3 h 57"/>
                  <a:gd name="T36" fmla="*/ 135 w 146"/>
                  <a:gd name="T37" fmla="*/ 1 h 57"/>
                  <a:gd name="T38" fmla="*/ 138 w 146"/>
                  <a:gd name="T39" fmla="*/ 0 h 57"/>
                  <a:gd name="T40" fmla="*/ 140 w 146"/>
                  <a:gd name="T41" fmla="*/ 0 h 57"/>
                  <a:gd name="T42" fmla="*/ 142 w 146"/>
                  <a:gd name="T43" fmla="*/ 0 h 57"/>
                  <a:gd name="T44" fmla="*/ 143 w 146"/>
                  <a:gd name="T45" fmla="*/ 1 h 57"/>
                  <a:gd name="T46" fmla="*/ 145 w 146"/>
                  <a:gd name="T47" fmla="*/ 3 h 57"/>
                  <a:gd name="T48" fmla="*/ 145 w 146"/>
                  <a:gd name="T49" fmla="*/ 6 h 57"/>
                  <a:gd name="T50" fmla="*/ 144 w 146"/>
                  <a:gd name="T51" fmla="*/ 10 h 57"/>
                  <a:gd name="T52" fmla="*/ 141 w 146"/>
                  <a:gd name="T53" fmla="*/ 15 h 57"/>
                  <a:gd name="T54" fmla="*/ 138 w 146"/>
                  <a:gd name="T55" fmla="*/ 20 h 57"/>
                  <a:gd name="T56" fmla="*/ 134 w 146"/>
                  <a:gd name="T57" fmla="*/ 28 h 57"/>
                  <a:gd name="T58" fmla="*/ 129 w 146"/>
                  <a:gd name="T59" fmla="*/ 34 h 57"/>
                  <a:gd name="T60" fmla="*/ 124 w 146"/>
                  <a:gd name="T61" fmla="*/ 39 h 57"/>
                  <a:gd name="T62" fmla="*/ 118 w 146"/>
                  <a:gd name="T63" fmla="*/ 44 h 57"/>
                  <a:gd name="T64" fmla="*/ 112 w 146"/>
                  <a:gd name="T65" fmla="*/ 47 h 57"/>
                  <a:gd name="T66" fmla="*/ 105 w 146"/>
                  <a:gd name="T67" fmla="*/ 51 h 57"/>
                  <a:gd name="T68" fmla="*/ 90 w 146"/>
                  <a:gd name="T69" fmla="*/ 56 h 57"/>
                  <a:gd name="T70" fmla="*/ 78 w 146"/>
                  <a:gd name="T71" fmla="*/ 54 h 57"/>
                  <a:gd name="T72" fmla="*/ 68 w 146"/>
                  <a:gd name="T73" fmla="*/ 52 h 57"/>
                  <a:gd name="T74" fmla="*/ 60 w 146"/>
                  <a:gd name="T75" fmla="*/ 49 h 57"/>
                  <a:gd name="T76" fmla="*/ 48 w 146"/>
                  <a:gd name="T77" fmla="*/ 46 h 57"/>
                  <a:gd name="T78" fmla="*/ 40 w 146"/>
                  <a:gd name="T79" fmla="*/ 43 h 57"/>
                  <a:gd name="T80" fmla="*/ 32 w 146"/>
                  <a:gd name="T81" fmla="*/ 39 h 57"/>
                  <a:gd name="T82" fmla="*/ 23 w 146"/>
                  <a:gd name="T83" fmla="*/ 35 h 57"/>
                  <a:gd name="T84" fmla="*/ 17 w 146"/>
                  <a:gd name="T85" fmla="*/ 31 h 57"/>
                  <a:gd name="T86" fmla="*/ 13 w 146"/>
                  <a:gd name="T87" fmla="*/ 31 h 57"/>
                  <a:gd name="T88" fmla="*/ 8 w 146"/>
                  <a:gd name="T89" fmla="*/ 30 h 57"/>
                  <a:gd name="T90" fmla="*/ 4 w 146"/>
                  <a:gd name="T91" fmla="*/ 29 h 57"/>
                  <a:gd name="T92" fmla="*/ 2 w 146"/>
                  <a:gd name="T93" fmla="*/ 28 h 57"/>
                  <a:gd name="T94" fmla="*/ 1 w 146"/>
                  <a:gd name="T95" fmla="*/ 27 h 57"/>
                  <a:gd name="T96" fmla="*/ 0 w 146"/>
                  <a:gd name="T97" fmla="*/ 25 h 57"/>
                  <a:gd name="T98" fmla="*/ 0 w 146"/>
                  <a:gd name="T99" fmla="*/ 24 h 57"/>
                  <a:gd name="T100" fmla="*/ 4 w 146"/>
                  <a:gd name="T101" fmla="*/ 22 h 57"/>
                  <a:gd name="T102" fmla="*/ 8 w 146"/>
                  <a:gd name="T103" fmla="*/ 21 h 57"/>
                  <a:gd name="T104" fmla="*/ 12 w 146"/>
                  <a:gd name="T105" fmla="*/ 20 h 5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46"/>
                  <a:gd name="T160" fmla="*/ 0 h 57"/>
                  <a:gd name="T161" fmla="*/ 146 w 146"/>
                  <a:gd name="T162" fmla="*/ 57 h 5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46" h="57">
                    <a:moveTo>
                      <a:pt x="12" y="20"/>
                    </a:moveTo>
                    <a:lnTo>
                      <a:pt x="18" y="21"/>
                    </a:lnTo>
                    <a:lnTo>
                      <a:pt x="23" y="23"/>
                    </a:lnTo>
                    <a:lnTo>
                      <a:pt x="28" y="24"/>
                    </a:lnTo>
                    <a:lnTo>
                      <a:pt x="32" y="25"/>
                    </a:lnTo>
                    <a:lnTo>
                      <a:pt x="36" y="26"/>
                    </a:lnTo>
                    <a:lnTo>
                      <a:pt x="39" y="27"/>
                    </a:lnTo>
                    <a:lnTo>
                      <a:pt x="42" y="28"/>
                    </a:lnTo>
                    <a:lnTo>
                      <a:pt x="45" y="29"/>
                    </a:lnTo>
                    <a:lnTo>
                      <a:pt x="48" y="29"/>
                    </a:lnTo>
                    <a:lnTo>
                      <a:pt x="50" y="30"/>
                    </a:lnTo>
                    <a:lnTo>
                      <a:pt x="54" y="31"/>
                    </a:lnTo>
                    <a:lnTo>
                      <a:pt x="57" y="32"/>
                    </a:lnTo>
                    <a:lnTo>
                      <a:pt x="60" y="32"/>
                    </a:lnTo>
                    <a:lnTo>
                      <a:pt x="63" y="32"/>
                    </a:lnTo>
                    <a:lnTo>
                      <a:pt x="66" y="32"/>
                    </a:lnTo>
                    <a:lnTo>
                      <a:pt x="70" y="31"/>
                    </a:lnTo>
                    <a:lnTo>
                      <a:pt x="72" y="31"/>
                    </a:lnTo>
                    <a:lnTo>
                      <a:pt x="75" y="31"/>
                    </a:lnTo>
                    <a:lnTo>
                      <a:pt x="78" y="30"/>
                    </a:lnTo>
                    <a:lnTo>
                      <a:pt x="81" y="30"/>
                    </a:lnTo>
                    <a:lnTo>
                      <a:pt x="84" y="29"/>
                    </a:lnTo>
                    <a:lnTo>
                      <a:pt x="88" y="29"/>
                    </a:lnTo>
                    <a:lnTo>
                      <a:pt x="92" y="28"/>
                    </a:lnTo>
                    <a:lnTo>
                      <a:pt x="97" y="27"/>
                    </a:lnTo>
                    <a:lnTo>
                      <a:pt x="102" y="27"/>
                    </a:lnTo>
                    <a:lnTo>
                      <a:pt x="108" y="26"/>
                    </a:lnTo>
                    <a:lnTo>
                      <a:pt x="110" y="24"/>
                    </a:lnTo>
                    <a:lnTo>
                      <a:pt x="113" y="21"/>
                    </a:lnTo>
                    <a:lnTo>
                      <a:pt x="118" y="16"/>
                    </a:lnTo>
                    <a:lnTo>
                      <a:pt x="120" y="13"/>
                    </a:lnTo>
                    <a:lnTo>
                      <a:pt x="122" y="11"/>
                    </a:lnTo>
                    <a:lnTo>
                      <a:pt x="125" y="9"/>
                    </a:lnTo>
                    <a:lnTo>
                      <a:pt x="127" y="6"/>
                    </a:lnTo>
                    <a:lnTo>
                      <a:pt x="130" y="5"/>
                    </a:lnTo>
                    <a:lnTo>
                      <a:pt x="132" y="3"/>
                    </a:lnTo>
                    <a:lnTo>
                      <a:pt x="135" y="2"/>
                    </a:lnTo>
                    <a:lnTo>
                      <a:pt x="135" y="1"/>
                    </a:lnTo>
                    <a:lnTo>
                      <a:pt x="137" y="1"/>
                    </a:lnTo>
                    <a:lnTo>
                      <a:pt x="138" y="0"/>
                    </a:lnTo>
                    <a:lnTo>
                      <a:pt x="139" y="0"/>
                    </a:lnTo>
                    <a:lnTo>
                      <a:pt x="140" y="0"/>
                    </a:lnTo>
                    <a:lnTo>
                      <a:pt x="141" y="0"/>
                    </a:lnTo>
                    <a:lnTo>
                      <a:pt x="142" y="0"/>
                    </a:lnTo>
                    <a:lnTo>
                      <a:pt x="142" y="1"/>
                    </a:lnTo>
                    <a:lnTo>
                      <a:pt x="143" y="1"/>
                    </a:lnTo>
                    <a:lnTo>
                      <a:pt x="144" y="2"/>
                    </a:lnTo>
                    <a:lnTo>
                      <a:pt x="145" y="3"/>
                    </a:lnTo>
                    <a:lnTo>
                      <a:pt x="145" y="4"/>
                    </a:lnTo>
                    <a:lnTo>
                      <a:pt x="145" y="6"/>
                    </a:lnTo>
                    <a:lnTo>
                      <a:pt x="145" y="8"/>
                    </a:lnTo>
                    <a:lnTo>
                      <a:pt x="144" y="10"/>
                    </a:lnTo>
                    <a:lnTo>
                      <a:pt x="142" y="13"/>
                    </a:lnTo>
                    <a:lnTo>
                      <a:pt x="141" y="15"/>
                    </a:lnTo>
                    <a:lnTo>
                      <a:pt x="139" y="18"/>
                    </a:lnTo>
                    <a:lnTo>
                      <a:pt x="138" y="20"/>
                    </a:lnTo>
                    <a:lnTo>
                      <a:pt x="136" y="24"/>
                    </a:lnTo>
                    <a:lnTo>
                      <a:pt x="134" y="28"/>
                    </a:lnTo>
                    <a:lnTo>
                      <a:pt x="131" y="31"/>
                    </a:lnTo>
                    <a:lnTo>
                      <a:pt x="129" y="34"/>
                    </a:lnTo>
                    <a:lnTo>
                      <a:pt x="126" y="37"/>
                    </a:lnTo>
                    <a:lnTo>
                      <a:pt x="124" y="39"/>
                    </a:lnTo>
                    <a:lnTo>
                      <a:pt x="121" y="41"/>
                    </a:lnTo>
                    <a:lnTo>
                      <a:pt x="118" y="44"/>
                    </a:lnTo>
                    <a:lnTo>
                      <a:pt x="115" y="46"/>
                    </a:lnTo>
                    <a:lnTo>
                      <a:pt x="112" y="47"/>
                    </a:lnTo>
                    <a:lnTo>
                      <a:pt x="109" y="49"/>
                    </a:lnTo>
                    <a:lnTo>
                      <a:pt x="105" y="51"/>
                    </a:lnTo>
                    <a:lnTo>
                      <a:pt x="98" y="53"/>
                    </a:lnTo>
                    <a:lnTo>
                      <a:pt x="90" y="56"/>
                    </a:lnTo>
                    <a:lnTo>
                      <a:pt x="84" y="55"/>
                    </a:lnTo>
                    <a:lnTo>
                      <a:pt x="78" y="54"/>
                    </a:lnTo>
                    <a:lnTo>
                      <a:pt x="73" y="53"/>
                    </a:lnTo>
                    <a:lnTo>
                      <a:pt x="68" y="52"/>
                    </a:lnTo>
                    <a:lnTo>
                      <a:pt x="64" y="51"/>
                    </a:lnTo>
                    <a:lnTo>
                      <a:pt x="60" y="49"/>
                    </a:lnTo>
                    <a:lnTo>
                      <a:pt x="52" y="47"/>
                    </a:lnTo>
                    <a:lnTo>
                      <a:pt x="48" y="46"/>
                    </a:lnTo>
                    <a:lnTo>
                      <a:pt x="44" y="44"/>
                    </a:lnTo>
                    <a:lnTo>
                      <a:pt x="40" y="43"/>
                    </a:lnTo>
                    <a:lnTo>
                      <a:pt x="36" y="41"/>
                    </a:lnTo>
                    <a:lnTo>
                      <a:pt x="32" y="39"/>
                    </a:lnTo>
                    <a:lnTo>
                      <a:pt x="28" y="37"/>
                    </a:lnTo>
                    <a:lnTo>
                      <a:pt x="23" y="35"/>
                    </a:lnTo>
                    <a:lnTo>
                      <a:pt x="18" y="32"/>
                    </a:lnTo>
                    <a:lnTo>
                      <a:pt x="17" y="31"/>
                    </a:lnTo>
                    <a:lnTo>
                      <a:pt x="16" y="31"/>
                    </a:lnTo>
                    <a:lnTo>
                      <a:pt x="13" y="31"/>
                    </a:lnTo>
                    <a:lnTo>
                      <a:pt x="11" y="30"/>
                    </a:lnTo>
                    <a:lnTo>
                      <a:pt x="8" y="30"/>
                    </a:lnTo>
                    <a:lnTo>
                      <a:pt x="5" y="30"/>
                    </a:lnTo>
                    <a:lnTo>
                      <a:pt x="4" y="29"/>
                    </a:lnTo>
                    <a:lnTo>
                      <a:pt x="3" y="29"/>
                    </a:lnTo>
                    <a:lnTo>
                      <a:pt x="2" y="28"/>
                    </a:lnTo>
                    <a:lnTo>
                      <a:pt x="1" y="28"/>
                    </a:lnTo>
                    <a:lnTo>
                      <a:pt x="1" y="27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2" y="23"/>
                    </a:lnTo>
                    <a:lnTo>
                      <a:pt x="4" y="22"/>
                    </a:lnTo>
                    <a:lnTo>
                      <a:pt x="6" y="22"/>
                    </a:lnTo>
                    <a:lnTo>
                      <a:pt x="8" y="21"/>
                    </a:lnTo>
                    <a:lnTo>
                      <a:pt x="10" y="21"/>
                    </a:lnTo>
                    <a:lnTo>
                      <a:pt x="12" y="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sp>
          <p:nvSpPr>
            <p:cNvPr id="16396" name="Freeform 81"/>
            <p:cNvSpPr>
              <a:spLocks/>
            </p:cNvSpPr>
            <p:nvPr/>
          </p:nvSpPr>
          <p:spPr bwMode="auto">
            <a:xfrm>
              <a:off x="1730" y="3378"/>
              <a:ext cx="419" cy="619"/>
            </a:xfrm>
            <a:custGeom>
              <a:avLst/>
              <a:gdLst>
                <a:gd name="T0" fmla="*/ 414 w 419"/>
                <a:gd name="T1" fmla="*/ 6 h 619"/>
                <a:gd name="T2" fmla="*/ 406 w 419"/>
                <a:gd name="T3" fmla="*/ 18 h 619"/>
                <a:gd name="T4" fmla="*/ 401 w 419"/>
                <a:gd name="T5" fmla="*/ 26 h 619"/>
                <a:gd name="T6" fmla="*/ 394 w 419"/>
                <a:gd name="T7" fmla="*/ 34 h 619"/>
                <a:gd name="T8" fmla="*/ 387 w 419"/>
                <a:gd name="T9" fmla="*/ 43 h 619"/>
                <a:gd name="T10" fmla="*/ 377 w 419"/>
                <a:gd name="T11" fmla="*/ 57 h 619"/>
                <a:gd name="T12" fmla="*/ 365 w 419"/>
                <a:gd name="T13" fmla="*/ 73 h 619"/>
                <a:gd name="T14" fmla="*/ 354 w 419"/>
                <a:gd name="T15" fmla="*/ 87 h 619"/>
                <a:gd name="T16" fmla="*/ 352 w 419"/>
                <a:gd name="T17" fmla="*/ 90 h 619"/>
                <a:gd name="T18" fmla="*/ 347 w 419"/>
                <a:gd name="T19" fmla="*/ 105 h 619"/>
                <a:gd name="T20" fmla="*/ 344 w 419"/>
                <a:gd name="T21" fmla="*/ 116 h 619"/>
                <a:gd name="T22" fmla="*/ 341 w 419"/>
                <a:gd name="T23" fmla="*/ 126 h 619"/>
                <a:gd name="T24" fmla="*/ 340 w 419"/>
                <a:gd name="T25" fmla="*/ 126 h 619"/>
                <a:gd name="T26" fmla="*/ 340 w 419"/>
                <a:gd name="T27" fmla="*/ 121 h 619"/>
                <a:gd name="T28" fmla="*/ 338 w 419"/>
                <a:gd name="T29" fmla="*/ 118 h 619"/>
                <a:gd name="T30" fmla="*/ 330 w 419"/>
                <a:gd name="T31" fmla="*/ 122 h 619"/>
                <a:gd name="T32" fmla="*/ 320 w 419"/>
                <a:gd name="T33" fmla="*/ 134 h 619"/>
                <a:gd name="T34" fmla="*/ 311 w 419"/>
                <a:gd name="T35" fmla="*/ 146 h 619"/>
                <a:gd name="T36" fmla="*/ 299 w 419"/>
                <a:gd name="T37" fmla="*/ 163 h 619"/>
                <a:gd name="T38" fmla="*/ 288 w 419"/>
                <a:gd name="T39" fmla="*/ 182 h 619"/>
                <a:gd name="T40" fmla="*/ 284 w 419"/>
                <a:gd name="T41" fmla="*/ 201 h 619"/>
                <a:gd name="T42" fmla="*/ 282 w 419"/>
                <a:gd name="T43" fmla="*/ 220 h 619"/>
                <a:gd name="T44" fmla="*/ 277 w 419"/>
                <a:gd name="T45" fmla="*/ 238 h 619"/>
                <a:gd name="T46" fmla="*/ 266 w 419"/>
                <a:gd name="T47" fmla="*/ 258 h 619"/>
                <a:gd name="T48" fmla="*/ 247 w 419"/>
                <a:gd name="T49" fmla="*/ 282 h 619"/>
                <a:gd name="T50" fmla="*/ 235 w 419"/>
                <a:gd name="T51" fmla="*/ 310 h 619"/>
                <a:gd name="T52" fmla="*/ 230 w 419"/>
                <a:gd name="T53" fmla="*/ 335 h 619"/>
                <a:gd name="T54" fmla="*/ 223 w 419"/>
                <a:gd name="T55" fmla="*/ 354 h 619"/>
                <a:gd name="T56" fmla="*/ 213 w 419"/>
                <a:gd name="T57" fmla="*/ 367 h 619"/>
                <a:gd name="T58" fmla="*/ 201 w 419"/>
                <a:gd name="T59" fmla="*/ 377 h 619"/>
                <a:gd name="T60" fmla="*/ 186 w 419"/>
                <a:gd name="T61" fmla="*/ 385 h 619"/>
                <a:gd name="T62" fmla="*/ 166 w 419"/>
                <a:gd name="T63" fmla="*/ 392 h 619"/>
                <a:gd name="T64" fmla="*/ 140 w 419"/>
                <a:gd name="T65" fmla="*/ 398 h 619"/>
                <a:gd name="T66" fmla="*/ 119 w 419"/>
                <a:gd name="T67" fmla="*/ 406 h 619"/>
                <a:gd name="T68" fmla="*/ 109 w 419"/>
                <a:gd name="T69" fmla="*/ 414 h 619"/>
                <a:gd name="T70" fmla="*/ 102 w 419"/>
                <a:gd name="T71" fmla="*/ 419 h 619"/>
                <a:gd name="T72" fmla="*/ 100 w 419"/>
                <a:gd name="T73" fmla="*/ 420 h 619"/>
                <a:gd name="T74" fmla="*/ 99 w 419"/>
                <a:gd name="T75" fmla="*/ 419 h 619"/>
                <a:gd name="T76" fmla="*/ 96 w 419"/>
                <a:gd name="T77" fmla="*/ 419 h 619"/>
                <a:gd name="T78" fmla="*/ 86 w 419"/>
                <a:gd name="T79" fmla="*/ 422 h 619"/>
                <a:gd name="T80" fmla="*/ 73 w 419"/>
                <a:gd name="T81" fmla="*/ 428 h 619"/>
                <a:gd name="T82" fmla="*/ 60 w 419"/>
                <a:gd name="T83" fmla="*/ 434 h 619"/>
                <a:gd name="T84" fmla="*/ 40 w 419"/>
                <a:gd name="T85" fmla="*/ 445 h 619"/>
                <a:gd name="T86" fmla="*/ 21 w 419"/>
                <a:gd name="T87" fmla="*/ 463 h 619"/>
                <a:gd name="T88" fmla="*/ 9 w 419"/>
                <a:gd name="T89" fmla="*/ 482 h 619"/>
                <a:gd name="T90" fmla="*/ 2 w 419"/>
                <a:gd name="T91" fmla="*/ 504 h 619"/>
                <a:gd name="T92" fmla="*/ 0 w 419"/>
                <a:gd name="T93" fmla="*/ 529 h 619"/>
                <a:gd name="T94" fmla="*/ 2 w 419"/>
                <a:gd name="T95" fmla="*/ 567 h 619"/>
                <a:gd name="T96" fmla="*/ 4 w 419"/>
                <a:gd name="T97" fmla="*/ 618 h 61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419"/>
                <a:gd name="T148" fmla="*/ 0 h 619"/>
                <a:gd name="T149" fmla="*/ 419 w 419"/>
                <a:gd name="T150" fmla="*/ 619 h 61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419" h="619">
                  <a:moveTo>
                    <a:pt x="418" y="0"/>
                  </a:moveTo>
                  <a:lnTo>
                    <a:pt x="414" y="6"/>
                  </a:lnTo>
                  <a:lnTo>
                    <a:pt x="411" y="11"/>
                  </a:lnTo>
                  <a:lnTo>
                    <a:pt x="406" y="18"/>
                  </a:lnTo>
                  <a:lnTo>
                    <a:pt x="404" y="22"/>
                  </a:lnTo>
                  <a:lnTo>
                    <a:pt x="401" y="26"/>
                  </a:lnTo>
                  <a:lnTo>
                    <a:pt x="396" y="31"/>
                  </a:lnTo>
                  <a:lnTo>
                    <a:pt x="394" y="34"/>
                  </a:lnTo>
                  <a:lnTo>
                    <a:pt x="391" y="38"/>
                  </a:lnTo>
                  <a:lnTo>
                    <a:pt x="387" y="43"/>
                  </a:lnTo>
                  <a:lnTo>
                    <a:pt x="382" y="50"/>
                  </a:lnTo>
                  <a:lnTo>
                    <a:pt x="377" y="57"/>
                  </a:lnTo>
                  <a:lnTo>
                    <a:pt x="370" y="66"/>
                  </a:lnTo>
                  <a:lnTo>
                    <a:pt x="365" y="73"/>
                  </a:lnTo>
                  <a:lnTo>
                    <a:pt x="359" y="81"/>
                  </a:lnTo>
                  <a:lnTo>
                    <a:pt x="354" y="87"/>
                  </a:lnTo>
                  <a:lnTo>
                    <a:pt x="353" y="89"/>
                  </a:lnTo>
                  <a:lnTo>
                    <a:pt x="352" y="90"/>
                  </a:lnTo>
                  <a:lnTo>
                    <a:pt x="349" y="98"/>
                  </a:lnTo>
                  <a:lnTo>
                    <a:pt x="347" y="105"/>
                  </a:lnTo>
                  <a:lnTo>
                    <a:pt x="345" y="111"/>
                  </a:lnTo>
                  <a:lnTo>
                    <a:pt x="344" y="116"/>
                  </a:lnTo>
                  <a:lnTo>
                    <a:pt x="342" y="122"/>
                  </a:lnTo>
                  <a:lnTo>
                    <a:pt x="341" y="126"/>
                  </a:lnTo>
                  <a:lnTo>
                    <a:pt x="340" y="127"/>
                  </a:lnTo>
                  <a:lnTo>
                    <a:pt x="340" y="126"/>
                  </a:lnTo>
                  <a:lnTo>
                    <a:pt x="340" y="124"/>
                  </a:lnTo>
                  <a:lnTo>
                    <a:pt x="340" y="121"/>
                  </a:lnTo>
                  <a:lnTo>
                    <a:pt x="339" y="119"/>
                  </a:lnTo>
                  <a:lnTo>
                    <a:pt x="338" y="118"/>
                  </a:lnTo>
                  <a:lnTo>
                    <a:pt x="335" y="119"/>
                  </a:lnTo>
                  <a:lnTo>
                    <a:pt x="330" y="122"/>
                  </a:lnTo>
                  <a:lnTo>
                    <a:pt x="325" y="129"/>
                  </a:lnTo>
                  <a:lnTo>
                    <a:pt x="320" y="134"/>
                  </a:lnTo>
                  <a:lnTo>
                    <a:pt x="316" y="139"/>
                  </a:lnTo>
                  <a:lnTo>
                    <a:pt x="311" y="146"/>
                  </a:lnTo>
                  <a:lnTo>
                    <a:pt x="306" y="155"/>
                  </a:lnTo>
                  <a:lnTo>
                    <a:pt x="299" y="163"/>
                  </a:lnTo>
                  <a:lnTo>
                    <a:pt x="292" y="174"/>
                  </a:lnTo>
                  <a:lnTo>
                    <a:pt x="288" y="182"/>
                  </a:lnTo>
                  <a:lnTo>
                    <a:pt x="285" y="191"/>
                  </a:lnTo>
                  <a:lnTo>
                    <a:pt x="284" y="201"/>
                  </a:lnTo>
                  <a:lnTo>
                    <a:pt x="282" y="210"/>
                  </a:lnTo>
                  <a:lnTo>
                    <a:pt x="282" y="220"/>
                  </a:lnTo>
                  <a:lnTo>
                    <a:pt x="280" y="229"/>
                  </a:lnTo>
                  <a:lnTo>
                    <a:pt x="277" y="238"/>
                  </a:lnTo>
                  <a:lnTo>
                    <a:pt x="274" y="246"/>
                  </a:lnTo>
                  <a:lnTo>
                    <a:pt x="266" y="258"/>
                  </a:lnTo>
                  <a:lnTo>
                    <a:pt x="257" y="270"/>
                  </a:lnTo>
                  <a:lnTo>
                    <a:pt x="247" y="282"/>
                  </a:lnTo>
                  <a:lnTo>
                    <a:pt x="238" y="294"/>
                  </a:lnTo>
                  <a:lnTo>
                    <a:pt x="235" y="310"/>
                  </a:lnTo>
                  <a:lnTo>
                    <a:pt x="232" y="323"/>
                  </a:lnTo>
                  <a:lnTo>
                    <a:pt x="230" y="335"/>
                  </a:lnTo>
                  <a:lnTo>
                    <a:pt x="226" y="345"/>
                  </a:lnTo>
                  <a:lnTo>
                    <a:pt x="223" y="354"/>
                  </a:lnTo>
                  <a:lnTo>
                    <a:pt x="218" y="361"/>
                  </a:lnTo>
                  <a:lnTo>
                    <a:pt x="213" y="367"/>
                  </a:lnTo>
                  <a:lnTo>
                    <a:pt x="208" y="373"/>
                  </a:lnTo>
                  <a:lnTo>
                    <a:pt x="201" y="377"/>
                  </a:lnTo>
                  <a:lnTo>
                    <a:pt x="194" y="382"/>
                  </a:lnTo>
                  <a:lnTo>
                    <a:pt x="186" y="385"/>
                  </a:lnTo>
                  <a:lnTo>
                    <a:pt x="176" y="389"/>
                  </a:lnTo>
                  <a:lnTo>
                    <a:pt x="166" y="392"/>
                  </a:lnTo>
                  <a:lnTo>
                    <a:pt x="153" y="395"/>
                  </a:lnTo>
                  <a:lnTo>
                    <a:pt x="140" y="398"/>
                  </a:lnTo>
                  <a:lnTo>
                    <a:pt x="124" y="402"/>
                  </a:lnTo>
                  <a:lnTo>
                    <a:pt x="119" y="406"/>
                  </a:lnTo>
                  <a:lnTo>
                    <a:pt x="116" y="409"/>
                  </a:lnTo>
                  <a:lnTo>
                    <a:pt x="109" y="414"/>
                  </a:lnTo>
                  <a:lnTo>
                    <a:pt x="104" y="417"/>
                  </a:lnTo>
                  <a:lnTo>
                    <a:pt x="102" y="419"/>
                  </a:lnTo>
                  <a:lnTo>
                    <a:pt x="101" y="420"/>
                  </a:lnTo>
                  <a:lnTo>
                    <a:pt x="100" y="420"/>
                  </a:lnTo>
                  <a:lnTo>
                    <a:pt x="100" y="419"/>
                  </a:lnTo>
                  <a:lnTo>
                    <a:pt x="99" y="419"/>
                  </a:lnTo>
                  <a:lnTo>
                    <a:pt x="96" y="419"/>
                  </a:lnTo>
                  <a:lnTo>
                    <a:pt x="92" y="420"/>
                  </a:lnTo>
                  <a:lnTo>
                    <a:pt x="86" y="422"/>
                  </a:lnTo>
                  <a:lnTo>
                    <a:pt x="78" y="426"/>
                  </a:lnTo>
                  <a:lnTo>
                    <a:pt x="73" y="428"/>
                  </a:lnTo>
                  <a:lnTo>
                    <a:pt x="66" y="431"/>
                  </a:lnTo>
                  <a:lnTo>
                    <a:pt x="60" y="434"/>
                  </a:lnTo>
                  <a:lnTo>
                    <a:pt x="52" y="438"/>
                  </a:lnTo>
                  <a:lnTo>
                    <a:pt x="40" y="445"/>
                  </a:lnTo>
                  <a:lnTo>
                    <a:pt x="29" y="454"/>
                  </a:lnTo>
                  <a:lnTo>
                    <a:pt x="21" y="463"/>
                  </a:lnTo>
                  <a:lnTo>
                    <a:pt x="14" y="472"/>
                  </a:lnTo>
                  <a:lnTo>
                    <a:pt x="9" y="482"/>
                  </a:lnTo>
                  <a:lnTo>
                    <a:pt x="5" y="493"/>
                  </a:lnTo>
                  <a:lnTo>
                    <a:pt x="2" y="504"/>
                  </a:lnTo>
                  <a:lnTo>
                    <a:pt x="1" y="516"/>
                  </a:lnTo>
                  <a:lnTo>
                    <a:pt x="0" y="529"/>
                  </a:lnTo>
                  <a:lnTo>
                    <a:pt x="0" y="541"/>
                  </a:lnTo>
                  <a:lnTo>
                    <a:pt x="2" y="567"/>
                  </a:lnTo>
                  <a:lnTo>
                    <a:pt x="4" y="592"/>
                  </a:lnTo>
                  <a:lnTo>
                    <a:pt x="4" y="618"/>
                  </a:lnTo>
                </a:path>
              </a:pathLst>
            </a:custGeom>
            <a:solidFill>
              <a:srgbClr val="000099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6397" name="Freeform 82"/>
            <p:cNvSpPr>
              <a:spLocks/>
            </p:cNvSpPr>
            <p:nvPr/>
          </p:nvSpPr>
          <p:spPr bwMode="auto">
            <a:xfrm>
              <a:off x="1800" y="3522"/>
              <a:ext cx="385" cy="619"/>
            </a:xfrm>
            <a:custGeom>
              <a:avLst/>
              <a:gdLst>
                <a:gd name="T0" fmla="*/ 384 w 385"/>
                <a:gd name="T1" fmla="*/ 0 h 619"/>
                <a:gd name="T2" fmla="*/ 354 w 385"/>
                <a:gd name="T3" fmla="*/ 33 h 619"/>
                <a:gd name="T4" fmla="*/ 324 w 385"/>
                <a:gd name="T5" fmla="*/ 64 h 619"/>
                <a:gd name="T6" fmla="*/ 263 w 385"/>
                <a:gd name="T7" fmla="*/ 128 h 619"/>
                <a:gd name="T8" fmla="*/ 203 w 385"/>
                <a:gd name="T9" fmla="*/ 192 h 619"/>
                <a:gd name="T10" fmla="*/ 173 w 385"/>
                <a:gd name="T11" fmla="*/ 225 h 619"/>
                <a:gd name="T12" fmla="*/ 144 w 385"/>
                <a:gd name="T13" fmla="*/ 258 h 619"/>
                <a:gd name="T14" fmla="*/ 131 w 385"/>
                <a:gd name="T15" fmla="*/ 275 h 619"/>
                <a:gd name="T16" fmla="*/ 119 w 385"/>
                <a:gd name="T17" fmla="*/ 293 h 619"/>
                <a:gd name="T18" fmla="*/ 96 w 385"/>
                <a:gd name="T19" fmla="*/ 330 h 619"/>
                <a:gd name="T20" fmla="*/ 86 w 385"/>
                <a:gd name="T21" fmla="*/ 347 h 619"/>
                <a:gd name="T22" fmla="*/ 74 w 385"/>
                <a:gd name="T23" fmla="*/ 365 h 619"/>
                <a:gd name="T24" fmla="*/ 62 w 385"/>
                <a:gd name="T25" fmla="*/ 385 h 619"/>
                <a:gd name="T26" fmla="*/ 51 w 385"/>
                <a:gd name="T27" fmla="*/ 405 h 619"/>
                <a:gd name="T28" fmla="*/ 40 w 385"/>
                <a:gd name="T29" fmla="*/ 423 h 619"/>
                <a:gd name="T30" fmla="*/ 36 w 385"/>
                <a:gd name="T31" fmla="*/ 430 h 619"/>
                <a:gd name="T32" fmla="*/ 32 w 385"/>
                <a:gd name="T33" fmla="*/ 437 h 619"/>
                <a:gd name="T34" fmla="*/ 28 w 385"/>
                <a:gd name="T35" fmla="*/ 442 h 619"/>
                <a:gd name="T36" fmla="*/ 26 w 385"/>
                <a:gd name="T37" fmla="*/ 447 h 619"/>
                <a:gd name="T38" fmla="*/ 25 w 385"/>
                <a:gd name="T39" fmla="*/ 449 h 619"/>
                <a:gd name="T40" fmla="*/ 24 w 385"/>
                <a:gd name="T41" fmla="*/ 450 h 619"/>
                <a:gd name="T42" fmla="*/ 14 w 385"/>
                <a:gd name="T43" fmla="*/ 492 h 619"/>
                <a:gd name="T44" fmla="*/ 10 w 385"/>
                <a:gd name="T45" fmla="*/ 513 h 619"/>
                <a:gd name="T46" fmla="*/ 7 w 385"/>
                <a:gd name="T47" fmla="*/ 534 h 619"/>
                <a:gd name="T48" fmla="*/ 4 w 385"/>
                <a:gd name="T49" fmla="*/ 555 h 619"/>
                <a:gd name="T50" fmla="*/ 2 w 385"/>
                <a:gd name="T51" fmla="*/ 575 h 619"/>
                <a:gd name="T52" fmla="*/ 1 w 385"/>
                <a:gd name="T53" fmla="*/ 596 h 619"/>
                <a:gd name="T54" fmla="*/ 0 w 385"/>
                <a:gd name="T55" fmla="*/ 618 h 61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85"/>
                <a:gd name="T85" fmla="*/ 0 h 619"/>
                <a:gd name="T86" fmla="*/ 385 w 385"/>
                <a:gd name="T87" fmla="*/ 619 h 619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85" h="619">
                  <a:moveTo>
                    <a:pt x="384" y="0"/>
                  </a:moveTo>
                  <a:lnTo>
                    <a:pt x="354" y="33"/>
                  </a:lnTo>
                  <a:lnTo>
                    <a:pt x="324" y="64"/>
                  </a:lnTo>
                  <a:lnTo>
                    <a:pt x="263" y="128"/>
                  </a:lnTo>
                  <a:lnTo>
                    <a:pt x="203" y="192"/>
                  </a:lnTo>
                  <a:lnTo>
                    <a:pt x="173" y="225"/>
                  </a:lnTo>
                  <a:lnTo>
                    <a:pt x="144" y="258"/>
                  </a:lnTo>
                  <a:lnTo>
                    <a:pt x="131" y="275"/>
                  </a:lnTo>
                  <a:lnTo>
                    <a:pt x="119" y="293"/>
                  </a:lnTo>
                  <a:lnTo>
                    <a:pt x="96" y="330"/>
                  </a:lnTo>
                  <a:lnTo>
                    <a:pt x="86" y="347"/>
                  </a:lnTo>
                  <a:lnTo>
                    <a:pt x="74" y="365"/>
                  </a:lnTo>
                  <a:lnTo>
                    <a:pt x="62" y="385"/>
                  </a:lnTo>
                  <a:lnTo>
                    <a:pt x="51" y="405"/>
                  </a:lnTo>
                  <a:lnTo>
                    <a:pt x="40" y="423"/>
                  </a:lnTo>
                  <a:lnTo>
                    <a:pt x="36" y="430"/>
                  </a:lnTo>
                  <a:lnTo>
                    <a:pt x="32" y="437"/>
                  </a:lnTo>
                  <a:lnTo>
                    <a:pt x="28" y="442"/>
                  </a:lnTo>
                  <a:lnTo>
                    <a:pt x="26" y="447"/>
                  </a:lnTo>
                  <a:lnTo>
                    <a:pt x="25" y="449"/>
                  </a:lnTo>
                  <a:lnTo>
                    <a:pt x="24" y="450"/>
                  </a:lnTo>
                  <a:lnTo>
                    <a:pt x="14" y="492"/>
                  </a:lnTo>
                  <a:lnTo>
                    <a:pt x="10" y="513"/>
                  </a:lnTo>
                  <a:lnTo>
                    <a:pt x="7" y="534"/>
                  </a:lnTo>
                  <a:lnTo>
                    <a:pt x="4" y="555"/>
                  </a:lnTo>
                  <a:lnTo>
                    <a:pt x="2" y="575"/>
                  </a:lnTo>
                  <a:lnTo>
                    <a:pt x="1" y="596"/>
                  </a:lnTo>
                  <a:lnTo>
                    <a:pt x="0" y="618"/>
                  </a:lnTo>
                </a:path>
              </a:pathLst>
            </a:custGeom>
            <a:solidFill>
              <a:srgbClr val="000099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6398" name="Freeform 83"/>
            <p:cNvSpPr>
              <a:spLocks/>
            </p:cNvSpPr>
            <p:nvPr/>
          </p:nvSpPr>
          <p:spPr bwMode="auto">
            <a:xfrm>
              <a:off x="1884" y="3510"/>
              <a:ext cx="475" cy="727"/>
            </a:xfrm>
            <a:custGeom>
              <a:avLst/>
              <a:gdLst>
                <a:gd name="T0" fmla="*/ 474 w 475"/>
                <a:gd name="T1" fmla="*/ 0 h 727"/>
                <a:gd name="T2" fmla="*/ 448 w 475"/>
                <a:gd name="T3" fmla="*/ 8 h 727"/>
                <a:gd name="T4" fmla="*/ 423 w 475"/>
                <a:gd name="T5" fmla="*/ 16 h 727"/>
                <a:gd name="T6" fmla="*/ 397 w 475"/>
                <a:gd name="T7" fmla="*/ 24 h 727"/>
                <a:gd name="T8" fmla="*/ 372 w 475"/>
                <a:gd name="T9" fmla="*/ 36 h 727"/>
                <a:gd name="T10" fmla="*/ 351 w 475"/>
                <a:gd name="T11" fmla="*/ 49 h 727"/>
                <a:gd name="T12" fmla="*/ 331 w 475"/>
                <a:gd name="T13" fmla="*/ 63 h 727"/>
                <a:gd name="T14" fmla="*/ 313 w 475"/>
                <a:gd name="T15" fmla="*/ 79 h 727"/>
                <a:gd name="T16" fmla="*/ 296 w 475"/>
                <a:gd name="T17" fmla="*/ 97 h 727"/>
                <a:gd name="T18" fmla="*/ 280 w 475"/>
                <a:gd name="T19" fmla="*/ 116 h 727"/>
                <a:gd name="T20" fmla="*/ 265 w 475"/>
                <a:gd name="T21" fmla="*/ 137 h 727"/>
                <a:gd name="T22" fmla="*/ 251 w 475"/>
                <a:gd name="T23" fmla="*/ 159 h 727"/>
                <a:gd name="T24" fmla="*/ 237 w 475"/>
                <a:gd name="T25" fmla="*/ 181 h 727"/>
                <a:gd name="T26" fmla="*/ 212 w 475"/>
                <a:gd name="T27" fmla="*/ 227 h 727"/>
                <a:gd name="T28" fmla="*/ 188 w 475"/>
                <a:gd name="T29" fmla="*/ 273 h 727"/>
                <a:gd name="T30" fmla="*/ 166 w 475"/>
                <a:gd name="T31" fmla="*/ 319 h 727"/>
                <a:gd name="T32" fmla="*/ 155 w 475"/>
                <a:gd name="T33" fmla="*/ 340 h 727"/>
                <a:gd name="T34" fmla="*/ 144 w 475"/>
                <a:gd name="T35" fmla="*/ 359 h 727"/>
                <a:gd name="T36" fmla="*/ 139 w 475"/>
                <a:gd name="T37" fmla="*/ 391 h 727"/>
                <a:gd name="T38" fmla="*/ 135 w 475"/>
                <a:gd name="T39" fmla="*/ 421 h 727"/>
                <a:gd name="T40" fmla="*/ 130 w 475"/>
                <a:gd name="T41" fmla="*/ 449 h 727"/>
                <a:gd name="T42" fmla="*/ 125 w 475"/>
                <a:gd name="T43" fmla="*/ 477 h 727"/>
                <a:gd name="T44" fmla="*/ 117 w 475"/>
                <a:gd name="T45" fmla="*/ 505 h 727"/>
                <a:gd name="T46" fmla="*/ 109 w 475"/>
                <a:gd name="T47" fmla="*/ 532 h 727"/>
                <a:gd name="T48" fmla="*/ 97 w 475"/>
                <a:gd name="T49" fmla="*/ 559 h 727"/>
                <a:gd name="T50" fmla="*/ 84 w 475"/>
                <a:gd name="T51" fmla="*/ 589 h 727"/>
                <a:gd name="T52" fmla="*/ 82 w 475"/>
                <a:gd name="T53" fmla="*/ 604 h 727"/>
                <a:gd name="T54" fmla="*/ 81 w 475"/>
                <a:gd name="T55" fmla="*/ 619 h 727"/>
                <a:gd name="T56" fmla="*/ 78 w 475"/>
                <a:gd name="T57" fmla="*/ 634 h 727"/>
                <a:gd name="T58" fmla="*/ 75 w 475"/>
                <a:gd name="T59" fmla="*/ 641 h 727"/>
                <a:gd name="T60" fmla="*/ 72 w 475"/>
                <a:gd name="T61" fmla="*/ 648 h 727"/>
                <a:gd name="T62" fmla="*/ 66 w 475"/>
                <a:gd name="T63" fmla="*/ 657 h 727"/>
                <a:gd name="T64" fmla="*/ 59 w 475"/>
                <a:gd name="T65" fmla="*/ 664 h 727"/>
                <a:gd name="T66" fmla="*/ 44 w 475"/>
                <a:gd name="T67" fmla="*/ 679 h 727"/>
                <a:gd name="T68" fmla="*/ 28 w 475"/>
                <a:gd name="T69" fmla="*/ 693 h 727"/>
                <a:gd name="T70" fmla="*/ 12 w 475"/>
                <a:gd name="T71" fmla="*/ 708 h 727"/>
                <a:gd name="T72" fmla="*/ 8 w 475"/>
                <a:gd name="T73" fmla="*/ 713 h 727"/>
                <a:gd name="T74" fmla="*/ 4 w 475"/>
                <a:gd name="T75" fmla="*/ 719 h 727"/>
                <a:gd name="T76" fmla="*/ 2 w 475"/>
                <a:gd name="T77" fmla="*/ 724 h 727"/>
                <a:gd name="T78" fmla="*/ 0 w 475"/>
                <a:gd name="T79" fmla="*/ 726 h 727"/>
                <a:gd name="T80" fmla="*/ 0 w 475"/>
                <a:gd name="T81" fmla="*/ 726 h 72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75"/>
                <a:gd name="T124" fmla="*/ 0 h 727"/>
                <a:gd name="T125" fmla="*/ 475 w 475"/>
                <a:gd name="T126" fmla="*/ 727 h 727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75" h="727">
                  <a:moveTo>
                    <a:pt x="474" y="0"/>
                  </a:moveTo>
                  <a:lnTo>
                    <a:pt x="448" y="8"/>
                  </a:lnTo>
                  <a:lnTo>
                    <a:pt x="423" y="16"/>
                  </a:lnTo>
                  <a:lnTo>
                    <a:pt x="397" y="24"/>
                  </a:lnTo>
                  <a:lnTo>
                    <a:pt x="372" y="36"/>
                  </a:lnTo>
                  <a:lnTo>
                    <a:pt x="351" y="49"/>
                  </a:lnTo>
                  <a:lnTo>
                    <a:pt x="331" y="63"/>
                  </a:lnTo>
                  <a:lnTo>
                    <a:pt x="313" y="79"/>
                  </a:lnTo>
                  <a:lnTo>
                    <a:pt x="296" y="97"/>
                  </a:lnTo>
                  <a:lnTo>
                    <a:pt x="280" y="116"/>
                  </a:lnTo>
                  <a:lnTo>
                    <a:pt x="265" y="137"/>
                  </a:lnTo>
                  <a:lnTo>
                    <a:pt x="251" y="159"/>
                  </a:lnTo>
                  <a:lnTo>
                    <a:pt x="237" y="181"/>
                  </a:lnTo>
                  <a:lnTo>
                    <a:pt x="212" y="227"/>
                  </a:lnTo>
                  <a:lnTo>
                    <a:pt x="188" y="273"/>
                  </a:lnTo>
                  <a:lnTo>
                    <a:pt x="166" y="319"/>
                  </a:lnTo>
                  <a:lnTo>
                    <a:pt x="155" y="340"/>
                  </a:lnTo>
                  <a:lnTo>
                    <a:pt x="144" y="359"/>
                  </a:lnTo>
                  <a:lnTo>
                    <a:pt x="139" y="391"/>
                  </a:lnTo>
                  <a:lnTo>
                    <a:pt x="135" y="421"/>
                  </a:lnTo>
                  <a:lnTo>
                    <a:pt x="130" y="449"/>
                  </a:lnTo>
                  <a:lnTo>
                    <a:pt x="125" y="477"/>
                  </a:lnTo>
                  <a:lnTo>
                    <a:pt x="117" y="505"/>
                  </a:lnTo>
                  <a:lnTo>
                    <a:pt x="109" y="532"/>
                  </a:lnTo>
                  <a:lnTo>
                    <a:pt x="97" y="559"/>
                  </a:lnTo>
                  <a:lnTo>
                    <a:pt x="84" y="589"/>
                  </a:lnTo>
                  <a:lnTo>
                    <a:pt x="82" y="604"/>
                  </a:lnTo>
                  <a:lnTo>
                    <a:pt x="81" y="619"/>
                  </a:lnTo>
                  <a:lnTo>
                    <a:pt x="78" y="634"/>
                  </a:lnTo>
                  <a:lnTo>
                    <a:pt x="75" y="641"/>
                  </a:lnTo>
                  <a:lnTo>
                    <a:pt x="72" y="648"/>
                  </a:lnTo>
                  <a:lnTo>
                    <a:pt x="66" y="657"/>
                  </a:lnTo>
                  <a:lnTo>
                    <a:pt x="59" y="664"/>
                  </a:lnTo>
                  <a:lnTo>
                    <a:pt x="44" y="679"/>
                  </a:lnTo>
                  <a:lnTo>
                    <a:pt x="28" y="693"/>
                  </a:lnTo>
                  <a:lnTo>
                    <a:pt x="12" y="708"/>
                  </a:lnTo>
                  <a:lnTo>
                    <a:pt x="8" y="713"/>
                  </a:lnTo>
                  <a:lnTo>
                    <a:pt x="4" y="719"/>
                  </a:lnTo>
                  <a:lnTo>
                    <a:pt x="2" y="724"/>
                  </a:lnTo>
                  <a:lnTo>
                    <a:pt x="0" y="726"/>
                  </a:lnTo>
                </a:path>
              </a:pathLst>
            </a:custGeom>
            <a:solidFill>
              <a:srgbClr val="000099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6399" name="Freeform 84"/>
            <p:cNvSpPr>
              <a:spLocks/>
            </p:cNvSpPr>
            <p:nvPr/>
          </p:nvSpPr>
          <p:spPr bwMode="auto">
            <a:xfrm>
              <a:off x="2106" y="3516"/>
              <a:ext cx="343" cy="583"/>
            </a:xfrm>
            <a:custGeom>
              <a:avLst/>
              <a:gdLst>
                <a:gd name="T0" fmla="*/ 342 w 343"/>
                <a:gd name="T1" fmla="*/ 0 h 583"/>
                <a:gd name="T2" fmla="*/ 294 w 343"/>
                <a:gd name="T3" fmla="*/ 29 h 583"/>
                <a:gd name="T4" fmla="*/ 269 w 343"/>
                <a:gd name="T5" fmla="*/ 44 h 583"/>
                <a:gd name="T6" fmla="*/ 246 w 343"/>
                <a:gd name="T7" fmla="*/ 60 h 583"/>
                <a:gd name="T8" fmla="*/ 230 w 343"/>
                <a:gd name="T9" fmla="*/ 73 h 583"/>
                <a:gd name="T10" fmla="*/ 216 w 343"/>
                <a:gd name="T11" fmla="*/ 87 h 583"/>
                <a:gd name="T12" fmla="*/ 203 w 343"/>
                <a:gd name="T13" fmla="*/ 101 h 583"/>
                <a:gd name="T14" fmla="*/ 192 w 343"/>
                <a:gd name="T15" fmla="*/ 117 h 583"/>
                <a:gd name="T16" fmla="*/ 182 w 343"/>
                <a:gd name="T17" fmla="*/ 133 h 583"/>
                <a:gd name="T18" fmla="*/ 172 w 343"/>
                <a:gd name="T19" fmla="*/ 150 h 583"/>
                <a:gd name="T20" fmla="*/ 165 w 343"/>
                <a:gd name="T21" fmla="*/ 168 h 583"/>
                <a:gd name="T22" fmla="*/ 157 w 343"/>
                <a:gd name="T23" fmla="*/ 186 h 583"/>
                <a:gd name="T24" fmla="*/ 151 w 343"/>
                <a:gd name="T25" fmla="*/ 204 h 583"/>
                <a:gd name="T26" fmla="*/ 145 w 343"/>
                <a:gd name="T27" fmla="*/ 223 h 583"/>
                <a:gd name="T28" fmla="*/ 134 w 343"/>
                <a:gd name="T29" fmla="*/ 260 h 583"/>
                <a:gd name="T30" fmla="*/ 124 w 343"/>
                <a:gd name="T31" fmla="*/ 298 h 583"/>
                <a:gd name="T32" fmla="*/ 114 w 343"/>
                <a:gd name="T33" fmla="*/ 336 h 583"/>
                <a:gd name="T34" fmla="*/ 111 w 343"/>
                <a:gd name="T35" fmla="*/ 347 h 583"/>
                <a:gd name="T36" fmla="*/ 108 w 343"/>
                <a:gd name="T37" fmla="*/ 356 h 583"/>
                <a:gd name="T38" fmla="*/ 106 w 343"/>
                <a:gd name="T39" fmla="*/ 365 h 583"/>
                <a:gd name="T40" fmla="*/ 104 w 343"/>
                <a:gd name="T41" fmla="*/ 371 h 583"/>
                <a:gd name="T42" fmla="*/ 103 w 343"/>
                <a:gd name="T43" fmla="*/ 376 h 583"/>
                <a:gd name="T44" fmla="*/ 103 w 343"/>
                <a:gd name="T45" fmla="*/ 380 h 583"/>
                <a:gd name="T46" fmla="*/ 102 w 343"/>
                <a:gd name="T47" fmla="*/ 382 h 583"/>
                <a:gd name="T48" fmla="*/ 102 w 343"/>
                <a:gd name="T49" fmla="*/ 383 h 583"/>
                <a:gd name="T50" fmla="*/ 102 w 343"/>
                <a:gd name="T51" fmla="*/ 384 h 583"/>
                <a:gd name="T52" fmla="*/ 103 w 343"/>
                <a:gd name="T53" fmla="*/ 382 h 583"/>
                <a:gd name="T54" fmla="*/ 105 w 343"/>
                <a:gd name="T55" fmla="*/ 380 h 583"/>
                <a:gd name="T56" fmla="*/ 106 w 343"/>
                <a:gd name="T57" fmla="*/ 377 h 583"/>
                <a:gd name="T58" fmla="*/ 108 w 343"/>
                <a:gd name="T59" fmla="*/ 375 h 583"/>
                <a:gd name="T60" fmla="*/ 109 w 343"/>
                <a:gd name="T61" fmla="*/ 376 h 583"/>
                <a:gd name="T62" fmla="*/ 109 w 343"/>
                <a:gd name="T63" fmla="*/ 378 h 583"/>
                <a:gd name="T64" fmla="*/ 109 w 343"/>
                <a:gd name="T65" fmla="*/ 381 h 583"/>
                <a:gd name="T66" fmla="*/ 108 w 343"/>
                <a:gd name="T67" fmla="*/ 384 h 583"/>
                <a:gd name="T68" fmla="*/ 108 w 343"/>
                <a:gd name="T69" fmla="*/ 389 h 583"/>
                <a:gd name="T70" fmla="*/ 106 w 343"/>
                <a:gd name="T71" fmla="*/ 396 h 583"/>
                <a:gd name="T72" fmla="*/ 105 w 343"/>
                <a:gd name="T73" fmla="*/ 403 h 583"/>
                <a:gd name="T74" fmla="*/ 103 w 343"/>
                <a:gd name="T75" fmla="*/ 413 h 583"/>
                <a:gd name="T76" fmla="*/ 100 w 343"/>
                <a:gd name="T77" fmla="*/ 424 h 583"/>
                <a:gd name="T78" fmla="*/ 97 w 343"/>
                <a:gd name="T79" fmla="*/ 437 h 583"/>
                <a:gd name="T80" fmla="*/ 93 w 343"/>
                <a:gd name="T81" fmla="*/ 453 h 583"/>
                <a:gd name="T82" fmla="*/ 89 w 343"/>
                <a:gd name="T83" fmla="*/ 471 h 583"/>
                <a:gd name="T84" fmla="*/ 84 w 343"/>
                <a:gd name="T85" fmla="*/ 492 h 583"/>
                <a:gd name="T86" fmla="*/ 83 w 343"/>
                <a:gd name="T87" fmla="*/ 498 h 583"/>
                <a:gd name="T88" fmla="*/ 82 w 343"/>
                <a:gd name="T89" fmla="*/ 505 h 583"/>
                <a:gd name="T90" fmla="*/ 81 w 343"/>
                <a:gd name="T91" fmla="*/ 518 h 583"/>
                <a:gd name="T92" fmla="*/ 80 w 343"/>
                <a:gd name="T93" fmla="*/ 523 h 583"/>
                <a:gd name="T94" fmla="*/ 78 w 343"/>
                <a:gd name="T95" fmla="*/ 530 h 583"/>
                <a:gd name="T96" fmla="*/ 75 w 343"/>
                <a:gd name="T97" fmla="*/ 535 h 583"/>
                <a:gd name="T98" fmla="*/ 72 w 343"/>
                <a:gd name="T99" fmla="*/ 540 h 583"/>
                <a:gd name="T100" fmla="*/ 69 w 343"/>
                <a:gd name="T101" fmla="*/ 543 h 583"/>
                <a:gd name="T102" fmla="*/ 66 w 343"/>
                <a:gd name="T103" fmla="*/ 546 h 583"/>
                <a:gd name="T104" fmla="*/ 58 w 343"/>
                <a:gd name="T105" fmla="*/ 550 h 583"/>
                <a:gd name="T106" fmla="*/ 48 w 343"/>
                <a:gd name="T107" fmla="*/ 555 h 583"/>
                <a:gd name="T108" fmla="*/ 38 w 343"/>
                <a:gd name="T109" fmla="*/ 560 h 583"/>
                <a:gd name="T110" fmla="*/ 27 w 343"/>
                <a:gd name="T111" fmla="*/ 565 h 583"/>
                <a:gd name="T112" fmla="*/ 17 w 343"/>
                <a:gd name="T113" fmla="*/ 570 h 583"/>
                <a:gd name="T114" fmla="*/ 8 w 343"/>
                <a:gd name="T115" fmla="*/ 576 h 583"/>
                <a:gd name="T116" fmla="*/ 0 w 343"/>
                <a:gd name="T117" fmla="*/ 582 h 58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343"/>
                <a:gd name="T178" fmla="*/ 0 h 583"/>
                <a:gd name="T179" fmla="*/ 343 w 343"/>
                <a:gd name="T180" fmla="*/ 583 h 58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343" h="583">
                  <a:moveTo>
                    <a:pt x="342" y="0"/>
                  </a:moveTo>
                  <a:lnTo>
                    <a:pt x="294" y="29"/>
                  </a:lnTo>
                  <a:lnTo>
                    <a:pt x="269" y="44"/>
                  </a:lnTo>
                  <a:lnTo>
                    <a:pt x="246" y="60"/>
                  </a:lnTo>
                  <a:lnTo>
                    <a:pt x="230" y="73"/>
                  </a:lnTo>
                  <a:lnTo>
                    <a:pt x="216" y="87"/>
                  </a:lnTo>
                  <a:lnTo>
                    <a:pt x="203" y="101"/>
                  </a:lnTo>
                  <a:lnTo>
                    <a:pt x="192" y="117"/>
                  </a:lnTo>
                  <a:lnTo>
                    <a:pt x="182" y="133"/>
                  </a:lnTo>
                  <a:lnTo>
                    <a:pt x="172" y="150"/>
                  </a:lnTo>
                  <a:lnTo>
                    <a:pt x="165" y="168"/>
                  </a:lnTo>
                  <a:lnTo>
                    <a:pt x="157" y="186"/>
                  </a:lnTo>
                  <a:lnTo>
                    <a:pt x="151" y="204"/>
                  </a:lnTo>
                  <a:lnTo>
                    <a:pt x="145" y="223"/>
                  </a:lnTo>
                  <a:lnTo>
                    <a:pt x="134" y="260"/>
                  </a:lnTo>
                  <a:lnTo>
                    <a:pt x="124" y="298"/>
                  </a:lnTo>
                  <a:lnTo>
                    <a:pt x="114" y="336"/>
                  </a:lnTo>
                  <a:lnTo>
                    <a:pt x="111" y="347"/>
                  </a:lnTo>
                  <a:lnTo>
                    <a:pt x="108" y="356"/>
                  </a:lnTo>
                  <a:lnTo>
                    <a:pt x="106" y="365"/>
                  </a:lnTo>
                  <a:lnTo>
                    <a:pt x="104" y="371"/>
                  </a:lnTo>
                  <a:lnTo>
                    <a:pt x="103" y="376"/>
                  </a:lnTo>
                  <a:lnTo>
                    <a:pt x="103" y="380"/>
                  </a:lnTo>
                  <a:lnTo>
                    <a:pt x="102" y="382"/>
                  </a:lnTo>
                  <a:lnTo>
                    <a:pt x="102" y="383"/>
                  </a:lnTo>
                  <a:lnTo>
                    <a:pt x="102" y="384"/>
                  </a:lnTo>
                  <a:lnTo>
                    <a:pt x="103" y="382"/>
                  </a:lnTo>
                  <a:lnTo>
                    <a:pt x="105" y="380"/>
                  </a:lnTo>
                  <a:lnTo>
                    <a:pt x="106" y="377"/>
                  </a:lnTo>
                  <a:lnTo>
                    <a:pt x="108" y="375"/>
                  </a:lnTo>
                  <a:lnTo>
                    <a:pt x="109" y="376"/>
                  </a:lnTo>
                  <a:lnTo>
                    <a:pt x="109" y="378"/>
                  </a:lnTo>
                  <a:lnTo>
                    <a:pt x="109" y="381"/>
                  </a:lnTo>
                  <a:lnTo>
                    <a:pt x="108" y="384"/>
                  </a:lnTo>
                  <a:lnTo>
                    <a:pt x="108" y="389"/>
                  </a:lnTo>
                  <a:lnTo>
                    <a:pt x="106" y="396"/>
                  </a:lnTo>
                  <a:lnTo>
                    <a:pt x="105" y="403"/>
                  </a:lnTo>
                  <a:lnTo>
                    <a:pt x="103" y="413"/>
                  </a:lnTo>
                  <a:lnTo>
                    <a:pt x="100" y="424"/>
                  </a:lnTo>
                  <a:lnTo>
                    <a:pt x="97" y="437"/>
                  </a:lnTo>
                  <a:lnTo>
                    <a:pt x="93" y="453"/>
                  </a:lnTo>
                  <a:lnTo>
                    <a:pt x="89" y="471"/>
                  </a:lnTo>
                  <a:lnTo>
                    <a:pt x="84" y="492"/>
                  </a:lnTo>
                  <a:lnTo>
                    <a:pt x="83" y="498"/>
                  </a:lnTo>
                  <a:lnTo>
                    <a:pt x="82" y="505"/>
                  </a:lnTo>
                  <a:lnTo>
                    <a:pt x="81" y="518"/>
                  </a:lnTo>
                  <a:lnTo>
                    <a:pt x="80" y="523"/>
                  </a:lnTo>
                  <a:lnTo>
                    <a:pt x="78" y="530"/>
                  </a:lnTo>
                  <a:lnTo>
                    <a:pt x="75" y="535"/>
                  </a:lnTo>
                  <a:lnTo>
                    <a:pt x="72" y="540"/>
                  </a:lnTo>
                  <a:lnTo>
                    <a:pt x="69" y="543"/>
                  </a:lnTo>
                  <a:lnTo>
                    <a:pt x="66" y="546"/>
                  </a:lnTo>
                  <a:lnTo>
                    <a:pt x="58" y="550"/>
                  </a:lnTo>
                  <a:lnTo>
                    <a:pt x="48" y="555"/>
                  </a:lnTo>
                  <a:lnTo>
                    <a:pt x="38" y="560"/>
                  </a:lnTo>
                  <a:lnTo>
                    <a:pt x="27" y="565"/>
                  </a:lnTo>
                  <a:lnTo>
                    <a:pt x="17" y="570"/>
                  </a:lnTo>
                  <a:lnTo>
                    <a:pt x="8" y="576"/>
                  </a:lnTo>
                  <a:lnTo>
                    <a:pt x="0" y="582"/>
                  </a:lnTo>
                </a:path>
              </a:pathLst>
            </a:custGeom>
            <a:solidFill>
              <a:srgbClr val="000099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6400" name="Freeform 85"/>
            <p:cNvSpPr>
              <a:spLocks/>
            </p:cNvSpPr>
            <p:nvPr/>
          </p:nvSpPr>
          <p:spPr bwMode="auto">
            <a:xfrm>
              <a:off x="1776" y="3210"/>
              <a:ext cx="445" cy="505"/>
            </a:xfrm>
            <a:custGeom>
              <a:avLst/>
              <a:gdLst>
                <a:gd name="T0" fmla="*/ 444 w 445"/>
                <a:gd name="T1" fmla="*/ 0 h 505"/>
                <a:gd name="T2" fmla="*/ 421 w 445"/>
                <a:gd name="T3" fmla="*/ 11 h 505"/>
                <a:gd name="T4" fmla="*/ 398 w 445"/>
                <a:gd name="T5" fmla="*/ 25 h 505"/>
                <a:gd name="T6" fmla="*/ 377 w 445"/>
                <a:gd name="T7" fmla="*/ 39 h 505"/>
                <a:gd name="T8" fmla="*/ 355 w 445"/>
                <a:gd name="T9" fmla="*/ 54 h 505"/>
                <a:gd name="T10" fmla="*/ 314 w 445"/>
                <a:gd name="T11" fmla="*/ 85 h 505"/>
                <a:gd name="T12" fmla="*/ 292 w 445"/>
                <a:gd name="T13" fmla="*/ 100 h 505"/>
                <a:gd name="T14" fmla="*/ 270 w 445"/>
                <a:gd name="T15" fmla="*/ 114 h 505"/>
                <a:gd name="T16" fmla="*/ 266 w 445"/>
                <a:gd name="T17" fmla="*/ 144 h 505"/>
                <a:gd name="T18" fmla="*/ 263 w 445"/>
                <a:gd name="T19" fmla="*/ 172 h 505"/>
                <a:gd name="T20" fmla="*/ 260 w 445"/>
                <a:gd name="T21" fmla="*/ 201 h 505"/>
                <a:gd name="T22" fmla="*/ 258 w 445"/>
                <a:gd name="T23" fmla="*/ 229 h 505"/>
                <a:gd name="T24" fmla="*/ 257 w 445"/>
                <a:gd name="T25" fmla="*/ 258 h 505"/>
                <a:gd name="T26" fmla="*/ 256 w 445"/>
                <a:gd name="T27" fmla="*/ 287 h 505"/>
                <a:gd name="T28" fmla="*/ 254 w 445"/>
                <a:gd name="T29" fmla="*/ 317 h 505"/>
                <a:gd name="T30" fmla="*/ 252 w 445"/>
                <a:gd name="T31" fmla="*/ 348 h 505"/>
                <a:gd name="T32" fmla="*/ 252 w 445"/>
                <a:gd name="T33" fmla="*/ 363 h 505"/>
                <a:gd name="T34" fmla="*/ 251 w 445"/>
                <a:gd name="T35" fmla="*/ 378 h 505"/>
                <a:gd name="T36" fmla="*/ 250 w 445"/>
                <a:gd name="T37" fmla="*/ 385 h 505"/>
                <a:gd name="T38" fmla="*/ 248 w 445"/>
                <a:gd name="T39" fmla="*/ 392 h 505"/>
                <a:gd name="T40" fmla="*/ 245 w 445"/>
                <a:gd name="T41" fmla="*/ 398 h 505"/>
                <a:gd name="T42" fmla="*/ 240 w 445"/>
                <a:gd name="T43" fmla="*/ 402 h 505"/>
                <a:gd name="T44" fmla="*/ 234 w 445"/>
                <a:gd name="T45" fmla="*/ 406 h 505"/>
                <a:gd name="T46" fmla="*/ 229 w 445"/>
                <a:gd name="T47" fmla="*/ 407 h 505"/>
                <a:gd name="T48" fmla="*/ 216 w 445"/>
                <a:gd name="T49" fmla="*/ 410 h 505"/>
                <a:gd name="T50" fmla="*/ 204 w 445"/>
                <a:gd name="T51" fmla="*/ 411 h 505"/>
                <a:gd name="T52" fmla="*/ 192 w 445"/>
                <a:gd name="T53" fmla="*/ 414 h 505"/>
                <a:gd name="T54" fmla="*/ 181 w 445"/>
                <a:gd name="T55" fmla="*/ 422 h 505"/>
                <a:gd name="T56" fmla="*/ 170 w 445"/>
                <a:gd name="T57" fmla="*/ 429 h 505"/>
                <a:gd name="T58" fmla="*/ 160 w 445"/>
                <a:gd name="T59" fmla="*/ 436 h 505"/>
                <a:gd name="T60" fmla="*/ 151 w 445"/>
                <a:gd name="T61" fmla="*/ 440 h 505"/>
                <a:gd name="T62" fmla="*/ 142 w 445"/>
                <a:gd name="T63" fmla="*/ 444 h 505"/>
                <a:gd name="T64" fmla="*/ 133 w 445"/>
                <a:gd name="T65" fmla="*/ 448 h 505"/>
                <a:gd name="T66" fmla="*/ 117 w 445"/>
                <a:gd name="T67" fmla="*/ 453 h 505"/>
                <a:gd name="T68" fmla="*/ 100 w 445"/>
                <a:gd name="T69" fmla="*/ 457 h 505"/>
                <a:gd name="T70" fmla="*/ 81 w 445"/>
                <a:gd name="T71" fmla="*/ 461 h 505"/>
                <a:gd name="T72" fmla="*/ 71 w 445"/>
                <a:gd name="T73" fmla="*/ 464 h 505"/>
                <a:gd name="T74" fmla="*/ 61 w 445"/>
                <a:gd name="T75" fmla="*/ 467 h 505"/>
                <a:gd name="T76" fmla="*/ 49 w 445"/>
                <a:gd name="T77" fmla="*/ 470 h 505"/>
                <a:gd name="T78" fmla="*/ 36 w 445"/>
                <a:gd name="T79" fmla="*/ 474 h 505"/>
                <a:gd name="T80" fmla="*/ 27 w 445"/>
                <a:gd name="T81" fmla="*/ 483 h 505"/>
                <a:gd name="T82" fmla="*/ 23 w 445"/>
                <a:gd name="T83" fmla="*/ 488 h 505"/>
                <a:gd name="T84" fmla="*/ 18 w 445"/>
                <a:gd name="T85" fmla="*/ 492 h 505"/>
                <a:gd name="T86" fmla="*/ 13 w 445"/>
                <a:gd name="T87" fmla="*/ 496 h 505"/>
                <a:gd name="T88" fmla="*/ 7 w 445"/>
                <a:gd name="T89" fmla="*/ 500 h 505"/>
                <a:gd name="T90" fmla="*/ 2 w 445"/>
                <a:gd name="T91" fmla="*/ 503 h 505"/>
                <a:gd name="T92" fmla="*/ 1 w 445"/>
                <a:gd name="T93" fmla="*/ 504 h 505"/>
                <a:gd name="T94" fmla="*/ 0 w 445"/>
                <a:gd name="T95" fmla="*/ 504 h 50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45"/>
                <a:gd name="T145" fmla="*/ 0 h 505"/>
                <a:gd name="T146" fmla="*/ 445 w 445"/>
                <a:gd name="T147" fmla="*/ 505 h 50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45" h="505">
                  <a:moveTo>
                    <a:pt x="444" y="0"/>
                  </a:moveTo>
                  <a:lnTo>
                    <a:pt x="421" y="11"/>
                  </a:lnTo>
                  <a:lnTo>
                    <a:pt x="398" y="25"/>
                  </a:lnTo>
                  <a:lnTo>
                    <a:pt x="377" y="39"/>
                  </a:lnTo>
                  <a:lnTo>
                    <a:pt x="355" y="54"/>
                  </a:lnTo>
                  <a:lnTo>
                    <a:pt x="314" y="85"/>
                  </a:lnTo>
                  <a:lnTo>
                    <a:pt x="292" y="100"/>
                  </a:lnTo>
                  <a:lnTo>
                    <a:pt x="270" y="114"/>
                  </a:lnTo>
                  <a:lnTo>
                    <a:pt x="266" y="144"/>
                  </a:lnTo>
                  <a:lnTo>
                    <a:pt x="263" y="172"/>
                  </a:lnTo>
                  <a:lnTo>
                    <a:pt x="260" y="201"/>
                  </a:lnTo>
                  <a:lnTo>
                    <a:pt x="258" y="229"/>
                  </a:lnTo>
                  <a:lnTo>
                    <a:pt x="257" y="258"/>
                  </a:lnTo>
                  <a:lnTo>
                    <a:pt x="256" y="287"/>
                  </a:lnTo>
                  <a:lnTo>
                    <a:pt x="254" y="317"/>
                  </a:lnTo>
                  <a:lnTo>
                    <a:pt x="252" y="348"/>
                  </a:lnTo>
                  <a:lnTo>
                    <a:pt x="252" y="363"/>
                  </a:lnTo>
                  <a:lnTo>
                    <a:pt x="251" y="378"/>
                  </a:lnTo>
                  <a:lnTo>
                    <a:pt x="250" y="385"/>
                  </a:lnTo>
                  <a:lnTo>
                    <a:pt x="248" y="392"/>
                  </a:lnTo>
                  <a:lnTo>
                    <a:pt x="245" y="398"/>
                  </a:lnTo>
                  <a:lnTo>
                    <a:pt x="240" y="402"/>
                  </a:lnTo>
                  <a:lnTo>
                    <a:pt x="234" y="406"/>
                  </a:lnTo>
                  <a:lnTo>
                    <a:pt x="229" y="407"/>
                  </a:lnTo>
                  <a:lnTo>
                    <a:pt x="216" y="410"/>
                  </a:lnTo>
                  <a:lnTo>
                    <a:pt x="204" y="411"/>
                  </a:lnTo>
                  <a:lnTo>
                    <a:pt x="192" y="414"/>
                  </a:lnTo>
                  <a:lnTo>
                    <a:pt x="181" y="422"/>
                  </a:lnTo>
                  <a:lnTo>
                    <a:pt x="170" y="429"/>
                  </a:lnTo>
                  <a:lnTo>
                    <a:pt x="160" y="436"/>
                  </a:lnTo>
                  <a:lnTo>
                    <a:pt x="151" y="440"/>
                  </a:lnTo>
                  <a:lnTo>
                    <a:pt x="142" y="444"/>
                  </a:lnTo>
                  <a:lnTo>
                    <a:pt x="133" y="448"/>
                  </a:lnTo>
                  <a:lnTo>
                    <a:pt x="117" y="453"/>
                  </a:lnTo>
                  <a:lnTo>
                    <a:pt x="100" y="457"/>
                  </a:lnTo>
                  <a:lnTo>
                    <a:pt x="81" y="461"/>
                  </a:lnTo>
                  <a:lnTo>
                    <a:pt x="71" y="464"/>
                  </a:lnTo>
                  <a:lnTo>
                    <a:pt x="61" y="467"/>
                  </a:lnTo>
                  <a:lnTo>
                    <a:pt x="49" y="470"/>
                  </a:lnTo>
                  <a:lnTo>
                    <a:pt x="36" y="474"/>
                  </a:lnTo>
                  <a:lnTo>
                    <a:pt x="27" y="483"/>
                  </a:lnTo>
                  <a:lnTo>
                    <a:pt x="23" y="488"/>
                  </a:lnTo>
                  <a:lnTo>
                    <a:pt x="18" y="492"/>
                  </a:lnTo>
                  <a:lnTo>
                    <a:pt x="13" y="496"/>
                  </a:lnTo>
                  <a:lnTo>
                    <a:pt x="7" y="500"/>
                  </a:lnTo>
                  <a:lnTo>
                    <a:pt x="2" y="503"/>
                  </a:lnTo>
                  <a:lnTo>
                    <a:pt x="1" y="504"/>
                  </a:lnTo>
                  <a:lnTo>
                    <a:pt x="0" y="504"/>
                  </a:lnTo>
                </a:path>
              </a:pathLst>
            </a:custGeom>
            <a:solidFill>
              <a:srgbClr val="000099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grpSp>
          <p:nvGrpSpPr>
            <p:cNvPr id="25618" name="Group 89"/>
            <p:cNvGrpSpPr>
              <a:grpSpLocks/>
            </p:cNvGrpSpPr>
            <p:nvPr/>
          </p:nvGrpSpPr>
          <p:grpSpPr bwMode="auto">
            <a:xfrm>
              <a:off x="2552" y="2828"/>
              <a:ext cx="224" cy="291"/>
              <a:chOff x="2552" y="2828"/>
              <a:chExt cx="224" cy="291"/>
            </a:xfrm>
          </p:grpSpPr>
          <p:sp>
            <p:nvSpPr>
              <p:cNvPr id="16426" name="Oval 86"/>
              <p:cNvSpPr>
                <a:spLocks noChangeArrowheads="1"/>
              </p:cNvSpPr>
              <p:nvPr/>
            </p:nvSpPr>
            <p:spPr bwMode="auto">
              <a:xfrm rot="10500000">
                <a:off x="2632" y="2828"/>
                <a:ext cx="144" cy="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6427" name="Freeform 87"/>
              <p:cNvSpPr>
                <a:spLocks/>
              </p:cNvSpPr>
              <p:nvPr/>
            </p:nvSpPr>
            <p:spPr bwMode="auto">
              <a:xfrm>
                <a:off x="2552" y="2926"/>
                <a:ext cx="134" cy="193"/>
              </a:xfrm>
              <a:custGeom>
                <a:avLst/>
                <a:gdLst>
                  <a:gd name="T0" fmla="*/ 132 w 134"/>
                  <a:gd name="T1" fmla="*/ 29 h 193"/>
                  <a:gd name="T2" fmla="*/ 129 w 134"/>
                  <a:gd name="T3" fmla="*/ 42 h 193"/>
                  <a:gd name="T4" fmla="*/ 123 w 134"/>
                  <a:gd name="T5" fmla="*/ 61 h 193"/>
                  <a:gd name="T6" fmla="*/ 118 w 134"/>
                  <a:gd name="T7" fmla="*/ 74 h 193"/>
                  <a:gd name="T8" fmla="*/ 114 w 134"/>
                  <a:gd name="T9" fmla="*/ 88 h 193"/>
                  <a:gd name="T10" fmla="*/ 109 w 134"/>
                  <a:gd name="T11" fmla="*/ 118 h 193"/>
                  <a:gd name="T12" fmla="*/ 106 w 134"/>
                  <a:gd name="T13" fmla="*/ 147 h 193"/>
                  <a:gd name="T14" fmla="*/ 104 w 134"/>
                  <a:gd name="T15" fmla="*/ 192 h 193"/>
                  <a:gd name="T16" fmla="*/ 99 w 134"/>
                  <a:gd name="T17" fmla="*/ 191 h 193"/>
                  <a:gd name="T18" fmla="*/ 96 w 134"/>
                  <a:gd name="T19" fmla="*/ 190 h 193"/>
                  <a:gd name="T20" fmla="*/ 94 w 134"/>
                  <a:gd name="T21" fmla="*/ 189 h 193"/>
                  <a:gd name="T22" fmla="*/ 91 w 134"/>
                  <a:gd name="T23" fmla="*/ 188 h 193"/>
                  <a:gd name="T24" fmla="*/ 90 w 134"/>
                  <a:gd name="T25" fmla="*/ 188 h 193"/>
                  <a:gd name="T26" fmla="*/ 89 w 134"/>
                  <a:gd name="T27" fmla="*/ 187 h 193"/>
                  <a:gd name="T28" fmla="*/ 88 w 134"/>
                  <a:gd name="T29" fmla="*/ 184 h 193"/>
                  <a:gd name="T30" fmla="*/ 85 w 134"/>
                  <a:gd name="T31" fmla="*/ 180 h 193"/>
                  <a:gd name="T32" fmla="*/ 82 w 134"/>
                  <a:gd name="T33" fmla="*/ 177 h 193"/>
                  <a:gd name="T34" fmla="*/ 79 w 134"/>
                  <a:gd name="T35" fmla="*/ 173 h 193"/>
                  <a:gd name="T36" fmla="*/ 74 w 134"/>
                  <a:gd name="T37" fmla="*/ 168 h 193"/>
                  <a:gd name="T38" fmla="*/ 58 w 134"/>
                  <a:gd name="T39" fmla="*/ 155 h 193"/>
                  <a:gd name="T40" fmla="*/ 42 w 134"/>
                  <a:gd name="T41" fmla="*/ 146 h 193"/>
                  <a:gd name="T42" fmla="*/ 24 w 134"/>
                  <a:gd name="T43" fmla="*/ 140 h 193"/>
                  <a:gd name="T44" fmla="*/ 6 w 134"/>
                  <a:gd name="T45" fmla="*/ 136 h 193"/>
                  <a:gd name="T46" fmla="*/ 4 w 134"/>
                  <a:gd name="T47" fmla="*/ 132 h 193"/>
                  <a:gd name="T48" fmla="*/ 1 w 134"/>
                  <a:gd name="T49" fmla="*/ 127 h 193"/>
                  <a:gd name="T50" fmla="*/ 0 w 134"/>
                  <a:gd name="T51" fmla="*/ 123 h 193"/>
                  <a:gd name="T52" fmla="*/ 1 w 134"/>
                  <a:gd name="T53" fmla="*/ 119 h 193"/>
                  <a:gd name="T54" fmla="*/ 4 w 134"/>
                  <a:gd name="T55" fmla="*/ 118 h 193"/>
                  <a:gd name="T56" fmla="*/ 10 w 134"/>
                  <a:gd name="T57" fmla="*/ 117 h 193"/>
                  <a:gd name="T58" fmla="*/ 13 w 134"/>
                  <a:gd name="T59" fmla="*/ 115 h 193"/>
                  <a:gd name="T60" fmla="*/ 27 w 134"/>
                  <a:gd name="T61" fmla="*/ 103 h 193"/>
                  <a:gd name="T62" fmla="*/ 40 w 134"/>
                  <a:gd name="T63" fmla="*/ 91 h 193"/>
                  <a:gd name="T64" fmla="*/ 53 w 134"/>
                  <a:gd name="T65" fmla="*/ 78 h 193"/>
                  <a:gd name="T66" fmla="*/ 79 w 134"/>
                  <a:gd name="T67" fmla="*/ 53 h 193"/>
                  <a:gd name="T68" fmla="*/ 92 w 134"/>
                  <a:gd name="T69" fmla="*/ 40 h 193"/>
                  <a:gd name="T70" fmla="*/ 98 w 134"/>
                  <a:gd name="T71" fmla="*/ 34 h 193"/>
                  <a:gd name="T72" fmla="*/ 102 w 134"/>
                  <a:gd name="T73" fmla="*/ 29 h 193"/>
                  <a:gd name="T74" fmla="*/ 108 w 134"/>
                  <a:gd name="T75" fmla="*/ 18 h 193"/>
                  <a:gd name="T76" fmla="*/ 114 w 134"/>
                  <a:gd name="T77" fmla="*/ 10 h 193"/>
                  <a:gd name="T78" fmla="*/ 118 w 134"/>
                  <a:gd name="T79" fmla="*/ 6 h 193"/>
                  <a:gd name="T80" fmla="*/ 124 w 134"/>
                  <a:gd name="T81" fmla="*/ 2 h 193"/>
                  <a:gd name="T82" fmla="*/ 128 w 134"/>
                  <a:gd name="T83" fmla="*/ 3 h 193"/>
                  <a:gd name="T84" fmla="*/ 130 w 134"/>
                  <a:gd name="T85" fmla="*/ 7 h 193"/>
                  <a:gd name="T86" fmla="*/ 131 w 134"/>
                  <a:gd name="T87" fmla="*/ 10 h 193"/>
                  <a:gd name="T88" fmla="*/ 132 w 134"/>
                  <a:gd name="T89" fmla="*/ 13 h 193"/>
                  <a:gd name="T90" fmla="*/ 132 w 134"/>
                  <a:gd name="T91" fmla="*/ 15 h 193"/>
                  <a:gd name="T92" fmla="*/ 133 w 134"/>
                  <a:gd name="T93" fmla="*/ 19 h 193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34"/>
                  <a:gd name="T142" fmla="*/ 0 h 193"/>
                  <a:gd name="T143" fmla="*/ 134 w 134"/>
                  <a:gd name="T144" fmla="*/ 193 h 193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34" h="193">
                    <a:moveTo>
                      <a:pt x="133" y="21"/>
                    </a:moveTo>
                    <a:lnTo>
                      <a:pt x="132" y="29"/>
                    </a:lnTo>
                    <a:lnTo>
                      <a:pt x="130" y="35"/>
                    </a:lnTo>
                    <a:lnTo>
                      <a:pt x="129" y="42"/>
                    </a:lnTo>
                    <a:lnTo>
                      <a:pt x="127" y="48"/>
                    </a:lnTo>
                    <a:lnTo>
                      <a:pt x="123" y="61"/>
                    </a:lnTo>
                    <a:lnTo>
                      <a:pt x="121" y="67"/>
                    </a:lnTo>
                    <a:lnTo>
                      <a:pt x="118" y="74"/>
                    </a:lnTo>
                    <a:lnTo>
                      <a:pt x="116" y="81"/>
                    </a:lnTo>
                    <a:lnTo>
                      <a:pt x="114" y="88"/>
                    </a:lnTo>
                    <a:lnTo>
                      <a:pt x="111" y="103"/>
                    </a:lnTo>
                    <a:lnTo>
                      <a:pt x="109" y="118"/>
                    </a:lnTo>
                    <a:lnTo>
                      <a:pt x="108" y="132"/>
                    </a:lnTo>
                    <a:lnTo>
                      <a:pt x="106" y="147"/>
                    </a:lnTo>
                    <a:lnTo>
                      <a:pt x="105" y="162"/>
                    </a:lnTo>
                    <a:lnTo>
                      <a:pt x="104" y="192"/>
                    </a:lnTo>
                    <a:lnTo>
                      <a:pt x="102" y="191"/>
                    </a:lnTo>
                    <a:lnTo>
                      <a:pt x="99" y="191"/>
                    </a:lnTo>
                    <a:lnTo>
                      <a:pt x="98" y="190"/>
                    </a:lnTo>
                    <a:lnTo>
                      <a:pt x="96" y="190"/>
                    </a:lnTo>
                    <a:lnTo>
                      <a:pt x="95" y="189"/>
                    </a:lnTo>
                    <a:lnTo>
                      <a:pt x="94" y="189"/>
                    </a:lnTo>
                    <a:lnTo>
                      <a:pt x="92" y="189"/>
                    </a:lnTo>
                    <a:lnTo>
                      <a:pt x="91" y="188"/>
                    </a:lnTo>
                    <a:lnTo>
                      <a:pt x="90" y="188"/>
                    </a:lnTo>
                    <a:lnTo>
                      <a:pt x="89" y="187"/>
                    </a:lnTo>
                    <a:lnTo>
                      <a:pt x="89" y="185"/>
                    </a:lnTo>
                    <a:lnTo>
                      <a:pt x="88" y="184"/>
                    </a:lnTo>
                    <a:lnTo>
                      <a:pt x="87" y="182"/>
                    </a:lnTo>
                    <a:lnTo>
                      <a:pt x="85" y="180"/>
                    </a:lnTo>
                    <a:lnTo>
                      <a:pt x="84" y="178"/>
                    </a:lnTo>
                    <a:lnTo>
                      <a:pt x="82" y="177"/>
                    </a:lnTo>
                    <a:lnTo>
                      <a:pt x="80" y="175"/>
                    </a:lnTo>
                    <a:lnTo>
                      <a:pt x="79" y="173"/>
                    </a:lnTo>
                    <a:lnTo>
                      <a:pt x="76" y="171"/>
                    </a:lnTo>
                    <a:lnTo>
                      <a:pt x="74" y="168"/>
                    </a:lnTo>
                    <a:lnTo>
                      <a:pt x="66" y="161"/>
                    </a:lnTo>
                    <a:lnTo>
                      <a:pt x="58" y="155"/>
                    </a:lnTo>
                    <a:lnTo>
                      <a:pt x="50" y="151"/>
                    </a:lnTo>
                    <a:lnTo>
                      <a:pt x="42" y="146"/>
                    </a:lnTo>
                    <a:lnTo>
                      <a:pt x="33" y="143"/>
                    </a:lnTo>
                    <a:lnTo>
                      <a:pt x="24" y="140"/>
                    </a:lnTo>
                    <a:lnTo>
                      <a:pt x="15" y="138"/>
                    </a:lnTo>
                    <a:lnTo>
                      <a:pt x="6" y="136"/>
                    </a:lnTo>
                    <a:lnTo>
                      <a:pt x="5" y="134"/>
                    </a:lnTo>
                    <a:lnTo>
                      <a:pt x="4" y="132"/>
                    </a:lnTo>
                    <a:lnTo>
                      <a:pt x="1" y="129"/>
                    </a:lnTo>
                    <a:lnTo>
                      <a:pt x="1" y="127"/>
                    </a:lnTo>
                    <a:lnTo>
                      <a:pt x="0" y="125"/>
                    </a:lnTo>
                    <a:lnTo>
                      <a:pt x="0" y="123"/>
                    </a:lnTo>
                    <a:lnTo>
                      <a:pt x="0" y="121"/>
                    </a:lnTo>
                    <a:lnTo>
                      <a:pt x="1" y="119"/>
                    </a:lnTo>
                    <a:lnTo>
                      <a:pt x="2" y="119"/>
                    </a:lnTo>
                    <a:lnTo>
                      <a:pt x="4" y="118"/>
                    </a:lnTo>
                    <a:lnTo>
                      <a:pt x="6" y="117"/>
                    </a:lnTo>
                    <a:lnTo>
                      <a:pt x="10" y="117"/>
                    </a:lnTo>
                    <a:lnTo>
                      <a:pt x="11" y="116"/>
                    </a:lnTo>
                    <a:lnTo>
                      <a:pt x="13" y="115"/>
                    </a:lnTo>
                    <a:lnTo>
                      <a:pt x="20" y="109"/>
                    </a:lnTo>
                    <a:lnTo>
                      <a:pt x="27" y="103"/>
                    </a:lnTo>
                    <a:lnTo>
                      <a:pt x="33" y="97"/>
                    </a:lnTo>
                    <a:lnTo>
                      <a:pt x="40" y="91"/>
                    </a:lnTo>
                    <a:lnTo>
                      <a:pt x="47" y="85"/>
                    </a:lnTo>
                    <a:lnTo>
                      <a:pt x="53" y="78"/>
                    </a:lnTo>
                    <a:lnTo>
                      <a:pt x="66" y="66"/>
                    </a:lnTo>
                    <a:lnTo>
                      <a:pt x="79" y="53"/>
                    </a:lnTo>
                    <a:lnTo>
                      <a:pt x="85" y="46"/>
                    </a:lnTo>
                    <a:lnTo>
                      <a:pt x="92" y="40"/>
                    </a:lnTo>
                    <a:lnTo>
                      <a:pt x="95" y="37"/>
                    </a:lnTo>
                    <a:lnTo>
                      <a:pt x="98" y="34"/>
                    </a:lnTo>
                    <a:lnTo>
                      <a:pt x="100" y="32"/>
                    </a:lnTo>
                    <a:lnTo>
                      <a:pt x="102" y="29"/>
                    </a:lnTo>
                    <a:lnTo>
                      <a:pt x="105" y="23"/>
                    </a:lnTo>
                    <a:lnTo>
                      <a:pt x="108" y="18"/>
                    </a:lnTo>
                    <a:lnTo>
                      <a:pt x="112" y="13"/>
                    </a:lnTo>
                    <a:lnTo>
                      <a:pt x="114" y="10"/>
                    </a:lnTo>
                    <a:lnTo>
                      <a:pt x="116" y="8"/>
                    </a:lnTo>
                    <a:lnTo>
                      <a:pt x="118" y="6"/>
                    </a:lnTo>
                    <a:lnTo>
                      <a:pt x="121" y="4"/>
                    </a:lnTo>
                    <a:lnTo>
                      <a:pt x="124" y="2"/>
                    </a:lnTo>
                    <a:lnTo>
                      <a:pt x="127" y="0"/>
                    </a:lnTo>
                    <a:lnTo>
                      <a:pt x="128" y="3"/>
                    </a:lnTo>
                    <a:lnTo>
                      <a:pt x="129" y="5"/>
                    </a:lnTo>
                    <a:lnTo>
                      <a:pt x="130" y="7"/>
                    </a:lnTo>
                    <a:lnTo>
                      <a:pt x="130" y="9"/>
                    </a:lnTo>
                    <a:lnTo>
                      <a:pt x="131" y="10"/>
                    </a:lnTo>
                    <a:lnTo>
                      <a:pt x="131" y="11"/>
                    </a:lnTo>
                    <a:lnTo>
                      <a:pt x="132" y="13"/>
                    </a:lnTo>
                    <a:lnTo>
                      <a:pt x="132" y="14"/>
                    </a:lnTo>
                    <a:lnTo>
                      <a:pt x="132" y="15"/>
                    </a:lnTo>
                    <a:lnTo>
                      <a:pt x="133" y="18"/>
                    </a:lnTo>
                    <a:lnTo>
                      <a:pt x="133" y="19"/>
                    </a:lnTo>
                    <a:lnTo>
                      <a:pt x="133" y="21"/>
                    </a:lnTo>
                  </a:path>
                </a:pathLst>
              </a:custGeom>
              <a:solidFill>
                <a:srgbClr val="FF00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6428" name="Freeform 88"/>
              <p:cNvSpPr>
                <a:spLocks/>
              </p:cNvSpPr>
              <p:nvPr/>
            </p:nvSpPr>
            <p:spPr bwMode="auto">
              <a:xfrm>
                <a:off x="2569" y="2897"/>
                <a:ext cx="59" cy="108"/>
              </a:xfrm>
              <a:custGeom>
                <a:avLst/>
                <a:gdLst>
                  <a:gd name="T0" fmla="*/ 54 w 59"/>
                  <a:gd name="T1" fmla="*/ 17 h 108"/>
                  <a:gd name="T2" fmla="*/ 46 w 59"/>
                  <a:gd name="T3" fmla="*/ 23 h 108"/>
                  <a:gd name="T4" fmla="*/ 39 w 59"/>
                  <a:gd name="T5" fmla="*/ 28 h 108"/>
                  <a:gd name="T6" fmla="*/ 36 w 59"/>
                  <a:gd name="T7" fmla="*/ 31 h 108"/>
                  <a:gd name="T8" fmla="*/ 34 w 59"/>
                  <a:gd name="T9" fmla="*/ 33 h 108"/>
                  <a:gd name="T10" fmla="*/ 32 w 59"/>
                  <a:gd name="T11" fmla="*/ 36 h 108"/>
                  <a:gd name="T12" fmla="*/ 31 w 59"/>
                  <a:gd name="T13" fmla="*/ 38 h 108"/>
                  <a:gd name="T14" fmla="*/ 31 w 59"/>
                  <a:gd name="T15" fmla="*/ 40 h 108"/>
                  <a:gd name="T16" fmla="*/ 32 w 59"/>
                  <a:gd name="T17" fmla="*/ 42 h 108"/>
                  <a:gd name="T18" fmla="*/ 33 w 59"/>
                  <a:gd name="T19" fmla="*/ 45 h 108"/>
                  <a:gd name="T20" fmla="*/ 36 w 59"/>
                  <a:gd name="T21" fmla="*/ 48 h 108"/>
                  <a:gd name="T22" fmla="*/ 39 w 59"/>
                  <a:gd name="T23" fmla="*/ 50 h 108"/>
                  <a:gd name="T24" fmla="*/ 44 w 59"/>
                  <a:gd name="T25" fmla="*/ 53 h 108"/>
                  <a:gd name="T26" fmla="*/ 50 w 59"/>
                  <a:gd name="T27" fmla="*/ 57 h 108"/>
                  <a:gd name="T28" fmla="*/ 50 w 59"/>
                  <a:gd name="T29" fmla="*/ 62 h 108"/>
                  <a:gd name="T30" fmla="*/ 51 w 59"/>
                  <a:gd name="T31" fmla="*/ 74 h 108"/>
                  <a:gd name="T32" fmla="*/ 51 w 59"/>
                  <a:gd name="T33" fmla="*/ 82 h 108"/>
                  <a:gd name="T34" fmla="*/ 51 w 59"/>
                  <a:gd name="T35" fmla="*/ 87 h 108"/>
                  <a:gd name="T36" fmla="*/ 50 w 59"/>
                  <a:gd name="T37" fmla="*/ 92 h 108"/>
                  <a:gd name="T38" fmla="*/ 48 w 59"/>
                  <a:gd name="T39" fmla="*/ 97 h 108"/>
                  <a:gd name="T40" fmla="*/ 45 w 59"/>
                  <a:gd name="T41" fmla="*/ 101 h 108"/>
                  <a:gd name="T42" fmla="*/ 42 w 59"/>
                  <a:gd name="T43" fmla="*/ 104 h 108"/>
                  <a:gd name="T44" fmla="*/ 39 w 59"/>
                  <a:gd name="T45" fmla="*/ 106 h 108"/>
                  <a:gd name="T46" fmla="*/ 36 w 59"/>
                  <a:gd name="T47" fmla="*/ 107 h 108"/>
                  <a:gd name="T48" fmla="*/ 33 w 59"/>
                  <a:gd name="T49" fmla="*/ 107 h 108"/>
                  <a:gd name="T50" fmla="*/ 31 w 59"/>
                  <a:gd name="T51" fmla="*/ 105 h 108"/>
                  <a:gd name="T52" fmla="*/ 27 w 59"/>
                  <a:gd name="T53" fmla="*/ 102 h 108"/>
                  <a:gd name="T54" fmla="*/ 23 w 59"/>
                  <a:gd name="T55" fmla="*/ 96 h 108"/>
                  <a:gd name="T56" fmla="*/ 20 w 59"/>
                  <a:gd name="T57" fmla="*/ 89 h 108"/>
                  <a:gd name="T58" fmla="*/ 17 w 59"/>
                  <a:gd name="T59" fmla="*/ 83 h 108"/>
                  <a:gd name="T60" fmla="*/ 16 w 59"/>
                  <a:gd name="T61" fmla="*/ 80 h 108"/>
                  <a:gd name="T62" fmla="*/ 15 w 59"/>
                  <a:gd name="T63" fmla="*/ 78 h 108"/>
                  <a:gd name="T64" fmla="*/ 15 w 59"/>
                  <a:gd name="T65" fmla="*/ 77 h 108"/>
                  <a:gd name="T66" fmla="*/ 14 w 59"/>
                  <a:gd name="T67" fmla="*/ 74 h 108"/>
                  <a:gd name="T68" fmla="*/ 13 w 59"/>
                  <a:gd name="T69" fmla="*/ 70 h 108"/>
                  <a:gd name="T70" fmla="*/ 11 w 59"/>
                  <a:gd name="T71" fmla="*/ 65 h 108"/>
                  <a:gd name="T72" fmla="*/ 8 w 59"/>
                  <a:gd name="T73" fmla="*/ 56 h 108"/>
                  <a:gd name="T74" fmla="*/ 4 w 59"/>
                  <a:gd name="T75" fmla="*/ 43 h 108"/>
                  <a:gd name="T76" fmla="*/ 2 w 59"/>
                  <a:gd name="T77" fmla="*/ 32 h 108"/>
                  <a:gd name="T78" fmla="*/ 1 w 59"/>
                  <a:gd name="T79" fmla="*/ 25 h 108"/>
                  <a:gd name="T80" fmla="*/ 0 w 59"/>
                  <a:gd name="T81" fmla="*/ 19 h 108"/>
                  <a:gd name="T82" fmla="*/ 0 w 59"/>
                  <a:gd name="T83" fmla="*/ 13 h 108"/>
                  <a:gd name="T84" fmla="*/ 2 w 59"/>
                  <a:gd name="T85" fmla="*/ 8 h 108"/>
                  <a:gd name="T86" fmla="*/ 4 w 59"/>
                  <a:gd name="T87" fmla="*/ 4 h 108"/>
                  <a:gd name="T88" fmla="*/ 7 w 59"/>
                  <a:gd name="T89" fmla="*/ 1 h 108"/>
                  <a:gd name="T90" fmla="*/ 12 w 59"/>
                  <a:gd name="T91" fmla="*/ 0 h 108"/>
                  <a:gd name="T92" fmla="*/ 18 w 59"/>
                  <a:gd name="T93" fmla="*/ 0 h 108"/>
                  <a:gd name="T94" fmla="*/ 26 w 59"/>
                  <a:gd name="T95" fmla="*/ 1 h 108"/>
                  <a:gd name="T96" fmla="*/ 37 w 59"/>
                  <a:gd name="T97" fmla="*/ 5 h 108"/>
                  <a:gd name="T98" fmla="*/ 48 w 59"/>
                  <a:gd name="T99" fmla="*/ 10 h 108"/>
                  <a:gd name="T100" fmla="*/ 58 w 59"/>
                  <a:gd name="T101" fmla="*/ 14 h 108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59"/>
                  <a:gd name="T154" fmla="*/ 0 h 108"/>
                  <a:gd name="T155" fmla="*/ 59 w 59"/>
                  <a:gd name="T156" fmla="*/ 108 h 108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59" h="108">
                    <a:moveTo>
                      <a:pt x="58" y="14"/>
                    </a:moveTo>
                    <a:lnTo>
                      <a:pt x="54" y="17"/>
                    </a:lnTo>
                    <a:lnTo>
                      <a:pt x="50" y="21"/>
                    </a:lnTo>
                    <a:lnTo>
                      <a:pt x="46" y="23"/>
                    </a:lnTo>
                    <a:lnTo>
                      <a:pt x="42" y="26"/>
                    </a:lnTo>
                    <a:lnTo>
                      <a:pt x="39" y="28"/>
                    </a:lnTo>
                    <a:lnTo>
                      <a:pt x="37" y="30"/>
                    </a:lnTo>
                    <a:lnTo>
                      <a:pt x="36" y="31"/>
                    </a:lnTo>
                    <a:lnTo>
                      <a:pt x="35" y="32"/>
                    </a:lnTo>
                    <a:lnTo>
                      <a:pt x="34" y="33"/>
                    </a:lnTo>
                    <a:lnTo>
                      <a:pt x="33" y="34"/>
                    </a:lnTo>
                    <a:lnTo>
                      <a:pt x="32" y="36"/>
                    </a:lnTo>
                    <a:lnTo>
                      <a:pt x="32" y="37"/>
                    </a:lnTo>
                    <a:lnTo>
                      <a:pt x="31" y="38"/>
                    </a:lnTo>
                    <a:lnTo>
                      <a:pt x="31" y="39"/>
                    </a:lnTo>
                    <a:lnTo>
                      <a:pt x="31" y="40"/>
                    </a:lnTo>
                    <a:lnTo>
                      <a:pt x="31" y="41"/>
                    </a:lnTo>
                    <a:lnTo>
                      <a:pt x="32" y="42"/>
                    </a:lnTo>
                    <a:lnTo>
                      <a:pt x="32" y="44"/>
                    </a:lnTo>
                    <a:lnTo>
                      <a:pt x="33" y="45"/>
                    </a:lnTo>
                    <a:lnTo>
                      <a:pt x="34" y="46"/>
                    </a:lnTo>
                    <a:lnTo>
                      <a:pt x="36" y="48"/>
                    </a:lnTo>
                    <a:lnTo>
                      <a:pt x="37" y="49"/>
                    </a:lnTo>
                    <a:lnTo>
                      <a:pt x="39" y="50"/>
                    </a:lnTo>
                    <a:lnTo>
                      <a:pt x="42" y="52"/>
                    </a:lnTo>
                    <a:lnTo>
                      <a:pt x="44" y="53"/>
                    </a:lnTo>
                    <a:lnTo>
                      <a:pt x="47" y="55"/>
                    </a:lnTo>
                    <a:lnTo>
                      <a:pt x="50" y="57"/>
                    </a:lnTo>
                    <a:lnTo>
                      <a:pt x="50" y="60"/>
                    </a:lnTo>
                    <a:lnTo>
                      <a:pt x="50" y="62"/>
                    </a:lnTo>
                    <a:lnTo>
                      <a:pt x="50" y="68"/>
                    </a:lnTo>
                    <a:lnTo>
                      <a:pt x="51" y="74"/>
                    </a:lnTo>
                    <a:lnTo>
                      <a:pt x="51" y="79"/>
                    </a:lnTo>
                    <a:lnTo>
                      <a:pt x="51" y="82"/>
                    </a:lnTo>
                    <a:lnTo>
                      <a:pt x="51" y="85"/>
                    </a:lnTo>
                    <a:lnTo>
                      <a:pt x="51" y="87"/>
                    </a:lnTo>
                    <a:lnTo>
                      <a:pt x="51" y="90"/>
                    </a:lnTo>
                    <a:lnTo>
                      <a:pt x="50" y="92"/>
                    </a:lnTo>
                    <a:lnTo>
                      <a:pt x="49" y="95"/>
                    </a:lnTo>
                    <a:lnTo>
                      <a:pt x="48" y="97"/>
                    </a:lnTo>
                    <a:lnTo>
                      <a:pt x="47" y="99"/>
                    </a:lnTo>
                    <a:lnTo>
                      <a:pt x="45" y="101"/>
                    </a:lnTo>
                    <a:lnTo>
                      <a:pt x="44" y="103"/>
                    </a:lnTo>
                    <a:lnTo>
                      <a:pt x="42" y="104"/>
                    </a:lnTo>
                    <a:lnTo>
                      <a:pt x="41" y="106"/>
                    </a:lnTo>
                    <a:lnTo>
                      <a:pt x="39" y="106"/>
                    </a:lnTo>
                    <a:lnTo>
                      <a:pt x="38" y="107"/>
                    </a:lnTo>
                    <a:lnTo>
                      <a:pt x="36" y="107"/>
                    </a:lnTo>
                    <a:lnTo>
                      <a:pt x="35" y="107"/>
                    </a:lnTo>
                    <a:lnTo>
                      <a:pt x="33" y="107"/>
                    </a:lnTo>
                    <a:lnTo>
                      <a:pt x="32" y="106"/>
                    </a:lnTo>
                    <a:lnTo>
                      <a:pt x="31" y="105"/>
                    </a:lnTo>
                    <a:lnTo>
                      <a:pt x="29" y="104"/>
                    </a:lnTo>
                    <a:lnTo>
                      <a:pt x="27" y="102"/>
                    </a:lnTo>
                    <a:lnTo>
                      <a:pt x="25" y="99"/>
                    </a:lnTo>
                    <a:lnTo>
                      <a:pt x="23" y="96"/>
                    </a:lnTo>
                    <a:lnTo>
                      <a:pt x="21" y="92"/>
                    </a:lnTo>
                    <a:lnTo>
                      <a:pt x="20" y="89"/>
                    </a:lnTo>
                    <a:lnTo>
                      <a:pt x="18" y="86"/>
                    </a:lnTo>
                    <a:lnTo>
                      <a:pt x="17" y="83"/>
                    </a:lnTo>
                    <a:lnTo>
                      <a:pt x="16" y="81"/>
                    </a:lnTo>
                    <a:lnTo>
                      <a:pt x="16" y="80"/>
                    </a:lnTo>
                    <a:lnTo>
                      <a:pt x="16" y="79"/>
                    </a:lnTo>
                    <a:lnTo>
                      <a:pt x="15" y="78"/>
                    </a:lnTo>
                    <a:lnTo>
                      <a:pt x="15" y="77"/>
                    </a:lnTo>
                    <a:lnTo>
                      <a:pt x="15" y="76"/>
                    </a:lnTo>
                    <a:lnTo>
                      <a:pt x="14" y="74"/>
                    </a:lnTo>
                    <a:lnTo>
                      <a:pt x="13" y="72"/>
                    </a:lnTo>
                    <a:lnTo>
                      <a:pt x="13" y="70"/>
                    </a:lnTo>
                    <a:lnTo>
                      <a:pt x="12" y="68"/>
                    </a:lnTo>
                    <a:lnTo>
                      <a:pt x="11" y="65"/>
                    </a:lnTo>
                    <a:lnTo>
                      <a:pt x="10" y="62"/>
                    </a:lnTo>
                    <a:lnTo>
                      <a:pt x="8" y="56"/>
                    </a:lnTo>
                    <a:lnTo>
                      <a:pt x="6" y="50"/>
                    </a:lnTo>
                    <a:lnTo>
                      <a:pt x="4" y="43"/>
                    </a:lnTo>
                    <a:lnTo>
                      <a:pt x="2" y="36"/>
                    </a:lnTo>
                    <a:lnTo>
                      <a:pt x="2" y="32"/>
                    </a:lnTo>
                    <a:lnTo>
                      <a:pt x="1" y="29"/>
                    </a:lnTo>
                    <a:lnTo>
                      <a:pt x="1" y="25"/>
                    </a:lnTo>
                    <a:lnTo>
                      <a:pt x="0" y="22"/>
                    </a:lnTo>
                    <a:lnTo>
                      <a:pt x="0" y="19"/>
                    </a:lnTo>
                    <a:lnTo>
                      <a:pt x="0" y="16"/>
                    </a:lnTo>
                    <a:lnTo>
                      <a:pt x="0" y="13"/>
                    </a:lnTo>
                    <a:lnTo>
                      <a:pt x="1" y="11"/>
                    </a:lnTo>
                    <a:lnTo>
                      <a:pt x="2" y="8"/>
                    </a:lnTo>
                    <a:lnTo>
                      <a:pt x="3" y="6"/>
                    </a:lnTo>
                    <a:lnTo>
                      <a:pt x="4" y="4"/>
                    </a:lnTo>
                    <a:lnTo>
                      <a:pt x="6" y="3"/>
                    </a:lnTo>
                    <a:lnTo>
                      <a:pt x="7" y="1"/>
                    </a:lnTo>
                    <a:lnTo>
                      <a:pt x="10" y="1"/>
                    </a:lnTo>
                    <a:lnTo>
                      <a:pt x="12" y="0"/>
                    </a:lnTo>
                    <a:lnTo>
                      <a:pt x="15" y="0"/>
                    </a:lnTo>
                    <a:lnTo>
                      <a:pt x="18" y="0"/>
                    </a:lnTo>
                    <a:lnTo>
                      <a:pt x="21" y="0"/>
                    </a:lnTo>
                    <a:lnTo>
                      <a:pt x="26" y="1"/>
                    </a:lnTo>
                    <a:lnTo>
                      <a:pt x="32" y="3"/>
                    </a:lnTo>
                    <a:lnTo>
                      <a:pt x="37" y="5"/>
                    </a:lnTo>
                    <a:lnTo>
                      <a:pt x="42" y="7"/>
                    </a:lnTo>
                    <a:lnTo>
                      <a:pt x="48" y="10"/>
                    </a:lnTo>
                    <a:lnTo>
                      <a:pt x="53" y="12"/>
                    </a:lnTo>
                    <a:lnTo>
                      <a:pt x="58" y="14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25619" name="Group 93"/>
            <p:cNvGrpSpPr>
              <a:grpSpLocks/>
            </p:cNvGrpSpPr>
            <p:nvPr/>
          </p:nvGrpSpPr>
          <p:grpSpPr bwMode="auto">
            <a:xfrm>
              <a:off x="2256" y="3171"/>
              <a:ext cx="239" cy="285"/>
              <a:chOff x="2256" y="3171"/>
              <a:chExt cx="239" cy="285"/>
            </a:xfrm>
          </p:grpSpPr>
          <p:sp>
            <p:nvSpPr>
              <p:cNvPr id="16423" name="Oval 90"/>
              <p:cNvSpPr>
                <a:spLocks noChangeArrowheads="1"/>
              </p:cNvSpPr>
              <p:nvPr/>
            </p:nvSpPr>
            <p:spPr bwMode="auto">
              <a:xfrm>
                <a:off x="2256" y="3360"/>
                <a:ext cx="144" cy="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6424" name="Freeform 91"/>
              <p:cNvSpPr>
                <a:spLocks/>
              </p:cNvSpPr>
              <p:nvPr/>
            </p:nvSpPr>
            <p:spPr bwMode="auto">
              <a:xfrm>
                <a:off x="2353" y="3171"/>
                <a:ext cx="142" cy="190"/>
              </a:xfrm>
              <a:custGeom>
                <a:avLst/>
                <a:gdLst>
                  <a:gd name="T0" fmla="*/ 2 w 142"/>
                  <a:gd name="T1" fmla="*/ 161 h 190"/>
                  <a:gd name="T2" fmla="*/ 6 w 142"/>
                  <a:gd name="T3" fmla="*/ 147 h 190"/>
                  <a:gd name="T4" fmla="*/ 11 w 142"/>
                  <a:gd name="T5" fmla="*/ 135 h 190"/>
                  <a:gd name="T6" fmla="*/ 16 w 142"/>
                  <a:gd name="T7" fmla="*/ 122 h 190"/>
                  <a:gd name="T8" fmla="*/ 22 w 142"/>
                  <a:gd name="T9" fmla="*/ 108 h 190"/>
                  <a:gd name="T10" fmla="*/ 28 w 142"/>
                  <a:gd name="T11" fmla="*/ 87 h 190"/>
                  <a:gd name="T12" fmla="*/ 34 w 142"/>
                  <a:gd name="T13" fmla="*/ 59 h 190"/>
                  <a:gd name="T14" fmla="*/ 38 w 142"/>
                  <a:gd name="T15" fmla="*/ 29 h 190"/>
                  <a:gd name="T16" fmla="*/ 44 w 142"/>
                  <a:gd name="T17" fmla="*/ 1 h 190"/>
                  <a:gd name="T18" fmla="*/ 48 w 142"/>
                  <a:gd name="T19" fmla="*/ 2 h 190"/>
                  <a:gd name="T20" fmla="*/ 52 w 142"/>
                  <a:gd name="T21" fmla="*/ 3 h 190"/>
                  <a:gd name="T22" fmla="*/ 55 w 142"/>
                  <a:gd name="T23" fmla="*/ 4 h 190"/>
                  <a:gd name="T24" fmla="*/ 56 w 142"/>
                  <a:gd name="T25" fmla="*/ 5 h 190"/>
                  <a:gd name="T26" fmla="*/ 57 w 142"/>
                  <a:gd name="T27" fmla="*/ 6 h 190"/>
                  <a:gd name="T28" fmla="*/ 57 w 142"/>
                  <a:gd name="T29" fmla="*/ 9 h 190"/>
                  <a:gd name="T30" fmla="*/ 60 w 142"/>
                  <a:gd name="T31" fmla="*/ 14 h 190"/>
                  <a:gd name="T32" fmla="*/ 64 w 142"/>
                  <a:gd name="T33" fmla="*/ 19 h 190"/>
                  <a:gd name="T34" fmla="*/ 68 w 142"/>
                  <a:gd name="T35" fmla="*/ 24 h 190"/>
                  <a:gd name="T36" fmla="*/ 77 w 142"/>
                  <a:gd name="T37" fmla="*/ 33 h 190"/>
                  <a:gd name="T38" fmla="*/ 93 w 142"/>
                  <a:gd name="T39" fmla="*/ 45 h 190"/>
                  <a:gd name="T40" fmla="*/ 110 w 142"/>
                  <a:gd name="T41" fmla="*/ 54 h 190"/>
                  <a:gd name="T42" fmla="*/ 127 w 142"/>
                  <a:gd name="T43" fmla="*/ 60 h 190"/>
                  <a:gd name="T44" fmla="*/ 137 w 142"/>
                  <a:gd name="T45" fmla="*/ 65 h 190"/>
                  <a:gd name="T46" fmla="*/ 140 w 142"/>
                  <a:gd name="T47" fmla="*/ 71 h 190"/>
                  <a:gd name="T48" fmla="*/ 141 w 142"/>
                  <a:gd name="T49" fmla="*/ 75 h 190"/>
                  <a:gd name="T50" fmla="*/ 141 w 142"/>
                  <a:gd name="T51" fmla="*/ 79 h 190"/>
                  <a:gd name="T52" fmla="*/ 138 w 142"/>
                  <a:gd name="T53" fmla="*/ 82 h 190"/>
                  <a:gd name="T54" fmla="*/ 134 w 142"/>
                  <a:gd name="T55" fmla="*/ 82 h 190"/>
                  <a:gd name="T56" fmla="*/ 129 w 142"/>
                  <a:gd name="T57" fmla="*/ 83 h 190"/>
                  <a:gd name="T58" fmla="*/ 123 w 142"/>
                  <a:gd name="T59" fmla="*/ 86 h 190"/>
                  <a:gd name="T60" fmla="*/ 112 w 142"/>
                  <a:gd name="T61" fmla="*/ 94 h 190"/>
                  <a:gd name="T62" fmla="*/ 98 w 142"/>
                  <a:gd name="T63" fmla="*/ 105 h 190"/>
                  <a:gd name="T64" fmla="*/ 70 w 142"/>
                  <a:gd name="T65" fmla="*/ 129 h 190"/>
                  <a:gd name="T66" fmla="*/ 49 w 142"/>
                  <a:gd name="T67" fmla="*/ 146 h 190"/>
                  <a:gd name="T68" fmla="*/ 39 w 142"/>
                  <a:gd name="T69" fmla="*/ 154 h 190"/>
                  <a:gd name="T70" fmla="*/ 34 w 142"/>
                  <a:gd name="T71" fmla="*/ 159 h 190"/>
                  <a:gd name="T72" fmla="*/ 28 w 142"/>
                  <a:gd name="T73" fmla="*/ 167 h 190"/>
                  <a:gd name="T74" fmla="*/ 21 w 142"/>
                  <a:gd name="T75" fmla="*/ 177 h 190"/>
                  <a:gd name="T76" fmla="*/ 16 w 142"/>
                  <a:gd name="T77" fmla="*/ 182 h 190"/>
                  <a:gd name="T78" fmla="*/ 11 w 142"/>
                  <a:gd name="T79" fmla="*/ 186 h 190"/>
                  <a:gd name="T80" fmla="*/ 4 w 142"/>
                  <a:gd name="T81" fmla="*/ 189 h 190"/>
                  <a:gd name="T82" fmla="*/ 2 w 142"/>
                  <a:gd name="T83" fmla="*/ 183 h 190"/>
                  <a:gd name="T84" fmla="*/ 1 w 142"/>
                  <a:gd name="T85" fmla="*/ 180 h 190"/>
                  <a:gd name="T86" fmla="*/ 1 w 142"/>
                  <a:gd name="T87" fmla="*/ 177 h 190"/>
                  <a:gd name="T88" fmla="*/ 0 w 142"/>
                  <a:gd name="T89" fmla="*/ 174 h 190"/>
                  <a:gd name="T90" fmla="*/ 0 w 142"/>
                  <a:gd name="T91" fmla="*/ 171 h 190"/>
                  <a:gd name="T92" fmla="*/ 0 w 142"/>
                  <a:gd name="T93" fmla="*/ 168 h 190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42"/>
                  <a:gd name="T142" fmla="*/ 0 h 190"/>
                  <a:gd name="T143" fmla="*/ 142 w 142"/>
                  <a:gd name="T144" fmla="*/ 190 h 190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42" h="190">
                    <a:moveTo>
                      <a:pt x="0" y="168"/>
                    </a:moveTo>
                    <a:lnTo>
                      <a:pt x="2" y="161"/>
                    </a:lnTo>
                    <a:lnTo>
                      <a:pt x="4" y="154"/>
                    </a:lnTo>
                    <a:lnTo>
                      <a:pt x="6" y="147"/>
                    </a:lnTo>
                    <a:lnTo>
                      <a:pt x="8" y="141"/>
                    </a:lnTo>
                    <a:lnTo>
                      <a:pt x="11" y="135"/>
                    </a:lnTo>
                    <a:lnTo>
                      <a:pt x="13" y="129"/>
                    </a:lnTo>
                    <a:lnTo>
                      <a:pt x="16" y="122"/>
                    </a:lnTo>
                    <a:lnTo>
                      <a:pt x="19" y="115"/>
                    </a:lnTo>
                    <a:lnTo>
                      <a:pt x="22" y="108"/>
                    </a:lnTo>
                    <a:lnTo>
                      <a:pt x="24" y="101"/>
                    </a:lnTo>
                    <a:lnTo>
                      <a:pt x="28" y="87"/>
                    </a:lnTo>
                    <a:lnTo>
                      <a:pt x="31" y="73"/>
                    </a:lnTo>
                    <a:lnTo>
                      <a:pt x="34" y="59"/>
                    </a:lnTo>
                    <a:lnTo>
                      <a:pt x="36" y="44"/>
                    </a:lnTo>
                    <a:lnTo>
                      <a:pt x="38" y="29"/>
                    </a:lnTo>
                    <a:lnTo>
                      <a:pt x="42" y="0"/>
                    </a:lnTo>
                    <a:lnTo>
                      <a:pt x="44" y="1"/>
                    </a:lnTo>
                    <a:lnTo>
                      <a:pt x="46" y="2"/>
                    </a:lnTo>
                    <a:lnTo>
                      <a:pt x="48" y="2"/>
                    </a:lnTo>
                    <a:lnTo>
                      <a:pt x="50" y="3"/>
                    </a:lnTo>
                    <a:lnTo>
                      <a:pt x="52" y="3"/>
                    </a:lnTo>
                    <a:lnTo>
                      <a:pt x="54" y="4"/>
                    </a:lnTo>
                    <a:lnTo>
                      <a:pt x="55" y="4"/>
                    </a:lnTo>
                    <a:lnTo>
                      <a:pt x="56" y="5"/>
                    </a:lnTo>
                    <a:lnTo>
                      <a:pt x="56" y="6"/>
                    </a:lnTo>
                    <a:lnTo>
                      <a:pt x="57" y="6"/>
                    </a:lnTo>
                    <a:lnTo>
                      <a:pt x="57" y="7"/>
                    </a:lnTo>
                    <a:lnTo>
                      <a:pt x="57" y="9"/>
                    </a:lnTo>
                    <a:lnTo>
                      <a:pt x="58" y="11"/>
                    </a:lnTo>
                    <a:lnTo>
                      <a:pt x="60" y="14"/>
                    </a:lnTo>
                    <a:lnTo>
                      <a:pt x="62" y="17"/>
                    </a:lnTo>
                    <a:lnTo>
                      <a:pt x="64" y="19"/>
                    </a:lnTo>
                    <a:lnTo>
                      <a:pt x="66" y="21"/>
                    </a:lnTo>
                    <a:lnTo>
                      <a:pt x="68" y="24"/>
                    </a:lnTo>
                    <a:lnTo>
                      <a:pt x="70" y="26"/>
                    </a:lnTo>
                    <a:lnTo>
                      <a:pt x="77" y="33"/>
                    </a:lnTo>
                    <a:lnTo>
                      <a:pt x="85" y="40"/>
                    </a:lnTo>
                    <a:lnTo>
                      <a:pt x="93" y="45"/>
                    </a:lnTo>
                    <a:lnTo>
                      <a:pt x="101" y="50"/>
                    </a:lnTo>
                    <a:lnTo>
                      <a:pt x="110" y="54"/>
                    </a:lnTo>
                    <a:lnTo>
                      <a:pt x="118" y="57"/>
                    </a:lnTo>
                    <a:lnTo>
                      <a:pt x="127" y="60"/>
                    </a:lnTo>
                    <a:lnTo>
                      <a:pt x="136" y="63"/>
                    </a:lnTo>
                    <a:lnTo>
                      <a:pt x="137" y="65"/>
                    </a:lnTo>
                    <a:lnTo>
                      <a:pt x="138" y="67"/>
                    </a:lnTo>
                    <a:lnTo>
                      <a:pt x="140" y="71"/>
                    </a:lnTo>
                    <a:lnTo>
                      <a:pt x="141" y="73"/>
                    </a:lnTo>
                    <a:lnTo>
                      <a:pt x="141" y="75"/>
                    </a:lnTo>
                    <a:lnTo>
                      <a:pt x="141" y="77"/>
                    </a:lnTo>
                    <a:lnTo>
                      <a:pt x="141" y="79"/>
                    </a:lnTo>
                    <a:lnTo>
                      <a:pt x="140" y="81"/>
                    </a:lnTo>
                    <a:lnTo>
                      <a:pt x="138" y="82"/>
                    </a:lnTo>
                    <a:lnTo>
                      <a:pt x="136" y="82"/>
                    </a:lnTo>
                    <a:lnTo>
                      <a:pt x="134" y="82"/>
                    </a:lnTo>
                    <a:lnTo>
                      <a:pt x="131" y="83"/>
                    </a:lnTo>
                    <a:lnTo>
                      <a:pt x="129" y="83"/>
                    </a:lnTo>
                    <a:lnTo>
                      <a:pt x="127" y="84"/>
                    </a:lnTo>
                    <a:lnTo>
                      <a:pt x="123" y="86"/>
                    </a:lnTo>
                    <a:lnTo>
                      <a:pt x="119" y="89"/>
                    </a:lnTo>
                    <a:lnTo>
                      <a:pt x="112" y="94"/>
                    </a:lnTo>
                    <a:lnTo>
                      <a:pt x="105" y="100"/>
                    </a:lnTo>
                    <a:lnTo>
                      <a:pt x="98" y="105"/>
                    </a:lnTo>
                    <a:lnTo>
                      <a:pt x="84" y="117"/>
                    </a:lnTo>
                    <a:lnTo>
                      <a:pt x="70" y="129"/>
                    </a:lnTo>
                    <a:lnTo>
                      <a:pt x="57" y="140"/>
                    </a:lnTo>
                    <a:lnTo>
                      <a:pt x="49" y="146"/>
                    </a:lnTo>
                    <a:lnTo>
                      <a:pt x="42" y="152"/>
                    </a:lnTo>
                    <a:lnTo>
                      <a:pt x="39" y="154"/>
                    </a:lnTo>
                    <a:lnTo>
                      <a:pt x="36" y="157"/>
                    </a:lnTo>
                    <a:lnTo>
                      <a:pt x="34" y="159"/>
                    </a:lnTo>
                    <a:lnTo>
                      <a:pt x="31" y="162"/>
                    </a:lnTo>
                    <a:lnTo>
                      <a:pt x="28" y="167"/>
                    </a:lnTo>
                    <a:lnTo>
                      <a:pt x="24" y="172"/>
                    </a:lnTo>
                    <a:lnTo>
                      <a:pt x="21" y="177"/>
                    </a:lnTo>
                    <a:lnTo>
                      <a:pt x="18" y="180"/>
                    </a:lnTo>
                    <a:lnTo>
                      <a:pt x="16" y="182"/>
                    </a:lnTo>
                    <a:lnTo>
                      <a:pt x="14" y="184"/>
                    </a:lnTo>
                    <a:lnTo>
                      <a:pt x="11" y="186"/>
                    </a:lnTo>
                    <a:lnTo>
                      <a:pt x="8" y="188"/>
                    </a:lnTo>
                    <a:lnTo>
                      <a:pt x="4" y="189"/>
                    </a:lnTo>
                    <a:lnTo>
                      <a:pt x="3" y="186"/>
                    </a:lnTo>
                    <a:lnTo>
                      <a:pt x="2" y="183"/>
                    </a:lnTo>
                    <a:lnTo>
                      <a:pt x="2" y="181"/>
                    </a:lnTo>
                    <a:lnTo>
                      <a:pt x="1" y="180"/>
                    </a:lnTo>
                    <a:lnTo>
                      <a:pt x="1" y="178"/>
                    </a:lnTo>
                    <a:lnTo>
                      <a:pt x="1" y="177"/>
                    </a:lnTo>
                    <a:lnTo>
                      <a:pt x="0" y="175"/>
                    </a:lnTo>
                    <a:lnTo>
                      <a:pt x="0" y="174"/>
                    </a:lnTo>
                    <a:lnTo>
                      <a:pt x="0" y="173"/>
                    </a:lnTo>
                    <a:lnTo>
                      <a:pt x="0" y="171"/>
                    </a:lnTo>
                    <a:lnTo>
                      <a:pt x="0" y="170"/>
                    </a:lnTo>
                    <a:lnTo>
                      <a:pt x="0" y="168"/>
                    </a:lnTo>
                  </a:path>
                </a:pathLst>
              </a:custGeom>
              <a:solidFill>
                <a:srgbClr val="FF00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6425" name="Freeform 92"/>
              <p:cNvSpPr>
                <a:spLocks/>
              </p:cNvSpPr>
              <p:nvPr/>
            </p:nvSpPr>
            <p:spPr bwMode="auto">
              <a:xfrm>
                <a:off x="2406" y="3287"/>
                <a:ext cx="60" cy="110"/>
              </a:xfrm>
              <a:custGeom>
                <a:avLst/>
                <a:gdLst>
                  <a:gd name="T0" fmla="*/ 5 w 60"/>
                  <a:gd name="T1" fmla="*/ 88 h 110"/>
                  <a:gd name="T2" fmla="*/ 13 w 60"/>
                  <a:gd name="T3" fmla="*/ 83 h 110"/>
                  <a:gd name="T4" fmla="*/ 21 w 60"/>
                  <a:gd name="T5" fmla="*/ 78 h 110"/>
                  <a:gd name="T6" fmla="*/ 23 w 60"/>
                  <a:gd name="T7" fmla="*/ 76 h 110"/>
                  <a:gd name="T8" fmla="*/ 26 w 60"/>
                  <a:gd name="T9" fmla="*/ 74 h 110"/>
                  <a:gd name="T10" fmla="*/ 28 w 60"/>
                  <a:gd name="T11" fmla="*/ 72 h 110"/>
                  <a:gd name="T12" fmla="*/ 29 w 60"/>
                  <a:gd name="T13" fmla="*/ 70 h 110"/>
                  <a:gd name="T14" fmla="*/ 29 w 60"/>
                  <a:gd name="T15" fmla="*/ 67 h 110"/>
                  <a:gd name="T16" fmla="*/ 29 w 60"/>
                  <a:gd name="T17" fmla="*/ 65 h 110"/>
                  <a:gd name="T18" fmla="*/ 28 w 60"/>
                  <a:gd name="T19" fmla="*/ 62 h 110"/>
                  <a:gd name="T20" fmla="*/ 25 w 60"/>
                  <a:gd name="T21" fmla="*/ 60 h 110"/>
                  <a:gd name="T22" fmla="*/ 22 w 60"/>
                  <a:gd name="T23" fmla="*/ 56 h 110"/>
                  <a:gd name="T24" fmla="*/ 18 w 60"/>
                  <a:gd name="T25" fmla="*/ 53 h 110"/>
                  <a:gd name="T26" fmla="*/ 12 w 60"/>
                  <a:gd name="T27" fmla="*/ 49 h 110"/>
                  <a:gd name="T28" fmla="*/ 13 w 60"/>
                  <a:gd name="T29" fmla="*/ 44 h 110"/>
                  <a:gd name="T30" fmla="*/ 12 w 60"/>
                  <a:gd name="T31" fmla="*/ 33 h 110"/>
                  <a:gd name="T32" fmla="*/ 13 w 60"/>
                  <a:gd name="T33" fmla="*/ 24 h 110"/>
                  <a:gd name="T34" fmla="*/ 13 w 60"/>
                  <a:gd name="T35" fmla="*/ 19 h 110"/>
                  <a:gd name="T36" fmla="*/ 14 w 60"/>
                  <a:gd name="T37" fmla="*/ 14 h 110"/>
                  <a:gd name="T38" fmla="*/ 16 w 60"/>
                  <a:gd name="T39" fmla="*/ 9 h 110"/>
                  <a:gd name="T40" fmla="*/ 20 w 60"/>
                  <a:gd name="T41" fmla="*/ 5 h 110"/>
                  <a:gd name="T42" fmla="*/ 23 w 60"/>
                  <a:gd name="T43" fmla="*/ 2 h 110"/>
                  <a:gd name="T44" fmla="*/ 27 w 60"/>
                  <a:gd name="T45" fmla="*/ 0 h 110"/>
                  <a:gd name="T46" fmla="*/ 30 w 60"/>
                  <a:gd name="T47" fmla="*/ 0 h 110"/>
                  <a:gd name="T48" fmla="*/ 32 w 60"/>
                  <a:gd name="T49" fmla="*/ 1 h 110"/>
                  <a:gd name="T50" fmla="*/ 36 w 60"/>
                  <a:gd name="T51" fmla="*/ 4 h 110"/>
                  <a:gd name="T52" fmla="*/ 40 w 60"/>
                  <a:gd name="T53" fmla="*/ 9 h 110"/>
                  <a:gd name="T54" fmla="*/ 43 w 60"/>
                  <a:gd name="T55" fmla="*/ 16 h 110"/>
                  <a:gd name="T56" fmla="*/ 46 w 60"/>
                  <a:gd name="T57" fmla="*/ 23 h 110"/>
                  <a:gd name="T58" fmla="*/ 47 w 60"/>
                  <a:gd name="T59" fmla="*/ 28 h 110"/>
                  <a:gd name="T60" fmla="*/ 48 w 60"/>
                  <a:gd name="T61" fmla="*/ 30 h 110"/>
                  <a:gd name="T62" fmla="*/ 48 w 60"/>
                  <a:gd name="T63" fmla="*/ 31 h 110"/>
                  <a:gd name="T64" fmla="*/ 49 w 60"/>
                  <a:gd name="T65" fmla="*/ 33 h 110"/>
                  <a:gd name="T66" fmla="*/ 49 w 60"/>
                  <a:gd name="T67" fmla="*/ 37 h 110"/>
                  <a:gd name="T68" fmla="*/ 51 w 60"/>
                  <a:gd name="T69" fmla="*/ 41 h 110"/>
                  <a:gd name="T70" fmla="*/ 52 w 60"/>
                  <a:gd name="T71" fmla="*/ 47 h 110"/>
                  <a:gd name="T72" fmla="*/ 55 w 60"/>
                  <a:gd name="T73" fmla="*/ 60 h 110"/>
                  <a:gd name="T74" fmla="*/ 58 w 60"/>
                  <a:gd name="T75" fmla="*/ 74 h 110"/>
                  <a:gd name="T76" fmla="*/ 58 w 60"/>
                  <a:gd name="T77" fmla="*/ 81 h 110"/>
                  <a:gd name="T78" fmla="*/ 59 w 60"/>
                  <a:gd name="T79" fmla="*/ 88 h 110"/>
                  <a:gd name="T80" fmla="*/ 58 w 60"/>
                  <a:gd name="T81" fmla="*/ 94 h 110"/>
                  <a:gd name="T82" fmla="*/ 57 w 60"/>
                  <a:gd name="T83" fmla="*/ 99 h 110"/>
                  <a:gd name="T84" fmla="*/ 55 w 60"/>
                  <a:gd name="T85" fmla="*/ 104 h 110"/>
                  <a:gd name="T86" fmla="*/ 52 w 60"/>
                  <a:gd name="T87" fmla="*/ 107 h 110"/>
                  <a:gd name="T88" fmla="*/ 48 w 60"/>
                  <a:gd name="T89" fmla="*/ 109 h 110"/>
                  <a:gd name="T90" fmla="*/ 42 w 60"/>
                  <a:gd name="T91" fmla="*/ 109 h 110"/>
                  <a:gd name="T92" fmla="*/ 31 w 60"/>
                  <a:gd name="T93" fmla="*/ 106 h 110"/>
                  <a:gd name="T94" fmla="*/ 21 w 60"/>
                  <a:gd name="T95" fmla="*/ 102 h 110"/>
                  <a:gd name="T96" fmla="*/ 5 w 60"/>
                  <a:gd name="T97" fmla="*/ 93 h 11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60"/>
                  <a:gd name="T148" fmla="*/ 0 h 110"/>
                  <a:gd name="T149" fmla="*/ 60 w 60"/>
                  <a:gd name="T150" fmla="*/ 110 h 11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60" h="110">
                    <a:moveTo>
                      <a:pt x="0" y="91"/>
                    </a:moveTo>
                    <a:lnTo>
                      <a:pt x="5" y="88"/>
                    </a:lnTo>
                    <a:lnTo>
                      <a:pt x="9" y="85"/>
                    </a:lnTo>
                    <a:lnTo>
                      <a:pt x="13" y="83"/>
                    </a:lnTo>
                    <a:lnTo>
                      <a:pt x="17" y="80"/>
                    </a:lnTo>
                    <a:lnTo>
                      <a:pt x="21" y="78"/>
                    </a:lnTo>
                    <a:lnTo>
                      <a:pt x="22" y="77"/>
                    </a:lnTo>
                    <a:lnTo>
                      <a:pt x="23" y="76"/>
                    </a:lnTo>
                    <a:lnTo>
                      <a:pt x="25" y="75"/>
                    </a:lnTo>
                    <a:lnTo>
                      <a:pt x="26" y="74"/>
                    </a:lnTo>
                    <a:lnTo>
                      <a:pt x="27" y="73"/>
                    </a:lnTo>
                    <a:lnTo>
                      <a:pt x="28" y="72"/>
                    </a:lnTo>
                    <a:lnTo>
                      <a:pt x="28" y="71"/>
                    </a:lnTo>
                    <a:lnTo>
                      <a:pt x="29" y="70"/>
                    </a:lnTo>
                    <a:lnTo>
                      <a:pt x="29" y="69"/>
                    </a:lnTo>
                    <a:lnTo>
                      <a:pt x="29" y="67"/>
                    </a:lnTo>
                    <a:lnTo>
                      <a:pt x="29" y="66"/>
                    </a:lnTo>
                    <a:lnTo>
                      <a:pt x="29" y="65"/>
                    </a:lnTo>
                    <a:lnTo>
                      <a:pt x="28" y="64"/>
                    </a:lnTo>
                    <a:lnTo>
                      <a:pt x="28" y="62"/>
                    </a:lnTo>
                    <a:lnTo>
                      <a:pt x="27" y="61"/>
                    </a:lnTo>
                    <a:lnTo>
                      <a:pt x="25" y="60"/>
                    </a:lnTo>
                    <a:lnTo>
                      <a:pt x="24" y="58"/>
                    </a:lnTo>
                    <a:lnTo>
                      <a:pt x="22" y="56"/>
                    </a:lnTo>
                    <a:lnTo>
                      <a:pt x="20" y="55"/>
                    </a:lnTo>
                    <a:lnTo>
                      <a:pt x="18" y="53"/>
                    </a:lnTo>
                    <a:lnTo>
                      <a:pt x="15" y="51"/>
                    </a:lnTo>
                    <a:lnTo>
                      <a:pt x="12" y="49"/>
                    </a:lnTo>
                    <a:lnTo>
                      <a:pt x="12" y="46"/>
                    </a:lnTo>
                    <a:lnTo>
                      <a:pt x="13" y="44"/>
                    </a:lnTo>
                    <a:lnTo>
                      <a:pt x="13" y="38"/>
                    </a:lnTo>
                    <a:lnTo>
                      <a:pt x="12" y="33"/>
                    </a:lnTo>
                    <a:lnTo>
                      <a:pt x="12" y="27"/>
                    </a:lnTo>
                    <a:lnTo>
                      <a:pt x="13" y="24"/>
                    </a:lnTo>
                    <a:lnTo>
                      <a:pt x="13" y="21"/>
                    </a:lnTo>
                    <a:lnTo>
                      <a:pt x="13" y="19"/>
                    </a:lnTo>
                    <a:lnTo>
                      <a:pt x="13" y="16"/>
                    </a:lnTo>
                    <a:lnTo>
                      <a:pt x="14" y="14"/>
                    </a:lnTo>
                    <a:lnTo>
                      <a:pt x="15" y="11"/>
                    </a:lnTo>
                    <a:lnTo>
                      <a:pt x="16" y="9"/>
                    </a:lnTo>
                    <a:lnTo>
                      <a:pt x="18" y="7"/>
                    </a:lnTo>
                    <a:lnTo>
                      <a:pt x="20" y="5"/>
                    </a:lnTo>
                    <a:lnTo>
                      <a:pt x="22" y="3"/>
                    </a:lnTo>
                    <a:lnTo>
                      <a:pt x="23" y="2"/>
                    </a:lnTo>
                    <a:lnTo>
                      <a:pt x="25" y="1"/>
                    </a:lnTo>
                    <a:lnTo>
                      <a:pt x="27" y="0"/>
                    </a:lnTo>
                    <a:lnTo>
                      <a:pt x="28" y="0"/>
                    </a:lnTo>
                    <a:lnTo>
                      <a:pt x="30" y="0"/>
                    </a:lnTo>
                    <a:lnTo>
                      <a:pt x="31" y="0"/>
                    </a:lnTo>
                    <a:lnTo>
                      <a:pt x="32" y="1"/>
                    </a:lnTo>
                    <a:lnTo>
                      <a:pt x="34" y="2"/>
                    </a:lnTo>
                    <a:lnTo>
                      <a:pt x="36" y="4"/>
                    </a:lnTo>
                    <a:lnTo>
                      <a:pt x="38" y="6"/>
                    </a:lnTo>
                    <a:lnTo>
                      <a:pt x="40" y="9"/>
                    </a:lnTo>
                    <a:lnTo>
                      <a:pt x="42" y="13"/>
                    </a:lnTo>
                    <a:lnTo>
                      <a:pt x="43" y="16"/>
                    </a:lnTo>
                    <a:lnTo>
                      <a:pt x="45" y="20"/>
                    </a:lnTo>
                    <a:lnTo>
                      <a:pt x="46" y="23"/>
                    </a:lnTo>
                    <a:lnTo>
                      <a:pt x="47" y="26"/>
                    </a:lnTo>
                    <a:lnTo>
                      <a:pt x="47" y="28"/>
                    </a:lnTo>
                    <a:lnTo>
                      <a:pt x="48" y="29"/>
                    </a:lnTo>
                    <a:lnTo>
                      <a:pt x="48" y="30"/>
                    </a:lnTo>
                    <a:lnTo>
                      <a:pt x="48" y="31"/>
                    </a:lnTo>
                    <a:lnTo>
                      <a:pt x="48" y="32"/>
                    </a:lnTo>
                    <a:lnTo>
                      <a:pt x="49" y="33"/>
                    </a:lnTo>
                    <a:lnTo>
                      <a:pt x="49" y="35"/>
                    </a:lnTo>
                    <a:lnTo>
                      <a:pt x="49" y="37"/>
                    </a:lnTo>
                    <a:lnTo>
                      <a:pt x="50" y="39"/>
                    </a:lnTo>
                    <a:lnTo>
                      <a:pt x="51" y="41"/>
                    </a:lnTo>
                    <a:lnTo>
                      <a:pt x="51" y="44"/>
                    </a:lnTo>
                    <a:lnTo>
                      <a:pt x="52" y="47"/>
                    </a:lnTo>
                    <a:lnTo>
                      <a:pt x="54" y="53"/>
                    </a:lnTo>
                    <a:lnTo>
                      <a:pt x="55" y="60"/>
                    </a:lnTo>
                    <a:lnTo>
                      <a:pt x="57" y="67"/>
                    </a:lnTo>
                    <a:lnTo>
                      <a:pt x="58" y="74"/>
                    </a:lnTo>
                    <a:lnTo>
                      <a:pt x="58" y="78"/>
                    </a:lnTo>
                    <a:lnTo>
                      <a:pt x="58" y="81"/>
                    </a:lnTo>
                    <a:lnTo>
                      <a:pt x="59" y="85"/>
                    </a:lnTo>
                    <a:lnTo>
                      <a:pt x="59" y="88"/>
                    </a:lnTo>
                    <a:lnTo>
                      <a:pt x="58" y="91"/>
                    </a:lnTo>
                    <a:lnTo>
                      <a:pt x="58" y="94"/>
                    </a:lnTo>
                    <a:lnTo>
                      <a:pt x="58" y="97"/>
                    </a:lnTo>
                    <a:lnTo>
                      <a:pt x="57" y="99"/>
                    </a:lnTo>
                    <a:lnTo>
                      <a:pt x="56" y="102"/>
                    </a:lnTo>
                    <a:lnTo>
                      <a:pt x="55" y="104"/>
                    </a:lnTo>
                    <a:lnTo>
                      <a:pt x="54" y="105"/>
                    </a:lnTo>
                    <a:lnTo>
                      <a:pt x="52" y="107"/>
                    </a:lnTo>
                    <a:lnTo>
                      <a:pt x="50" y="108"/>
                    </a:lnTo>
                    <a:lnTo>
                      <a:pt x="48" y="109"/>
                    </a:lnTo>
                    <a:lnTo>
                      <a:pt x="45" y="109"/>
                    </a:lnTo>
                    <a:lnTo>
                      <a:pt x="42" y="109"/>
                    </a:lnTo>
                    <a:lnTo>
                      <a:pt x="36" y="108"/>
                    </a:lnTo>
                    <a:lnTo>
                      <a:pt x="31" y="106"/>
                    </a:lnTo>
                    <a:lnTo>
                      <a:pt x="26" y="104"/>
                    </a:lnTo>
                    <a:lnTo>
                      <a:pt x="21" y="102"/>
                    </a:lnTo>
                    <a:lnTo>
                      <a:pt x="10" y="96"/>
                    </a:lnTo>
                    <a:lnTo>
                      <a:pt x="5" y="93"/>
                    </a:lnTo>
                    <a:lnTo>
                      <a:pt x="0" y="91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25620" name="Group 97"/>
            <p:cNvGrpSpPr>
              <a:grpSpLocks/>
            </p:cNvGrpSpPr>
            <p:nvPr/>
          </p:nvGrpSpPr>
          <p:grpSpPr bwMode="auto">
            <a:xfrm>
              <a:off x="2767" y="2911"/>
              <a:ext cx="299" cy="225"/>
              <a:chOff x="2767" y="2911"/>
              <a:chExt cx="299" cy="225"/>
            </a:xfrm>
          </p:grpSpPr>
          <p:sp>
            <p:nvSpPr>
              <p:cNvPr id="16420" name="Oval 94"/>
              <p:cNvSpPr>
                <a:spLocks noChangeArrowheads="1"/>
              </p:cNvSpPr>
              <p:nvPr/>
            </p:nvSpPr>
            <p:spPr bwMode="auto">
              <a:xfrm rot="-8880000">
                <a:off x="2922" y="2918"/>
                <a:ext cx="144" cy="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6421" name="Freeform 95"/>
              <p:cNvSpPr>
                <a:spLocks/>
              </p:cNvSpPr>
              <p:nvPr/>
            </p:nvSpPr>
            <p:spPr bwMode="auto">
              <a:xfrm>
                <a:off x="2767" y="2991"/>
                <a:ext cx="179" cy="145"/>
              </a:xfrm>
              <a:custGeom>
                <a:avLst/>
                <a:gdLst>
                  <a:gd name="T0" fmla="*/ 165 w 179"/>
                  <a:gd name="T1" fmla="*/ 27 h 145"/>
                  <a:gd name="T2" fmla="*/ 155 w 179"/>
                  <a:gd name="T3" fmla="*/ 36 h 145"/>
                  <a:gd name="T4" fmla="*/ 144 w 179"/>
                  <a:gd name="T5" fmla="*/ 44 h 145"/>
                  <a:gd name="T6" fmla="*/ 133 w 179"/>
                  <a:gd name="T7" fmla="*/ 53 h 145"/>
                  <a:gd name="T8" fmla="*/ 116 w 179"/>
                  <a:gd name="T9" fmla="*/ 66 h 145"/>
                  <a:gd name="T10" fmla="*/ 95 w 179"/>
                  <a:gd name="T11" fmla="*/ 87 h 145"/>
                  <a:gd name="T12" fmla="*/ 75 w 179"/>
                  <a:gd name="T13" fmla="*/ 109 h 145"/>
                  <a:gd name="T14" fmla="*/ 48 w 179"/>
                  <a:gd name="T15" fmla="*/ 144 h 145"/>
                  <a:gd name="T16" fmla="*/ 45 w 179"/>
                  <a:gd name="T17" fmla="*/ 141 h 145"/>
                  <a:gd name="T18" fmla="*/ 41 w 179"/>
                  <a:gd name="T19" fmla="*/ 136 h 145"/>
                  <a:gd name="T20" fmla="*/ 39 w 179"/>
                  <a:gd name="T21" fmla="*/ 133 h 145"/>
                  <a:gd name="T22" fmla="*/ 38 w 179"/>
                  <a:gd name="T23" fmla="*/ 131 h 145"/>
                  <a:gd name="T24" fmla="*/ 39 w 179"/>
                  <a:gd name="T25" fmla="*/ 130 h 145"/>
                  <a:gd name="T26" fmla="*/ 39 w 179"/>
                  <a:gd name="T27" fmla="*/ 126 h 145"/>
                  <a:gd name="T28" fmla="*/ 39 w 179"/>
                  <a:gd name="T29" fmla="*/ 123 h 145"/>
                  <a:gd name="T30" fmla="*/ 39 w 179"/>
                  <a:gd name="T31" fmla="*/ 119 h 145"/>
                  <a:gd name="T32" fmla="*/ 38 w 179"/>
                  <a:gd name="T33" fmla="*/ 113 h 145"/>
                  <a:gd name="T34" fmla="*/ 37 w 179"/>
                  <a:gd name="T35" fmla="*/ 107 h 145"/>
                  <a:gd name="T36" fmla="*/ 32 w 179"/>
                  <a:gd name="T37" fmla="*/ 88 h 145"/>
                  <a:gd name="T38" fmla="*/ 23 w 179"/>
                  <a:gd name="T39" fmla="*/ 71 h 145"/>
                  <a:gd name="T40" fmla="*/ 12 w 179"/>
                  <a:gd name="T41" fmla="*/ 55 h 145"/>
                  <a:gd name="T42" fmla="*/ 0 w 179"/>
                  <a:gd name="T43" fmla="*/ 41 h 145"/>
                  <a:gd name="T44" fmla="*/ 0 w 179"/>
                  <a:gd name="T45" fmla="*/ 37 h 145"/>
                  <a:gd name="T46" fmla="*/ 1 w 179"/>
                  <a:gd name="T47" fmla="*/ 30 h 145"/>
                  <a:gd name="T48" fmla="*/ 2 w 179"/>
                  <a:gd name="T49" fmla="*/ 27 h 145"/>
                  <a:gd name="T50" fmla="*/ 6 w 179"/>
                  <a:gd name="T51" fmla="*/ 24 h 145"/>
                  <a:gd name="T52" fmla="*/ 9 w 179"/>
                  <a:gd name="T53" fmla="*/ 25 h 145"/>
                  <a:gd name="T54" fmla="*/ 15 w 179"/>
                  <a:gd name="T55" fmla="*/ 27 h 145"/>
                  <a:gd name="T56" fmla="*/ 19 w 179"/>
                  <a:gd name="T57" fmla="*/ 28 h 145"/>
                  <a:gd name="T58" fmla="*/ 36 w 179"/>
                  <a:gd name="T59" fmla="*/ 27 h 145"/>
                  <a:gd name="T60" fmla="*/ 54 w 179"/>
                  <a:gd name="T61" fmla="*/ 25 h 145"/>
                  <a:gd name="T62" fmla="*/ 72 w 179"/>
                  <a:gd name="T63" fmla="*/ 22 h 145"/>
                  <a:gd name="T64" fmla="*/ 108 w 179"/>
                  <a:gd name="T65" fmla="*/ 16 h 145"/>
                  <a:gd name="T66" fmla="*/ 126 w 179"/>
                  <a:gd name="T67" fmla="*/ 13 h 145"/>
                  <a:gd name="T68" fmla="*/ 134 w 179"/>
                  <a:gd name="T69" fmla="*/ 12 h 145"/>
                  <a:gd name="T70" fmla="*/ 147 w 179"/>
                  <a:gd name="T71" fmla="*/ 7 h 145"/>
                  <a:gd name="T72" fmla="*/ 158 w 179"/>
                  <a:gd name="T73" fmla="*/ 2 h 145"/>
                  <a:gd name="T74" fmla="*/ 164 w 179"/>
                  <a:gd name="T75" fmla="*/ 1 h 145"/>
                  <a:gd name="T76" fmla="*/ 170 w 179"/>
                  <a:gd name="T77" fmla="*/ 0 h 145"/>
                  <a:gd name="T78" fmla="*/ 178 w 179"/>
                  <a:gd name="T79" fmla="*/ 1 h 145"/>
                  <a:gd name="T80" fmla="*/ 177 w 179"/>
                  <a:gd name="T81" fmla="*/ 7 h 145"/>
                  <a:gd name="T82" fmla="*/ 176 w 179"/>
                  <a:gd name="T83" fmla="*/ 11 h 145"/>
                  <a:gd name="T84" fmla="*/ 175 w 179"/>
                  <a:gd name="T85" fmla="*/ 13 h 145"/>
                  <a:gd name="T86" fmla="*/ 174 w 179"/>
                  <a:gd name="T87" fmla="*/ 16 h 145"/>
                  <a:gd name="T88" fmla="*/ 173 w 179"/>
                  <a:gd name="T89" fmla="*/ 19 h 145"/>
                  <a:gd name="T90" fmla="*/ 171 w 179"/>
                  <a:gd name="T91" fmla="*/ 22 h 14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79"/>
                  <a:gd name="T139" fmla="*/ 0 h 145"/>
                  <a:gd name="T140" fmla="*/ 179 w 179"/>
                  <a:gd name="T141" fmla="*/ 145 h 14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79" h="145">
                    <a:moveTo>
                      <a:pt x="171" y="22"/>
                    </a:moveTo>
                    <a:lnTo>
                      <a:pt x="165" y="27"/>
                    </a:lnTo>
                    <a:lnTo>
                      <a:pt x="160" y="32"/>
                    </a:lnTo>
                    <a:lnTo>
                      <a:pt x="155" y="36"/>
                    </a:lnTo>
                    <a:lnTo>
                      <a:pt x="150" y="40"/>
                    </a:lnTo>
                    <a:lnTo>
                      <a:pt x="144" y="44"/>
                    </a:lnTo>
                    <a:lnTo>
                      <a:pt x="139" y="48"/>
                    </a:lnTo>
                    <a:lnTo>
                      <a:pt x="133" y="53"/>
                    </a:lnTo>
                    <a:lnTo>
                      <a:pt x="127" y="57"/>
                    </a:lnTo>
                    <a:lnTo>
                      <a:pt x="116" y="66"/>
                    </a:lnTo>
                    <a:lnTo>
                      <a:pt x="105" y="76"/>
                    </a:lnTo>
                    <a:lnTo>
                      <a:pt x="95" y="87"/>
                    </a:lnTo>
                    <a:lnTo>
                      <a:pt x="85" y="98"/>
                    </a:lnTo>
                    <a:lnTo>
                      <a:pt x="75" y="109"/>
                    </a:lnTo>
                    <a:lnTo>
                      <a:pt x="66" y="121"/>
                    </a:lnTo>
                    <a:lnTo>
                      <a:pt x="48" y="144"/>
                    </a:lnTo>
                    <a:lnTo>
                      <a:pt x="47" y="142"/>
                    </a:lnTo>
                    <a:lnTo>
                      <a:pt x="45" y="141"/>
                    </a:lnTo>
                    <a:lnTo>
                      <a:pt x="43" y="138"/>
                    </a:lnTo>
                    <a:lnTo>
                      <a:pt x="41" y="136"/>
                    </a:lnTo>
                    <a:lnTo>
                      <a:pt x="40" y="134"/>
                    </a:lnTo>
                    <a:lnTo>
                      <a:pt x="39" y="133"/>
                    </a:lnTo>
                    <a:lnTo>
                      <a:pt x="38" y="133"/>
                    </a:lnTo>
                    <a:lnTo>
                      <a:pt x="38" y="131"/>
                    </a:lnTo>
                    <a:lnTo>
                      <a:pt x="39" y="130"/>
                    </a:lnTo>
                    <a:lnTo>
                      <a:pt x="39" y="128"/>
                    </a:lnTo>
                    <a:lnTo>
                      <a:pt x="39" y="126"/>
                    </a:lnTo>
                    <a:lnTo>
                      <a:pt x="39" y="124"/>
                    </a:lnTo>
                    <a:lnTo>
                      <a:pt x="39" y="123"/>
                    </a:lnTo>
                    <a:lnTo>
                      <a:pt x="39" y="121"/>
                    </a:lnTo>
                    <a:lnTo>
                      <a:pt x="39" y="119"/>
                    </a:lnTo>
                    <a:lnTo>
                      <a:pt x="38" y="116"/>
                    </a:lnTo>
                    <a:lnTo>
                      <a:pt x="38" y="113"/>
                    </a:lnTo>
                    <a:lnTo>
                      <a:pt x="38" y="110"/>
                    </a:lnTo>
                    <a:lnTo>
                      <a:pt x="37" y="107"/>
                    </a:lnTo>
                    <a:lnTo>
                      <a:pt x="35" y="97"/>
                    </a:lnTo>
                    <a:lnTo>
                      <a:pt x="32" y="88"/>
                    </a:lnTo>
                    <a:lnTo>
                      <a:pt x="28" y="79"/>
                    </a:lnTo>
                    <a:lnTo>
                      <a:pt x="23" y="71"/>
                    </a:lnTo>
                    <a:lnTo>
                      <a:pt x="18" y="63"/>
                    </a:lnTo>
                    <a:lnTo>
                      <a:pt x="12" y="55"/>
                    </a:lnTo>
                    <a:lnTo>
                      <a:pt x="6" y="48"/>
                    </a:lnTo>
                    <a:lnTo>
                      <a:pt x="0" y="41"/>
                    </a:lnTo>
                    <a:lnTo>
                      <a:pt x="0" y="39"/>
                    </a:lnTo>
                    <a:lnTo>
                      <a:pt x="0" y="37"/>
                    </a:lnTo>
                    <a:lnTo>
                      <a:pt x="0" y="33"/>
                    </a:lnTo>
                    <a:lnTo>
                      <a:pt x="1" y="30"/>
                    </a:lnTo>
                    <a:lnTo>
                      <a:pt x="1" y="28"/>
                    </a:lnTo>
                    <a:lnTo>
                      <a:pt x="2" y="27"/>
                    </a:lnTo>
                    <a:lnTo>
                      <a:pt x="4" y="25"/>
                    </a:lnTo>
                    <a:lnTo>
                      <a:pt x="6" y="24"/>
                    </a:lnTo>
                    <a:lnTo>
                      <a:pt x="8" y="24"/>
                    </a:lnTo>
                    <a:lnTo>
                      <a:pt x="9" y="25"/>
                    </a:lnTo>
                    <a:lnTo>
                      <a:pt x="11" y="25"/>
                    </a:lnTo>
                    <a:lnTo>
                      <a:pt x="15" y="27"/>
                    </a:lnTo>
                    <a:lnTo>
                      <a:pt x="17" y="28"/>
                    </a:lnTo>
                    <a:lnTo>
                      <a:pt x="19" y="28"/>
                    </a:lnTo>
                    <a:lnTo>
                      <a:pt x="28" y="28"/>
                    </a:lnTo>
                    <a:lnTo>
                      <a:pt x="36" y="27"/>
                    </a:lnTo>
                    <a:lnTo>
                      <a:pt x="45" y="26"/>
                    </a:lnTo>
                    <a:lnTo>
                      <a:pt x="54" y="25"/>
                    </a:lnTo>
                    <a:lnTo>
                      <a:pt x="63" y="24"/>
                    </a:lnTo>
                    <a:lnTo>
                      <a:pt x="72" y="22"/>
                    </a:lnTo>
                    <a:lnTo>
                      <a:pt x="90" y="19"/>
                    </a:lnTo>
                    <a:lnTo>
                      <a:pt x="108" y="16"/>
                    </a:lnTo>
                    <a:lnTo>
                      <a:pt x="117" y="14"/>
                    </a:lnTo>
                    <a:lnTo>
                      <a:pt x="126" y="13"/>
                    </a:lnTo>
                    <a:lnTo>
                      <a:pt x="130" y="12"/>
                    </a:lnTo>
                    <a:lnTo>
                      <a:pt x="134" y="12"/>
                    </a:lnTo>
                    <a:lnTo>
                      <a:pt x="141" y="10"/>
                    </a:lnTo>
                    <a:lnTo>
                      <a:pt x="147" y="7"/>
                    </a:lnTo>
                    <a:lnTo>
                      <a:pt x="153" y="5"/>
                    </a:lnTo>
                    <a:lnTo>
                      <a:pt x="158" y="2"/>
                    </a:lnTo>
                    <a:lnTo>
                      <a:pt x="161" y="2"/>
                    </a:lnTo>
                    <a:lnTo>
                      <a:pt x="164" y="1"/>
                    </a:lnTo>
                    <a:lnTo>
                      <a:pt x="167" y="1"/>
                    </a:lnTo>
                    <a:lnTo>
                      <a:pt x="170" y="0"/>
                    </a:lnTo>
                    <a:lnTo>
                      <a:pt x="174" y="1"/>
                    </a:lnTo>
                    <a:lnTo>
                      <a:pt x="178" y="1"/>
                    </a:lnTo>
                    <a:lnTo>
                      <a:pt x="177" y="4"/>
                    </a:lnTo>
                    <a:lnTo>
                      <a:pt x="177" y="7"/>
                    </a:lnTo>
                    <a:lnTo>
                      <a:pt x="176" y="9"/>
                    </a:lnTo>
                    <a:lnTo>
                      <a:pt x="176" y="11"/>
                    </a:lnTo>
                    <a:lnTo>
                      <a:pt x="175" y="12"/>
                    </a:lnTo>
                    <a:lnTo>
                      <a:pt x="175" y="13"/>
                    </a:lnTo>
                    <a:lnTo>
                      <a:pt x="175" y="15"/>
                    </a:lnTo>
                    <a:lnTo>
                      <a:pt x="174" y="16"/>
                    </a:lnTo>
                    <a:lnTo>
                      <a:pt x="174" y="18"/>
                    </a:lnTo>
                    <a:lnTo>
                      <a:pt x="173" y="19"/>
                    </a:lnTo>
                    <a:lnTo>
                      <a:pt x="172" y="21"/>
                    </a:lnTo>
                    <a:lnTo>
                      <a:pt x="171" y="22"/>
                    </a:lnTo>
                  </a:path>
                </a:pathLst>
              </a:custGeom>
              <a:solidFill>
                <a:srgbClr val="FF00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6422" name="Freeform 96"/>
              <p:cNvSpPr>
                <a:spLocks/>
              </p:cNvSpPr>
              <p:nvPr/>
            </p:nvSpPr>
            <p:spPr bwMode="auto">
              <a:xfrm>
                <a:off x="2835" y="2911"/>
                <a:ext cx="77" cy="104"/>
              </a:xfrm>
              <a:custGeom>
                <a:avLst/>
                <a:gdLst>
                  <a:gd name="T0" fmla="*/ 70 w 77"/>
                  <a:gd name="T1" fmla="*/ 40 h 104"/>
                  <a:gd name="T2" fmla="*/ 60 w 77"/>
                  <a:gd name="T3" fmla="*/ 40 h 104"/>
                  <a:gd name="T4" fmla="*/ 52 w 77"/>
                  <a:gd name="T5" fmla="*/ 40 h 104"/>
                  <a:gd name="T6" fmla="*/ 45 w 77"/>
                  <a:gd name="T7" fmla="*/ 41 h 104"/>
                  <a:gd name="T8" fmla="*/ 41 w 77"/>
                  <a:gd name="T9" fmla="*/ 42 h 104"/>
                  <a:gd name="T10" fmla="*/ 39 w 77"/>
                  <a:gd name="T11" fmla="*/ 44 h 104"/>
                  <a:gd name="T12" fmla="*/ 38 w 77"/>
                  <a:gd name="T13" fmla="*/ 46 h 104"/>
                  <a:gd name="T14" fmla="*/ 38 w 77"/>
                  <a:gd name="T15" fmla="*/ 48 h 104"/>
                  <a:gd name="T16" fmla="*/ 38 w 77"/>
                  <a:gd name="T17" fmla="*/ 51 h 104"/>
                  <a:gd name="T18" fmla="*/ 39 w 77"/>
                  <a:gd name="T19" fmla="*/ 55 h 104"/>
                  <a:gd name="T20" fmla="*/ 40 w 77"/>
                  <a:gd name="T21" fmla="*/ 60 h 104"/>
                  <a:gd name="T22" fmla="*/ 43 w 77"/>
                  <a:gd name="T23" fmla="*/ 66 h 104"/>
                  <a:gd name="T24" fmla="*/ 41 w 77"/>
                  <a:gd name="T25" fmla="*/ 73 h 104"/>
                  <a:gd name="T26" fmla="*/ 35 w 77"/>
                  <a:gd name="T27" fmla="*/ 83 h 104"/>
                  <a:gd name="T28" fmla="*/ 29 w 77"/>
                  <a:gd name="T29" fmla="*/ 92 h 104"/>
                  <a:gd name="T30" fmla="*/ 26 w 77"/>
                  <a:gd name="T31" fmla="*/ 96 h 104"/>
                  <a:gd name="T32" fmla="*/ 22 w 77"/>
                  <a:gd name="T33" fmla="*/ 99 h 104"/>
                  <a:gd name="T34" fmla="*/ 17 w 77"/>
                  <a:gd name="T35" fmla="*/ 102 h 104"/>
                  <a:gd name="T36" fmla="*/ 12 w 77"/>
                  <a:gd name="T37" fmla="*/ 103 h 104"/>
                  <a:gd name="T38" fmla="*/ 8 w 77"/>
                  <a:gd name="T39" fmla="*/ 103 h 104"/>
                  <a:gd name="T40" fmla="*/ 5 w 77"/>
                  <a:gd name="T41" fmla="*/ 103 h 104"/>
                  <a:gd name="T42" fmla="*/ 3 w 77"/>
                  <a:gd name="T43" fmla="*/ 101 h 104"/>
                  <a:gd name="T44" fmla="*/ 1 w 77"/>
                  <a:gd name="T45" fmla="*/ 98 h 104"/>
                  <a:gd name="T46" fmla="*/ 0 w 77"/>
                  <a:gd name="T47" fmla="*/ 96 h 104"/>
                  <a:gd name="T48" fmla="*/ 0 w 77"/>
                  <a:gd name="T49" fmla="*/ 88 h 104"/>
                  <a:gd name="T50" fmla="*/ 0 w 77"/>
                  <a:gd name="T51" fmla="*/ 81 h 104"/>
                  <a:gd name="T52" fmla="*/ 2 w 77"/>
                  <a:gd name="T53" fmla="*/ 74 h 104"/>
                  <a:gd name="T54" fmla="*/ 3 w 77"/>
                  <a:gd name="T55" fmla="*/ 68 h 104"/>
                  <a:gd name="T56" fmla="*/ 4 w 77"/>
                  <a:gd name="T57" fmla="*/ 67 h 104"/>
                  <a:gd name="T58" fmla="*/ 4 w 77"/>
                  <a:gd name="T59" fmla="*/ 66 h 104"/>
                  <a:gd name="T60" fmla="*/ 5 w 77"/>
                  <a:gd name="T61" fmla="*/ 64 h 104"/>
                  <a:gd name="T62" fmla="*/ 6 w 77"/>
                  <a:gd name="T63" fmla="*/ 60 h 104"/>
                  <a:gd name="T64" fmla="*/ 7 w 77"/>
                  <a:gd name="T65" fmla="*/ 56 h 104"/>
                  <a:gd name="T66" fmla="*/ 9 w 77"/>
                  <a:gd name="T67" fmla="*/ 50 h 104"/>
                  <a:gd name="T68" fmla="*/ 13 w 77"/>
                  <a:gd name="T69" fmla="*/ 38 h 104"/>
                  <a:gd name="T70" fmla="*/ 18 w 77"/>
                  <a:gd name="T71" fmla="*/ 24 h 104"/>
                  <a:gd name="T72" fmla="*/ 24 w 77"/>
                  <a:gd name="T73" fmla="*/ 12 h 104"/>
                  <a:gd name="T74" fmla="*/ 28 w 77"/>
                  <a:gd name="T75" fmla="*/ 7 h 104"/>
                  <a:gd name="T76" fmla="*/ 31 w 77"/>
                  <a:gd name="T77" fmla="*/ 3 h 104"/>
                  <a:gd name="T78" fmla="*/ 35 w 77"/>
                  <a:gd name="T79" fmla="*/ 1 h 104"/>
                  <a:gd name="T80" fmla="*/ 40 w 77"/>
                  <a:gd name="T81" fmla="*/ 0 h 104"/>
                  <a:gd name="T82" fmla="*/ 44 w 77"/>
                  <a:gd name="T83" fmla="*/ 0 h 104"/>
                  <a:gd name="T84" fmla="*/ 49 w 77"/>
                  <a:gd name="T85" fmla="*/ 3 h 104"/>
                  <a:gd name="T86" fmla="*/ 53 w 77"/>
                  <a:gd name="T87" fmla="*/ 7 h 104"/>
                  <a:gd name="T88" fmla="*/ 60 w 77"/>
                  <a:gd name="T89" fmla="*/ 15 h 104"/>
                  <a:gd name="T90" fmla="*/ 67 w 77"/>
                  <a:gd name="T91" fmla="*/ 25 h 104"/>
                  <a:gd name="T92" fmla="*/ 73 w 77"/>
                  <a:gd name="T93" fmla="*/ 35 h 104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77"/>
                  <a:gd name="T142" fmla="*/ 0 h 104"/>
                  <a:gd name="T143" fmla="*/ 77 w 77"/>
                  <a:gd name="T144" fmla="*/ 104 h 104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77" h="104">
                    <a:moveTo>
                      <a:pt x="76" y="40"/>
                    </a:moveTo>
                    <a:lnTo>
                      <a:pt x="70" y="40"/>
                    </a:lnTo>
                    <a:lnTo>
                      <a:pt x="65" y="40"/>
                    </a:lnTo>
                    <a:lnTo>
                      <a:pt x="60" y="40"/>
                    </a:lnTo>
                    <a:lnTo>
                      <a:pt x="56" y="40"/>
                    </a:lnTo>
                    <a:lnTo>
                      <a:pt x="52" y="40"/>
                    </a:lnTo>
                    <a:lnTo>
                      <a:pt x="48" y="40"/>
                    </a:lnTo>
                    <a:lnTo>
                      <a:pt x="45" y="41"/>
                    </a:lnTo>
                    <a:lnTo>
                      <a:pt x="42" y="42"/>
                    </a:lnTo>
                    <a:lnTo>
                      <a:pt x="41" y="42"/>
                    </a:lnTo>
                    <a:lnTo>
                      <a:pt x="40" y="43"/>
                    </a:lnTo>
                    <a:lnTo>
                      <a:pt x="39" y="44"/>
                    </a:lnTo>
                    <a:lnTo>
                      <a:pt x="39" y="45"/>
                    </a:lnTo>
                    <a:lnTo>
                      <a:pt x="38" y="46"/>
                    </a:lnTo>
                    <a:lnTo>
                      <a:pt x="38" y="47"/>
                    </a:lnTo>
                    <a:lnTo>
                      <a:pt x="38" y="48"/>
                    </a:lnTo>
                    <a:lnTo>
                      <a:pt x="38" y="50"/>
                    </a:lnTo>
                    <a:lnTo>
                      <a:pt x="38" y="51"/>
                    </a:lnTo>
                    <a:lnTo>
                      <a:pt x="38" y="53"/>
                    </a:lnTo>
                    <a:lnTo>
                      <a:pt x="39" y="55"/>
                    </a:lnTo>
                    <a:lnTo>
                      <a:pt x="39" y="58"/>
                    </a:lnTo>
                    <a:lnTo>
                      <a:pt x="40" y="60"/>
                    </a:lnTo>
                    <a:lnTo>
                      <a:pt x="41" y="63"/>
                    </a:lnTo>
                    <a:lnTo>
                      <a:pt x="43" y="66"/>
                    </a:lnTo>
                    <a:lnTo>
                      <a:pt x="44" y="69"/>
                    </a:lnTo>
                    <a:lnTo>
                      <a:pt x="41" y="73"/>
                    </a:lnTo>
                    <a:lnTo>
                      <a:pt x="38" y="78"/>
                    </a:lnTo>
                    <a:lnTo>
                      <a:pt x="35" y="83"/>
                    </a:lnTo>
                    <a:lnTo>
                      <a:pt x="32" y="88"/>
                    </a:lnTo>
                    <a:lnTo>
                      <a:pt x="29" y="92"/>
                    </a:lnTo>
                    <a:lnTo>
                      <a:pt x="28" y="94"/>
                    </a:lnTo>
                    <a:lnTo>
                      <a:pt x="26" y="96"/>
                    </a:lnTo>
                    <a:lnTo>
                      <a:pt x="24" y="98"/>
                    </a:lnTo>
                    <a:lnTo>
                      <a:pt x="22" y="99"/>
                    </a:lnTo>
                    <a:lnTo>
                      <a:pt x="20" y="101"/>
                    </a:lnTo>
                    <a:lnTo>
                      <a:pt x="17" y="102"/>
                    </a:lnTo>
                    <a:lnTo>
                      <a:pt x="14" y="103"/>
                    </a:lnTo>
                    <a:lnTo>
                      <a:pt x="12" y="103"/>
                    </a:lnTo>
                    <a:lnTo>
                      <a:pt x="10" y="103"/>
                    </a:lnTo>
                    <a:lnTo>
                      <a:pt x="8" y="103"/>
                    </a:lnTo>
                    <a:lnTo>
                      <a:pt x="7" y="103"/>
                    </a:lnTo>
                    <a:lnTo>
                      <a:pt x="5" y="103"/>
                    </a:lnTo>
                    <a:lnTo>
                      <a:pt x="4" y="102"/>
                    </a:lnTo>
                    <a:lnTo>
                      <a:pt x="3" y="101"/>
                    </a:lnTo>
                    <a:lnTo>
                      <a:pt x="2" y="100"/>
                    </a:lnTo>
                    <a:lnTo>
                      <a:pt x="1" y="98"/>
                    </a:lnTo>
                    <a:lnTo>
                      <a:pt x="1" y="97"/>
                    </a:lnTo>
                    <a:lnTo>
                      <a:pt x="0" y="96"/>
                    </a:lnTo>
                    <a:lnTo>
                      <a:pt x="0" y="92"/>
                    </a:lnTo>
                    <a:lnTo>
                      <a:pt x="0" y="88"/>
                    </a:lnTo>
                    <a:lnTo>
                      <a:pt x="0" y="85"/>
                    </a:lnTo>
                    <a:lnTo>
                      <a:pt x="0" y="81"/>
                    </a:lnTo>
                    <a:lnTo>
                      <a:pt x="1" y="77"/>
                    </a:lnTo>
                    <a:lnTo>
                      <a:pt x="2" y="74"/>
                    </a:lnTo>
                    <a:lnTo>
                      <a:pt x="3" y="71"/>
                    </a:lnTo>
                    <a:lnTo>
                      <a:pt x="3" y="68"/>
                    </a:lnTo>
                    <a:lnTo>
                      <a:pt x="4" y="68"/>
                    </a:lnTo>
                    <a:lnTo>
                      <a:pt x="4" y="67"/>
                    </a:lnTo>
                    <a:lnTo>
                      <a:pt x="4" y="66"/>
                    </a:lnTo>
                    <a:lnTo>
                      <a:pt x="4" y="65"/>
                    </a:lnTo>
                    <a:lnTo>
                      <a:pt x="5" y="64"/>
                    </a:lnTo>
                    <a:lnTo>
                      <a:pt x="5" y="62"/>
                    </a:lnTo>
                    <a:lnTo>
                      <a:pt x="6" y="60"/>
                    </a:lnTo>
                    <a:lnTo>
                      <a:pt x="6" y="58"/>
                    </a:lnTo>
                    <a:lnTo>
                      <a:pt x="7" y="56"/>
                    </a:lnTo>
                    <a:lnTo>
                      <a:pt x="8" y="53"/>
                    </a:lnTo>
                    <a:lnTo>
                      <a:pt x="9" y="50"/>
                    </a:lnTo>
                    <a:lnTo>
                      <a:pt x="10" y="44"/>
                    </a:lnTo>
                    <a:lnTo>
                      <a:pt x="13" y="38"/>
                    </a:lnTo>
                    <a:lnTo>
                      <a:pt x="15" y="31"/>
                    </a:lnTo>
                    <a:lnTo>
                      <a:pt x="18" y="24"/>
                    </a:lnTo>
                    <a:lnTo>
                      <a:pt x="21" y="18"/>
                    </a:lnTo>
                    <a:lnTo>
                      <a:pt x="24" y="12"/>
                    </a:lnTo>
                    <a:lnTo>
                      <a:pt x="26" y="10"/>
                    </a:lnTo>
                    <a:lnTo>
                      <a:pt x="28" y="7"/>
                    </a:lnTo>
                    <a:lnTo>
                      <a:pt x="29" y="5"/>
                    </a:lnTo>
                    <a:lnTo>
                      <a:pt x="31" y="3"/>
                    </a:lnTo>
                    <a:lnTo>
                      <a:pt x="33" y="2"/>
                    </a:lnTo>
                    <a:lnTo>
                      <a:pt x="35" y="1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4" y="0"/>
                    </a:lnTo>
                    <a:lnTo>
                      <a:pt x="47" y="1"/>
                    </a:lnTo>
                    <a:lnTo>
                      <a:pt x="49" y="3"/>
                    </a:lnTo>
                    <a:lnTo>
                      <a:pt x="51" y="5"/>
                    </a:lnTo>
                    <a:lnTo>
                      <a:pt x="53" y="7"/>
                    </a:lnTo>
                    <a:lnTo>
                      <a:pt x="57" y="11"/>
                    </a:lnTo>
                    <a:lnTo>
                      <a:pt x="60" y="15"/>
                    </a:lnTo>
                    <a:lnTo>
                      <a:pt x="64" y="20"/>
                    </a:lnTo>
                    <a:lnTo>
                      <a:pt x="67" y="25"/>
                    </a:lnTo>
                    <a:lnTo>
                      <a:pt x="70" y="30"/>
                    </a:lnTo>
                    <a:lnTo>
                      <a:pt x="73" y="35"/>
                    </a:lnTo>
                    <a:lnTo>
                      <a:pt x="76" y="4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25621" name="Group 101"/>
            <p:cNvGrpSpPr>
              <a:grpSpLocks/>
            </p:cNvGrpSpPr>
            <p:nvPr/>
          </p:nvGrpSpPr>
          <p:grpSpPr bwMode="auto">
            <a:xfrm>
              <a:off x="3055" y="2623"/>
              <a:ext cx="299" cy="225"/>
              <a:chOff x="3055" y="2623"/>
              <a:chExt cx="299" cy="225"/>
            </a:xfrm>
          </p:grpSpPr>
          <p:sp>
            <p:nvSpPr>
              <p:cNvPr id="16417" name="Oval 98"/>
              <p:cNvSpPr>
                <a:spLocks noChangeArrowheads="1"/>
              </p:cNvSpPr>
              <p:nvPr/>
            </p:nvSpPr>
            <p:spPr bwMode="auto">
              <a:xfrm rot="-8880000">
                <a:off x="3210" y="2630"/>
                <a:ext cx="144" cy="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6418" name="Freeform 99"/>
              <p:cNvSpPr>
                <a:spLocks/>
              </p:cNvSpPr>
              <p:nvPr/>
            </p:nvSpPr>
            <p:spPr bwMode="auto">
              <a:xfrm>
                <a:off x="3055" y="2703"/>
                <a:ext cx="179" cy="145"/>
              </a:xfrm>
              <a:custGeom>
                <a:avLst/>
                <a:gdLst>
                  <a:gd name="T0" fmla="*/ 165 w 179"/>
                  <a:gd name="T1" fmla="*/ 27 h 145"/>
                  <a:gd name="T2" fmla="*/ 155 w 179"/>
                  <a:gd name="T3" fmla="*/ 36 h 145"/>
                  <a:gd name="T4" fmla="*/ 144 w 179"/>
                  <a:gd name="T5" fmla="*/ 44 h 145"/>
                  <a:gd name="T6" fmla="*/ 133 w 179"/>
                  <a:gd name="T7" fmla="*/ 53 h 145"/>
                  <a:gd name="T8" fmla="*/ 116 w 179"/>
                  <a:gd name="T9" fmla="*/ 66 h 145"/>
                  <a:gd name="T10" fmla="*/ 95 w 179"/>
                  <a:gd name="T11" fmla="*/ 87 h 145"/>
                  <a:gd name="T12" fmla="*/ 75 w 179"/>
                  <a:gd name="T13" fmla="*/ 109 h 145"/>
                  <a:gd name="T14" fmla="*/ 48 w 179"/>
                  <a:gd name="T15" fmla="*/ 144 h 145"/>
                  <a:gd name="T16" fmla="*/ 45 w 179"/>
                  <a:gd name="T17" fmla="*/ 141 h 145"/>
                  <a:gd name="T18" fmla="*/ 41 w 179"/>
                  <a:gd name="T19" fmla="*/ 136 h 145"/>
                  <a:gd name="T20" fmla="*/ 39 w 179"/>
                  <a:gd name="T21" fmla="*/ 133 h 145"/>
                  <a:gd name="T22" fmla="*/ 38 w 179"/>
                  <a:gd name="T23" fmla="*/ 131 h 145"/>
                  <a:gd name="T24" fmla="*/ 39 w 179"/>
                  <a:gd name="T25" fmla="*/ 130 h 145"/>
                  <a:gd name="T26" fmla="*/ 39 w 179"/>
                  <a:gd name="T27" fmla="*/ 126 h 145"/>
                  <a:gd name="T28" fmla="*/ 39 w 179"/>
                  <a:gd name="T29" fmla="*/ 123 h 145"/>
                  <a:gd name="T30" fmla="*/ 39 w 179"/>
                  <a:gd name="T31" fmla="*/ 119 h 145"/>
                  <a:gd name="T32" fmla="*/ 38 w 179"/>
                  <a:gd name="T33" fmla="*/ 113 h 145"/>
                  <a:gd name="T34" fmla="*/ 37 w 179"/>
                  <a:gd name="T35" fmla="*/ 107 h 145"/>
                  <a:gd name="T36" fmla="*/ 32 w 179"/>
                  <a:gd name="T37" fmla="*/ 88 h 145"/>
                  <a:gd name="T38" fmla="*/ 23 w 179"/>
                  <a:gd name="T39" fmla="*/ 71 h 145"/>
                  <a:gd name="T40" fmla="*/ 12 w 179"/>
                  <a:gd name="T41" fmla="*/ 55 h 145"/>
                  <a:gd name="T42" fmla="*/ 0 w 179"/>
                  <a:gd name="T43" fmla="*/ 41 h 145"/>
                  <a:gd name="T44" fmla="*/ 0 w 179"/>
                  <a:gd name="T45" fmla="*/ 37 h 145"/>
                  <a:gd name="T46" fmla="*/ 1 w 179"/>
                  <a:gd name="T47" fmla="*/ 30 h 145"/>
                  <a:gd name="T48" fmla="*/ 2 w 179"/>
                  <a:gd name="T49" fmla="*/ 27 h 145"/>
                  <a:gd name="T50" fmla="*/ 6 w 179"/>
                  <a:gd name="T51" fmla="*/ 24 h 145"/>
                  <a:gd name="T52" fmla="*/ 9 w 179"/>
                  <a:gd name="T53" fmla="*/ 25 h 145"/>
                  <a:gd name="T54" fmla="*/ 15 w 179"/>
                  <a:gd name="T55" fmla="*/ 27 h 145"/>
                  <a:gd name="T56" fmla="*/ 19 w 179"/>
                  <a:gd name="T57" fmla="*/ 28 h 145"/>
                  <a:gd name="T58" fmla="*/ 36 w 179"/>
                  <a:gd name="T59" fmla="*/ 27 h 145"/>
                  <a:gd name="T60" fmla="*/ 54 w 179"/>
                  <a:gd name="T61" fmla="*/ 25 h 145"/>
                  <a:gd name="T62" fmla="*/ 72 w 179"/>
                  <a:gd name="T63" fmla="*/ 22 h 145"/>
                  <a:gd name="T64" fmla="*/ 108 w 179"/>
                  <a:gd name="T65" fmla="*/ 16 h 145"/>
                  <a:gd name="T66" fmla="*/ 126 w 179"/>
                  <a:gd name="T67" fmla="*/ 13 h 145"/>
                  <a:gd name="T68" fmla="*/ 134 w 179"/>
                  <a:gd name="T69" fmla="*/ 12 h 145"/>
                  <a:gd name="T70" fmla="*/ 147 w 179"/>
                  <a:gd name="T71" fmla="*/ 7 h 145"/>
                  <a:gd name="T72" fmla="*/ 158 w 179"/>
                  <a:gd name="T73" fmla="*/ 2 h 145"/>
                  <a:gd name="T74" fmla="*/ 164 w 179"/>
                  <a:gd name="T75" fmla="*/ 1 h 145"/>
                  <a:gd name="T76" fmla="*/ 170 w 179"/>
                  <a:gd name="T77" fmla="*/ 0 h 145"/>
                  <a:gd name="T78" fmla="*/ 178 w 179"/>
                  <a:gd name="T79" fmla="*/ 1 h 145"/>
                  <a:gd name="T80" fmla="*/ 177 w 179"/>
                  <a:gd name="T81" fmla="*/ 7 h 145"/>
                  <a:gd name="T82" fmla="*/ 176 w 179"/>
                  <a:gd name="T83" fmla="*/ 11 h 145"/>
                  <a:gd name="T84" fmla="*/ 175 w 179"/>
                  <a:gd name="T85" fmla="*/ 13 h 145"/>
                  <a:gd name="T86" fmla="*/ 174 w 179"/>
                  <a:gd name="T87" fmla="*/ 16 h 145"/>
                  <a:gd name="T88" fmla="*/ 173 w 179"/>
                  <a:gd name="T89" fmla="*/ 19 h 145"/>
                  <a:gd name="T90" fmla="*/ 171 w 179"/>
                  <a:gd name="T91" fmla="*/ 22 h 14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79"/>
                  <a:gd name="T139" fmla="*/ 0 h 145"/>
                  <a:gd name="T140" fmla="*/ 179 w 179"/>
                  <a:gd name="T141" fmla="*/ 145 h 14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79" h="145">
                    <a:moveTo>
                      <a:pt x="171" y="22"/>
                    </a:moveTo>
                    <a:lnTo>
                      <a:pt x="165" y="27"/>
                    </a:lnTo>
                    <a:lnTo>
                      <a:pt x="160" y="32"/>
                    </a:lnTo>
                    <a:lnTo>
                      <a:pt x="155" y="36"/>
                    </a:lnTo>
                    <a:lnTo>
                      <a:pt x="150" y="40"/>
                    </a:lnTo>
                    <a:lnTo>
                      <a:pt x="144" y="44"/>
                    </a:lnTo>
                    <a:lnTo>
                      <a:pt x="139" y="48"/>
                    </a:lnTo>
                    <a:lnTo>
                      <a:pt x="133" y="53"/>
                    </a:lnTo>
                    <a:lnTo>
                      <a:pt x="127" y="57"/>
                    </a:lnTo>
                    <a:lnTo>
                      <a:pt x="116" y="66"/>
                    </a:lnTo>
                    <a:lnTo>
                      <a:pt x="105" y="76"/>
                    </a:lnTo>
                    <a:lnTo>
                      <a:pt x="95" y="87"/>
                    </a:lnTo>
                    <a:lnTo>
                      <a:pt x="85" y="98"/>
                    </a:lnTo>
                    <a:lnTo>
                      <a:pt x="75" y="109"/>
                    </a:lnTo>
                    <a:lnTo>
                      <a:pt x="66" y="121"/>
                    </a:lnTo>
                    <a:lnTo>
                      <a:pt x="48" y="144"/>
                    </a:lnTo>
                    <a:lnTo>
                      <a:pt x="47" y="142"/>
                    </a:lnTo>
                    <a:lnTo>
                      <a:pt x="45" y="141"/>
                    </a:lnTo>
                    <a:lnTo>
                      <a:pt x="43" y="138"/>
                    </a:lnTo>
                    <a:lnTo>
                      <a:pt x="41" y="136"/>
                    </a:lnTo>
                    <a:lnTo>
                      <a:pt x="40" y="134"/>
                    </a:lnTo>
                    <a:lnTo>
                      <a:pt x="39" y="133"/>
                    </a:lnTo>
                    <a:lnTo>
                      <a:pt x="38" y="133"/>
                    </a:lnTo>
                    <a:lnTo>
                      <a:pt x="38" y="131"/>
                    </a:lnTo>
                    <a:lnTo>
                      <a:pt x="39" y="130"/>
                    </a:lnTo>
                    <a:lnTo>
                      <a:pt x="39" y="128"/>
                    </a:lnTo>
                    <a:lnTo>
                      <a:pt x="39" y="126"/>
                    </a:lnTo>
                    <a:lnTo>
                      <a:pt x="39" y="124"/>
                    </a:lnTo>
                    <a:lnTo>
                      <a:pt x="39" y="123"/>
                    </a:lnTo>
                    <a:lnTo>
                      <a:pt x="39" y="121"/>
                    </a:lnTo>
                    <a:lnTo>
                      <a:pt x="39" y="119"/>
                    </a:lnTo>
                    <a:lnTo>
                      <a:pt x="38" y="116"/>
                    </a:lnTo>
                    <a:lnTo>
                      <a:pt x="38" y="113"/>
                    </a:lnTo>
                    <a:lnTo>
                      <a:pt x="38" y="110"/>
                    </a:lnTo>
                    <a:lnTo>
                      <a:pt x="37" y="107"/>
                    </a:lnTo>
                    <a:lnTo>
                      <a:pt x="35" y="97"/>
                    </a:lnTo>
                    <a:lnTo>
                      <a:pt x="32" y="88"/>
                    </a:lnTo>
                    <a:lnTo>
                      <a:pt x="28" y="79"/>
                    </a:lnTo>
                    <a:lnTo>
                      <a:pt x="23" y="71"/>
                    </a:lnTo>
                    <a:lnTo>
                      <a:pt x="18" y="63"/>
                    </a:lnTo>
                    <a:lnTo>
                      <a:pt x="12" y="55"/>
                    </a:lnTo>
                    <a:lnTo>
                      <a:pt x="6" y="48"/>
                    </a:lnTo>
                    <a:lnTo>
                      <a:pt x="0" y="41"/>
                    </a:lnTo>
                    <a:lnTo>
                      <a:pt x="0" y="39"/>
                    </a:lnTo>
                    <a:lnTo>
                      <a:pt x="0" y="37"/>
                    </a:lnTo>
                    <a:lnTo>
                      <a:pt x="0" y="33"/>
                    </a:lnTo>
                    <a:lnTo>
                      <a:pt x="1" y="30"/>
                    </a:lnTo>
                    <a:lnTo>
                      <a:pt x="1" y="28"/>
                    </a:lnTo>
                    <a:lnTo>
                      <a:pt x="2" y="27"/>
                    </a:lnTo>
                    <a:lnTo>
                      <a:pt x="4" y="25"/>
                    </a:lnTo>
                    <a:lnTo>
                      <a:pt x="6" y="24"/>
                    </a:lnTo>
                    <a:lnTo>
                      <a:pt x="8" y="24"/>
                    </a:lnTo>
                    <a:lnTo>
                      <a:pt x="9" y="25"/>
                    </a:lnTo>
                    <a:lnTo>
                      <a:pt x="11" y="25"/>
                    </a:lnTo>
                    <a:lnTo>
                      <a:pt x="15" y="27"/>
                    </a:lnTo>
                    <a:lnTo>
                      <a:pt x="17" y="28"/>
                    </a:lnTo>
                    <a:lnTo>
                      <a:pt x="19" y="28"/>
                    </a:lnTo>
                    <a:lnTo>
                      <a:pt x="28" y="28"/>
                    </a:lnTo>
                    <a:lnTo>
                      <a:pt x="36" y="27"/>
                    </a:lnTo>
                    <a:lnTo>
                      <a:pt x="45" y="26"/>
                    </a:lnTo>
                    <a:lnTo>
                      <a:pt x="54" y="25"/>
                    </a:lnTo>
                    <a:lnTo>
                      <a:pt x="63" y="24"/>
                    </a:lnTo>
                    <a:lnTo>
                      <a:pt x="72" y="22"/>
                    </a:lnTo>
                    <a:lnTo>
                      <a:pt x="90" y="19"/>
                    </a:lnTo>
                    <a:lnTo>
                      <a:pt x="108" y="16"/>
                    </a:lnTo>
                    <a:lnTo>
                      <a:pt x="117" y="14"/>
                    </a:lnTo>
                    <a:lnTo>
                      <a:pt x="126" y="13"/>
                    </a:lnTo>
                    <a:lnTo>
                      <a:pt x="130" y="12"/>
                    </a:lnTo>
                    <a:lnTo>
                      <a:pt x="134" y="12"/>
                    </a:lnTo>
                    <a:lnTo>
                      <a:pt x="141" y="10"/>
                    </a:lnTo>
                    <a:lnTo>
                      <a:pt x="147" y="7"/>
                    </a:lnTo>
                    <a:lnTo>
                      <a:pt x="153" y="5"/>
                    </a:lnTo>
                    <a:lnTo>
                      <a:pt x="158" y="2"/>
                    </a:lnTo>
                    <a:lnTo>
                      <a:pt x="161" y="2"/>
                    </a:lnTo>
                    <a:lnTo>
                      <a:pt x="164" y="1"/>
                    </a:lnTo>
                    <a:lnTo>
                      <a:pt x="167" y="1"/>
                    </a:lnTo>
                    <a:lnTo>
                      <a:pt x="170" y="0"/>
                    </a:lnTo>
                    <a:lnTo>
                      <a:pt x="174" y="1"/>
                    </a:lnTo>
                    <a:lnTo>
                      <a:pt x="178" y="1"/>
                    </a:lnTo>
                    <a:lnTo>
                      <a:pt x="177" y="4"/>
                    </a:lnTo>
                    <a:lnTo>
                      <a:pt x="177" y="7"/>
                    </a:lnTo>
                    <a:lnTo>
                      <a:pt x="176" y="9"/>
                    </a:lnTo>
                    <a:lnTo>
                      <a:pt x="176" y="11"/>
                    </a:lnTo>
                    <a:lnTo>
                      <a:pt x="175" y="12"/>
                    </a:lnTo>
                    <a:lnTo>
                      <a:pt x="175" y="13"/>
                    </a:lnTo>
                    <a:lnTo>
                      <a:pt x="175" y="15"/>
                    </a:lnTo>
                    <a:lnTo>
                      <a:pt x="174" y="16"/>
                    </a:lnTo>
                    <a:lnTo>
                      <a:pt x="174" y="18"/>
                    </a:lnTo>
                    <a:lnTo>
                      <a:pt x="173" y="19"/>
                    </a:lnTo>
                    <a:lnTo>
                      <a:pt x="172" y="21"/>
                    </a:lnTo>
                    <a:lnTo>
                      <a:pt x="171" y="22"/>
                    </a:lnTo>
                  </a:path>
                </a:pathLst>
              </a:custGeom>
              <a:solidFill>
                <a:srgbClr val="FF00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6419" name="Freeform 100"/>
              <p:cNvSpPr>
                <a:spLocks/>
              </p:cNvSpPr>
              <p:nvPr/>
            </p:nvSpPr>
            <p:spPr bwMode="auto">
              <a:xfrm>
                <a:off x="3123" y="2623"/>
                <a:ext cx="77" cy="104"/>
              </a:xfrm>
              <a:custGeom>
                <a:avLst/>
                <a:gdLst>
                  <a:gd name="T0" fmla="*/ 70 w 77"/>
                  <a:gd name="T1" fmla="*/ 40 h 104"/>
                  <a:gd name="T2" fmla="*/ 60 w 77"/>
                  <a:gd name="T3" fmla="*/ 40 h 104"/>
                  <a:gd name="T4" fmla="*/ 52 w 77"/>
                  <a:gd name="T5" fmla="*/ 40 h 104"/>
                  <a:gd name="T6" fmla="*/ 45 w 77"/>
                  <a:gd name="T7" fmla="*/ 41 h 104"/>
                  <a:gd name="T8" fmla="*/ 41 w 77"/>
                  <a:gd name="T9" fmla="*/ 42 h 104"/>
                  <a:gd name="T10" fmla="*/ 39 w 77"/>
                  <a:gd name="T11" fmla="*/ 44 h 104"/>
                  <a:gd name="T12" fmla="*/ 38 w 77"/>
                  <a:gd name="T13" fmla="*/ 46 h 104"/>
                  <a:gd name="T14" fmla="*/ 38 w 77"/>
                  <a:gd name="T15" fmla="*/ 48 h 104"/>
                  <a:gd name="T16" fmla="*/ 38 w 77"/>
                  <a:gd name="T17" fmla="*/ 51 h 104"/>
                  <a:gd name="T18" fmla="*/ 39 w 77"/>
                  <a:gd name="T19" fmla="*/ 55 h 104"/>
                  <a:gd name="T20" fmla="*/ 40 w 77"/>
                  <a:gd name="T21" fmla="*/ 60 h 104"/>
                  <a:gd name="T22" fmla="*/ 43 w 77"/>
                  <a:gd name="T23" fmla="*/ 66 h 104"/>
                  <a:gd name="T24" fmla="*/ 41 w 77"/>
                  <a:gd name="T25" fmla="*/ 73 h 104"/>
                  <a:gd name="T26" fmla="*/ 35 w 77"/>
                  <a:gd name="T27" fmla="*/ 83 h 104"/>
                  <a:gd name="T28" fmla="*/ 29 w 77"/>
                  <a:gd name="T29" fmla="*/ 92 h 104"/>
                  <a:gd name="T30" fmla="*/ 26 w 77"/>
                  <a:gd name="T31" fmla="*/ 96 h 104"/>
                  <a:gd name="T32" fmla="*/ 22 w 77"/>
                  <a:gd name="T33" fmla="*/ 99 h 104"/>
                  <a:gd name="T34" fmla="*/ 17 w 77"/>
                  <a:gd name="T35" fmla="*/ 102 h 104"/>
                  <a:gd name="T36" fmla="*/ 12 w 77"/>
                  <a:gd name="T37" fmla="*/ 103 h 104"/>
                  <a:gd name="T38" fmla="*/ 8 w 77"/>
                  <a:gd name="T39" fmla="*/ 103 h 104"/>
                  <a:gd name="T40" fmla="*/ 5 w 77"/>
                  <a:gd name="T41" fmla="*/ 103 h 104"/>
                  <a:gd name="T42" fmla="*/ 3 w 77"/>
                  <a:gd name="T43" fmla="*/ 101 h 104"/>
                  <a:gd name="T44" fmla="*/ 1 w 77"/>
                  <a:gd name="T45" fmla="*/ 98 h 104"/>
                  <a:gd name="T46" fmla="*/ 0 w 77"/>
                  <a:gd name="T47" fmla="*/ 96 h 104"/>
                  <a:gd name="T48" fmla="*/ 0 w 77"/>
                  <a:gd name="T49" fmla="*/ 88 h 104"/>
                  <a:gd name="T50" fmla="*/ 0 w 77"/>
                  <a:gd name="T51" fmla="*/ 81 h 104"/>
                  <a:gd name="T52" fmla="*/ 2 w 77"/>
                  <a:gd name="T53" fmla="*/ 74 h 104"/>
                  <a:gd name="T54" fmla="*/ 3 w 77"/>
                  <a:gd name="T55" fmla="*/ 68 h 104"/>
                  <a:gd name="T56" fmla="*/ 4 w 77"/>
                  <a:gd name="T57" fmla="*/ 67 h 104"/>
                  <a:gd name="T58" fmla="*/ 4 w 77"/>
                  <a:gd name="T59" fmla="*/ 66 h 104"/>
                  <a:gd name="T60" fmla="*/ 5 w 77"/>
                  <a:gd name="T61" fmla="*/ 64 h 104"/>
                  <a:gd name="T62" fmla="*/ 6 w 77"/>
                  <a:gd name="T63" fmla="*/ 60 h 104"/>
                  <a:gd name="T64" fmla="*/ 7 w 77"/>
                  <a:gd name="T65" fmla="*/ 56 h 104"/>
                  <a:gd name="T66" fmla="*/ 9 w 77"/>
                  <a:gd name="T67" fmla="*/ 50 h 104"/>
                  <a:gd name="T68" fmla="*/ 13 w 77"/>
                  <a:gd name="T69" fmla="*/ 38 h 104"/>
                  <a:gd name="T70" fmla="*/ 18 w 77"/>
                  <a:gd name="T71" fmla="*/ 24 h 104"/>
                  <a:gd name="T72" fmla="*/ 24 w 77"/>
                  <a:gd name="T73" fmla="*/ 12 h 104"/>
                  <a:gd name="T74" fmla="*/ 28 w 77"/>
                  <a:gd name="T75" fmla="*/ 7 h 104"/>
                  <a:gd name="T76" fmla="*/ 31 w 77"/>
                  <a:gd name="T77" fmla="*/ 3 h 104"/>
                  <a:gd name="T78" fmla="*/ 35 w 77"/>
                  <a:gd name="T79" fmla="*/ 1 h 104"/>
                  <a:gd name="T80" fmla="*/ 40 w 77"/>
                  <a:gd name="T81" fmla="*/ 0 h 104"/>
                  <a:gd name="T82" fmla="*/ 44 w 77"/>
                  <a:gd name="T83" fmla="*/ 0 h 104"/>
                  <a:gd name="T84" fmla="*/ 49 w 77"/>
                  <a:gd name="T85" fmla="*/ 3 h 104"/>
                  <a:gd name="T86" fmla="*/ 53 w 77"/>
                  <a:gd name="T87" fmla="*/ 7 h 104"/>
                  <a:gd name="T88" fmla="*/ 60 w 77"/>
                  <a:gd name="T89" fmla="*/ 15 h 104"/>
                  <a:gd name="T90" fmla="*/ 67 w 77"/>
                  <a:gd name="T91" fmla="*/ 25 h 104"/>
                  <a:gd name="T92" fmla="*/ 73 w 77"/>
                  <a:gd name="T93" fmla="*/ 35 h 104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77"/>
                  <a:gd name="T142" fmla="*/ 0 h 104"/>
                  <a:gd name="T143" fmla="*/ 77 w 77"/>
                  <a:gd name="T144" fmla="*/ 104 h 104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77" h="104">
                    <a:moveTo>
                      <a:pt x="76" y="40"/>
                    </a:moveTo>
                    <a:lnTo>
                      <a:pt x="70" y="40"/>
                    </a:lnTo>
                    <a:lnTo>
                      <a:pt x="65" y="40"/>
                    </a:lnTo>
                    <a:lnTo>
                      <a:pt x="60" y="40"/>
                    </a:lnTo>
                    <a:lnTo>
                      <a:pt x="56" y="40"/>
                    </a:lnTo>
                    <a:lnTo>
                      <a:pt x="52" y="40"/>
                    </a:lnTo>
                    <a:lnTo>
                      <a:pt x="48" y="40"/>
                    </a:lnTo>
                    <a:lnTo>
                      <a:pt x="45" y="41"/>
                    </a:lnTo>
                    <a:lnTo>
                      <a:pt x="42" y="42"/>
                    </a:lnTo>
                    <a:lnTo>
                      <a:pt x="41" y="42"/>
                    </a:lnTo>
                    <a:lnTo>
                      <a:pt x="40" y="43"/>
                    </a:lnTo>
                    <a:lnTo>
                      <a:pt x="39" y="44"/>
                    </a:lnTo>
                    <a:lnTo>
                      <a:pt x="39" y="45"/>
                    </a:lnTo>
                    <a:lnTo>
                      <a:pt x="38" y="46"/>
                    </a:lnTo>
                    <a:lnTo>
                      <a:pt x="38" y="47"/>
                    </a:lnTo>
                    <a:lnTo>
                      <a:pt x="38" y="48"/>
                    </a:lnTo>
                    <a:lnTo>
                      <a:pt x="38" y="50"/>
                    </a:lnTo>
                    <a:lnTo>
                      <a:pt x="38" y="51"/>
                    </a:lnTo>
                    <a:lnTo>
                      <a:pt x="38" y="53"/>
                    </a:lnTo>
                    <a:lnTo>
                      <a:pt x="39" y="55"/>
                    </a:lnTo>
                    <a:lnTo>
                      <a:pt x="39" y="58"/>
                    </a:lnTo>
                    <a:lnTo>
                      <a:pt x="40" y="60"/>
                    </a:lnTo>
                    <a:lnTo>
                      <a:pt x="41" y="63"/>
                    </a:lnTo>
                    <a:lnTo>
                      <a:pt x="43" y="66"/>
                    </a:lnTo>
                    <a:lnTo>
                      <a:pt x="44" y="69"/>
                    </a:lnTo>
                    <a:lnTo>
                      <a:pt x="41" y="73"/>
                    </a:lnTo>
                    <a:lnTo>
                      <a:pt x="38" y="78"/>
                    </a:lnTo>
                    <a:lnTo>
                      <a:pt x="35" y="83"/>
                    </a:lnTo>
                    <a:lnTo>
                      <a:pt x="32" y="88"/>
                    </a:lnTo>
                    <a:lnTo>
                      <a:pt x="29" y="92"/>
                    </a:lnTo>
                    <a:lnTo>
                      <a:pt x="28" y="94"/>
                    </a:lnTo>
                    <a:lnTo>
                      <a:pt x="26" y="96"/>
                    </a:lnTo>
                    <a:lnTo>
                      <a:pt x="24" y="98"/>
                    </a:lnTo>
                    <a:lnTo>
                      <a:pt x="22" y="99"/>
                    </a:lnTo>
                    <a:lnTo>
                      <a:pt x="20" y="101"/>
                    </a:lnTo>
                    <a:lnTo>
                      <a:pt x="17" y="102"/>
                    </a:lnTo>
                    <a:lnTo>
                      <a:pt x="14" y="103"/>
                    </a:lnTo>
                    <a:lnTo>
                      <a:pt x="12" y="103"/>
                    </a:lnTo>
                    <a:lnTo>
                      <a:pt x="10" y="103"/>
                    </a:lnTo>
                    <a:lnTo>
                      <a:pt x="8" y="103"/>
                    </a:lnTo>
                    <a:lnTo>
                      <a:pt x="7" y="103"/>
                    </a:lnTo>
                    <a:lnTo>
                      <a:pt x="5" y="103"/>
                    </a:lnTo>
                    <a:lnTo>
                      <a:pt x="4" y="102"/>
                    </a:lnTo>
                    <a:lnTo>
                      <a:pt x="3" y="101"/>
                    </a:lnTo>
                    <a:lnTo>
                      <a:pt x="2" y="100"/>
                    </a:lnTo>
                    <a:lnTo>
                      <a:pt x="1" y="98"/>
                    </a:lnTo>
                    <a:lnTo>
                      <a:pt x="1" y="97"/>
                    </a:lnTo>
                    <a:lnTo>
                      <a:pt x="0" y="96"/>
                    </a:lnTo>
                    <a:lnTo>
                      <a:pt x="0" y="92"/>
                    </a:lnTo>
                    <a:lnTo>
                      <a:pt x="0" y="88"/>
                    </a:lnTo>
                    <a:lnTo>
                      <a:pt x="0" y="85"/>
                    </a:lnTo>
                    <a:lnTo>
                      <a:pt x="0" y="81"/>
                    </a:lnTo>
                    <a:lnTo>
                      <a:pt x="1" y="77"/>
                    </a:lnTo>
                    <a:lnTo>
                      <a:pt x="2" y="74"/>
                    </a:lnTo>
                    <a:lnTo>
                      <a:pt x="3" y="71"/>
                    </a:lnTo>
                    <a:lnTo>
                      <a:pt x="3" y="68"/>
                    </a:lnTo>
                    <a:lnTo>
                      <a:pt x="4" y="68"/>
                    </a:lnTo>
                    <a:lnTo>
                      <a:pt x="4" y="67"/>
                    </a:lnTo>
                    <a:lnTo>
                      <a:pt x="4" y="66"/>
                    </a:lnTo>
                    <a:lnTo>
                      <a:pt x="4" y="65"/>
                    </a:lnTo>
                    <a:lnTo>
                      <a:pt x="5" y="64"/>
                    </a:lnTo>
                    <a:lnTo>
                      <a:pt x="5" y="62"/>
                    </a:lnTo>
                    <a:lnTo>
                      <a:pt x="6" y="60"/>
                    </a:lnTo>
                    <a:lnTo>
                      <a:pt x="6" y="58"/>
                    </a:lnTo>
                    <a:lnTo>
                      <a:pt x="7" y="56"/>
                    </a:lnTo>
                    <a:lnTo>
                      <a:pt x="8" y="53"/>
                    </a:lnTo>
                    <a:lnTo>
                      <a:pt x="9" y="50"/>
                    </a:lnTo>
                    <a:lnTo>
                      <a:pt x="10" y="44"/>
                    </a:lnTo>
                    <a:lnTo>
                      <a:pt x="13" y="38"/>
                    </a:lnTo>
                    <a:lnTo>
                      <a:pt x="15" y="31"/>
                    </a:lnTo>
                    <a:lnTo>
                      <a:pt x="18" y="24"/>
                    </a:lnTo>
                    <a:lnTo>
                      <a:pt x="21" y="18"/>
                    </a:lnTo>
                    <a:lnTo>
                      <a:pt x="24" y="12"/>
                    </a:lnTo>
                    <a:lnTo>
                      <a:pt x="26" y="10"/>
                    </a:lnTo>
                    <a:lnTo>
                      <a:pt x="28" y="7"/>
                    </a:lnTo>
                    <a:lnTo>
                      <a:pt x="29" y="5"/>
                    </a:lnTo>
                    <a:lnTo>
                      <a:pt x="31" y="3"/>
                    </a:lnTo>
                    <a:lnTo>
                      <a:pt x="33" y="2"/>
                    </a:lnTo>
                    <a:lnTo>
                      <a:pt x="35" y="1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4" y="0"/>
                    </a:lnTo>
                    <a:lnTo>
                      <a:pt x="47" y="1"/>
                    </a:lnTo>
                    <a:lnTo>
                      <a:pt x="49" y="3"/>
                    </a:lnTo>
                    <a:lnTo>
                      <a:pt x="51" y="5"/>
                    </a:lnTo>
                    <a:lnTo>
                      <a:pt x="53" y="7"/>
                    </a:lnTo>
                    <a:lnTo>
                      <a:pt x="57" y="11"/>
                    </a:lnTo>
                    <a:lnTo>
                      <a:pt x="60" y="15"/>
                    </a:lnTo>
                    <a:lnTo>
                      <a:pt x="64" y="20"/>
                    </a:lnTo>
                    <a:lnTo>
                      <a:pt x="67" y="25"/>
                    </a:lnTo>
                    <a:lnTo>
                      <a:pt x="70" y="30"/>
                    </a:lnTo>
                    <a:lnTo>
                      <a:pt x="73" y="35"/>
                    </a:lnTo>
                    <a:lnTo>
                      <a:pt x="76" y="4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25622" name="Group 105"/>
            <p:cNvGrpSpPr>
              <a:grpSpLocks/>
            </p:cNvGrpSpPr>
            <p:nvPr/>
          </p:nvGrpSpPr>
          <p:grpSpPr bwMode="auto">
            <a:xfrm>
              <a:off x="3103" y="2479"/>
              <a:ext cx="299" cy="225"/>
              <a:chOff x="3103" y="2479"/>
              <a:chExt cx="299" cy="225"/>
            </a:xfrm>
          </p:grpSpPr>
          <p:sp>
            <p:nvSpPr>
              <p:cNvPr id="16414" name="Oval 102"/>
              <p:cNvSpPr>
                <a:spLocks noChangeArrowheads="1"/>
              </p:cNvSpPr>
              <p:nvPr/>
            </p:nvSpPr>
            <p:spPr bwMode="auto">
              <a:xfrm rot="-8880000">
                <a:off x="3258" y="2486"/>
                <a:ext cx="144" cy="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6415" name="Freeform 103"/>
              <p:cNvSpPr>
                <a:spLocks/>
              </p:cNvSpPr>
              <p:nvPr/>
            </p:nvSpPr>
            <p:spPr bwMode="auto">
              <a:xfrm>
                <a:off x="3103" y="2559"/>
                <a:ext cx="179" cy="145"/>
              </a:xfrm>
              <a:custGeom>
                <a:avLst/>
                <a:gdLst>
                  <a:gd name="T0" fmla="*/ 165 w 179"/>
                  <a:gd name="T1" fmla="*/ 27 h 145"/>
                  <a:gd name="T2" fmla="*/ 155 w 179"/>
                  <a:gd name="T3" fmla="*/ 36 h 145"/>
                  <a:gd name="T4" fmla="*/ 144 w 179"/>
                  <a:gd name="T5" fmla="*/ 44 h 145"/>
                  <a:gd name="T6" fmla="*/ 133 w 179"/>
                  <a:gd name="T7" fmla="*/ 53 h 145"/>
                  <a:gd name="T8" fmla="*/ 116 w 179"/>
                  <a:gd name="T9" fmla="*/ 66 h 145"/>
                  <a:gd name="T10" fmla="*/ 95 w 179"/>
                  <a:gd name="T11" fmla="*/ 87 h 145"/>
                  <a:gd name="T12" fmla="*/ 75 w 179"/>
                  <a:gd name="T13" fmla="*/ 109 h 145"/>
                  <a:gd name="T14" fmla="*/ 48 w 179"/>
                  <a:gd name="T15" fmla="*/ 144 h 145"/>
                  <a:gd name="T16" fmla="*/ 45 w 179"/>
                  <a:gd name="T17" fmla="*/ 141 h 145"/>
                  <a:gd name="T18" fmla="*/ 41 w 179"/>
                  <a:gd name="T19" fmla="*/ 136 h 145"/>
                  <a:gd name="T20" fmla="*/ 39 w 179"/>
                  <a:gd name="T21" fmla="*/ 133 h 145"/>
                  <a:gd name="T22" fmla="*/ 38 w 179"/>
                  <a:gd name="T23" fmla="*/ 131 h 145"/>
                  <a:gd name="T24" fmla="*/ 39 w 179"/>
                  <a:gd name="T25" fmla="*/ 130 h 145"/>
                  <a:gd name="T26" fmla="*/ 39 w 179"/>
                  <a:gd name="T27" fmla="*/ 126 h 145"/>
                  <a:gd name="T28" fmla="*/ 39 w 179"/>
                  <a:gd name="T29" fmla="*/ 123 h 145"/>
                  <a:gd name="T30" fmla="*/ 39 w 179"/>
                  <a:gd name="T31" fmla="*/ 119 h 145"/>
                  <a:gd name="T32" fmla="*/ 38 w 179"/>
                  <a:gd name="T33" fmla="*/ 113 h 145"/>
                  <a:gd name="T34" fmla="*/ 37 w 179"/>
                  <a:gd name="T35" fmla="*/ 107 h 145"/>
                  <a:gd name="T36" fmla="*/ 32 w 179"/>
                  <a:gd name="T37" fmla="*/ 88 h 145"/>
                  <a:gd name="T38" fmla="*/ 23 w 179"/>
                  <a:gd name="T39" fmla="*/ 71 h 145"/>
                  <a:gd name="T40" fmla="*/ 12 w 179"/>
                  <a:gd name="T41" fmla="*/ 55 h 145"/>
                  <a:gd name="T42" fmla="*/ 0 w 179"/>
                  <a:gd name="T43" fmla="*/ 41 h 145"/>
                  <a:gd name="T44" fmla="*/ 0 w 179"/>
                  <a:gd name="T45" fmla="*/ 37 h 145"/>
                  <a:gd name="T46" fmla="*/ 1 w 179"/>
                  <a:gd name="T47" fmla="*/ 30 h 145"/>
                  <a:gd name="T48" fmla="*/ 2 w 179"/>
                  <a:gd name="T49" fmla="*/ 27 h 145"/>
                  <a:gd name="T50" fmla="*/ 6 w 179"/>
                  <a:gd name="T51" fmla="*/ 24 h 145"/>
                  <a:gd name="T52" fmla="*/ 9 w 179"/>
                  <a:gd name="T53" fmla="*/ 25 h 145"/>
                  <a:gd name="T54" fmla="*/ 15 w 179"/>
                  <a:gd name="T55" fmla="*/ 27 h 145"/>
                  <a:gd name="T56" fmla="*/ 19 w 179"/>
                  <a:gd name="T57" fmla="*/ 28 h 145"/>
                  <a:gd name="T58" fmla="*/ 36 w 179"/>
                  <a:gd name="T59" fmla="*/ 27 h 145"/>
                  <a:gd name="T60" fmla="*/ 54 w 179"/>
                  <a:gd name="T61" fmla="*/ 25 h 145"/>
                  <a:gd name="T62" fmla="*/ 72 w 179"/>
                  <a:gd name="T63" fmla="*/ 22 h 145"/>
                  <a:gd name="T64" fmla="*/ 108 w 179"/>
                  <a:gd name="T65" fmla="*/ 16 h 145"/>
                  <a:gd name="T66" fmla="*/ 126 w 179"/>
                  <a:gd name="T67" fmla="*/ 13 h 145"/>
                  <a:gd name="T68" fmla="*/ 134 w 179"/>
                  <a:gd name="T69" fmla="*/ 12 h 145"/>
                  <a:gd name="T70" fmla="*/ 147 w 179"/>
                  <a:gd name="T71" fmla="*/ 7 h 145"/>
                  <a:gd name="T72" fmla="*/ 158 w 179"/>
                  <a:gd name="T73" fmla="*/ 2 h 145"/>
                  <a:gd name="T74" fmla="*/ 164 w 179"/>
                  <a:gd name="T75" fmla="*/ 1 h 145"/>
                  <a:gd name="T76" fmla="*/ 170 w 179"/>
                  <a:gd name="T77" fmla="*/ 0 h 145"/>
                  <a:gd name="T78" fmla="*/ 178 w 179"/>
                  <a:gd name="T79" fmla="*/ 1 h 145"/>
                  <a:gd name="T80" fmla="*/ 177 w 179"/>
                  <a:gd name="T81" fmla="*/ 7 h 145"/>
                  <a:gd name="T82" fmla="*/ 176 w 179"/>
                  <a:gd name="T83" fmla="*/ 11 h 145"/>
                  <a:gd name="T84" fmla="*/ 175 w 179"/>
                  <a:gd name="T85" fmla="*/ 13 h 145"/>
                  <a:gd name="T86" fmla="*/ 174 w 179"/>
                  <a:gd name="T87" fmla="*/ 16 h 145"/>
                  <a:gd name="T88" fmla="*/ 173 w 179"/>
                  <a:gd name="T89" fmla="*/ 19 h 145"/>
                  <a:gd name="T90" fmla="*/ 171 w 179"/>
                  <a:gd name="T91" fmla="*/ 22 h 14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79"/>
                  <a:gd name="T139" fmla="*/ 0 h 145"/>
                  <a:gd name="T140" fmla="*/ 179 w 179"/>
                  <a:gd name="T141" fmla="*/ 145 h 14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79" h="145">
                    <a:moveTo>
                      <a:pt x="171" y="22"/>
                    </a:moveTo>
                    <a:lnTo>
                      <a:pt x="165" y="27"/>
                    </a:lnTo>
                    <a:lnTo>
                      <a:pt x="160" y="32"/>
                    </a:lnTo>
                    <a:lnTo>
                      <a:pt x="155" y="36"/>
                    </a:lnTo>
                    <a:lnTo>
                      <a:pt x="150" y="40"/>
                    </a:lnTo>
                    <a:lnTo>
                      <a:pt x="144" y="44"/>
                    </a:lnTo>
                    <a:lnTo>
                      <a:pt x="139" y="48"/>
                    </a:lnTo>
                    <a:lnTo>
                      <a:pt x="133" y="53"/>
                    </a:lnTo>
                    <a:lnTo>
                      <a:pt x="127" y="57"/>
                    </a:lnTo>
                    <a:lnTo>
                      <a:pt x="116" y="66"/>
                    </a:lnTo>
                    <a:lnTo>
                      <a:pt x="105" y="76"/>
                    </a:lnTo>
                    <a:lnTo>
                      <a:pt x="95" y="87"/>
                    </a:lnTo>
                    <a:lnTo>
                      <a:pt x="85" y="98"/>
                    </a:lnTo>
                    <a:lnTo>
                      <a:pt x="75" y="109"/>
                    </a:lnTo>
                    <a:lnTo>
                      <a:pt x="66" y="121"/>
                    </a:lnTo>
                    <a:lnTo>
                      <a:pt x="48" y="144"/>
                    </a:lnTo>
                    <a:lnTo>
                      <a:pt x="47" y="142"/>
                    </a:lnTo>
                    <a:lnTo>
                      <a:pt x="45" y="141"/>
                    </a:lnTo>
                    <a:lnTo>
                      <a:pt x="43" y="138"/>
                    </a:lnTo>
                    <a:lnTo>
                      <a:pt x="41" y="136"/>
                    </a:lnTo>
                    <a:lnTo>
                      <a:pt x="40" y="134"/>
                    </a:lnTo>
                    <a:lnTo>
                      <a:pt x="39" y="133"/>
                    </a:lnTo>
                    <a:lnTo>
                      <a:pt x="38" y="133"/>
                    </a:lnTo>
                    <a:lnTo>
                      <a:pt x="38" y="131"/>
                    </a:lnTo>
                    <a:lnTo>
                      <a:pt x="39" y="130"/>
                    </a:lnTo>
                    <a:lnTo>
                      <a:pt x="39" y="128"/>
                    </a:lnTo>
                    <a:lnTo>
                      <a:pt x="39" y="126"/>
                    </a:lnTo>
                    <a:lnTo>
                      <a:pt x="39" y="124"/>
                    </a:lnTo>
                    <a:lnTo>
                      <a:pt x="39" y="123"/>
                    </a:lnTo>
                    <a:lnTo>
                      <a:pt x="39" y="121"/>
                    </a:lnTo>
                    <a:lnTo>
                      <a:pt x="39" y="119"/>
                    </a:lnTo>
                    <a:lnTo>
                      <a:pt x="38" y="116"/>
                    </a:lnTo>
                    <a:lnTo>
                      <a:pt x="38" y="113"/>
                    </a:lnTo>
                    <a:lnTo>
                      <a:pt x="38" y="110"/>
                    </a:lnTo>
                    <a:lnTo>
                      <a:pt x="37" y="107"/>
                    </a:lnTo>
                    <a:lnTo>
                      <a:pt x="35" y="97"/>
                    </a:lnTo>
                    <a:lnTo>
                      <a:pt x="32" y="88"/>
                    </a:lnTo>
                    <a:lnTo>
                      <a:pt x="28" y="79"/>
                    </a:lnTo>
                    <a:lnTo>
                      <a:pt x="23" y="71"/>
                    </a:lnTo>
                    <a:lnTo>
                      <a:pt x="18" y="63"/>
                    </a:lnTo>
                    <a:lnTo>
                      <a:pt x="12" y="55"/>
                    </a:lnTo>
                    <a:lnTo>
                      <a:pt x="6" y="48"/>
                    </a:lnTo>
                    <a:lnTo>
                      <a:pt x="0" y="41"/>
                    </a:lnTo>
                    <a:lnTo>
                      <a:pt x="0" y="39"/>
                    </a:lnTo>
                    <a:lnTo>
                      <a:pt x="0" y="37"/>
                    </a:lnTo>
                    <a:lnTo>
                      <a:pt x="0" y="33"/>
                    </a:lnTo>
                    <a:lnTo>
                      <a:pt x="1" y="30"/>
                    </a:lnTo>
                    <a:lnTo>
                      <a:pt x="1" y="28"/>
                    </a:lnTo>
                    <a:lnTo>
                      <a:pt x="2" y="27"/>
                    </a:lnTo>
                    <a:lnTo>
                      <a:pt x="4" y="25"/>
                    </a:lnTo>
                    <a:lnTo>
                      <a:pt x="6" y="24"/>
                    </a:lnTo>
                    <a:lnTo>
                      <a:pt x="8" y="24"/>
                    </a:lnTo>
                    <a:lnTo>
                      <a:pt x="9" y="25"/>
                    </a:lnTo>
                    <a:lnTo>
                      <a:pt x="11" y="25"/>
                    </a:lnTo>
                    <a:lnTo>
                      <a:pt x="15" y="27"/>
                    </a:lnTo>
                    <a:lnTo>
                      <a:pt x="17" y="28"/>
                    </a:lnTo>
                    <a:lnTo>
                      <a:pt x="19" y="28"/>
                    </a:lnTo>
                    <a:lnTo>
                      <a:pt x="28" y="28"/>
                    </a:lnTo>
                    <a:lnTo>
                      <a:pt x="36" y="27"/>
                    </a:lnTo>
                    <a:lnTo>
                      <a:pt x="45" y="26"/>
                    </a:lnTo>
                    <a:lnTo>
                      <a:pt x="54" y="25"/>
                    </a:lnTo>
                    <a:lnTo>
                      <a:pt x="63" y="24"/>
                    </a:lnTo>
                    <a:lnTo>
                      <a:pt x="72" y="22"/>
                    </a:lnTo>
                    <a:lnTo>
                      <a:pt x="90" y="19"/>
                    </a:lnTo>
                    <a:lnTo>
                      <a:pt x="108" y="16"/>
                    </a:lnTo>
                    <a:lnTo>
                      <a:pt x="117" y="14"/>
                    </a:lnTo>
                    <a:lnTo>
                      <a:pt x="126" y="13"/>
                    </a:lnTo>
                    <a:lnTo>
                      <a:pt x="130" y="12"/>
                    </a:lnTo>
                    <a:lnTo>
                      <a:pt x="134" y="12"/>
                    </a:lnTo>
                    <a:lnTo>
                      <a:pt x="141" y="10"/>
                    </a:lnTo>
                    <a:lnTo>
                      <a:pt x="147" y="7"/>
                    </a:lnTo>
                    <a:lnTo>
                      <a:pt x="153" y="5"/>
                    </a:lnTo>
                    <a:lnTo>
                      <a:pt x="158" y="2"/>
                    </a:lnTo>
                    <a:lnTo>
                      <a:pt x="161" y="2"/>
                    </a:lnTo>
                    <a:lnTo>
                      <a:pt x="164" y="1"/>
                    </a:lnTo>
                    <a:lnTo>
                      <a:pt x="167" y="1"/>
                    </a:lnTo>
                    <a:lnTo>
                      <a:pt x="170" y="0"/>
                    </a:lnTo>
                    <a:lnTo>
                      <a:pt x="174" y="1"/>
                    </a:lnTo>
                    <a:lnTo>
                      <a:pt x="178" y="1"/>
                    </a:lnTo>
                    <a:lnTo>
                      <a:pt x="177" y="4"/>
                    </a:lnTo>
                    <a:lnTo>
                      <a:pt x="177" y="7"/>
                    </a:lnTo>
                    <a:lnTo>
                      <a:pt x="176" y="9"/>
                    </a:lnTo>
                    <a:lnTo>
                      <a:pt x="176" y="11"/>
                    </a:lnTo>
                    <a:lnTo>
                      <a:pt x="175" y="12"/>
                    </a:lnTo>
                    <a:lnTo>
                      <a:pt x="175" y="13"/>
                    </a:lnTo>
                    <a:lnTo>
                      <a:pt x="175" y="15"/>
                    </a:lnTo>
                    <a:lnTo>
                      <a:pt x="174" y="16"/>
                    </a:lnTo>
                    <a:lnTo>
                      <a:pt x="174" y="18"/>
                    </a:lnTo>
                    <a:lnTo>
                      <a:pt x="173" y="19"/>
                    </a:lnTo>
                    <a:lnTo>
                      <a:pt x="172" y="21"/>
                    </a:lnTo>
                    <a:lnTo>
                      <a:pt x="171" y="22"/>
                    </a:lnTo>
                  </a:path>
                </a:pathLst>
              </a:custGeom>
              <a:solidFill>
                <a:srgbClr val="FF00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6416" name="Freeform 104"/>
              <p:cNvSpPr>
                <a:spLocks/>
              </p:cNvSpPr>
              <p:nvPr/>
            </p:nvSpPr>
            <p:spPr bwMode="auto">
              <a:xfrm>
                <a:off x="3171" y="2479"/>
                <a:ext cx="77" cy="104"/>
              </a:xfrm>
              <a:custGeom>
                <a:avLst/>
                <a:gdLst>
                  <a:gd name="T0" fmla="*/ 70 w 77"/>
                  <a:gd name="T1" fmla="*/ 40 h 104"/>
                  <a:gd name="T2" fmla="*/ 60 w 77"/>
                  <a:gd name="T3" fmla="*/ 40 h 104"/>
                  <a:gd name="T4" fmla="*/ 52 w 77"/>
                  <a:gd name="T5" fmla="*/ 40 h 104"/>
                  <a:gd name="T6" fmla="*/ 45 w 77"/>
                  <a:gd name="T7" fmla="*/ 41 h 104"/>
                  <a:gd name="T8" fmla="*/ 41 w 77"/>
                  <a:gd name="T9" fmla="*/ 42 h 104"/>
                  <a:gd name="T10" fmla="*/ 39 w 77"/>
                  <a:gd name="T11" fmla="*/ 44 h 104"/>
                  <a:gd name="T12" fmla="*/ 38 w 77"/>
                  <a:gd name="T13" fmla="*/ 46 h 104"/>
                  <a:gd name="T14" fmla="*/ 38 w 77"/>
                  <a:gd name="T15" fmla="*/ 48 h 104"/>
                  <a:gd name="T16" fmla="*/ 38 w 77"/>
                  <a:gd name="T17" fmla="*/ 51 h 104"/>
                  <a:gd name="T18" fmla="*/ 39 w 77"/>
                  <a:gd name="T19" fmla="*/ 55 h 104"/>
                  <a:gd name="T20" fmla="*/ 40 w 77"/>
                  <a:gd name="T21" fmla="*/ 60 h 104"/>
                  <a:gd name="T22" fmla="*/ 43 w 77"/>
                  <a:gd name="T23" fmla="*/ 66 h 104"/>
                  <a:gd name="T24" fmla="*/ 41 w 77"/>
                  <a:gd name="T25" fmla="*/ 73 h 104"/>
                  <a:gd name="T26" fmla="*/ 35 w 77"/>
                  <a:gd name="T27" fmla="*/ 83 h 104"/>
                  <a:gd name="T28" fmla="*/ 29 w 77"/>
                  <a:gd name="T29" fmla="*/ 92 h 104"/>
                  <a:gd name="T30" fmla="*/ 26 w 77"/>
                  <a:gd name="T31" fmla="*/ 96 h 104"/>
                  <a:gd name="T32" fmla="*/ 22 w 77"/>
                  <a:gd name="T33" fmla="*/ 99 h 104"/>
                  <a:gd name="T34" fmla="*/ 17 w 77"/>
                  <a:gd name="T35" fmla="*/ 102 h 104"/>
                  <a:gd name="T36" fmla="*/ 12 w 77"/>
                  <a:gd name="T37" fmla="*/ 103 h 104"/>
                  <a:gd name="T38" fmla="*/ 8 w 77"/>
                  <a:gd name="T39" fmla="*/ 103 h 104"/>
                  <a:gd name="T40" fmla="*/ 5 w 77"/>
                  <a:gd name="T41" fmla="*/ 103 h 104"/>
                  <a:gd name="T42" fmla="*/ 3 w 77"/>
                  <a:gd name="T43" fmla="*/ 101 h 104"/>
                  <a:gd name="T44" fmla="*/ 1 w 77"/>
                  <a:gd name="T45" fmla="*/ 98 h 104"/>
                  <a:gd name="T46" fmla="*/ 0 w 77"/>
                  <a:gd name="T47" fmla="*/ 96 h 104"/>
                  <a:gd name="T48" fmla="*/ 0 w 77"/>
                  <a:gd name="T49" fmla="*/ 88 h 104"/>
                  <a:gd name="T50" fmla="*/ 0 w 77"/>
                  <a:gd name="T51" fmla="*/ 81 h 104"/>
                  <a:gd name="T52" fmla="*/ 2 w 77"/>
                  <a:gd name="T53" fmla="*/ 74 h 104"/>
                  <a:gd name="T54" fmla="*/ 3 w 77"/>
                  <a:gd name="T55" fmla="*/ 68 h 104"/>
                  <a:gd name="T56" fmla="*/ 4 w 77"/>
                  <a:gd name="T57" fmla="*/ 67 h 104"/>
                  <a:gd name="T58" fmla="*/ 4 w 77"/>
                  <a:gd name="T59" fmla="*/ 66 h 104"/>
                  <a:gd name="T60" fmla="*/ 5 w 77"/>
                  <a:gd name="T61" fmla="*/ 64 h 104"/>
                  <a:gd name="T62" fmla="*/ 6 w 77"/>
                  <a:gd name="T63" fmla="*/ 60 h 104"/>
                  <a:gd name="T64" fmla="*/ 7 w 77"/>
                  <a:gd name="T65" fmla="*/ 56 h 104"/>
                  <a:gd name="T66" fmla="*/ 9 w 77"/>
                  <a:gd name="T67" fmla="*/ 50 h 104"/>
                  <a:gd name="T68" fmla="*/ 13 w 77"/>
                  <a:gd name="T69" fmla="*/ 38 h 104"/>
                  <a:gd name="T70" fmla="*/ 18 w 77"/>
                  <a:gd name="T71" fmla="*/ 24 h 104"/>
                  <a:gd name="T72" fmla="*/ 24 w 77"/>
                  <a:gd name="T73" fmla="*/ 12 h 104"/>
                  <a:gd name="T74" fmla="*/ 28 w 77"/>
                  <a:gd name="T75" fmla="*/ 7 h 104"/>
                  <a:gd name="T76" fmla="*/ 31 w 77"/>
                  <a:gd name="T77" fmla="*/ 3 h 104"/>
                  <a:gd name="T78" fmla="*/ 35 w 77"/>
                  <a:gd name="T79" fmla="*/ 1 h 104"/>
                  <a:gd name="T80" fmla="*/ 40 w 77"/>
                  <a:gd name="T81" fmla="*/ 0 h 104"/>
                  <a:gd name="T82" fmla="*/ 44 w 77"/>
                  <a:gd name="T83" fmla="*/ 0 h 104"/>
                  <a:gd name="T84" fmla="*/ 49 w 77"/>
                  <a:gd name="T85" fmla="*/ 3 h 104"/>
                  <a:gd name="T86" fmla="*/ 53 w 77"/>
                  <a:gd name="T87" fmla="*/ 7 h 104"/>
                  <a:gd name="T88" fmla="*/ 60 w 77"/>
                  <a:gd name="T89" fmla="*/ 15 h 104"/>
                  <a:gd name="T90" fmla="*/ 67 w 77"/>
                  <a:gd name="T91" fmla="*/ 25 h 104"/>
                  <a:gd name="T92" fmla="*/ 73 w 77"/>
                  <a:gd name="T93" fmla="*/ 35 h 104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77"/>
                  <a:gd name="T142" fmla="*/ 0 h 104"/>
                  <a:gd name="T143" fmla="*/ 77 w 77"/>
                  <a:gd name="T144" fmla="*/ 104 h 104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77" h="104">
                    <a:moveTo>
                      <a:pt x="76" y="40"/>
                    </a:moveTo>
                    <a:lnTo>
                      <a:pt x="70" y="40"/>
                    </a:lnTo>
                    <a:lnTo>
                      <a:pt x="65" y="40"/>
                    </a:lnTo>
                    <a:lnTo>
                      <a:pt x="60" y="40"/>
                    </a:lnTo>
                    <a:lnTo>
                      <a:pt x="56" y="40"/>
                    </a:lnTo>
                    <a:lnTo>
                      <a:pt x="52" y="40"/>
                    </a:lnTo>
                    <a:lnTo>
                      <a:pt x="48" y="40"/>
                    </a:lnTo>
                    <a:lnTo>
                      <a:pt x="45" y="41"/>
                    </a:lnTo>
                    <a:lnTo>
                      <a:pt x="42" y="42"/>
                    </a:lnTo>
                    <a:lnTo>
                      <a:pt x="41" y="42"/>
                    </a:lnTo>
                    <a:lnTo>
                      <a:pt x="40" y="43"/>
                    </a:lnTo>
                    <a:lnTo>
                      <a:pt x="39" y="44"/>
                    </a:lnTo>
                    <a:lnTo>
                      <a:pt x="39" y="45"/>
                    </a:lnTo>
                    <a:lnTo>
                      <a:pt x="38" y="46"/>
                    </a:lnTo>
                    <a:lnTo>
                      <a:pt x="38" y="47"/>
                    </a:lnTo>
                    <a:lnTo>
                      <a:pt x="38" y="48"/>
                    </a:lnTo>
                    <a:lnTo>
                      <a:pt x="38" y="50"/>
                    </a:lnTo>
                    <a:lnTo>
                      <a:pt x="38" y="51"/>
                    </a:lnTo>
                    <a:lnTo>
                      <a:pt x="38" y="53"/>
                    </a:lnTo>
                    <a:lnTo>
                      <a:pt x="39" y="55"/>
                    </a:lnTo>
                    <a:lnTo>
                      <a:pt x="39" y="58"/>
                    </a:lnTo>
                    <a:lnTo>
                      <a:pt x="40" y="60"/>
                    </a:lnTo>
                    <a:lnTo>
                      <a:pt x="41" y="63"/>
                    </a:lnTo>
                    <a:lnTo>
                      <a:pt x="43" y="66"/>
                    </a:lnTo>
                    <a:lnTo>
                      <a:pt x="44" y="69"/>
                    </a:lnTo>
                    <a:lnTo>
                      <a:pt x="41" y="73"/>
                    </a:lnTo>
                    <a:lnTo>
                      <a:pt x="38" y="78"/>
                    </a:lnTo>
                    <a:lnTo>
                      <a:pt x="35" y="83"/>
                    </a:lnTo>
                    <a:lnTo>
                      <a:pt x="32" y="88"/>
                    </a:lnTo>
                    <a:lnTo>
                      <a:pt x="29" y="92"/>
                    </a:lnTo>
                    <a:lnTo>
                      <a:pt x="28" y="94"/>
                    </a:lnTo>
                    <a:lnTo>
                      <a:pt x="26" y="96"/>
                    </a:lnTo>
                    <a:lnTo>
                      <a:pt x="24" y="98"/>
                    </a:lnTo>
                    <a:lnTo>
                      <a:pt x="22" y="99"/>
                    </a:lnTo>
                    <a:lnTo>
                      <a:pt x="20" y="101"/>
                    </a:lnTo>
                    <a:lnTo>
                      <a:pt x="17" y="102"/>
                    </a:lnTo>
                    <a:lnTo>
                      <a:pt x="14" y="103"/>
                    </a:lnTo>
                    <a:lnTo>
                      <a:pt x="12" y="103"/>
                    </a:lnTo>
                    <a:lnTo>
                      <a:pt x="10" y="103"/>
                    </a:lnTo>
                    <a:lnTo>
                      <a:pt x="8" y="103"/>
                    </a:lnTo>
                    <a:lnTo>
                      <a:pt x="7" y="103"/>
                    </a:lnTo>
                    <a:lnTo>
                      <a:pt x="5" y="103"/>
                    </a:lnTo>
                    <a:lnTo>
                      <a:pt x="4" y="102"/>
                    </a:lnTo>
                    <a:lnTo>
                      <a:pt x="3" y="101"/>
                    </a:lnTo>
                    <a:lnTo>
                      <a:pt x="2" y="100"/>
                    </a:lnTo>
                    <a:lnTo>
                      <a:pt x="1" y="98"/>
                    </a:lnTo>
                    <a:lnTo>
                      <a:pt x="1" y="97"/>
                    </a:lnTo>
                    <a:lnTo>
                      <a:pt x="0" y="96"/>
                    </a:lnTo>
                    <a:lnTo>
                      <a:pt x="0" y="92"/>
                    </a:lnTo>
                    <a:lnTo>
                      <a:pt x="0" y="88"/>
                    </a:lnTo>
                    <a:lnTo>
                      <a:pt x="0" y="85"/>
                    </a:lnTo>
                    <a:lnTo>
                      <a:pt x="0" y="81"/>
                    </a:lnTo>
                    <a:lnTo>
                      <a:pt x="1" y="77"/>
                    </a:lnTo>
                    <a:lnTo>
                      <a:pt x="2" y="74"/>
                    </a:lnTo>
                    <a:lnTo>
                      <a:pt x="3" y="71"/>
                    </a:lnTo>
                    <a:lnTo>
                      <a:pt x="3" y="68"/>
                    </a:lnTo>
                    <a:lnTo>
                      <a:pt x="4" y="68"/>
                    </a:lnTo>
                    <a:lnTo>
                      <a:pt x="4" y="67"/>
                    </a:lnTo>
                    <a:lnTo>
                      <a:pt x="4" y="66"/>
                    </a:lnTo>
                    <a:lnTo>
                      <a:pt x="4" y="65"/>
                    </a:lnTo>
                    <a:lnTo>
                      <a:pt x="5" y="64"/>
                    </a:lnTo>
                    <a:lnTo>
                      <a:pt x="5" y="62"/>
                    </a:lnTo>
                    <a:lnTo>
                      <a:pt x="6" y="60"/>
                    </a:lnTo>
                    <a:lnTo>
                      <a:pt x="6" y="58"/>
                    </a:lnTo>
                    <a:lnTo>
                      <a:pt x="7" y="56"/>
                    </a:lnTo>
                    <a:lnTo>
                      <a:pt x="8" y="53"/>
                    </a:lnTo>
                    <a:lnTo>
                      <a:pt x="9" y="50"/>
                    </a:lnTo>
                    <a:lnTo>
                      <a:pt x="10" y="44"/>
                    </a:lnTo>
                    <a:lnTo>
                      <a:pt x="13" y="38"/>
                    </a:lnTo>
                    <a:lnTo>
                      <a:pt x="15" y="31"/>
                    </a:lnTo>
                    <a:lnTo>
                      <a:pt x="18" y="24"/>
                    </a:lnTo>
                    <a:lnTo>
                      <a:pt x="21" y="18"/>
                    </a:lnTo>
                    <a:lnTo>
                      <a:pt x="24" y="12"/>
                    </a:lnTo>
                    <a:lnTo>
                      <a:pt x="26" y="10"/>
                    </a:lnTo>
                    <a:lnTo>
                      <a:pt x="28" y="7"/>
                    </a:lnTo>
                    <a:lnTo>
                      <a:pt x="29" y="5"/>
                    </a:lnTo>
                    <a:lnTo>
                      <a:pt x="31" y="3"/>
                    </a:lnTo>
                    <a:lnTo>
                      <a:pt x="33" y="2"/>
                    </a:lnTo>
                    <a:lnTo>
                      <a:pt x="35" y="1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4" y="0"/>
                    </a:lnTo>
                    <a:lnTo>
                      <a:pt x="47" y="1"/>
                    </a:lnTo>
                    <a:lnTo>
                      <a:pt x="49" y="3"/>
                    </a:lnTo>
                    <a:lnTo>
                      <a:pt x="51" y="5"/>
                    </a:lnTo>
                    <a:lnTo>
                      <a:pt x="53" y="7"/>
                    </a:lnTo>
                    <a:lnTo>
                      <a:pt x="57" y="11"/>
                    </a:lnTo>
                    <a:lnTo>
                      <a:pt x="60" y="15"/>
                    </a:lnTo>
                    <a:lnTo>
                      <a:pt x="64" y="20"/>
                    </a:lnTo>
                    <a:lnTo>
                      <a:pt x="67" y="25"/>
                    </a:lnTo>
                    <a:lnTo>
                      <a:pt x="70" y="30"/>
                    </a:lnTo>
                    <a:lnTo>
                      <a:pt x="73" y="35"/>
                    </a:lnTo>
                    <a:lnTo>
                      <a:pt x="76" y="4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25623" name="Group 109"/>
            <p:cNvGrpSpPr>
              <a:grpSpLocks/>
            </p:cNvGrpSpPr>
            <p:nvPr/>
          </p:nvGrpSpPr>
          <p:grpSpPr bwMode="auto">
            <a:xfrm>
              <a:off x="3362" y="2351"/>
              <a:ext cx="236" cy="287"/>
              <a:chOff x="3362" y="2351"/>
              <a:chExt cx="236" cy="287"/>
            </a:xfrm>
          </p:grpSpPr>
          <p:sp>
            <p:nvSpPr>
              <p:cNvPr id="16411" name="Oval 106"/>
              <p:cNvSpPr>
                <a:spLocks noChangeArrowheads="1"/>
              </p:cNvSpPr>
              <p:nvPr/>
            </p:nvSpPr>
            <p:spPr bwMode="auto">
              <a:xfrm rot="10740000">
                <a:off x="3454" y="2351"/>
                <a:ext cx="144" cy="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6412" name="Freeform 107"/>
              <p:cNvSpPr>
                <a:spLocks/>
              </p:cNvSpPr>
              <p:nvPr/>
            </p:nvSpPr>
            <p:spPr bwMode="auto">
              <a:xfrm>
                <a:off x="3362" y="2447"/>
                <a:ext cx="141" cy="191"/>
              </a:xfrm>
              <a:custGeom>
                <a:avLst/>
                <a:gdLst>
                  <a:gd name="T0" fmla="*/ 138 w 141"/>
                  <a:gd name="T1" fmla="*/ 28 h 191"/>
                  <a:gd name="T2" fmla="*/ 134 w 141"/>
                  <a:gd name="T3" fmla="*/ 42 h 191"/>
                  <a:gd name="T4" fmla="*/ 130 w 141"/>
                  <a:gd name="T5" fmla="*/ 54 h 191"/>
                  <a:gd name="T6" fmla="*/ 125 w 141"/>
                  <a:gd name="T7" fmla="*/ 67 h 191"/>
                  <a:gd name="T8" fmla="*/ 119 w 141"/>
                  <a:gd name="T9" fmla="*/ 81 h 191"/>
                  <a:gd name="T10" fmla="*/ 113 w 141"/>
                  <a:gd name="T11" fmla="*/ 102 h 191"/>
                  <a:gd name="T12" fmla="*/ 108 w 141"/>
                  <a:gd name="T13" fmla="*/ 131 h 191"/>
                  <a:gd name="T14" fmla="*/ 104 w 141"/>
                  <a:gd name="T15" fmla="*/ 160 h 191"/>
                  <a:gd name="T16" fmla="*/ 99 w 141"/>
                  <a:gd name="T17" fmla="*/ 189 h 191"/>
                  <a:gd name="T18" fmla="*/ 95 w 141"/>
                  <a:gd name="T19" fmla="*/ 188 h 191"/>
                  <a:gd name="T20" fmla="*/ 91 w 141"/>
                  <a:gd name="T21" fmla="*/ 187 h 191"/>
                  <a:gd name="T22" fmla="*/ 88 w 141"/>
                  <a:gd name="T23" fmla="*/ 186 h 191"/>
                  <a:gd name="T24" fmla="*/ 87 w 141"/>
                  <a:gd name="T25" fmla="*/ 185 h 191"/>
                  <a:gd name="T26" fmla="*/ 86 w 141"/>
                  <a:gd name="T27" fmla="*/ 183 h 191"/>
                  <a:gd name="T28" fmla="*/ 85 w 141"/>
                  <a:gd name="T29" fmla="*/ 181 h 191"/>
                  <a:gd name="T30" fmla="*/ 82 w 141"/>
                  <a:gd name="T31" fmla="*/ 176 h 191"/>
                  <a:gd name="T32" fmla="*/ 78 w 141"/>
                  <a:gd name="T33" fmla="*/ 171 h 191"/>
                  <a:gd name="T34" fmla="*/ 74 w 141"/>
                  <a:gd name="T35" fmla="*/ 166 h 191"/>
                  <a:gd name="T36" fmla="*/ 65 w 141"/>
                  <a:gd name="T37" fmla="*/ 157 h 191"/>
                  <a:gd name="T38" fmla="*/ 49 w 141"/>
                  <a:gd name="T39" fmla="*/ 145 h 191"/>
                  <a:gd name="T40" fmla="*/ 32 w 141"/>
                  <a:gd name="T41" fmla="*/ 137 h 191"/>
                  <a:gd name="T42" fmla="*/ 15 w 141"/>
                  <a:gd name="T43" fmla="*/ 132 h 191"/>
                  <a:gd name="T44" fmla="*/ 5 w 141"/>
                  <a:gd name="T45" fmla="*/ 127 h 191"/>
                  <a:gd name="T46" fmla="*/ 3 w 141"/>
                  <a:gd name="T47" fmla="*/ 123 h 191"/>
                  <a:gd name="T48" fmla="*/ 1 w 141"/>
                  <a:gd name="T49" fmla="*/ 119 h 191"/>
                  <a:gd name="T50" fmla="*/ 0 w 141"/>
                  <a:gd name="T51" fmla="*/ 115 h 191"/>
                  <a:gd name="T52" fmla="*/ 2 w 141"/>
                  <a:gd name="T53" fmla="*/ 111 h 191"/>
                  <a:gd name="T54" fmla="*/ 5 w 141"/>
                  <a:gd name="T55" fmla="*/ 110 h 191"/>
                  <a:gd name="T56" fmla="*/ 11 w 141"/>
                  <a:gd name="T57" fmla="*/ 109 h 191"/>
                  <a:gd name="T58" fmla="*/ 15 w 141"/>
                  <a:gd name="T59" fmla="*/ 107 h 191"/>
                  <a:gd name="T60" fmla="*/ 29 w 141"/>
                  <a:gd name="T61" fmla="*/ 97 h 191"/>
                  <a:gd name="T62" fmla="*/ 42 w 141"/>
                  <a:gd name="T63" fmla="*/ 86 h 191"/>
                  <a:gd name="T64" fmla="*/ 56 w 141"/>
                  <a:gd name="T65" fmla="*/ 74 h 191"/>
                  <a:gd name="T66" fmla="*/ 84 w 141"/>
                  <a:gd name="T67" fmla="*/ 49 h 191"/>
                  <a:gd name="T68" fmla="*/ 98 w 141"/>
                  <a:gd name="T69" fmla="*/ 37 h 191"/>
                  <a:gd name="T70" fmla="*/ 104 w 141"/>
                  <a:gd name="T71" fmla="*/ 32 h 191"/>
                  <a:gd name="T72" fmla="*/ 109 w 141"/>
                  <a:gd name="T73" fmla="*/ 27 h 191"/>
                  <a:gd name="T74" fmla="*/ 115 w 141"/>
                  <a:gd name="T75" fmla="*/ 17 h 191"/>
                  <a:gd name="T76" fmla="*/ 121 w 141"/>
                  <a:gd name="T77" fmla="*/ 10 h 191"/>
                  <a:gd name="T78" fmla="*/ 125 w 141"/>
                  <a:gd name="T79" fmla="*/ 5 h 191"/>
                  <a:gd name="T80" fmla="*/ 131 w 141"/>
                  <a:gd name="T81" fmla="*/ 2 h 191"/>
                  <a:gd name="T82" fmla="*/ 136 w 141"/>
                  <a:gd name="T83" fmla="*/ 3 h 191"/>
                  <a:gd name="T84" fmla="*/ 137 w 141"/>
                  <a:gd name="T85" fmla="*/ 7 h 191"/>
                  <a:gd name="T86" fmla="*/ 138 w 141"/>
                  <a:gd name="T87" fmla="*/ 10 h 191"/>
                  <a:gd name="T88" fmla="*/ 139 w 141"/>
                  <a:gd name="T89" fmla="*/ 13 h 191"/>
                  <a:gd name="T90" fmla="*/ 140 w 141"/>
                  <a:gd name="T91" fmla="*/ 15 h 191"/>
                  <a:gd name="T92" fmla="*/ 140 w 141"/>
                  <a:gd name="T93" fmla="*/ 19 h 191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41"/>
                  <a:gd name="T142" fmla="*/ 0 h 191"/>
                  <a:gd name="T143" fmla="*/ 141 w 141"/>
                  <a:gd name="T144" fmla="*/ 191 h 191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41" h="191">
                    <a:moveTo>
                      <a:pt x="140" y="21"/>
                    </a:moveTo>
                    <a:lnTo>
                      <a:pt x="138" y="28"/>
                    </a:lnTo>
                    <a:lnTo>
                      <a:pt x="136" y="35"/>
                    </a:lnTo>
                    <a:lnTo>
                      <a:pt x="134" y="42"/>
                    </a:lnTo>
                    <a:lnTo>
                      <a:pt x="132" y="48"/>
                    </a:lnTo>
                    <a:lnTo>
                      <a:pt x="130" y="54"/>
                    </a:lnTo>
                    <a:lnTo>
                      <a:pt x="127" y="60"/>
                    </a:lnTo>
                    <a:lnTo>
                      <a:pt x="125" y="67"/>
                    </a:lnTo>
                    <a:lnTo>
                      <a:pt x="122" y="74"/>
                    </a:lnTo>
                    <a:lnTo>
                      <a:pt x="119" y="81"/>
                    </a:lnTo>
                    <a:lnTo>
                      <a:pt x="117" y="88"/>
                    </a:lnTo>
                    <a:lnTo>
                      <a:pt x="113" y="102"/>
                    </a:lnTo>
                    <a:lnTo>
                      <a:pt x="110" y="116"/>
                    </a:lnTo>
                    <a:lnTo>
                      <a:pt x="108" y="131"/>
                    </a:lnTo>
                    <a:lnTo>
                      <a:pt x="106" y="145"/>
                    </a:lnTo>
                    <a:lnTo>
                      <a:pt x="104" y="160"/>
                    </a:lnTo>
                    <a:lnTo>
                      <a:pt x="101" y="190"/>
                    </a:lnTo>
                    <a:lnTo>
                      <a:pt x="99" y="189"/>
                    </a:lnTo>
                    <a:lnTo>
                      <a:pt x="96" y="188"/>
                    </a:lnTo>
                    <a:lnTo>
                      <a:pt x="95" y="188"/>
                    </a:lnTo>
                    <a:lnTo>
                      <a:pt x="93" y="187"/>
                    </a:lnTo>
                    <a:lnTo>
                      <a:pt x="91" y="187"/>
                    </a:lnTo>
                    <a:lnTo>
                      <a:pt x="89" y="186"/>
                    </a:lnTo>
                    <a:lnTo>
                      <a:pt x="88" y="186"/>
                    </a:lnTo>
                    <a:lnTo>
                      <a:pt x="87" y="185"/>
                    </a:lnTo>
                    <a:lnTo>
                      <a:pt x="87" y="184"/>
                    </a:lnTo>
                    <a:lnTo>
                      <a:pt x="86" y="183"/>
                    </a:lnTo>
                    <a:lnTo>
                      <a:pt x="86" y="182"/>
                    </a:lnTo>
                    <a:lnTo>
                      <a:pt x="85" y="181"/>
                    </a:lnTo>
                    <a:lnTo>
                      <a:pt x="84" y="178"/>
                    </a:lnTo>
                    <a:lnTo>
                      <a:pt x="82" y="176"/>
                    </a:lnTo>
                    <a:lnTo>
                      <a:pt x="80" y="173"/>
                    </a:lnTo>
                    <a:lnTo>
                      <a:pt x="78" y="171"/>
                    </a:lnTo>
                    <a:lnTo>
                      <a:pt x="76" y="169"/>
                    </a:lnTo>
                    <a:lnTo>
                      <a:pt x="74" y="166"/>
                    </a:lnTo>
                    <a:lnTo>
                      <a:pt x="72" y="164"/>
                    </a:lnTo>
                    <a:lnTo>
                      <a:pt x="65" y="157"/>
                    </a:lnTo>
                    <a:lnTo>
                      <a:pt x="57" y="150"/>
                    </a:lnTo>
                    <a:lnTo>
                      <a:pt x="49" y="145"/>
                    </a:lnTo>
                    <a:lnTo>
                      <a:pt x="41" y="141"/>
                    </a:lnTo>
                    <a:lnTo>
                      <a:pt x="32" y="137"/>
                    </a:lnTo>
                    <a:lnTo>
                      <a:pt x="24" y="134"/>
                    </a:lnTo>
                    <a:lnTo>
                      <a:pt x="15" y="132"/>
                    </a:lnTo>
                    <a:lnTo>
                      <a:pt x="6" y="129"/>
                    </a:lnTo>
                    <a:lnTo>
                      <a:pt x="5" y="127"/>
                    </a:lnTo>
                    <a:lnTo>
                      <a:pt x="4" y="125"/>
                    </a:lnTo>
                    <a:lnTo>
                      <a:pt x="3" y="123"/>
                    </a:lnTo>
                    <a:lnTo>
                      <a:pt x="2" y="121"/>
                    </a:lnTo>
                    <a:lnTo>
                      <a:pt x="1" y="119"/>
                    </a:lnTo>
                    <a:lnTo>
                      <a:pt x="0" y="117"/>
                    </a:lnTo>
                    <a:lnTo>
                      <a:pt x="0" y="115"/>
                    </a:lnTo>
                    <a:lnTo>
                      <a:pt x="1" y="113"/>
                    </a:lnTo>
                    <a:lnTo>
                      <a:pt x="2" y="111"/>
                    </a:lnTo>
                    <a:lnTo>
                      <a:pt x="3" y="111"/>
                    </a:lnTo>
                    <a:lnTo>
                      <a:pt x="5" y="110"/>
                    </a:lnTo>
                    <a:lnTo>
                      <a:pt x="7" y="109"/>
                    </a:lnTo>
                    <a:lnTo>
                      <a:pt x="11" y="109"/>
                    </a:lnTo>
                    <a:lnTo>
                      <a:pt x="13" y="108"/>
                    </a:lnTo>
                    <a:lnTo>
                      <a:pt x="15" y="107"/>
                    </a:lnTo>
                    <a:lnTo>
                      <a:pt x="22" y="102"/>
                    </a:lnTo>
                    <a:lnTo>
                      <a:pt x="29" y="97"/>
                    </a:lnTo>
                    <a:lnTo>
                      <a:pt x="35" y="91"/>
                    </a:lnTo>
                    <a:lnTo>
                      <a:pt x="42" y="86"/>
                    </a:lnTo>
                    <a:lnTo>
                      <a:pt x="49" y="80"/>
                    </a:lnTo>
                    <a:lnTo>
                      <a:pt x="56" y="74"/>
                    </a:lnTo>
                    <a:lnTo>
                      <a:pt x="70" y="61"/>
                    </a:lnTo>
                    <a:lnTo>
                      <a:pt x="84" y="49"/>
                    </a:lnTo>
                    <a:lnTo>
                      <a:pt x="91" y="43"/>
                    </a:lnTo>
                    <a:lnTo>
                      <a:pt x="98" y="37"/>
                    </a:lnTo>
                    <a:lnTo>
                      <a:pt x="101" y="35"/>
                    </a:lnTo>
                    <a:lnTo>
                      <a:pt x="104" y="32"/>
                    </a:lnTo>
                    <a:lnTo>
                      <a:pt x="106" y="30"/>
                    </a:lnTo>
                    <a:lnTo>
                      <a:pt x="109" y="27"/>
                    </a:lnTo>
                    <a:lnTo>
                      <a:pt x="112" y="22"/>
                    </a:lnTo>
                    <a:lnTo>
                      <a:pt x="115" y="17"/>
                    </a:lnTo>
                    <a:lnTo>
                      <a:pt x="119" y="12"/>
                    </a:lnTo>
                    <a:lnTo>
                      <a:pt x="121" y="10"/>
                    </a:lnTo>
                    <a:lnTo>
                      <a:pt x="123" y="7"/>
                    </a:lnTo>
                    <a:lnTo>
                      <a:pt x="125" y="5"/>
                    </a:lnTo>
                    <a:lnTo>
                      <a:pt x="128" y="3"/>
                    </a:lnTo>
                    <a:lnTo>
                      <a:pt x="131" y="2"/>
                    </a:lnTo>
                    <a:lnTo>
                      <a:pt x="135" y="0"/>
                    </a:lnTo>
                    <a:lnTo>
                      <a:pt x="136" y="3"/>
                    </a:lnTo>
                    <a:lnTo>
                      <a:pt x="137" y="5"/>
                    </a:lnTo>
                    <a:lnTo>
                      <a:pt x="137" y="7"/>
                    </a:lnTo>
                    <a:lnTo>
                      <a:pt x="138" y="9"/>
                    </a:lnTo>
                    <a:lnTo>
                      <a:pt x="138" y="10"/>
                    </a:lnTo>
                    <a:lnTo>
                      <a:pt x="139" y="11"/>
                    </a:lnTo>
                    <a:lnTo>
                      <a:pt x="139" y="13"/>
                    </a:lnTo>
                    <a:lnTo>
                      <a:pt x="140" y="14"/>
                    </a:lnTo>
                    <a:lnTo>
                      <a:pt x="140" y="15"/>
                    </a:lnTo>
                    <a:lnTo>
                      <a:pt x="140" y="18"/>
                    </a:lnTo>
                    <a:lnTo>
                      <a:pt x="140" y="19"/>
                    </a:lnTo>
                    <a:lnTo>
                      <a:pt x="140" y="21"/>
                    </a:lnTo>
                  </a:path>
                </a:pathLst>
              </a:custGeom>
              <a:solidFill>
                <a:srgbClr val="FF00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6413" name="Freeform 108"/>
              <p:cNvSpPr>
                <a:spLocks/>
              </p:cNvSpPr>
              <p:nvPr/>
            </p:nvSpPr>
            <p:spPr bwMode="auto">
              <a:xfrm>
                <a:off x="3389" y="2412"/>
                <a:ext cx="59" cy="110"/>
              </a:xfrm>
              <a:custGeom>
                <a:avLst/>
                <a:gdLst>
                  <a:gd name="T0" fmla="*/ 53 w 59"/>
                  <a:gd name="T1" fmla="*/ 20 h 110"/>
                  <a:gd name="T2" fmla="*/ 45 w 59"/>
                  <a:gd name="T3" fmla="*/ 26 h 110"/>
                  <a:gd name="T4" fmla="*/ 38 w 59"/>
                  <a:gd name="T5" fmla="*/ 30 h 110"/>
                  <a:gd name="T6" fmla="*/ 35 w 59"/>
                  <a:gd name="T7" fmla="*/ 33 h 110"/>
                  <a:gd name="T8" fmla="*/ 32 w 59"/>
                  <a:gd name="T9" fmla="*/ 35 h 110"/>
                  <a:gd name="T10" fmla="*/ 31 w 59"/>
                  <a:gd name="T11" fmla="*/ 37 h 110"/>
                  <a:gd name="T12" fmla="*/ 30 w 59"/>
                  <a:gd name="T13" fmla="*/ 39 h 110"/>
                  <a:gd name="T14" fmla="*/ 29 w 59"/>
                  <a:gd name="T15" fmla="*/ 41 h 110"/>
                  <a:gd name="T16" fmla="*/ 30 w 59"/>
                  <a:gd name="T17" fmla="*/ 44 h 110"/>
                  <a:gd name="T18" fmla="*/ 31 w 59"/>
                  <a:gd name="T19" fmla="*/ 46 h 110"/>
                  <a:gd name="T20" fmla="*/ 34 w 59"/>
                  <a:gd name="T21" fmla="*/ 49 h 110"/>
                  <a:gd name="T22" fmla="*/ 37 w 59"/>
                  <a:gd name="T23" fmla="*/ 52 h 110"/>
                  <a:gd name="T24" fmla="*/ 41 w 59"/>
                  <a:gd name="T25" fmla="*/ 55 h 110"/>
                  <a:gd name="T26" fmla="*/ 47 w 59"/>
                  <a:gd name="T27" fmla="*/ 59 h 110"/>
                  <a:gd name="T28" fmla="*/ 47 w 59"/>
                  <a:gd name="T29" fmla="*/ 65 h 110"/>
                  <a:gd name="T30" fmla="*/ 47 w 59"/>
                  <a:gd name="T31" fmla="*/ 76 h 110"/>
                  <a:gd name="T32" fmla="*/ 47 w 59"/>
                  <a:gd name="T33" fmla="*/ 84 h 110"/>
                  <a:gd name="T34" fmla="*/ 47 w 59"/>
                  <a:gd name="T35" fmla="*/ 90 h 110"/>
                  <a:gd name="T36" fmla="*/ 46 w 59"/>
                  <a:gd name="T37" fmla="*/ 95 h 110"/>
                  <a:gd name="T38" fmla="*/ 44 w 59"/>
                  <a:gd name="T39" fmla="*/ 100 h 110"/>
                  <a:gd name="T40" fmla="*/ 40 w 59"/>
                  <a:gd name="T41" fmla="*/ 104 h 110"/>
                  <a:gd name="T42" fmla="*/ 37 w 59"/>
                  <a:gd name="T43" fmla="*/ 107 h 110"/>
                  <a:gd name="T44" fmla="*/ 33 w 59"/>
                  <a:gd name="T45" fmla="*/ 109 h 110"/>
                  <a:gd name="T46" fmla="*/ 30 w 59"/>
                  <a:gd name="T47" fmla="*/ 109 h 110"/>
                  <a:gd name="T48" fmla="*/ 28 w 59"/>
                  <a:gd name="T49" fmla="*/ 108 h 110"/>
                  <a:gd name="T50" fmla="*/ 24 w 59"/>
                  <a:gd name="T51" fmla="*/ 106 h 110"/>
                  <a:gd name="T52" fmla="*/ 19 w 59"/>
                  <a:gd name="T53" fmla="*/ 100 h 110"/>
                  <a:gd name="T54" fmla="*/ 16 w 59"/>
                  <a:gd name="T55" fmla="*/ 93 h 110"/>
                  <a:gd name="T56" fmla="*/ 13 w 59"/>
                  <a:gd name="T57" fmla="*/ 86 h 110"/>
                  <a:gd name="T58" fmla="*/ 12 w 59"/>
                  <a:gd name="T59" fmla="*/ 81 h 110"/>
                  <a:gd name="T60" fmla="*/ 11 w 59"/>
                  <a:gd name="T61" fmla="*/ 79 h 110"/>
                  <a:gd name="T62" fmla="*/ 11 w 59"/>
                  <a:gd name="T63" fmla="*/ 78 h 110"/>
                  <a:gd name="T64" fmla="*/ 10 w 59"/>
                  <a:gd name="T65" fmla="*/ 76 h 110"/>
                  <a:gd name="T66" fmla="*/ 10 w 59"/>
                  <a:gd name="T67" fmla="*/ 72 h 110"/>
                  <a:gd name="T68" fmla="*/ 8 w 59"/>
                  <a:gd name="T69" fmla="*/ 68 h 110"/>
                  <a:gd name="T70" fmla="*/ 7 w 59"/>
                  <a:gd name="T71" fmla="*/ 62 h 110"/>
                  <a:gd name="T72" fmla="*/ 3 w 59"/>
                  <a:gd name="T73" fmla="*/ 49 h 110"/>
                  <a:gd name="T74" fmla="*/ 1 w 59"/>
                  <a:gd name="T75" fmla="*/ 35 h 110"/>
                  <a:gd name="T76" fmla="*/ 0 w 59"/>
                  <a:gd name="T77" fmla="*/ 28 h 110"/>
                  <a:gd name="T78" fmla="*/ 0 w 59"/>
                  <a:gd name="T79" fmla="*/ 22 h 110"/>
                  <a:gd name="T80" fmla="*/ 0 w 59"/>
                  <a:gd name="T81" fmla="*/ 16 h 110"/>
                  <a:gd name="T82" fmla="*/ 1 w 59"/>
                  <a:gd name="T83" fmla="*/ 10 h 110"/>
                  <a:gd name="T84" fmla="*/ 3 w 59"/>
                  <a:gd name="T85" fmla="*/ 6 h 110"/>
                  <a:gd name="T86" fmla="*/ 6 w 59"/>
                  <a:gd name="T87" fmla="*/ 3 h 110"/>
                  <a:gd name="T88" fmla="*/ 10 w 59"/>
                  <a:gd name="T89" fmla="*/ 0 h 110"/>
                  <a:gd name="T90" fmla="*/ 16 w 59"/>
                  <a:gd name="T91" fmla="*/ 0 h 110"/>
                  <a:gd name="T92" fmla="*/ 27 w 59"/>
                  <a:gd name="T93" fmla="*/ 3 h 110"/>
                  <a:gd name="T94" fmla="*/ 37 w 59"/>
                  <a:gd name="T95" fmla="*/ 7 h 110"/>
                  <a:gd name="T96" fmla="*/ 53 w 59"/>
                  <a:gd name="T97" fmla="*/ 15 h 11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9"/>
                  <a:gd name="T148" fmla="*/ 0 h 110"/>
                  <a:gd name="T149" fmla="*/ 59 w 59"/>
                  <a:gd name="T150" fmla="*/ 110 h 11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9" h="110">
                    <a:moveTo>
                      <a:pt x="58" y="17"/>
                    </a:moveTo>
                    <a:lnTo>
                      <a:pt x="53" y="20"/>
                    </a:lnTo>
                    <a:lnTo>
                      <a:pt x="49" y="23"/>
                    </a:lnTo>
                    <a:lnTo>
                      <a:pt x="45" y="26"/>
                    </a:lnTo>
                    <a:lnTo>
                      <a:pt x="41" y="28"/>
                    </a:lnTo>
                    <a:lnTo>
                      <a:pt x="38" y="30"/>
                    </a:lnTo>
                    <a:lnTo>
                      <a:pt x="36" y="32"/>
                    </a:lnTo>
                    <a:lnTo>
                      <a:pt x="35" y="33"/>
                    </a:lnTo>
                    <a:lnTo>
                      <a:pt x="34" y="34"/>
                    </a:lnTo>
                    <a:lnTo>
                      <a:pt x="32" y="35"/>
                    </a:lnTo>
                    <a:lnTo>
                      <a:pt x="32" y="36"/>
                    </a:lnTo>
                    <a:lnTo>
                      <a:pt x="31" y="37"/>
                    </a:lnTo>
                    <a:lnTo>
                      <a:pt x="30" y="38"/>
                    </a:lnTo>
                    <a:lnTo>
                      <a:pt x="30" y="39"/>
                    </a:lnTo>
                    <a:lnTo>
                      <a:pt x="29" y="40"/>
                    </a:lnTo>
                    <a:lnTo>
                      <a:pt x="29" y="41"/>
                    </a:lnTo>
                    <a:lnTo>
                      <a:pt x="30" y="42"/>
                    </a:lnTo>
                    <a:lnTo>
                      <a:pt x="30" y="44"/>
                    </a:lnTo>
                    <a:lnTo>
                      <a:pt x="30" y="45"/>
                    </a:lnTo>
                    <a:lnTo>
                      <a:pt x="31" y="46"/>
                    </a:lnTo>
                    <a:lnTo>
                      <a:pt x="32" y="48"/>
                    </a:lnTo>
                    <a:lnTo>
                      <a:pt x="34" y="49"/>
                    </a:lnTo>
                    <a:lnTo>
                      <a:pt x="35" y="50"/>
                    </a:lnTo>
                    <a:lnTo>
                      <a:pt x="37" y="52"/>
                    </a:lnTo>
                    <a:lnTo>
                      <a:pt x="39" y="54"/>
                    </a:lnTo>
                    <a:lnTo>
                      <a:pt x="41" y="55"/>
                    </a:lnTo>
                    <a:lnTo>
                      <a:pt x="44" y="57"/>
                    </a:lnTo>
                    <a:lnTo>
                      <a:pt x="47" y="59"/>
                    </a:lnTo>
                    <a:lnTo>
                      <a:pt x="47" y="62"/>
                    </a:lnTo>
                    <a:lnTo>
                      <a:pt x="47" y="65"/>
                    </a:lnTo>
                    <a:lnTo>
                      <a:pt x="47" y="70"/>
                    </a:lnTo>
                    <a:lnTo>
                      <a:pt x="47" y="76"/>
                    </a:lnTo>
                    <a:lnTo>
                      <a:pt x="47" y="82"/>
                    </a:lnTo>
                    <a:lnTo>
                      <a:pt x="47" y="84"/>
                    </a:lnTo>
                    <a:lnTo>
                      <a:pt x="47" y="87"/>
                    </a:lnTo>
                    <a:lnTo>
                      <a:pt x="47" y="90"/>
                    </a:lnTo>
                    <a:lnTo>
                      <a:pt x="46" y="92"/>
                    </a:lnTo>
                    <a:lnTo>
                      <a:pt x="46" y="95"/>
                    </a:lnTo>
                    <a:lnTo>
                      <a:pt x="45" y="97"/>
                    </a:lnTo>
                    <a:lnTo>
                      <a:pt x="44" y="100"/>
                    </a:lnTo>
                    <a:lnTo>
                      <a:pt x="42" y="102"/>
                    </a:lnTo>
                    <a:lnTo>
                      <a:pt x="40" y="104"/>
                    </a:lnTo>
                    <a:lnTo>
                      <a:pt x="38" y="106"/>
                    </a:lnTo>
                    <a:lnTo>
                      <a:pt x="37" y="107"/>
                    </a:lnTo>
                    <a:lnTo>
                      <a:pt x="35" y="108"/>
                    </a:lnTo>
                    <a:lnTo>
                      <a:pt x="33" y="109"/>
                    </a:lnTo>
                    <a:lnTo>
                      <a:pt x="32" y="109"/>
                    </a:lnTo>
                    <a:lnTo>
                      <a:pt x="30" y="109"/>
                    </a:lnTo>
                    <a:lnTo>
                      <a:pt x="29" y="109"/>
                    </a:lnTo>
                    <a:lnTo>
                      <a:pt x="28" y="108"/>
                    </a:lnTo>
                    <a:lnTo>
                      <a:pt x="26" y="107"/>
                    </a:lnTo>
                    <a:lnTo>
                      <a:pt x="24" y="106"/>
                    </a:lnTo>
                    <a:lnTo>
                      <a:pt x="21" y="103"/>
                    </a:lnTo>
                    <a:lnTo>
                      <a:pt x="19" y="100"/>
                    </a:lnTo>
                    <a:lnTo>
                      <a:pt x="18" y="96"/>
                    </a:lnTo>
                    <a:lnTo>
                      <a:pt x="16" y="93"/>
                    </a:lnTo>
                    <a:lnTo>
                      <a:pt x="15" y="89"/>
                    </a:lnTo>
                    <a:lnTo>
                      <a:pt x="13" y="86"/>
                    </a:lnTo>
                    <a:lnTo>
                      <a:pt x="12" y="83"/>
                    </a:lnTo>
                    <a:lnTo>
                      <a:pt x="12" y="81"/>
                    </a:lnTo>
                    <a:lnTo>
                      <a:pt x="11" y="80"/>
                    </a:lnTo>
                    <a:lnTo>
                      <a:pt x="11" y="79"/>
                    </a:lnTo>
                    <a:lnTo>
                      <a:pt x="11" y="78"/>
                    </a:lnTo>
                    <a:lnTo>
                      <a:pt x="11" y="77"/>
                    </a:lnTo>
                    <a:lnTo>
                      <a:pt x="10" y="76"/>
                    </a:lnTo>
                    <a:lnTo>
                      <a:pt x="10" y="74"/>
                    </a:lnTo>
                    <a:lnTo>
                      <a:pt x="10" y="72"/>
                    </a:lnTo>
                    <a:lnTo>
                      <a:pt x="9" y="70"/>
                    </a:lnTo>
                    <a:lnTo>
                      <a:pt x="8" y="68"/>
                    </a:lnTo>
                    <a:lnTo>
                      <a:pt x="7" y="65"/>
                    </a:lnTo>
                    <a:lnTo>
                      <a:pt x="7" y="62"/>
                    </a:lnTo>
                    <a:lnTo>
                      <a:pt x="5" y="56"/>
                    </a:lnTo>
                    <a:lnTo>
                      <a:pt x="3" y="49"/>
                    </a:lnTo>
                    <a:lnTo>
                      <a:pt x="2" y="42"/>
                    </a:lnTo>
                    <a:lnTo>
                      <a:pt x="1" y="35"/>
                    </a:lnTo>
                    <a:lnTo>
                      <a:pt x="0" y="32"/>
                    </a:lnTo>
                    <a:lnTo>
                      <a:pt x="0" y="28"/>
                    </a:lnTo>
                    <a:lnTo>
                      <a:pt x="0" y="25"/>
                    </a:lnTo>
                    <a:lnTo>
                      <a:pt x="0" y="22"/>
                    </a:lnTo>
                    <a:lnTo>
                      <a:pt x="0" y="19"/>
                    </a:lnTo>
                    <a:lnTo>
                      <a:pt x="0" y="16"/>
                    </a:lnTo>
                    <a:lnTo>
                      <a:pt x="1" y="13"/>
                    </a:lnTo>
                    <a:lnTo>
                      <a:pt x="1" y="10"/>
                    </a:lnTo>
                    <a:lnTo>
                      <a:pt x="2" y="8"/>
                    </a:lnTo>
                    <a:lnTo>
                      <a:pt x="3" y="6"/>
                    </a:lnTo>
                    <a:lnTo>
                      <a:pt x="5" y="4"/>
                    </a:lnTo>
                    <a:lnTo>
                      <a:pt x="6" y="3"/>
                    </a:lnTo>
                    <a:lnTo>
                      <a:pt x="8" y="1"/>
                    </a:lnTo>
                    <a:lnTo>
                      <a:pt x="10" y="0"/>
                    </a:lnTo>
                    <a:lnTo>
                      <a:pt x="13" y="0"/>
                    </a:lnTo>
                    <a:lnTo>
                      <a:pt x="16" y="0"/>
                    </a:lnTo>
                    <a:lnTo>
                      <a:pt x="22" y="1"/>
                    </a:lnTo>
                    <a:lnTo>
                      <a:pt x="27" y="3"/>
                    </a:lnTo>
                    <a:lnTo>
                      <a:pt x="32" y="5"/>
                    </a:lnTo>
                    <a:lnTo>
                      <a:pt x="37" y="7"/>
                    </a:lnTo>
                    <a:lnTo>
                      <a:pt x="48" y="12"/>
                    </a:lnTo>
                    <a:lnTo>
                      <a:pt x="53" y="15"/>
                    </a:lnTo>
                    <a:lnTo>
                      <a:pt x="58" y="17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25624" name="Group 113"/>
            <p:cNvGrpSpPr>
              <a:grpSpLocks/>
            </p:cNvGrpSpPr>
            <p:nvPr/>
          </p:nvGrpSpPr>
          <p:grpSpPr bwMode="auto">
            <a:xfrm>
              <a:off x="2815" y="2671"/>
              <a:ext cx="299" cy="225"/>
              <a:chOff x="2815" y="2671"/>
              <a:chExt cx="299" cy="225"/>
            </a:xfrm>
          </p:grpSpPr>
          <p:sp>
            <p:nvSpPr>
              <p:cNvPr id="16408" name="Oval 110"/>
              <p:cNvSpPr>
                <a:spLocks noChangeArrowheads="1"/>
              </p:cNvSpPr>
              <p:nvPr/>
            </p:nvSpPr>
            <p:spPr bwMode="auto">
              <a:xfrm rot="-8880000">
                <a:off x="2970" y="2678"/>
                <a:ext cx="144" cy="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6409" name="Freeform 111"/>
              <p:cNvSpPr>
                <a:spLocks/>
              </p:cNvSpPr>
              <p:nvPr/>
            </p:nvSpPr>
            <p:spPr bwMode="auto">
              <a:xfrm>
                <a:off x="2815" y="2751"/>
                <a:ext cx="179" cy="145"/>
              </a:xfrm>
              <a:custGeom>
                <a:avLst/>
                <a:gdLst>
                  <a:gd name="T0" fmla="*/ 165 w 179"/>
                  <a:gd name="T1" fmla="*/ 27 h 145"/>
                  <a:gd name="T2" fmla="*/ 155 w 179"/>
                  <a:gd name="T3" fmla="*/ 36 h 145"/>
                  <a:gd name="T4" fmla="*/ 144 w 179"/>
                  <a:gd name="T5" fmla="*/ 44 h 145"/>
                  <a:gd name="T6" fmla="*/ 133 w 179"/>
                  <a:gd name="T7" fmla="*/ 53 h 145"/>
                  <a:gd name="T8" fmla="*/ 116 w 179"/>
                  <a:gd name="T9" fmla="*/ 66 h 145"/>
                  <a:gd name="T10" fmla="*/ 95 w 179"/>
                  <a:gd name="T11" fmla="*/ 87 h 145"/>
                  <a:gd name="T12" fmla="*/ 75 w 179"/>
                  <a:gd name="T13" fmla="*/ 109 h 145"/>
                  <a:gd name="T14" fmla="*/ 48 w 179"/>
                  <a:gd name="T15" fmla="*/ 144 h 145"/>
                  <a:gd name="T16" fmla="*/ 45 w 179"/>
                  <a:gd name="T17" fmla="*/ 141 h 145"/>
                  <a:gd name="T18" fmla="*/ 41 w 179"/>
                  <a:gd name="T19" fmla="*/ 136 h 145"/>
                  <a:gd name="T20" fmla="*/ 39 w 179"/>
                  <a:gd name="T21" fmla="*/ 133 h 145"/>
                  <a:gd name="T22" fmla="*/ 38 w 179"/>
                  <a:gd name="T23" fmla="*/ 131 h 145"/>
                  <a:gd name="T24" fmla="*/ 39 w 179"/>
                  <a:gd name="T25" fmla="*/ 130 h 145"/>
                  <a:gd name="T26" fmla="*/ 39 w 179"/>
                  <a:gd name="T27" fmla="*/ 126 h 145"/>
                  <a:gd name="T28" fmla="*/ 39 w 179"/>
                  <a:gd name="T29" fmla="*/ 123 h 145"/>
                  <a:gd name="T30" fmla="*/ 39 w 179"/>
                  <a:gd name="T31" fmla="*/ 119 h 145"/>
                  <a:gd name="T32" fmla="*/ 38 w 179"/>
                  <a:gd name="T33" fmla="*/ 113 h 145"/>
                  <a:gd name="T34" fmla="*/ 37 w 179"/>
                  <a:gd name="T35" fmla="*/ 107 h 145"/>
                  <a:gd name="T36" fmla="*/ 32 w 179"/>
                  <a:gd name="T37" fmla="*/ 88 h 145"/>
                  <a:gd name="T38" fmla="*/ 23 w 179"/>
                  <a:gd name="T39" fmla="*/ 71 h 145"/>
                  <a:gd name="T40" fmla="*/ 12 w 179"/>
                  <a:gd name="T41" fmla="*/ 55 h 145"/>
                  <a:gd name="T42" fmla="*/ 0 w 179"/>
                  <a:gd name="T43" fmla="*/ 41 h 145"/>
                  <a:gd name="T44" fmla="*/ 0 w 179"/>
                  <a:gd name="T45" fmla="*/ 37 h 145"/>
                  <a:gd name="T46" fmla="*/ 1 w 179"/>
                  <a:gd name="T47" fmla="*/ 30 h 145"/>
                  <a:gd name="T48" fmla="*/ 2 w 179"/>
                  <a:gd name="T49" fmla="*/ 27 h 145"/>
                  <a:gd name="T50" fmla="*/ 6 w 179"/>
                  <a:gd name="T51" fmla="*/ 24 h 145"/>
                  <a:gd name="T52" fmla="*/ 9 w 179"/>
                  <a:gd name="T53" fmla="*/ 25 h 145"/>
                  <a:gd name="T54" fmla="*/ 15 w 179"/>
                  <a:gd name="T55" fmla="*/ 27 h 145"/>
                  <a:gd name="T56" fmla="*/ 19 w 179"/>
                  <a:gd name="T57" fmla="*/ 28 h 145"/>
                  <a:gd name="T58" fmla="*/ 36 w 179"/>
                  <a:gd name="T59" fmla="*/ 27 h 145"/>
                  <a:gd name="T60" fmla="*/ 54 w 179"/>
                  <a:gd name="T61" fmla="*/ 25 h 145"/>
                  <a:gd name="T62" fmla="*/ 72 w 179"/>
                  <a:gd name="T63" fmla="*/ 22 h 145"/>
                  <a:gd name="T64" fmla="*/ 108 w 179"/>
                  <a:gd name="T65" fmla="*/ 16 h 145"/>
                  <a:gd name="T66" fmla="*/ 126 w 179"/>
                  <a:gd name="T67" fmla="*/ 13 h 145"/>
                  <a:gd name="T68" fmla="*/ 134 w 179"/>
                  <a:gd name="T69" fmla="*/ 12 h 145"/>
                  <a:gd name="T70" fmla="*/ 147 w 179"/>
                  <a:gd name="T71" fmla="*/ 7 h 145"/>
                  <a:gd name="T72" fmla="*/ 158 w 179"/>
                  <a:gd name="T73" fmla="*/ 2 h 145"/>
                  <a:gd name="T74" fmla="*/ 164 w 179"/>
                  <a:gd name="T75" fmla="*/ 1 h 145"/>
                  <a:gd name="T76" fmla="*/ 170 w 179"/>
                  <a:gd name="T77" fmla="*/ 0 h 145"/>
                  <a:gd name="T78" fmla="*/ 178 w 179"/>
                  <a:gd name="T79" fmla="*/ 1 h 145"/>
                  <a:gd name="T80" fmla="*/ 177 w 179"/>
                  <a:gd name="T81" fmla="*/ 7 h 145"/>
                  <a:gd name="T82" fmla="*/ 176 w 179"/>
                  <a:gd name="T83" fmla="*/ 11 h 145"/>
                  <a:gd name="T84" fmla="*/ 175 w 179"/>
                  <a:gd name="T85" fmla="*/ 13 h 145"/>
                  <a:gd name="T86" fmla="*/ 174 w 179"/>
                  <a:gd name="T87" fmla="*/ 16 h 145"/>
                  <a:gd name="T88" fmla="*/ 173 w 179"/>
                  <a:gd name="T89" fmla="*/ 19 h 145"/>
                  <a:gd name="T90" fmla="*/ 171 w 179"/>
                  <a:gd name="T91" fmla="*/ 22 h 14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79"/>
                  <a:gd name="T139" fmla="*/ 0 h 145"/>
                  <a:gd name="T140" fmla="*/ 179 w 179"/>
                  <a:gd name="T141" fmla="*/ 145 h 14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79" h="145">
                    <a:moveTo>
                      <a:pt x="171" y="22"/>
                    </a:moveTo>
                    <a:lnTo>
                      <a:pt x="165" y="27"/>
                    </a:lnTo>
                    <a:lnTo>
                      <a:pt x="160" y="32"/>
                    </a:lnTo>
                    <a:lnTo>
                      <a:pt x="155" y="36"/>
                    </a:lnTo>
                    <a:lnTo>
                      <a:pt x="150" y="40"/>
                    </a:lnTo>
                    <a:lnTo>
                      <a:pt x="144" y="44"/>
                    </a:lnTo>
                    <a:lnTo>
                      <a:pt x="139" y="48"/>
                    </a:lnTo>
                    <a:lnTo>
                      <a:pt x="133" y="53"/>
                    </a:lnTo>
                    <a:lnTo>
                      <a:pt x="127" y="57"/>
                    </a:lnTo>
                    <a:lnTo>
                      <a:pt x="116" y="66"/>
                    </a:lnTo>
                    <a:lnTo>
                      <a:pt x="105" y="76"/>
                    </a:lnTo>
                    <a:lnTo>
                      <a:pt x="95" y="87"/>
                    </a:lnTo>
                    <a:lnTo>
                      <a:pt x="85" y="98"/>
                    </a:lnTo>
                    <a:lnTo>
                      <a:pt x="75" y="109"/>
                    </a:lnTo>
                    <a:lnTo>
                      <a:pt x="66" y="121"/>
                    </a:lnTo>
                    <a:lnTo>
                      <a:pt x="48" y="144"/>
                    </a:lnTo>
                    <a:lnTo>
                      <a:pt x="47" y="142"/>
                    </a:lnTo>
                    <a:lnTo>
                      <a:pt x="45" y="141"/>
                    </a:lnTo>
                    <a:lnTo>
                      <a:pt x="43" y="138"/>
                    </a:lnTo>
                    <a:lnTo>
                      <a:pt x="41" y="136"/>
                    </a:lnTo>
                    <a:lnTo>
                      <a:pt x="40" y="134"/>
                    </a:lnTo>
                    <a:lnTo>
                      <a:pt x="39" y="133"/>
                    </a:lnTo>
                    <a:lnTo>
                      <a:pt x="38" y="133"/>
                    </a:lnTo>
                    <a:lnTo>
                      <a:pt x="38" y="131"/>
                    </a:lnTo>
                    <a:lnTo>
                      <a:pt x="39" y="130"/>
                    </a:lnTo>
                    <a:lnTo>
                      <a:pt x="39" y="128"/>
                    </a:lnTo>
                    <a:lnTo>
                      <a:pt x="39" y="126"/>
                    </a:lnTo>
                    <a:lnTo>
                      <a:pt x="39" y="124"/>
                    </a:lnTo>
                    <a:lnTo>
                      <a:pt x="39" y="123"/>
                    </a:lnTo>
                    <a:lnTo>
                      <a:pt x="39" y="121"/>
                    </a:lnTo>
                    <a:lnTo>
                      <a:pt x="39" y="119"/>
                    </a:lnTo>
                    <a:lnTo>
                      <a:pt x="38" y="116"/>
                    </a:lnTo>
                    <a:lnTo>
                      <a:pt x="38" y="113"/>
                    </a:lnTo>
                    <a:lnTo>
                      <a:pt x="38" y="110"/>
                    </a:lnTo>
                    <a:lnTo>
                      <a:pt x="37" y="107"/>
                    </a:lnTo>
                    <a:lnTo>
                      <a:pt x="35" y="97"/>
                    </a:lnTo>
                    <a:lnTo>
                      <a:pt x="32" y="88"/>
                    </a:lnTo>
                    <a:lnTo>
                      <a:pt x="28" y="79"/>
                    </a:lnTo>
                    <a:lnTo>
                      <a:pt x="23" y="71"/>
                    </a:lnTo>
                    <a:lnTo>
                      <a:pt x="18" y="63"/>
                    </a:lnTo>
                    <a:lnTo>
                      <a:pt x="12" y="55"/>
                    </a:lnTo>
                    <a:lnTo>
                      <a:pt x="6" y="48"/>
                    </a:lnTo>
                    <a:lnTo>
                      <a:pt x="0" y="41"/>
                    </a:lnTo>
                    <a:lnTo>
                      <a:pt x="0" y="39"/>
                    </a:lnTo>
                    <a:lnTo>
                      <a:pt x="0" y="37"/>
                    </a:lnTo>
                    <a:lnTo>
                      <a:pt x="0" y="33"/>
                    </a:lnTo>
                    <a:lnTo>
                      <a:pt x="1" y="30"/>
                    </a:lnTo>
                    <a:lnTo>
                      <a:pt x="1" y="28"/>
                    </a:lnTo>
                    <a:lnTo>
                      <a:pt x="2" y="27"/>
                    </a:lnTo>
                    <a:lnTo>
                      <a:pt x="4" y="25"/>
                    </a:lnTo>
                    <a:lnTo>
                      <a:pt x="6" y="24"/>
                    </a:lnTo>
                    <a:lnTo>
                      <a:pt x="8" y="24"/>
                    </a:lnTo>
                    <a:lnTo>
                      <a:pt x="9" y="25"/>
                    </a:lnTo>
                    <a:lnTo>
                      <a:pt x="11" y="25"/>
                    </a:lnTo>
                    <a:lnTo>
                      <a:pt x="15" y="27"/>
                    </a:lnTo>
                    <a:lnTo>
                      <a:pt x="17" y="28"/>
                    </a:lnTo>
                    <a:lnTo>
                      <a:pt x="19" y="28"/>
                    </a:lnTo>
                    <a:lnTo>
                      <a:pt x="28" y="28"/>
                    </a:lnTo>
                    <a:lnTo>
                      <a:pt x="36" y="27"/>
                    </a:lnTo>
                    <a:lnTo>
                      <a:pt x="45" y="26"/>
                    </a:lnTo>
                    <a:lnTo>
                      <a:pt x="54" y="25"/>
                    </a:lnTo>
                    <a:lnTo>
                      <a:pt x="63" y="24"/>
                    </a:lnTo>
                    <a:lnTo>
                      <a:pt x="72" y="22"/>
                    </a:lnTo>
                    <a:lnTo>
                      <a:pt x="90" y="19"/>
                    </a:lnTo>
                    <a:lnTo>
                      <a:pt x="108" y="16"/>
                    </a:lnTo>
                    <a:lnTo>
                      <a:pt x="117" y="14"/>
                    </a:lnTo>
                    <a:lnTo>
                      <a:pt x="126" y="13"/>
                    </a:lnTo>
                    <a:lnTo>
                      <a:pt x="130" y="12"/>
                    </a:lnTo>
                    <a:lnTo>
                      <a:pt x="134" y="12"/>
                    </a:lnTo>
                    <a:lnTo>
                      <a:pt x="141" y="10"/>
                    </a:lnTo>
                    <a:lnTo>
                      <a:pt x="147" y="7"/>
                    </a:lnTo>
                    <a:lnTo>
                      <a:pt x="153" y="5"/>
                    </a:lnTo>
                    <a:lnTo>
                      <a:pt x="158" y="2"/>
                    </a:lnTo>
                    <a:lnTo>
                      <a:pt x="161" y="2"/>
                    </a:lnTo>
                    <a:lnTo>
                      <a:pt x="164" y="1"/>
                    </a:lnTo>
                    <a:lnTo>
                      <a:pt x="167" y="1"/>
                    </a:lnTo>
                    <a:lnTo>
                      <a:pt x="170" y="0"/>
                    </a:lnTo>
                    <a:lnTo>
                      <a:pt x="174" y="1"/>
                    </a:lnTo>
                    <a:lnTo>
                      <a:pt x="178" y="1"/>
                    </a:lnTo>
                    <a:lnTo>
                      <a:pt x="177" y="4"/>
                    </a:lnTo>
                    <a:lnTo>
                      <a:pt x="177" y="7"/>
                    </a:lnTo>
                    <a:lnTo>
                      <a:pt x="176" y="9"/>
                    </a:lnTo>
                    <a:lnTo>
                      <a:pt x="176" y="11"/>
                    </a:lnTo>
                    <a:lnTo>
                      <a:pt x="175" y="12"/>
                    </a:lnTo>
                    <a:lnTo>
                      <a:pt x="175" y="13"/>
                    </a:lnTo>
                    <a:lnTo>
                      <a:pt x="175" y="15"/>
                    </a:lnTo>
                    <a:lnTo>
                      <a:pt x="174" y="16"/>
                    </a:lnTo>
                    <a:lnTo>
                      <a:pt x="174" y="18"/>
                    </a:lnTo>
                    <a:lnTo>
                      <a:pt x="173" y="19"/>
                    </a:lnTo>
                    <a:lnTo>
                      <a:pt x="172" y="21"/>
                    </a:lnTo>
                    <a:lnTo>
                      <a:pt x="171" y="22"/>
                    </a:lnTo>
                  </a:path>
                </a:pathLst>
              </a:custGeom>
              <a:solidFill>
                <a:srgbClr val="FF00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6410" name="Freeform 112"/>
              <p:cNvSpPr>
                <a:spLocks/>
              </p:cNvSpPr>
              <p:nvPr/>
            </p:nvSpPr>
            <p:spPr bwMode="auto">
              <a:xfrm>
                <a:off x="2883" y="2671"/>
                <a:ext cx="77" cy="104"/>
              </a:xfrm>
              <a:custGeom>
                <a:avLst/>
                <a:gdLst>
                  <a:gd name="T0" fmla="*/ 70 w 77"/>
                  <a:gd name="T1" fmla="*/ 40 h 104"/>
                  <a:gd name="T2" fmla="*/ 60 w 77"/>
                  <a:gd name="T3" fmla="*/ 40 h 104"/>
                  <a:gd name="T4" fmla="*/ 52 w 77"/>
                  <a:gd name="T5" fmla="*/ 40 h 104"/>
                  <a:gd name="T6" fmla="*/ 45 w 77"/>
                  <a:gd name="T7" fmla="*/ 41 h 104"/>
                  <a:gd name="T8" fmla="*/ 41 w 77"/>
                  <a:gd name="T9" fmla="*/ 42 h 104"/>
                  <a:gd name="T10" fmla="*/ 39 w 77"/>
                  <a:gd name="T11" fmla="*/ 44 h 104"/>
                  <a:gd name="T12" fmla="*/ 38 w 77"/>
                  <a:gd name="T13" fmla="*/ 46 h 104"/>
                  <a:gd name="T14" fmla="*/ 38 w 77"/>
                  <a:gd name="T15" fmla="*/ 48 h 104"/>
                  <a:gd name="T16" fmla="*/ 38 w 77"/>
                  <a:gd name="T17" fmla="*/ 51 h 104"/>
                  <a:gd name="T18" fmla="*/ 39 w 77"/>
                  <a:gd name="T19" fmla="*/ 55 h 104"/>
                  <a:gd name="T20" fmla="*/ 40 w 77"/>
                  <a:gd name="T21" fmla="*/ 60 h 104"/>
                  <a:gd name="T22" fmla="*/ 43 w 77"/>
                  <a:gd name="T23" fmla="*/ 66 h 104"/>
                  <a:gd name="T24" fmla="*/ 41 w 77"/>
                  <a:gd name="T25" fmla="*/ 73 h 104"/>
                  <a:gd name="T26" fmla="*/ 35 w 77"/>
                  <a:gd name="T27" fmla="*/ 83 h 104"/>
                  <a:gd name="T28" fmla="*/ 29 w 77"/>
                  <a:gd name="T29" fmla="*/ 92 h 104"/>
                  <a:gd name="T30" fmla="*/ 26 w 77"/>
                  <a:gd name="T31" fmla="*/ 96 h 104"/>
                  <a:gd name="T32" fmla="*/ 22 w 77"/>
                  <a:gd name="T33" fmla="*/ 99 h 104"/>
                  <a:gd name="T34" fmla="*/ 17 w 77"/>
                  <a:gd name="T35" fmla="*/ 102 h 104"/>
                  <a:gd name="T36" fmla="*/ 12 w 77"/>
                  <a:gd name="T37" fmla="*/ 103 h 104"/>
                  <a:gd name="T38" fmla="*/ 8 w 77"/>
                  <a:gd name="T39" fmla="*/ 103 h 104"/>
                  <a:gd name="T40" fmla="*/ 5 w 77"/>
                  <a:gd name="T41" fmla="*/ 103 h 104"/>
                  <a:gd name="T42" fmla="*/ 3 w 77"/>
                  <a:gd name="T43" fmla="*/ 101 h 104"/>
                  <a:gd name="T44" fmla="*/ 1 w 77"/>
                  <a:gd name="T45" fmla="*/ 98 h 104"/>
                  <a:gd name="T46" fmla="*/ 0 w 77"/>
                  <a:gd name="T47" fmla="*/ 96 h 104"/>
                  <a:gd name="T48" fmla="*/ 0 w 77"/>
                  <a:gd name="T49" fmla="*/ 88 h 104"/>
                  <a:gd name="T50" fmla="*/ 0 w 77"/>
                  <a:gd name="T51" fmla="*/ 81 h 104"/>
                  <a:gd name="T52" fmla="*/ 2 w 77"/>
                  <a:gd name="T53" fmla="*/ 74 h 104"/>
                  <a:gd name="T54" fmla="*/ 3 w 77"/>
                  <a:gd name="T55" fmla="*/ 68 h 104"/>
                  <a:gd name="T56" fmla="*/ 4 w 77"/>
                  <a:gd name="T57" fmla="*/ 67 h 104"/>
                  <a:gd name="T58" fmla="*/ 4 w 77"/>
                  <a:gd name="T59" fmla="*/ 66 h 104"/>
                  <a:gd name="T60" fmla="*/ 5 w 77"/>
                  <a:gd name="T61" fmla="*/ 64 h 104"/>
                  <a:gd name="T62" fmla="*/ 6 w 77"/>
                  <a:gd name="T63" fmla="*/ 60 h 104"/>
                  <a:gd name="T64" fmla="*/ 7 w 77"/>
                  <a:gd name="T65" fmla="*/ 56 h 104"/>
                  <a:gd name="T66" fmla="*/ 9 w 77"/>
                  <a:gd name="T67" fmla="*/ 50 h 104"/>
                  <a:gd name="T68" fmla="*/ 13 w 77"/>
                  <a:gd name="T69" fmla="*/ 38 h 104"/>
                  <a:gd name="T70" fmla="*/ 18 w 77"/>
                  <a:gd name="T71" fmla="*/ 24 h 104"/>
                  <a:gd name="T72" fmla="*/ 24 w 77"/>
                  <a:gd name="T73" fmla="*/ 12 h 104"/>
                  <a:gd name="T74" fmla="*/ 28 w 77"/>
                  <a:gd name="T75" fmla="*/ 7 h 104"/>
                  <a:gd name="T76" fmla="*/ 31 w 77"/>
                  <a:gd name="T77" fmla="*/ 3 h 104"/>
                  <a:gd name="T78" fmla="*/ 35 w 77"/>
                  <a:gd name="T79" fmla="*/ 1 h 104"/>
                  <a:gd name="T80" fmla="*/ 40 w 77"/>
                  <a:gd name="T81" fmla="*/ 0 h 104"/>
                  <a:gd name="T82" fmla="*/ 44 w 77"/>
                  <a:gd name="T83" fmla="*/ 0 h 104"/>
                  <a:gd name="T84" fmla="*/ 49 w 77"/>
                  <a:gd name="T85" fmla="*/ 3 h 104"/>
                  <a:gd name="T86" fmla="*/ 53 w 77"/>
                  <a:gd name="T87" fmla="*/ 7 h 104"/>
                  <a:gd name="T88" fmla="*/ 60 w 77"/>
                  <a:gd name="T89" fmla="*/ 15 h 104"/>
                  <a:gd name="T90" fmla="*/ 67 w 77"/>
                  <a:gd name="T91" fmla="*/ 25 h 104"/>
                  <a:gd name="T92" fmla="*/ 73 w 77"/>
                  <a:gd name="T93" fmla="*/ 35 h 104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77"/>
                  <a:gd name="T142" fmla="*/ 0 h 104"/>
                  <a:gd name="T143" fmla="*/ 77 w 77"/>
                  <a:gd name="T144" fmla="*/ 104 h 104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77" h="104">
                    <a:moveTo>
                      <a:pt x="76" y="40"/>
                    </a:moveTo>
                    <a:lnTo>
                      <a:pt x="70" y="40"/>
                    </a:lnTo>
                    <a:lnTo>
                      <a:pt x="65" y="40"/>
                    </a:lnTo>
                    <a:lnTo>
                      <a:pt x="60" y="40"/>
                    </a:lnTo>
                    <a:lnTo>
                      <a:pt x="56" y="40"/>
                    </a:lnTo>
                    <a:lnTo>
                      <a:pt x="52" y="40"/>
                    </a:lnTo>
                    <a:lnTo>
                      <a:pt x="48" y="40"/>
                    </a:lnTo>
                    <a:lnTo>
                      <a:pt x="45" y="41"/>
                    </a:lnTo>
                    <a:lnTo>
                      <a:pt x="42" y="42"/>
                    </a:lnTo>
                    <a:lnTo>
                      <a:pt x="41" y="42"/>
                    </a:lnTo>
                    <a:lnTo>
                      <a:pt x="40" y="43"/>
                    </a:lnTo>
                    <a:lnTo>
                      <a:pt x="39" y="44"/>
                    </a:lnTo>
                    <a:lnTo>
                      <a:pt x="39" y="45"/>
                    </a:lnTo>
                    <a:lnTo>
                      <a:pt x="38" y="46"/>
                    </a:lnTo>
                    <a:lnTo>
                      <a:pt x="38" y="47"/>
                    </a:lnTo>
                    <a:lnTo>
                      <a:pt x="38" y="48"/>
                    </a:lnTo>
                    <a:lnTo>
                      <a:pt x="38" y="50"/>
                    </a:lnTo>
                    <a:lnTo>
                      <a:pt x="38" y="51"/>
                    </a:lnTo>
                    <a:lnTo>
                      <a:pt x="38" y="53"/>
                    </a:lnTo>
                    <a:lnTo>
                      <a:pt x="39" y="55"/>
                    </a:lnTo>
                    <a:lnTo>
                      <a:pt x="39" y="58"/>
                    </a:lnTo>
                    <a:lnTo>
                      <a:pt x="40" y="60"/>
                    </a:lnTo>
                    <a:lnTo>
                      <a:pt x="41" y="63"/>
                    </a:lnTo>
                    <a:lnTo>
                      <a:pt x="43" y="66"/>
                    </a:lnTo>
                    <a:lnTo>
                      <a:pt x="44" y="69"/>
                    </a:lnTo>
                    <a:lnTo>
                      <a:pt x="41" y="73"/>
                    </a:lnTo>
                    <a:lnTo>
                      <a:pt x="38" y="78"/>
                    </a:lnTo>
                    <a:lnTo>
                      <a:pt x="35" y="83"/>
                    </a:lnTo>
                    <a:lnTo>
                      <a:pt x="32" y="88"/>
                    </a:lnTo>
                    <a:lnTo>
                      <a:pt x="29" y="92"/>
                    </a:lnTo>
                    <a:lnTo>
                      <a:pt x="28" y="94"/>
                    </a:lnTo>
                    <a:lnTo>
                      <a:pt x="26" y="96"/>
                    </a:lnTo>
                    <a:lnTo>
                      <a:pt x="24" y="98"/>
                    </a:lnTo>
                    <a:lnTo>
                      <a:pt x="22" y="99"/>
                    </a:lnTo>
                    <a:lnTo>
                      <a:pt x="20" y="101"/>
                    </a:lnTo>
                    <a:lnTo>
                      <a:pt x="17" y="102"/>
                    </a:lnTo>
                    <a:lnTo>
                      <a:pt x="14" y="103"/>
                    </a:lnTo>
                    <a:lnTo>
                      <a:pt x="12" y="103"/>
                    </a:lnTo>
                    <a:lnTo>
                      <a:pt x="10" y="103"/>
                    </a:lnTo>
                    <a:lnTo>
                      <a:pt x="8" y="103"/>
                    </a:lnTo>
                    <a:lnTo>
                      <a:pt x="7" y="103"/>
                    </a:lnTo>
                    <a:lnTo>
                      <a:pt x="5" y="103"/>
                    </a:lnTo>
                    <a:lnTo>
                      <a:pt x="4" y="102"/>
                    </a:lnTo>
                    <a:lnTo>
                      <a:pt x="3" y="101"/>
                    </a:lnTo>
                    <a:lnTo>
                      <a:pt x="2" y="100"/>
                    </a:lnTo>
                    <a:lnTo>
                      <a:pt x="1" y="98"/>
                    </a:lnTo>
                    <a:lnTo>
                      <a:pt x="1" y="97"/>
                    </a:lnTo>
                    <a:lnTo>
                      <a:pt x="0" y="96"/>
                    </a:lnTo>
                    <a:lnTo>
                      <a:pt x="0" y="92"/>
                    </a:lnTo>
                    <a:lnTo>
                      <a:pt x="0" y="88"/>
                    </a:lnTo>
                    <a:lnTo>
                      <a:pt x="0" y="85"/>
                    </a:lnTo>
                    <a:lnTo>
                      <a:pt x="0" y="81"/>
                    </a:lnTo>
                    <a:lnTo>
                      <a:pt x="1" y="77"/>
                    </a:lnTo>
                    <a:lnTo>
                      <a:pt x="2" y="74"/>
                    </a:lnTo>
                    <a:lnTo>
                      <a:pt x="3" y="71"/>
                    </a:lnTo>
                    <a:lnTo>
                      <a:pt x="3" y="68"/>
                    </a:lnTo>
                    <a:lnTo>
                      <a:pt x="4" y="68"/>
                    </a:lnTo>
                    <a:lnTo>
                      <a:pt x="4" y="67"/>
                    </a:lnTo>
                    <a:lnTo>
                      <a:pt x="4" y="66"/>
                    </a:lnTo>
                    <a:lnTo>
                      <a:pt x="4" y="65"/>
                    </a:lnTo>
                    <a:lnTo>
                      <a:pt x="5" y="64"/>
                    </a:lnTo>
                    <a:lnTo>
                      <a:pt x="5" y="62"/>
                    </a:lnTo>
                    <a:lnTo>
                      <a:pt x="6" y="60"/>
                    </a:lnTo>
                    <a:lnTo>
                      <a:pt x="6" y="58"/>
                    </a:lnTo>
                    <a:lnTo>
                      <a:pt x="7" y="56"/>
                    </a:lnTo>
                    <a:lnTo>
                      <a:pt x="8" y="53"/>
                    </a:lnTo>
                    <a:lnTo>
                      <a:pt x="9" y="50"/>
                    </a:lnTo>
                    <a:lnTo>
                      <a:pt x="10" y="44"/>
                    </a:lnTo>
                    <a:lnTo>
                      <a:pt x="13" y="38"/>
                    </a:lnTo>
                    <a:lnTo>
                      <a:pt x="15" y="31"/>
                    </a:lnTo>
                    <a:lnTo>
                      <a:pt x="18" y="24"/>
                    </a:lnTo>
                    <a:lnTo>
                      <a:pt x="21" y="18"/>
                    </a:lnTo>
                    <a:lnTo>
                      <a:pt x="24" y="12"/>
                    </a:lnTo>
                    <a:lnTo>
                      <a:pt x="26" y="10"/>
                    </a:lnTo>
                    <a:lnTo>
                      <a:pt x="28" y="7"/>
                    </a:lnTo>
                    <a:lnTo>
                      <a:pt x="29" y="5"/>
                    </a:lnTo>
                    <a:lnTo>
                      <a:pt x="31" y="3"/>
                    </a:lnTo>
                    <a:lnTo>
                      <a:pt x="33" y="2"/>
                    </a:lnTo>
                    <a:lnTo>
                      <a:pt x="35" y="1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4" y="0"/>
                    </a:lnTo>
                    <a:lnTo>
                      <a:pt x="47" y="1"/>
                    </a:lnTo>
                    <a:lnTo>
                      <a:pt x="49" y="3"/>
                    </a:lnTo>
                    <a:lnTo>
                      <a:pt x="51" y="5"/>
                    </a:lnTo>
                    <a:lnTo>
                      <a:pt x="53" y="7"/>
                    </a:lnTo>
                    <a:lnTo>
                      <a:pt x="57" y="11"/>
                    </a:lnTo>
                    <a:lnTo>
                      <a:pt x="60" y="15"/>
                    </a:lnTo>
                    <a:lnTo>
                      <a:pt x="64" y="20"/>
                    </a:lnTo>
                    <a:lnTo>
                      <a:pt x="67" y="25"/>
                    </a:lnTo>
                    <a:lnTo>
                      <a:pt x="70" y="30"/>
                    </a:lnTo>
                    <a:lnTo>
                      <a:pt x="73" y="35"/>
                    </a:lnTo>
                    <a:lnTo>
                      <a:pt x="76" y="4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</p:grpSp>
      <p:grpSp>
        <p:nvGrpSpPr>
          <p:cNvPr id="25607" name="Group 116"/>
          <p:cNvGrpSpPr>
            <a:grpSpLocks/>
          </p:cNvGrpSpPr>
          <p:nvPr/>
        </p:nvGrpSpPr>
        <p:grpSpPr bwMode="auto">
          <a:xfrm>
            <a:off x="4743450" y="734914"/>
            <a:ext cx="2386906" cy="375047"/>
            <a:chOff x="2208" y="103"/>
            <a:chExt cx="3537" cy="420"/>
          </a:xfrm>
        </p:grpSpPr>
        <p:sp>
          <p:nvSpPr>
            <p:cNvPr id="16392" name="Freeform 3"/>
            <p:cNvSpPr>
              <a:spLocks/>
            </p:cNvSpPr>
            <p:nvPr/>
          </p:nvSpPr>
          <p:spPr bwMode="auto">
            <a:xfrm>
              <a:off x="2208" y="103"/>
              <a:ext cx="3537" cy="420"/>
            </a:xfrm>
            <a:custGeom>
              <a:avLst/>
              <a:gdLst>
                <a:gd name="T0" fmla="*/ 153 w 3537"/>
                <a:gd name="T1" fmla="*/ 2 h 420"/>
                <a:gd name="T2" fmla="*/ 324 w 3537"/>
                <a:gd name="T3" fmla="*/ 1 h 420"/>
                <a:gd name="T4" fmla="*/ 586 w 3537"/>
                <a:gd name="T5" fmla="*/ 10 h 420"/>
                <a:gd name="T6" fmla="*/ 927 w 3537"/>
                <a:gd name="T7" fmla="*/ 15 h 420"/>
                <a:gd name="T8" fmla="*/ 1421 w 3537"/>
                <a:gd name="T9" fmla="*/ 16 h 420"/>
                <a:gd name="T10" fmla="*/ 1916 w 3537"/>
                <a:gd name="T11" fmla="*/ 27 h 420"/>
                <a:gd name="T12" fmla="*/ 2996 w 3537"/>
                <a:gd name="T13" fmla="*/ 24 h 420"/>
                <a:gd name="T14" fmla="*/ 3326 w 3537"/>
                <a:gd name="T15" fmla="*/ 22 h 420"/>
                <a:gd name="T16" fmla="*/ 3417 w 3537"/>
                <a:gd name="T17" fmla="*/ 12 h 420"/>
                <a:gd name="T18" fmla="*/ 3462 w 3537"/>
                <a:gd name="T19" fmla="*/ 12 h 420"/>
                <a:gd name="T20" fmla="*/ 3508 w 3537"/>
                <a:gd name="T21" fmla="*/ 19 h 420"/>
                <a:gd name="T22" fmla="*/ 3530 w 3537"/>
                <a:gd name="T23" fmla="*/ 34 h 420"/>
                <a:gd name="T24" fmla="*/ 3536 w 3537"/>
                <a:gd name="T25" fmla="*/ 46 h 420"/>
                <a:gd name="T26" fmla="*/ 3536 w 3537"/>
                <a:gd name="T27" fmla="*/ 71 h 420"/>
                <a:gd name="T28" fmla="*/ 3530 w 3537"/>
                <a:gd name="T29" fmla="*/ 122 h 420"/>
                <a:gd name="T30" fmla="*/ 3519 w 3537"/>
                <a:gd name="T31" fmla="*/ 198 h 420"/>
                <a:gd name="T32" fmla="*/ 3508 w 3537"/>
                <a:gd name="T33" fmla="*/ 248 h 420"/>
                <a:gd name="T34" fmla="*/ 3502 w 3537"/>
                <a:gd name="T35" fmla="*/ 271 h 420"/>
                <a:gd name="T36" fmla="*/ 3502 w 3537"/>
                <a:gd name="T37" fmla="*/ 307 h 420"/>
                <a:gd name="T38" fmla="*/ 3513 w 3537"/>
                <a:gd name="T39" fmla="*/ 361 h 420"/>
                <a:gd name="T40" fmla="*/ 3508 w 3537"/>
                <a:gd name="T41" fmla="*/ 382 h 420"/>
                <a:gd name="T42" fmla="*/ 3490 w 3537"/>
                <a:gd name="T43" fmla="*/ 394 h 420"/>
                <a:gd name="T44" fmla="*/ 3417 w 3537"/>
                <a:gd name="T45" fmla="*/ 400 h 420"/>
                <a:gd name="T46" fmla="*/ 3183 w 3537"/>
                <a:gd name="T47" fmla="*/ 403 h 420"/>
                <a:gd name="T48" fmla="*/ 2916 w 3537"/>
                <a:gd name="T49" fmla="*/ 409 h 420"/>
                <a:gd name="T50" fmla="*/ 2786 w 3537"/>
                <a:gd name="T51" fmla="*/ 419 h 420"/>
                <a:gd name="T52" fmla="*/ 2450 w 3537"/>
                <a:gd name="T53" fmla="*/ 419 h 420"/>
                <a:gd name="T54" fmla="*/ 2183 w 3537"/>
                <a:gd name="T55" fmla="*/ 418 h 420"/>
                <a:gd name="T56" fmla="*/ 1870 w 3537"/>
                <a:gd name="T57" fmla="*/ 413 h 420"/>
                <a:gd name="T58" fmla="*/ 1637 w 3537"/>
                <a:gd name="T59" fmla="*/ 402 h 420"/>
                <a:gd name="T60" fmla="*/ 1381 w 3537"/>
                <a:gd name="T61" fmla="*/ 378 h 420"/>
                <a:gd name="T62" fmla="*/ 1268 w 3537"/>
                <a:gd name="T63" fmla="*/ 356 h 420"/>
                <a:gd name="T64" fmla="*/ 1057 w 3537"/>
                <a:gd name="T65" fmla="*/ 332 h 420"/>
                <a:gd name="T66" fmla="*/ 796 w 3537"/>
                <a:gd name="T67" fmla="*/ 321 h 420"/>
                <a:gd name="T68" fmla="*/ 534 w 3537"/>
                <a:gd name="T69" fmla="*/ 321 h 420"/>
                <a:gd name="T70" fmla="*/ 148 w 3537"/>
                <a:gd name="T71" fmla="*/ 328 h 420"/>
                <a:gd name="T72" fmla="*/ 57 w 3537"/>
                <a:gd name="T73" fmla="*/ 272 h 420"/>
                <a:gd name="T74" fmla="*/ 34 w 3537"/>
                <a:gd name="T75" fmla="*/ 197 h 420"/>
                <a:gd name="T76" fmla="*/ 17 w 3537"/>
                <a:gd name="T77" fmla="*/ 165 h 420"/>
                <a:gd name="T78" fmla="*/ 6 w 3537"/>
                <a:gd name="T79" fmla="*/ 142 h 420"/>
                <a:gd name="T80" fmla="*/ 0 w 3537"/>
                <a:gd name="T81" fmla="*/ 131 h 420"/>
                <a:gd name="T82" fmla="*/ 6 w 3537"/>
                <a:gd name="T83" fmla="*/ 80 h 420"/>
                <a:gd name="T84" fmla="*/ 23 w 3537"/>
                <a:gd name="T85" fmla="*/ 32 h 420"/>
                <a:gd name="T86" fmla="*/ 68 w 3537"/>
                <a:gd name="T87" fmla="*/ 14 h 420"/>
                <a:gd name="T88" fmla="*/ 68 w 3537"/>
                <a:gd name="T89" fmla="*/ 8 h 42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537"/>
                <a:gd name="T136" fmla="*/ 0 h 420"/>
                <a:gd name="T137" fmla="*/ 3537 w 3537"/>
                <a:gd name="T138" fmla="*/ 420 h 42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537" h="420">
                  <a:moveTo>
                    <a:pt x="68" y="8"/>
                  </a:moveTo>
                  <a:lnTo>
                    <a:pt x="114" y="5"/>
                  </a:lnTo>
                  <a:lnTo>
                    <a:pt x="153" y="2"/>
                  </a:lnTo>
                  <a:lnTo>
                    <a:pt x="199" y="1"/>
                  </a:lnTo>
                  <a:lnTo>
                    <a:pt x="239" y="0"/>
                  </a:lnTo>
                  <a:lnTo>
                    <a:pt x="324" y="1"/>
                  </a:lnTo>
                  <a:lnTo>
                    <a:pt x="415" y="2"/>
                  </a:lnTo>
                  <a:lnTo>
                    <a:pt x="500" y="6"/>
                  </a:lnTo>
                  <a:lnTo>
                    <a:pt x="586" y="10"/>
                  </a:lnTo>
                  <a:lnTo>
                    <a:pt x="671" y="13"/>
                  </a:lnTo>
                  <a:lnTo>
                    <a:pt x="756" y="16"/>
                  </a:lnTo>
                  <a:lnTo>
                    <a:pt x="927" y="15"/>
                  </a:lnTo>
                  <a:lnTo>
                    <a:pt x="1091" y="14"/>
                  </a:lnTo>
                  <a:lnTo>
                    <a:pt x="1256" y="15"/>
                  </a:lnTo>
                  <a:lnTo>
                    <a:pt x="1421" y="16"/>
                  </a:lnTo>
                  <a:lnTo>
                    <a:pt x="1586" y="18"/>
                  </a:lnTo>
                  <a:lnTo>
                    <a:pt x="1751" y="22"/>
                  </a:lnTo>
                  <a:lnTo>
                    <a:pt x="1916" y="27"/>
                  </a:lnTo>
                  <a:lnTo>
                    <a:pt x="2081" y="32"/>
                  </a:lnTo>
                  <a:lnTo>
                    <a:pt x="2689" y="27"/>
                  </a:lnTo>
                  <a:lnTo>
                    <a:pt x="2996" y="24"/>
                  </a:lnTo>
                  <a:lnTo>
                    <a:pt x="3297" y="24"/>
                  </a:lnTo>
                  <a:lnTo>
                    <a:pt x="3314" y="24"/>
                  </a:lnTo>
                  <a:lnTo>
                    <a:pt x="3326" y="22"/>
                  </a:lnTo>
                  <a:lnTo>
                    <a:pt x="3354" y="19"/>
                  </a:lnTo>
                  <a:lnTo>
                    <a:pt x="3388" y="15"/>
                  </a:lnTo>
                  <a:lnTo>
                    <a:pt x="3417" y="12"/>
                  </a:lnTo>
                  <a:lnTo>
                    <a:pt x="3434" y="11"/>
                  </a:lnTo>
                  <a:lnTo>
                    <a:pt x="3451" y="11"/>
                  </a:lnTo>
                  <a:lnTo>
                    <a:pt x="3462" y="12"/>
                  </a:lnTo>
                  <a:lnTo>
                    <a:pt x="3479" y="13"/>
                  </a:lnTo>
                  <a:lnTo>
                    <a:pt x="3490" y="16"/>
                  </a:lnTo>
                  <a:lnTo>
                    <a:pt x="3508" y="19"/>
                  </a:lnTo>
                  <a:lnTo>
                    <a:pt x="3519" y="25"/>
                  </a:lnTo>
                  <a:lnTo>
                    <a:pt x="3530" y="32"/>
                  </a:lnTo>
                  <a:lnTo>
                    <a:pt x="3530" y="34"/>
                  </a:lnTo>
                  <a:lnTo>
                    <a:pt x="3536" y="37"/>
                  </a:lnTo>
                  <a:lnTo>
                    <a:pt x="3536" y="41"/>
                  </a:lnTo>
                  <a:lnTo>
                    <a:pt x="3536" y="46"/>
                  </a:lnTo>
                  <a:lnTo>
                    <a:pt x="3536" y="51"/>
                  </a:lnTo>
                  <a:lnTo>
                    <a:pt x="3536" y="56"/>
                  </a:lnTo>
                  <a:lnTo>
                    <a:pt x="3536" y="71"/>
                  </a:lnTo>
                  <a:lnTo>
                    <a:pt x="3536" y="86"/>
                  </a:lnTo>
                  <a:lnTo>
                    <a:pt x="3536" y="103"/>
                  </a:lnTo>
                  <a:lnTo>
                    <a:pt x="3530" y="122"/>
                  </a:lnTo>
                  <a:lnTo>
                    <a:pt x="3530" y="141"/>
                  </a:lnTo>
                  <a:lnTo>
                    <a:pt x="3525" y="180"/>
                  </a:lnTo>
                  <a:lnTo>
                    <a:pt x="3519" y="198"/>
                  </a:lnTo>
                  <a:lnTo>
                    <a:pt x="3513" y="217"/>
                  </a:lnTo>
                  <a:lnTo>
                    <a:pt x="3513" y="233"/>
                  </a:lnTo>
                  <a:lnTo>
                    <a:pt x="3508" y="248"/>
                  </a:lnTo>
                  <a:lnTo>
                    <a:pt x="3502" y="261"/>
                  </a:lnTo>
                  <a:lnTo>
                    <a:pt x="3502" y="266"/>
                  </a:lnTo>
                  <a:lnTo>
                    <a:pt x="3502" y="271"/>
                  </a:lnTo>
                  <a:lnTo>
                    <a:pt x="3502" y="279"/>
                  </a:lnTo>
                  <a:lnTo>
                    <a:pt x="3502" y="288"/>
                  </a:lnTo>
                  <a:lnTo>
                    <a:pt x="3502" y="307"/>
                  </a:lnTo>
                  <a:lnTo>
                    <a:pt x="3508" y="326"/>
                  </a:lnTo>
                  <a:lnTo>
                    <a:pt x="3513" y="344"/>
                  </a:lnTo>
                  <a:lnTo>
                    <a:pt x="3513" y="361"/>
                  </a:lnTo>
                  <a:lnTo>
                    <a:pt x="3513" y="369"/>
                  </a:lnTo>
                  <a:lnTo>
                    <a:pt x="3513" y="376"/>
                  </a:lnTo>
                  <a:lnTo>
                    <a:pt x="3508" y="382"/>
                  </a:lnTo>
                  <a:lnTo>
                    <a:pt x="3502" y="387"/>
                  </a:lnTo>
                  <a:lnTo>
                    <a:pt x="3496" y="391"/>
                  </a:lnTo>
                  <a:lnTo>
                    <a:pt x="3490" y="394"/>
                  </a:lnTo>
                  <a:lnTo>
                    <a:pt x="3473" y="397"/>
                  </a:lnTo>
                  <a:lnTo>
                    <a:pt x="3445" y="399"/>
                  </a:lnTo>
                  <a:lnTo>
                    <a:pt x="3417" y="400"/>
                  </a:lnTo>
                  <a:lnTo>
                    <a:pt x="3377" y="401"/>
                  </a:lnTo>
                  <a:lnTo>
                    <a:pt x="3286" y="402"/>
                  </a:lnTo>
                  <a:lnTo>
                    <a:pt x="3183" y="403"/>
                  </a:lnTo>
                  <a:lnTo>
                    <a:pt x="3075" y="404"/>
                  </a:lnTo>
                  <a:lnTo>
                    <a:pt x="2967" y="406"/>
                  </a:lnTo>
                  <a:lnTo>
                    <a:pt x="2916" y="409"/>
                  </a:lnTo>
                  <a:lnTo>
                    <a:pt x="2871" y="411"/>
                  </a:lnTo>
                  <a:lnTo>
                    <a:pt x="2825" y="415"/>
                  </a:lnTo>
                  <a:lnTo>
                    <a:pt x="2786" y="419"/>
                  </a:lnTo>
                  <a:lnTo>
                    <a:pt x="2666" y="419"/>
                  </a:lnTo>
                  <a:lnTo>
                    <a:pt x="2552" y="419"/>
                  </a:lnTo>
                  <a:lnTo>
                    <a:pt x="2450" y="419"/>
                  </a:lnTo>
                  <a:lnTo>
                    <a:pt x="2354" y="419"/>
                  </a:lnTo>
                  <a:lnTo>
                    <a:pt x="2268" y="419"/>
                  </a:lnTo>
                  <a:lnTo>
                    <a:pt x="2183" y="418"/>
                  </a:lnTo>
                  <a:lnTo>
                    <a:pt x="2024" y="417"/>
                  </a:lnTo>
                  <a:lnTo>
                    <a:pt x="1944" y="416"/>
                  </a:lnTo>
                  <a:lnTo>
                    <a:pt x="1870" y="413"/>
                  </a:lnTo>
                  <a:lnTo>
                    <a:pt x="1796" y="410"/>
                  </a:lnTo>
                  <a:lnTo>
                    <a:pt x="1717" y="406"/>
                  </a:lnTo>
                  <a:lnTo>
                    <a:pt x="1637" y="402"/>
                  </a:lnTo>
                  <a:lnTo>
                    <a:pt x="1558" y="395"/>
                  </a:lnTo>
                  <a:lnTo>
                    <a:pt x="1472" y="387"/>
                  </a:lnTo>
                  <a:lnTo>
                    <a:pt x="1381" y="378"/>
                  </a:lnTo>
                  <a:lnTo>
                    <a:pt x="1342" y="370"/>
                  </a:lnTo>
                  <a:lnTo>
                    <a:pt x="1308" y="363"/>
                  </a:lnTo>
                  <a:lnTo>
                    <a:pt x="1268" y="356"/>
                  </a:lnTo>
                  <a:lnTo>
                    <a:pt x="1228" y="350"/>
                  </a:lnTo>
                  <a:lnTo>
                    <a:pt x="1143" y="340"/>
                  </a:lnTo>
                  <a:lnTo>
                    <a:pt x="1057" y="332"/>
                  </a:lnTo>
                  <a:lnTo>
                    <a:pt x="972" y="326"/>
                  </a:lnTo>
                  <a:lnTo>
                    <a:pt x="887" y="323"/>
                  </a:lnTo>
                  <a:lnTo>
                    <a:pt x="796" y="321"/>
                  </a:lnTo>
                  <a:lnTo>
                    <a:pt x="711" y="320"/>
                  </a:lnTo>
                  <a:lnTo>
                    <a:pt x="620" y="320"/>
                  </a:lnTo>
                  <a:lnTo>
                    <a:pt x="534" y="321"/>
                  </a:lnTo>
                  <a:lnTo>
                    <a:pt x="370" y="324"/>
                  </a:lnTo>
                  <a:lnTo>
                    <a:pt x="216" y="327"/>
                  </a:lnTo>
                  <a:lnTo>
                    <a:pt x="148" y="328"/>
                  </a:lnTo>
                  <a:lnTo>
                    <a:pt x="80" y="328"/>
                  </a:lnTo>
                  <a:lnTo>
                    <a:pt x="63" y="300"/>
                  </a:lnTo>
                  <a:lnTo>
                    <a:pt x="57" y="272"/>
                  </a:lnTo>
                  <a:lnTo>
                    <a:pt x="51" y="242"/>
                  </a:lnTo>
                  <a:lnTo>
                    <a:pt x="40" y="213"/>
                  </a:lnTo>
                  <a:lnTo>
                    <a:pt x="34" y="197"/>
                  </a:lnTo>
                  <a:lnTo>
                    <a:pt x="23" y="180"/>
                  </a:lnTo>
                  <a:lnTo>
                    <a:pt x="23" y="173"/>
                  </a:lnTo>
                  <a:lnTo>
                    <a:pt x="17" y="165"/>
                  </a:lnTo>
                  <a:lnTo>
                    <a:pt x="11" y="158"/>
                  </a:lnTo>
                  <a:lnTo>
                    <a:pt x="11" y="149"/>
                  </a:lnTo>
                  <a:lnTo>
                    <a:pt x="6" y="142"/>
                  </a:lnTo>
                  <a:lnTo>
                    <a:pt x="6" y="136"/>
                  </a:lnTo>
                  <a:lnTo>
                    <a:pt x="0" y="132"/>
                  </a:lnTo>
                  <a:lnTo>
                    <a:pt x="0" y="131"/>
                  </a:lnTo>
                  <a:lnTo>
                    <a:pt x="6" y="105"/>
                  </a:lnTo>
                  <a:lnTo>
                    <a:pt x="6" y="80"/>
                  </a:lnTo>
                  <a:lnTo>
                    <a:pt x="11" y="55"/>
                  </a:lnTo>
                  <a:lnTo>
                    <a:pt x="17" y="43"/>
                  </a:lnTo>
                  <a:lnTo>
                    <a:pt x="23" y="32"/>
                  </a:lnTo>
                  <a:lnTo>
                    <a:pt x="34" y="25"/>
                  </a:lnTo>
                  <a:lnTo>
                    <a:pt x="57" y="17"/>
                  </a:lnTo>
                  <a:lnTo>
                    <a:pt x="68" y="14"/>
                  </a:lnTo>
                  <a:lnTo>
                    <a:pt x="74" y="11"/>
                  </a:lnTo>
                  <a:lnTo>
                    <a:pt x="74" y="9"/>
                  </a:lnTo>
                  <a:lnTo>
                    <a:pt x="68" y="8"/>
                  </a:lnTo>
                </a:path>
              </a:pathLst>
            </a:custGeom>
            <a:solidFill>
              <a:schemeClr val="bg1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6393" name="Rectangle 4"/>
            <p:cNvSpPr>
              <a:spLocks noChangeArrowheads="1"/>
            </p:cNvSpPr>
            <p:nvPr/>
          </p:nvSpPr>
          <p:spPr bwMode="auto">
            <a:xfrm>
              <a:off x="3503" y="144"/>
              <a:ext cx="1345" cy="3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51792" tIns="25897" rIns="51792" bIns="25897">
              <a:spAutoFit/>
            </a:bodyPr>
            <a:lstStyle/>
            <a:p>
              <a:pPr eaLnBrk="0" hangingPunct="0">
                <a:defRPr/>
              </a:pPr>
              <a:r>
                <a:rPr lang="en-US">
                  <a:latin typeface="Segoe Print" pitchFamily="2" charset="0"/>
                </a:rPr>
                <a:t>FINISH</a:t>
              </a:r>
            </a:p>
          </p:txBody>
        </p:sp>
      </p:grpSp>
      <p:sp>
        <p:nvSpPr>
          <p:cNvPr id="117" name="TextBox 116"/>
          <p:cNvSpPr txBox="1"/>
          <p:nvPr/>
        </p:nvSpPr>
        <p:spPr>
          <a:xfrm>
            <a:off x="2043113" y="857251"/>
            <a:ext cx="2400300" cy="154657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ZA" sz="1350" dirty="0"/>
              <a:t>Both teams worked really hard to get in the best shape.  The day the race started, both teams were in similar condition…</a:t>
            </a:r>
          </a:p>
          <a:p>
            <a:pPr>
              <a:defRPr/>
            </a:pPr>
            <a:r>
              <a:rPr lang="en-ZA" sz="1350" dirty="0"/>
              <a:t>The Japanese won by one mile</a:t>
            </a:r>
          </a:p>
        </p:txBody>
      </p:sp>
    </p:spTree>
    <p:extLst>
      <p:ext uri="{BB962C8B-B14F-4D97-AF65-F5344CB8AC3E}">
        <p14:creationId xmlns:p14="http://schemas.microsoft.com/office/powerpoint/2010/main" val="2407023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429" y="462109"/>
            <a:ext cx="5915025" cy="461666"/>
          </a:xfrm>
        </p:spPr>
        <p:txBody>
          <a:bodyPr>
            <a:normAutofit fontScale="90000"/>
          </a:bodyPr>
          <a:lstStyle/>
          <a:p>
            <a:pPr algn="ctr"/>
            <a:r>
              <a:rPr lang="en-ZA" b="1" dirty="0">
                <a:latin typeface="Arial" panose="020B0604020202020204" pitchFamily="34" charset="0"/>
                <a:cs typeface="Arial" panose="020B0604020202020204" pitchFamily="34" charset="0"/>
              </a:rPr>
              <a:t>The essence of lean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615382" y="1154607"/>
            <a:ext cx="2901255" cy="463451"/>
          </a:xfrm>
        </p:spPr>
        <p:txBody>
          <a:bodyPr>
            <a:normAutofit/>
          </a:bodyPr>
          <a:lstStyle/>
          <a:p>
            <a:r>
              <a:rPr lang="en-ZA" sz="2025" dirty="0"/>
              <a:t>The seven wastes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615382" y="1616273"/>
            <a:ext cx="2901255" cy="2508351"/>
          </a:xfrm>
        </p:spPr>
        <p:txBody>
          <a:bodyPr>
            <a:normAutofit fontScale="62500" lnSpcReduction="20000"/>
          </a:bodyPr>
          <a:lstStyle/>
          <a:p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Over-processing </a:t>
            </a:r>
          </a:p>
          <a:p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Over-production</a:t>
            </a:r>
          </a:p>
          <a:p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Waiting</a:t>
            </a:r>
          </a:p>
          <a:p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Defects </a:t>
            </a:r>
          </a:p>
          <a:p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Inventory</a:t>
            </a:r>
          </a:p>
          <a:p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Motion </a:t>
            </a:r>
          </a:p>
          <a:p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Transport</a:t>
            </a:r>
          </a:p>
          <a:p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(Talent)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14863" y="1154607"/>
            <a:ext cx="2915543" cy="463451"/>
          </a:xfrm>
        </p:spPr>
        <p:txBody>
          <a:bodyPr>
            <a:normAutofit/>
          </a:bodyPr>
          <a:lstStyle/>
          <a:p>
            <a:r>
              <a:rPr lang="en-ZA" sz="2025" dirty="0"/>
              <a:t>Respect for people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14863" y="1616273"/>
            <a:ext cx="2915543" cy="2508351"/>
          </a:xfrm>
        </p:spPr>
        <p:txBody>
          <a:bodyPr>
            <a:normAutofit fontScale="62500" lnSpcReduction="20000"/>
          </a:bodyPr>
          <a:lstStyle/>
          <a:p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Culture change</a:t>
            </a:r>
          </a:p>
          <a:p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Get all involved</a:t>
            </a:r>
          </a:p>
          <a:p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Empower within boundaries</a:t>
            </a:r>
          </a:p>
        </p:txBody>
      </p:sp>
    </p:spTree>
    <p:extLst>
      <p:ext uri="{BB962C8B-B14F-4D97-AF65-F5344CB8AC3E}">
        <p14:creationId xmlns:p14="http://schemas.microsoft.com/office/powerpoint/2010/main" val="11903886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43150" y="1071562"/>
            <a:ext cx="4500563" cy="113107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ZA" sz="1350" dirty="0"/>
              <a:t>The mood in the South African team was really close to freezing point. Top management decided to win the race the next year. So they established a team of analysts to observe the situation and recommend an appropriate solution.</a:t>
            </a:r>
          </a:p>
        </p:txBody>
      </p:sp>
      <p:grpSp>
        <p:nvGrpSpPr>
          <p:cNvPr id="26627" name="Group 3"/>
          <p:cNvGrpSpPr>
            <a:grpSpLocks/>
          </p:cNvGrpSpPr>
          <p:nvPr/>
        </p:nvGrpSpPr>
        <p:grpSpPr bwMode="auto">
          <a:xfrm>
            <a:off x="3457575" y="2657475"/>
            <a:ext cx="2571750" cy="1671638"/>
            <a:chOff x="990600" y="381000"/>
            <a:chExt cx="7696200" cy="6172200"/>
          </a:xfrm>
        </p:grpSpPr>
        <p:grpSp>
          <p:nvGrpSpPr>
            <p:cNvPr id="26628" name="Group 22"/>
            <p:cNvGrpSpPr>
              <a:grpSpLocks/>
            </p:cNvGrpSpPr>
            <p:nvPr/>
          </p:nvGrpSpPr>
          <p:grpSpPr bwMode="auto">
            <a:xfrm>
              <a:off x="990600" y="685800"/>
              <a:ext cx="2895601" cy="3048000"/>
              <a:chOff x="0" y="192"/>
              <a:chExt cx="2200" cy="2258"/>
            </a:xfrm>
          </p:grpSpPr>
          <p:grpSp>
            <p:nvGrpSpPr>
              <p:cNvPr id="26677" name="Group 14"/>
              <p:cNvGrpSpPr>
                <a:grpSpLocks/>
              </p:cNvGrpSpPr>
              <p:nvPr/>
            </p:nvGrpSpPr>
            <p:grpSpPr bwMode="auto">
              <a:xfrm>
                <a:off x="817" y="192"/>
                <a:ext cx="1383" cy="1714"/>
                <a:chOff x="658" y="188"/>
                <a:chExt cx="1383" cy="1714"/>
              </a:xfrm>
            </p:grpSpPr>
            <p:sp>
              <p:nvSpPr>
                <p:cNvPr id="62" name="Freeform 7"/>
                <p:cNvSpPr>
                  <a:spLocks/>
                </p:cNvSpPr>
                <p:nvPr/>
              </p:nvSpPr>
              <p:spPr bwMode="auto">
                <a:xfrm>
                  <a:off x="671" y="1174"/>
                  <a:ext cx="633" cy="723"/>
                </a:xfrm>
                <a:custGeom>
                  <a:avLst/>
                  <a:gdLst>
                    <a:gd name="T0" fmla="*/ 602 w 634"/>
                    <a:gd name="T1" fmla="*/ 0 h 721"/>
                    <a:gd name="T2" fmla="*/ 634 w 634"/>
                    <a:gd name="T3" fmla="*/ 72 h 721"/>
                    <a:gd name="T4" fmla="*/ 569 w 634"/>
                    <a:gd name="T5" fmla="*/ 180 h 721"/>
                    <a:gd name="T6" fmla="*/ 486 w 634"/>
                    <a:gd name="T7" fmla="*/ 309 h 721"/>
                    <a:gd name="T8" fmla="*/ 401 w 634"/>
                    <a:gd name="T9" fmla="*/ 451 h 721"/>
                    <a:gd name="T10" fmla="*/ 323 w 634"/>
                    <a:gd name="T11" fmla="*/ 541 h 721"/>
                    <a:gd name="T12" fmla="*/ 220 w 634"/>
                    <a:gd name="T13" fmla="*/ 664 h 721"/>
                    <a:gd name="T14" fmla="*/ 155 w 634"/>
                    <a:gd name="T15" fmla="*/ 721 h 721"/>
                    <a:gd name="T16" fmla="*/ 91 w 634"/>
                    <a:gd name="T17" fmla="*/ 695 h 721"/>
                    <a:gd name="T18" fmla="*/ 20 w 634"/>
                    <a:gd name="T19" fmla="*/ 619 h 721"/>
                    <a:gd name="T20" fmla="*/ 0 w 634"/>
                    <a:gd name="T21" fmla="*/ 566 h 721"/>
                    <a:gd name="T22" fmla="*/ 59 w 634"/>
                    <a:gd name="T23" fmla="*/ 431 h 721"/>
                    <a:gd name="T24" fmla="*/ 148 w 634"/>
                    <a:gd name="T25" fmla="*/ 290 h 721"/>
                    <a:gd name="T26" fmla="*/ 240 w 634"/>
                    <a:gd name="T27" fmla="*/ 174 h 721"/>
                    <a:gd name="T28" fmla="*/ 362 w 634"/>
                    <a:gd name="T29" fmla="*/ 84 h 721"/>
                    <a:gd name="T30" fmla="*/ 486 w 634"/>
                    <a:gd name="T31" fmla="*/ 33 h 721"/>
                    <a:gd name="T32" fmla="*/ 602 w 634"/>
                    <a:gd name="T33" fmla="*/ 0 h 721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634"/>
                    <a:gd name="T52" fmla="*/ 0 h 721"/>
                    <a:gd name="T53" fmla="*/ 634 w 634"/>
                    <a:gd name="T54" fmla="*/ 721 h 721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634" h="721">
                      <a:moveTo>
                        <a:pt x="602" y="0"/>
                      </a:moveTo>
                      <a:lnTo>
                        <a:pt x="634" y="72"/>
                      </a:lnTo>
                      <a:lnTo>
                        <a:pt x="569" y="180"/>
                      </a:lnTo>
                      <a:lnTo>
                        <a:pt x="486" y="309"/>
                      </a:lnTo>
                      <a:lnTo>
                        <a:pt x="401" y="451"/>
                      </a:lnTo>
                      <a:lnTo>
                        <a:pt x="323" y="541"/>
                      </a:lnTo>
                      <a:lnTo>
                        <a:pt x="220" y="664"/>
                      </a:lnTo>
                      <a:lnTo>
                        <a:pt x="155" y="721"/>
                      </a:lnTo>
                      <a:lnTo>
                        <a:pt x="91" y="695"/>
                      </a:lnTo>
                      <a:lnTo>
                        <a:pt x="20" y="619"/>
                      </a:lnTo>
                      <a:lnTo>
                        <a:pt x="0" y="566"/>
                      </a:lnTo>
                      <a:lnTo>
                        <a:pt x="59" y="431"/>
                      </a:lnTo>
                      <a:lnTo>
                        <a:pt x="148" y="290"/>
                      </a:lnTo>
                      <a:lnTo>
                        <a:pt x="240" y="174"/>
                      </a:lnTo>
                      <a:lnTo>
                        <a:pt x="362" y="84"/>
                      </a:lnTo>
                      <a:lnTo>
                        <a:pt x="486" y="33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solidFill>
                  <a:srgbClr val="AD69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63" name="Freeform 8"/>
                <p:cNvSpPr>
                  <a:spLocks/>
                </p:cNvSpPr>
                <p:nvPr/>
              </p:nvSpPr>
              <p:spPr bwMode="auto">
                <a:xfrm>
                  <a:off x="1274" y="248"/>
                  <a:ext cx="761" cy="994"/>
                </a:xfrm>
                <a:custGeom>
                  <a:avLst/>
                  <a:gdLst>
                    <a:gd name="T0" fmla="*/ 567 w 761"/>
                    <a:gd name="T1" fmla="*/ 0 h 990"/>
                    <a:gd name="T2" fmla="*/ 735 w 761"/>
                    <a:gd name="T3" fmla="*/ 90 h 990"/>
                    <a:gd name="T4" fmla="*/ 761 w 761"/>
                    <a:gd name="T5" fmla="*/ 251 h 990"/>
                    <a:gd name="T6" fmla="*/ 742 w 761"/>
                    <a:gd name="T7" fmla="*/ 456 h 990"/>
                    <a:gd name="T8" fmla="*/ 690 w 761"/>
                    <a:gd name="T9" fmla="*/ 604 h 990"/>
                    <a:gd name="T10" fmla="*/ 639 w 761"/>
                    <a:gd name="T11" fmla="*/ 726 h 990"/>
                    <a:gd name="T12" fmla="*/ 542 w 761"/>
                    <a:gd name="T13" fmla="*/ 810 h 990"/>
                    <a:gd name="T14" fmla="*/ 451 w 761"/>
                    <a:gd name="T15" fmla="*/ 881 h 990"/>
                    <a:gd name="T16" fmla="*/ 323 w 761"/>
                    <a:gd name="T17" fmla="*/ 926 h 990"/>
                    <a:gd name="T18" fmla="*/ 117 w 761"/>
                    <a:gd name="T19" fmla="*/ 918 h 990"/>
                    <a:gd name="T20" fmla="*/ 58 w 761"/>
                    <a:gd name="T21" fmla="*/ 990 h 990"/>
                    <a:gd name="T22" fmla="*/ 0 w 761"/>
                    <a:gd name="T23" fmla="*/ 918 h 990"/>
                    <a:gd name="T24" fmla="*/ 65 w 761"/>
                    <a:gd name="T25" fmla="*/ 836 h 990"/>
                    <a:gd name="T26" fmla="*/ 251 w 761"/>
                    <a:gd name="T27" fmla="*/ 810 h 990"/>
                    <a:gd name="T28" fmla="*/ 406 w 761"/>
                    <a:gd name="T29" fmla="*/ 720 h 990"/>
                    <a:gd name="T30" fmla="*/ 504 w 761"/>
                    <a:gd name="T31" fmla="*/ 604 h 990"/>
                    <a:gd name="T32" fmla="*/ 587 w 761"/>
                    <a:gd name="T33" fmla="*/ 450 h 990"/>
                    <a:gd name="T34" fmla="*/ 612 w 761"/>
                    <a:gd name="T35" fmla="*/ 315 h 990"/>
                    <a:gd name="T36" fmla="*/ 619 w 761"/>
                    <a:gd name="T37" fmla="*/ 162 h 990"/>
                    <a:gd name="T38" fmla="*/ 587 w 761"/>
                    <a:gd name="T39" fmla="*/ 64 h 990"/>
                    <a:gd name="T40" fmla="*/ 567 w 761"/>
                    <a:gd name="T41" fmla="*/ 0 h 990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761"/>
                    <a:gd name="T64" fmla="*/ 0 h 990"/>
                    <a:gd name="T65" fmla="*/ 761 w 761"/>
                    <a:gd name="T66" fmla="*/ 990 h 990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761" h="990">
                      <a:moveTo>
                        <a:pt x="567" y="0"/>
                      </a:moveTo>
                      <a:lnTo>
                        <a:pt x="735" y="90"/>
                      </a:lnTo>
                      <a:lnTo>
                        <a:pt x="761" y="251"/>
                      </a:lnTo>
                      <a:lnTo>
                        <a:pt x="742" y="456"/>
                      </a:lnTo>
                      <a:lnTo>
                        <a:pt x="690" y="604"/>
                      </a:lnTo>
                      <a:lnTo>
                        <a:pt x="639" y="726"/>
                      </a:lnTo>
                      <a:lnTo>
                        <a:pt x="542" y="810"/>
                      </a:lnTo>
                      <a:lnTo>
                        <a:pt x="451" y="881"/>
                      </a:lnTo>
                      <a:lnTo>
                        <a:pt x="323" y="926"/>
                      </a:lnTo>
                      <a:lnTo>
                        <a:pt x="117" y="918"/>
                      </a:lnTo>
                      <a:lnTo>
                        <a:pt x="58" y="990"/>
                      </a:lnTo>
                      <a:lnTo>
                        <a:pt x="0" y="918"/>
                      </a:lnTo>
                      <a:lnTo>
                        <a:pt x="65" y="836"/>
                      </a:lnTo>
                      <a:lnTo>
                        <a:pt x="251" y="810"/>
                      </a:lnTo>
                      <a:lnTo>
                        <a:pt x="406" y="720"/>
                      </a:lnTo>
                      <a:lnTo>
                        <a:pt x="504" y="604"/>
                      </a:lnTo>
                      <a:lnTo>
                        <a:pt x="587" y="450"/>
                      </a:lnTo>
                      <a:lnTo>
                        <a:pt x="612" y="315"/>
                      </a:lnTo>
                      <a:lnTo>
                        <a:pt x="619" y="162"/>
                      </a:lnTo>
                      <a:lnTo>
                        <a:pt x="587" y="64"/>
                      </a:lnTo>
                      <a:lnTo>
                        <a:pt x="567" y="0"/>
                      </a:lnTo>
                      <a:close/>
                    </a:path>
                  </a:pathLst>
                </a:custGeom>
                <a:solidFill>
                  <a:srgbClr val="CECEC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64" name="Freeform 9"/>
                <p:cNvSpPr>
                  <a:spLocks/>
                </p:cNvSpPr>
                <p:nvPr/>
              </p:nvSpPr>
              <p:spPr bwMode="auto">
                <a:xfrm>
                  <a:off x="1402" y="204"/>
                  <a:ext cx="640" cy="989"/>
                </a:xfrm>
                <a:custGeom>
                  <a:avLst/>
                  <a:gdLst>
                    <a:gd name="T0" fmla="*/ 77 w 639"/>
                    <a:gd name="T1" fmla="*/ 943 h 988"/>
                    <a:gd name="T2" fmla="*/ 187 w 639"/>
                    <a:gd name="T3" fmla="*/ 943 h 988"/>
                    <a:gd name="T4" fmla="*/ 303 w 639"/>
                    <a:gd name="T5" fmla="*/ 898 h 988"/>
                    <a:gd name="T6" fmla="*/ 387 w 639"/>
                    <a:gd name="T7" fmla="*/ 840 h 988"/>
                    <a:gd name="T8" fmla="*/ 472 w 639"/>
                    <a:gd name="T9" fmla="*/ 757 h 988"/>
                    <a:gd name="T10" fmla="*/ 536 w 639"/>
                    <a:gd name="T11" fmla="*/ 648 h 988"/>
                    <a:gd name="T12" fmla="*/ 574 w 639"/>
                    <a:gd name="T13" fmla="*/ 532 h 988"/>
                    <a:gd name="T14" fmla="*/ 601 w 639"/>
                    <a:gd name="T15" fmla="*/ 423 h 988"/>
                    <a:gd name="T16" fmla="*/ 607 w 639"/>
                    <a:gd name="T17" fmla="*/ 321 h 988"/>
                    <a:gd name="T18" fmla="*/ 601 w 639"/>
                    <a:gd name="T19" fmla="*/ 231 h 988"/>
                    <a:gd name="T20" fmla="*/ 594 w 639"/>
                    <a:gd name="T21" fmla="*/ 160 h 988"/>
                    <a:gd name="T22" fmla="*/ 549 w 639"/>
                    <a:gd name="T23" fmla="*/ 122 h 988"/>
                    <a:gd name="T24" fmla="*/ 491 w 639"/>
                    <a:gd name="T25" fmla="*/ 83 h 988"/>
                    <a:gd name="T26" fmla="*/ 464 w 639"/>
                    <a:gd name="T27" fmla="*/ 77 h 988"/>
                    <a:gd name="T28" fmla="*/ 426 w 639"/>
                    <a:gd name="T29" fmla="*/ 32 h 988"/>
                    <a:gd name="T30" fmla="*/ 433 w 639"/>
                    <a:gd name="T31" fmla="*/ 0 h 988"/>
                    <a:gd name="T32" fmla="*/ 478 w 639"/>
                    <a:gd name="T33" fmla="*/ 32 h 988"/>
                    <a:gd name="T34" fmla="*/ 619 w 639"/>
                    <a:gd name="T35" fmla="*/ 135 h 988"/>
                    <a:gd name="T36" fmla="*/ 639 w 639"/>
                    <a:gd name="T37" fmla="*/ 205 h 988"/>
                    <a:gd name="T38" fmla="*/ 639 w 639"/>
                    <a:gd name="T39" fmla="*/ 301 h 988"/>
                    <a:gd name="T40" fmla="*/ 639 w 639"/>
                    <a:gd name="T41" fmla="*/ 397 h 988"/>
                    <a:gd name="T42" fmla="*/ 633 w 639"/>
                    <a:gd name="T43" fmla="*/ 507 h 988"/>
                    <a:gd name="T44" fmla="*/ 601 w 639"/>
                    <a:gd name="T45" fmla="*/ 597 h 988"/>
                    <a:gd name="T46" fmla="*/ 574 w 639"/>
                    <a:gd name="T47" fmla="*/ 679 h 988"/>
                    <a:gd name="T48" fmla="*/ 536 w 639"/>
                    <a:gd name="T49" fmla="*/ 750 h 988"/>
                    <a:gd name="T50" fmla="*/ 491 w 639"/>
                    <a:gd name="T51" fmla="*/ 808 h 988"/>
                    <a:gd name="T52" fmla="*/ 439 w 639"/>
                    <a:gd name="T53" fmla="*/ 865 h 988"/>
                    <a:gd name="T54" fmla="*/ 362 w 639"/>
                    <a:gd name="T55" fmla="*/ 910 h 988"/>
                    <a:gd name="T56" fmla="*/ 271 w 639"/>
                    <a:gd name="T57" fmla="*/ 955 h 988"/>
                    <a:gd name="T58" fmla="*/ 187 w 639"/>
                    <a:gd name="T59" fmla="*/ 981 h 988"/>
                    <a:gd name="T60" fmla="*/ 65 w 639"/>
                    <a:gd name="T61" fmla="*/ 988 h 988"/>
                    <a:gd name="T62" fmla="*/ 0 w 639"/>
                    <a:gd name="T63" fmla="*/ 955 h 988"/>
                    <a:gd name="T64" fmla="*/ 77 w 639"/>
                    <a:gd name="T65" fmla="*/ 943 h 98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639"/>
                    <a:gd name="T100" fmla="*/ 0 h 988"/>
                    <a:gd name="T101" fmla="*/ 639 w 639"/>
                    <a:gd name="T102" fmla="*/ 988 h 98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639" h="988">
                      <a:moveTo>
                        <a:pt x="77" y="943"/>
                      </a:moveTo>
                      <a:lnTo>
                        <a:pt x="187" y="943"/>
                      </a:lnTo>
                      <a:lnTo>
                        <a:pt x="303" y="898"/>
                      </a:lnTo>
                      <a:lnTo>
                        <a:pt x="387" y="840"/>
                      </a:lnTo>
                      <a:lnTo>
                        <a:pt x="472" y="757"/>
                      </a:lnTo>
                      <a:lnTo>
                        <a:pt x="536" y="648"/>
                      </a:lnTo>
                      <a:lnTo>
                        <a:pt x="574" y="532"/>
                      </a:lnTo>
                      <a:lnTo>
                        <a:pt x="601" y="423"/>
                      </a:lnTo>
                      <a:lnTo>
                        <a:pt x="607" y="321"/>
                      </a:lnTo>
                      <a:lnTo>
                        <a:pt x="601" y="231"/>
                      </a:lnTo>
                      <a:lnTo>
                        <a:pt x="594" y="160"/>
                      </a:lnTo>
                      <a:lnTo>
                        <a:pt x="549" y="122"/>
                      </a:lnTo>
                      <a:lnTo>
                        <a:pt x="491" y="83"/>
                      </a:lnTo>
                      <a:lnTo>
                        <a:pt x="464" y="77"/>
                      </a:lnTo>
                      <a:lnTo>
                        <a:pt x="426" y="32"/>
                      </a:lnTo>
                      <a:lnTo>
                        <a:pt x="433" y="0"/>
                      </a:lnTo>
                      <a:lnTo>
                        <a:pt x="478" y="32"/>
                      </a:lnTo>
                      <a:lnTo>
                        <a:pt x="619" y="135"/>
                      </a:lnTo>
                      <a:lnTo>
                        <a:pt x="639" y="205"/>
                      </a:lnTo>
                      <a:lnTo>
                        <a:pt x="639" y="301"/>
                      </a:lnTo>
                      <a:lnTo>
                        <a:pt x="639" y="397"/>
                      </a:lnTo>
                      <a:lnTo>
                        <a:pt x="633" y="507"/>
                      </a:lnTo>
                      <a:lnTo>
                        <a:pt x="601" y="597"/>
                      </a:lnTo>
                      <a:lnTo>
                        <a:pt x="574" y="679"/>
                      </a:lnTo>
                      <a:lnTo>
                        <a:pt x="536" y="750"/>
                      </a:lnTo>
                      <a:lnTo>
                        <a:pt x="491" y="808"/>
                      </a:lnTo>
                      <a:lnTo>
                        <a:pt x="439" y="865"/>
                      </a:lnTo>
                      <a:lnTo>
                        <a:pt x="362" y="910"/>
                      </a:lnTo>
                      <a:lnTo>
                        <a:pt x="271" y="955"/>
                      </a:lnTo>
                      <a:lnTo>
                        <a:pt x="187" y="981"/>
                      </a:lnTo>
                      <a:lnTo>
                        <a:pt x="65" y="988"/>
                      </a:lnTo>
                      <a:lnTo>
                        <a:pt x="0" y="955"/>
                      </a:lnTo>
                      <a:lnTo>
                        <a:pt x="77" y="94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65" name="Freeform 10"/>
                <p:cNvSpPr>
                  <a:spLocks/>
                </p:cNvSpPr>
                <p:nvPr/>
              </p:nvSpPr>
              <p:spPr bwMode="auto">
                <a:xfrm>
                  <a:off x="1242" y="199"/>
                  <a:ext cx="668" cy="1087"/>
                </a:xfrm>
                <a:custGeom>
                  <a:avLst/>
                  <a:gdLst>
                    <a:gd name="T0" fmla="*/ 135 w 677"/>
                    <a:gd name="T1" fmla="*/ 1033 h 1085"/>
                    <a:gd name="T2" fmla="*/ 199 w 677"/>
                    <a:gd name="T3" fmla="*/ 950 h 1085"/>
                    <a:gd name="T4" fmla="*/ 199 w 677"/>
                    <a:gd name="T5" fmla="*/ 892 h 1085"/>
                    <a:gd name="T6" fmla="*/ 296 w 677"/>
                    <a:gd name="T7" fmla="*/ 866 h 1085"/>
                    <a:gd name="T8" fmla="*/ 399 w 677"/>
                    <a:gd name="T9" fmla="*/ 821 h 1085"/>
                    <a:gd name="T10" fmla="*/ 477 w 677"/>
                    <a:gd name="T11" fmla="*/ 757 h 1085"/>
                    <a:gd name="T12" fmla="*/ 548 w 677"/>
                    <a:gd name="T13" fmla="*/ 667 h 1085"/>
                    <a:gd name="T14" fmla="*/ 605 w 677"/>
                    <a:gd name="T15" fmla="*/ 584 h 1085"/>
                    <a:gd name="T16" fmla="*/ 644 w 677"/>
                    <a:gd name="T17" fmla="*/ 481 h 1085"/>
                    <a:gd name="T18" fmla="*/ 658 w 677"/>
                    <a:gd name="T19" fmla="*/ 385 h 1085"/>
                    <a:gd name="T20" fmla="*/ 677 w 677"/>
                    <a:gd name="T21" fmla="*/ 309 h 1085"/>
                    <a:gd name="T22" fmla="*/ 677 w 677"/>
                    <a:gd name="T23" fmla="*/ 180 h 1085"/>
                    <a:gd name="T24" fmla="*/ 650 w 677"/>
                    <a:gd name="T25" fmla="*/ 97 h 1085"/>
                    <a:gd name="T26" fmla="*/ 612 w 677"/>
                    <a:gd name="T27" fmla="*/ 33 h 1085"/>
                    <a:gd name="T28" fmla="*/ 554 w 677"/>
                    <a:gd name="T29" fmla="*/ 0 h 1085"/>
                    <a:gd name="T30" fmla="*/ 587 w 677"/>
                    <a:gd name="T31" fmla="*/ 58 h 1085"/>
                    <a:gd name="T32" fmla="*/ 625 w 677"/>
                    <a:gd name="T33" fmla="*/ 123 h 1085"/>
                    <a:gd name="T34" fmla="*/ 644 w 677"/>
                    <a:gd name="T35" fmla="*/ 193 h 1085"/>
                    <a:gd name="T36" fmla="*/ 638 w 677"/>
                    <a:gd name="T37" fmla="*/ 270 h 1085"/>
                    <a:gd name="T38" fmla="*/ 632 w 677"/>
                    <a:gd name="T39" fmla="*/ 360 h 1085"/>
                    <a:gd name="T40" fmla="*/ 612 w 677"/>
                    <a:gd name="T41" fmla="*/ 469 h 1085"/>
                    <a:gd name="T42" fmla="*/ 587 w 677"/>
                    <a:gd name="T43" fmla="*/ 553 h 1085"/>
                    <a:gd name="T44" fmla="*/ 528 w 677"/>
                    <a:gd name="T45" fmla="*/ 635 h 1085"/>
                    <a:gd name="T46" fmla="*/ 471 w 677"/>
                    <a:gd name="T47" fmla="*/ 712 h 1085"/>
                    <a:gd name="T48" fmla="*/ 406 w 677"/>
                    <a:gd name="T49" fmla="*/ 770 h 1085"/>
                    <a:gd name="T50" fmla="*/ 316 w 677"/>
                    <a:gd name="T51" fmla="*/ 821 h 1085"/>
                    <a:gd name="T52" fmla="*/ 238 w 677"/>
                    <a:gd name="T53" fmla="*/ 854 h 1085"/>
                    <a:gd name="T54" fmla="*/ 155 w 677"/>
                    <a:gd name="T55" fmla="*/ 860 h 1085"/>
                    <a:gd name="T56" fmla="*/ 96 w 677"/>
                    <a:gd name="T57" fmla="*/ 841 h 1085"/>
                    <a:gd name="T58" fmla="*/ 57 w 677"/>
                    <a:gd name="T59" fmla="*/ 886 h 1085"/>
                    <a:gd name="T60" fmla="*/ 0 w 677"/>
                    <a:gd name="T61" fmla="*/ 970 h 1085"/>
                    <a:gd name="T62" fmla="*/ 45 w 677"/>
                    <a:gd name="T63" fmla="*/ 1015 h 1085"/>
                    <a:gd name="T64" fmla="*/ 122 w 677"/>
                    <a:gd name="T65" fmla="*/ 917 h 1085"/>
                    <a:gd name="T66" fmla="*/ 167 w 677"/>
                    <a:gd name="T67" fmla="*/ 925 h 1085"/>
                    <a:gd name="T68" fmla="*/ 71 w 677"/>
                    <a:gd name="T69" fmla="*/ 1040 h 1085"/>
                    <a:gd name="T70" fmla="*/ 96 w 677"/>
                    <a:gd name="T71" fmla="*/ 1085 h 1085"/>
                    <a:gd name="T72" fmla="*/ 135 w 677"/>
                    <a:gd name="T73" fmla="*/ 1033 h 1085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677"/>
                    <a:gd name="T112" fmla="*/ 0 h 1085"/>
                    <a:gd name="T113" fmla="*/ 677 w 677"/>
                    <a:gd name="T114" fmla="*/ 1085 h 1085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677" h="1085">
                      <a:moveTo>
                        <a:pt x="135" y="1033"/>
                      </a:moveTo>
                      <a:lnTo>
                        <a:pt x="199" y="950"/>
                      </a:lnTo>
                      <a:lnTo>
                        <a:pt x="199" y="892"/>
                      </a:lnTo>
                      <a:lnTo>
                        <a:pt x="296" y="866"/>
                      </a:lnTo>
                      <a:lnTo>
                        <a:pt x="399" y="821"/>
                      </a:lnTo>
                      <a:lnTo>
                        <a:pt x="477" y="757"/>
                      </a:lnTo>
                      <a:lnTo>
                        <a:pt x="548" y="667"/>
                      </a:lnTo>
                      <a:lnTo>
                        <a:pt x="605" y="584"/>
                      </a:lnTo>
                      <a:lnTo>
                        <a:pt x="644" y="481"/>
                      </a:lnTo>
                      <a:lnTo>
                        <a:pt x="658" y="385"/>
                      </a:lnTo>
                      <a:lnTo>
                        <a:pt x="677" y="309"/>
                      </a:lnTo>
                      <a:lnTo>
                        <a:pt x="677" y="180"/>
                      </a:lnTo>
                      <a:lnTo>
                        <a:pt x="650" y="97"/>
                      </a:lnTo>
                      <a:lnTo>
                        <a:pt x="612" y="33"/>
                      </a:lnTo>
                      <a:lnTo>
                        <a:pt x="554" y="0"/>
                      </a:lnTo>
                      <a:lnTo>
                        <a:pt x="587" y="58"/>
                      </a:lnTo>
                      <a:lnTo>
                        <a:pt x="625" y="123"/>
                      </a:lnTo>
                      <a:lnTo>
                        <a:pt x="644" y="193"/>
                      </a:lnTo>
                      <a:lnTo>
                        <a:pt x="638" y="270"/>
                      </a:lnTo>
                      <a:lnTo>
                        <a:pt x="632" y="360"/>
                      </a:lnTo>
                      <a:lnTo>
                        <a:pt x="612" y="469"/>
                      </a:lnTo>
                      <a:lnTo>
                        <a:pt x="587" y="553"/>
                      </a:lnTo>
                      <a:lnTo>
                        <a:pt x="528" y="635"/>
                      </a:lnTo>
                      <a:lnTo>
                        <a:pt x="471" y="712"/>
                      </a:lnTo>
                      <a:lnTo>
                        <a:pt x="406" y="770"/>
                      </a:lnTo>
                      <a:lnTo>
                        <a:pt x="316" y="821"/>
                      </a:lnTo>
                      <a:lnTo>
                        <a:pt x="238" y="854"/>
                      </a:lnTo>
                      <a:lnTo>
                        <a:pt x="155" y="860"/>
                      </a:lnTo>
                      <a:lnTo>
                        <a:pt x="96" y="841"/>
                      </a:lnTo>
                      <a:lnTo>
                        <a:pt x="57" y="886"/>
                      </a:lnTo>
                      <a:lnTo>
                        <a:pt x="0" y="970"/>
                      </a:lnTo>
                      <a:lnTo>
                        <a:pt x="45" y="1015"/>
                      </a:lnTo>
                      <a:lnTo>
                        <a:pt x="122" y="917"/>
                      </a:lnTo>
                      <a:lnTo>
                        <a:pt x="167" y="925"/>
                      </a:lnTo>
                      <a:lnTo>
                        <a:pt x="71" y="1040"/>
                      </a:lnTo>
                      <a:lnTo>
                        <a:pt x="96" y="1085"/>
                      </a:lnTo>
                      <a:lnTo>
                        <a:pt x="135" y="10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66" name="Freeform 11"/>
                <p:cNvSpPr>
                  <a:spLocks/>
                </p:cNvSpPr>
                <p:nvPr/>
              </p:nvSpPr>
              <p:spPr bwMode="auto">
                <a:xfrm>
                  <a:off x="1232" y="187"/>
                  <a:ext cx="652" cy="906"/>
                </a:xfrm>
                <a:custGeom>
                  <a:avLst/>
                  <a:gdLst>
                    <a:gd name="T0" fmla="*/ 90 w 652"/>
                    <a:gd name="T1" fmla="*/ 888 h 907"/>
                    <a:gd name="T2" fmla="*/ 45 w 652"/>
                    <a:gd name="T3" fmla="*/ 823 h 907"/>
                    <a:gd name="T4" fmla="*/ 13 w 652"/>
                    <a:gd name="T5" fmla="*/ 759 h 907"/>
                    <a:gd name="T6" fmla="*/ 0 w 652"/>
                    <a:gd name="T7" fmla="*/ 675 h 907"/>
                    <a:gd name="T8" fmla="*/ 6 w 652"/>
                    <a:gd name="T9" fmla="*/ 572 h 907"/>
                    <a:gd name="T10" fmla="*/ 26 w 652"/>
                    <a:gd name="T11" fmla="*/ 457 h 907"/>
                    <a:gd name="T12" fmla="*/ 65 w 652"/>
                    <a:gd name="T13" fmla="*/ 334 h 907"/>
                    <a:gd name="T14" fmla="*/ 123 w 652"/>
                    <a:gd name="T15" fmla="*/ 225 h 907"/>
                    <a:gd name="T16" fmla="*/ 214 w 652"/>
                    <a:gd name="T17" fmla="*/ 116 h 907"/>
                    <a:gd name="T18" fmla="*/ 336 w 652"/>
                    <a:gd name="T19" fmla="*/ 38 h 907"/>
                    <a:gd name="T20" fmla="*/ 446 w 652"/>
                    <a:gd name="T21" fmla="*/ 0 h 907"/>
                    <a:gd name="T22" fmla="*/ 523 w 652"/>
                    <a:gd name="T23" fmla="*/ 6 h 907"/>
                    <a:gd name="T24" fmla="*/ 587 w 652"/>
                    <a:gd name="T25" fmla="*/ 32 h 907"/>
                    <a:gd name="T26" fmla="*/ 652 w 652"/>
                    <a:gd name="T27" fmla="*/ 77 h 907"/>
                    <a:gd name="T28" fmla="*/ 640 w 652"/>
                    <a:gd name="T29" fmla="*/ 116 h 907"/>
                    <a:gd name="T30" fmla="*/ 562 w 652"/>
                    <a:gd name="T31" fmla="*/ 57 h 907"/>
                    <a:gd name="T32" fmla="*/ 516 w 652"/>
                    <a:gd name="T33" fmla="*/ 38 h 907"/>
                    <a:gd name="T34" fmla="*/ 452 w 652"/>
                    <a:gd name="T35" fmla="*/ 38 h 907"/>
                    <a:gd name="T36" fmla="*/ 394 w 652"/>
                    <a:gd name="T37" fmla="*/ 57 h 907"/>
                    <a:gd name="T38" fmla="*/ 322 w 652"/>
                    <a:gd name="T39" fmla="*/ 83 h 907"/>
                    <a:gd name="T40" fmla="*/ 271 w 652"/>
                    <a:gd name="T41" fmla="*/ 122 h 907"/>
                    <a:gd name="T42" fmla="*/ 214 w 652"/>
                    <a:gd name="T43" fmla="*/ 161 h 907"/>
                    <a:gd name="T44" fmla="*/ 175 w 652"/>
                    <a:gd name="T45" fmla="*/ 218 h 907"/>
                    <a:gd name="T46" fmla="*/ 136 w 652"/>
                    <a:gd name="T47" fmla="*/ 283 h 907"/>
                    <a:gd name="T48" fmla="*/ 98 w 652"/>
                    <a:gd name="T49" fmla="*/ 359 h 907"/>
                    <a:gd name="T50" fmla="*/ 65 w 652"/>
                    <a:gd name="T51" fmla="*/ 443 h 907"/>
                    <a:gd name="T52" fmla="*/ 45 w 652"/>
                    <a:gd name="T53" fmla="*/ 547 h 907"/>
                    <a:gd name="T54" fmla="*/ 45 w 652"/>
                    <a:gd name="T55" fmla="*/ 662 h 907"/>
                    <a:gd name="T56" fmla="*/ 51 w 652"/>
                    <a:gd name="T57" fmla="*/ 759 h 907"/>
                    <a:gd name="T58" fmla="*/ 98 w 652"/>
                    <a:gd name="T59" fmla="*/ 843 h 907"/>
                    <a:gd name="T60" fmla="*/ 187 w 652"/>
                    <a:gd name="T61" fmla="*/ 907 h 907"/>
                    <a:gd name="T62" fmla="*/ 90 w 652"/>
                    <a:gd name="T63" fmla="*/ 888 h 90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652"/>
                    <a:gd name="T97" fmla="*/ 0 h 907"/>
                    <a:gd name="T98" fmla="*/ 652 w 652"/>
                    <a:gd name="T99" fmla="*/ 907 h 907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652" h="907">
                      <a:moveTo>
                        <a:pt x="90" y="888"/>
                      </a:moveTo>
                      <a:lnTo>
                        <a:pt x="45" y="823"/>
                      </a:lnTo>
                      <a:lnTo>
                        <a:pt x="13" y="759"/>
                      </a:lnTo>
                      <a:lnTo>
                        <a:pt x="0" y="675"/>
                      </a:lnTo>
                      <a:lnTo>
                        <a:pt x="6" y="572"/>
                      </a:lnTo>
                      <a:lnTo>
                        <a:pt x="26" y="457"/>
                      </a:lnTo>
                      <a:lnTo>
                        <a:pt x="65" y="334"/>
                      </a:lnTo>
                      <a:lnTo>
                        <a:pt x="123" y="225"/>
                      </a:lnTo>
                      <a:lnTo>
                        <a:pt x="214" y="116"/>
                      </a:lnTo>
                      <a:lnTo>
                        <a:pt x="336" y="38"/>
                      </a:lnTo>
                      <a:lnTo>
                        <a:pt x="446" y="0"/>
                      </a:lnTo>
                      <a:lnTo>
                        <a:pt x="523" y="6"/>
                      </a:lnTo>
                      <a:lnTo>
                        <a:pt x="587" y="32"/>
                      </a:lnTo>
                      <a:lnTo>
                        <a:pt x="652" y="77"/>
                      </a:lnTo>
                      <a:lnTo>
                        <a:pt x="640" y="116"/>
                      </a:lnTo>
                      <a:lnTo>
                        <a:pt x="562" y="57"/>
                      </a:lnTo>
                      <a:lnTo>
                        <a:pt x="516" y="38"/>
                      </a:lnTo>
                      <a:lnTo>
                        <a:pt x="452" y="38"/>
                      </a:lnTo>
                      <a:lnTo>
                        <a:pt x="394" y="57"/>
                      </a:lnTo>
                      <a:lnTo>
                        <a:pt x="322" y="83"/>
                      </a:lnTo>
                      <a:lnTo>
                        <a:pt x="271" y="122"/>
                      </a:lnTo>
                      <a:lnTo>
                        <a:pt x="214" y="161"/>
                      </a:lnTo>
                      <a:lnTo>
                        <a:pt x="175" y="218"/>
                      </a:lnTo>
                      <a:lnTo>
                        <a:pt x="136" y="283"/>
                      </a:lnTo>
                      <a:lnTo>
                        <a:pt x="98" y="359"/>
                      </a:lnTo>
                      <a:lnTo>
                        <a:pt x="65" y="443"/>
                      </a:lnTo>
                      <a:lnTo>
                        <a:pt x="45" y="547"/>
                      </a:lnTo>
                      <a:lnTo>
                        <a:pt x="45" y="662"/>
                      </a:lnTo>
                      <a:lnTo>
                        <a:pt x="51" y="759"/>
                      </a:lnTo>
                      <a:lnTo>
                        <a:pt x="98" y="843"/>
                      </a:lnTo>
                      <a:lnTo>
                        <a:pt x="187" y="907"/>
                      </a:lnTo>
                      <a:lnTo>
                        <a:pt x="90" y="88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67" name="Freeform 12"/>
                <p:cNvSpPr>
                  <a:spLocks/>
                </p:cNvSpPr>
                <p:nvPr/>
              </p:nvSpPr>
              <p:spPr bwMode="auto">
                <a:xfrm>
                  <a:off x="1646" y="424"/>
                  <a:ext cx="73" cy="237"/>
                </a:xfrm>
                <a:custGeom>
                  <a:avLst/>
                  <a:gdLst>
                    <a:gd name="T0" fmla="*/ 0 w 74"/>
                    <a:gd name="T1" fmla="*/ 0 h 238"/>
                    <a:gd name="T2" fmla="*/ 38 w 74"/>
                    <a:gd name="T3" fmla="*/ 46 h 238"/>
                    <a:gd name="T4" fmla="*/ 59 w 74"/>
                    <a:gd name="T5" fmla="*/ 100 h 238"/>
                    <a:gd name="T6" fmla="*/ 74 w 74"/>
                    <a:gd name="T7" fmla="*/ 178 h 238"/>
                    <a:gd name="T8" fmla="*/ 66 w 74"/>
                    <a:gd name="T9" fmla="*/ 238 h 238"/>
                    <a:gd name="T10" fmla="*/ 44 w 74"/>
                    <a:gd name="T11" fmla="*/ 212 h 238"/>
                    <a:gd name="T12" fmla="*/ 38 w 74"/>
                    <a:gd name="T13" fmla="*/ 146 h 238"/>
                    <a:gd name="T14" fmla="*/ 15 w 74"/>
                    <a:gd name="T15" fmla="*/ 72 h 238"/>
                    <a:gd name="T16" fmla="*/ 0 w 74"/>
                    <a:gd name="T17" fmla="*/ 0 h 238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74"/>
                    <a:gd name="T28" fmla="*/ 0 h 238"/>
                    <a:gd name="T29" fmla="*/ 74 w 74"/>
                    <a:gd name="T30" fmla="*/ 238 h 238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74" h="238">
                      <a:moveTo>
                        <a:pt x="0" y="0"/>
                      </a:moveTo>
                      <a:lnTo>
                        <a:pt x="38" y="46"/>
                      </a:lnTo>
                      <a:lnTo>
                        <a:pt x="59" y="100"/>
                      </a:lnTo>
                      <a:lnTo>
                        <a:pt x="74" y="178"/>
                      </a:lnTo>
                      <a:lnTo>
                        <a:pt x="66" y="238"/>
                      </a:lnTo>
                      <a:lnTo>
                        <a:pt x="44" y="212"/>
                      </a:lnTo>
                      <a:lnTo>
                        <a:pt x="38" y="146"/>
                      </a:lnTo>
                      <a:lnTo>
                        <a:pt x="15" y="7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68" name="Freeform 13"/>
                <p:cNvSpPr>
                  <a:spLocks/>
                </p:cNvSpPr>
                <p:nvPr/>
              </p:nvSpPr>
              <p:spPr bwMode="auto">
                <a:xfrm>
                  <a:off x="659" y="1154"/>
                  <a:ext cx="696" cy="747"/>
                </a:xfrm>
                <a:custGeom>
                  <a:avLst/>
                  <a:gdLst>
                    <a:gd name="T0" fmla="*/ 620 w 697"/>
                    <a:gd name="T1" fmla="*/ 0 h 747"/>
                    <a:gd name="T2" fmla="*/ 516 w 697"/>
                    <a:gd name="T3" fmla="*/ 19 h 747"/>
                    <a:gd name="T4" fmla="*/ 426 w 697"/>
                    <a:gd name="T5" fmla="*/ 45 h 747"/>
                    <a:gd name="T6" fmla="*/ 323 w 697"/>
                    <a:gd name="T7" fmla="*/ 117 h 747"/>
                    <a:gd name="T8" fmla="*/ 226 w 697"/>
                    <a:gd name="T9" fmla="*/ 207 h 747"/>
                    <a:gd name="T10" fmla="*/ 136 w 697"/>
                    <a:gd name="T11" fmla="*/ 317 h 747"/>
                    <a:gd name="T12" fmla="*/ 39 w 697"/>
                    <a:gd name="T13" fmla="*/ 464 h 747"/>
                    <a:gd name="T14" fmla="*/ 0 w 697"/>
                    <a:gd name="T15" fmla="*/ 568 h 747"/>
                    <a:gd name="T16" fmla="*/ 0 w 697"/>
                    <a:gd name="T17" fmla="*/ 606 h 747"/>
                    <a:gd name="T18" fmla="*/ 39 w 697"/>
                    <a:gd name="T19" fmla="*/ 651 h 747"/>
                    <a:gd name="T20" fmla="*/ 90 w 697"/>
                    <a:gd name="T21" fmla="*/ 709 h 747"/>
                    <a:gd name="T22" fmla="*/ 175 w 697"/>
                    <a:gd name="T23" fmla="*/ 747 h 747"/>
                    <a:gd name="T24" fmla="*/ 233 w 697"/>
                    <a:gd name="T25" fmla="*/ 721 h 747"/>
                    <a:gd name="T26" fmla="*/ 330 w 697"/>
                    <a:gd name="T27" fmla="*/ 599 h 747"/>
                    <a:gd name="T28" fmla="*/ 426 w 697"/>
                    <a:gd name="T29" fmla="*/ 476 h 747"/>
                    <a:gd name="T30" fmla="*/ 516 w 697"/>
                    <a:gd name="T31" fmla="*/ 329 h 747"/>
                    <a:gd name="T32" fmla="*/ 607 w 697"/>
                    <a:gd name="T33" fmla="*/ 207 h 747"/>
                    <a:gd name="T34" fmla="*/ 697 w 697"/>
                    <a:gd name="T35" fmla="*/ 97 h 747"/>
                    <a:gd name="T36" fmla="*/ 679 w 697"/>
                    <a:gd name="T37" fmla="*/ 33 h 747"/>
                    <a:gd name="T38" fmla="*/ 620 w 697"/>
                    <a:gd name="T39" fmla="*/ 39 h 747"/>
                    <a:gd name="T40" fmla="*/ 607 w 697"/>
                    <a:gd name="T41" fmla="*/ 90 h 747"/>
                    <a:gd name="T42" fmla="*/ 581 w 697"/>
                    <a:gd name="T43" fmla="*/ 168 h 747"/>
                    <a:gd name="T44" fmla="*/ 504 w 697"/>
                    <a:gd name="T45" fmla="*/ 272 h 747"/>
                    <a:gd name="T46" fmla="*/ 446 w 697"/>
                    <a:gd name="T47" fmla="*/ 368 h 747"/>
                    <a:gd name="T48" fmla="*/ 375 w 697"/>
                    <a:gd name="T49" fmla="*/ 464 h 747"/>
                    <a:gd name="T50" fmla="*/ 330 w 697"/>
                    <a:gd name="T51" fmla="*/ 548 h 747"/>
                    <a:gd name="T52" fmla="*/ 245 w 697"/>
                    <a:gd name="T53" fmla="*/ 638 h 747"/>
                    <a:gd name="T54" fmla="*/ 194 w 697"/>
                    <a:gd name="T55" fmla="*/ 696 h 747"/>
                    <a:gd name="T56" fmla="*/ 155 w 697"/>
                    <a:gd name="T57" fmla="*/ 709 h 747"/>
                    <a:gd name="T58" fmla="*/ 84 w 697"/>
                    <a:gd name="T59" fmla="*/ 676 h 747"/>
                    <a:gd name="T60" fmla="*/ 52 w 697"/>
                    <a:gd name="T61" fmla="*/ 619 h 747"/>
                    <a:gd name="T62" fmla="*/ 45 w 697"/>
                    <a:gd name="T63" fmla="*/ 568 h 747"/>
                    <a:gd name="T64" fmla="*/ 78 w 697"/>
                    <a:gd name="T65" fmla="*/ 484 h 747"/>
                    <a:gd name="T66" fmla="*/ 129 w 697"/>
                    <a:gd name="T67" fmla="*/ 386 h 747"/>
                    <a:gd name="T68" fmla="*/ 200 w 697"/>
                    <a:gd name="T69" fmla="*/ 278 h 747"/>
                    <a:gd name="T70" fmla="*/ 298 w 697"/>
                    <a:gd name="T71" fmla="*/ 188 h 747"/>
                    <a:gd name="T72" fmla="*/ 381 w 697"/>
                    <a:gd name="T73" fmla="*/ 117 h 747"/>
                    <a:gd name="T74" fmla="*/ 477 w 697"/>
                    <a:gd name="T75" fmla="*/ 65 h 747"/>
                    <a:gd name="T76" fmla="*/ 555 w 697"/>
                    <a:gd name="T77" fmla="*/ 52 h 747"/>
                    <a:gd name="T78" fmla="*/ 614 w 697"/>
                    <a:gd name="T79" fmla="*/ 39 h 747"/>
                    <a:gd name="T80" fmla="*/ 620 w 697"/>
                    <a:gd name="T81" fmla="*/ 0 h 747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697"/>
                    <a:gd name="T124" fmla="*/ 0 h 747"/>
                    <a:gd name="T125" fmla="*/ 697 w 697"/>
                    <a:gd name="T126" fmla="*/ 747 h 747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697" h="747">
                      <a:moveTo>
                        <a:pt x="620" y="0"/>
                      </a:moveTo>
                      <a:lnTo>
                        <a:pt x="516" y="19"/>
                      </a:lnTo>
                      <a:lnTo>
                        <a:pt x="426" y="45"/>
                      </a:lnTo>
                      <a:lnTo>
                        <a:pt x="323" y="117"/>
                      </a:lnTo>
                      <a:lnTo>
                        <a:pt x="226" y="207"/>
                      </a:lnTo>
                      <a:lnTo>
                        <a:pt x="136" y="317"/>
                      </a:lnTo>
                      <a:lnTo>
                        <a:pt x="39" y="464"/>
                      </a:lnTo>
                      <a:lnTo>
                        <a:pt x="0" y="568"/>
                      </a:lnTo>
                      <a:lnTo>
                        <a:pt x="0" y="606"/>
                      </a:lnTo>
                      <a:lnTo>
                        <a:pt x="39" y="651"/>
                      </a:lnTo>
                      <a:lnTo>
                        <a:pt x="90" y="709"/>
                      </a:lnTo>
                      <a:lnTo>
                        <a:pt x="175" y="747"/>
                      </a:lnTo>
                      <a:lnTo>
                        <a:pt x="233" y="721"/>
                      </a:lnTo>
                      <a:lnTo>
                        <a:pt x="330" y="599"/>
                      </a:lnTo>
                      <a:lnTo>
                        <a:pt x="426" y="476"/>
                      </a:lnTo>
                      <a:lnTo>
                        <a:pt x="516" y="329"/>
                      </a:lnTo>
                      <a:lnTo>
                        <a:pt x="607" y="207"/>
                      </a:lnTo>
                      <a:lnTo>
                        <a:pt x="697" y="97"/>
                      </a:lnTo>
                      <a:lnTo>
                        <a:pt x="679" y="33"/>
                      </a:lnTo>
                      <a:lnTo>
                        <a:pt x="620" y="39"/>
                      </a:lnTo>
                      <a:lnTo>
                        <a:pt x="607" y="90"/>
                      </a:lnTo>
                      <a:lnTo>
                        <a:pt x="581" y="168"/>
                      </a:lnTo>
                      <a:lnTo>
                        <a:pt x="504" y="272"/>
                      </a:lnTo>
                      <a:lnTo>
                        <a:pt x="446" y="368"/>
                      </a:lnTo>
                      <a:lnTo>
                        <a:pt x="375" y="464"/>
                      </a:lnTo>
                      <a:lnTo>
                        <a:pt x="330" y="548"/>
                      </a:lnTo>
                      <a:lnTo>
                        <a:pt x="245" y="638"/>
                      </a:lnTo>
                      <a:lnTo>
                        <a:pt x="194" y="696"/>
                      </a:lnTo>
                      <a:lnTo>
                        <a:pt x="155" y="709"/>
                      </a:lnTo>
                      <a:lnTo>
                        <a:pt x="84" y="676"/>
                      </a:lnTo>
                      <a:lnTo>
                        <a:pt x="52" y="619"/>
                      </a:lnTo>
                      <a:lnTo>
                        <a:pt x="45" y="568"/>
                      </a:lnTo>
                      <a:lnTo>
                        <a:pt x="78" y="484"/>
                      </a:lnTo>
                      <a:lnTo>
                        <a:pt x="129" y="386"/>
                      </a:lnTo>
                      <a:lnTo>
                        <a:pt x="200" y="278"/>
                      </a:lnTo>
                      <a:lnTo>
                        <a:pt x="298" y="188"/>
                      </a:lnTo>
                      <a:lnTo>
                        <a:pt x="381" y="117"/>
                      </a:lnTo>
                      <a:lnTo>
                        <a:pt x="477" y="65"/>
                      </a:lnTo>
                      <a:lnTo>
                        <a:pt x="555" y="52"/>
                      </a:lnTo>
                      <a:lnTo>
                        <a:pt x="614" y="39"/>
                      </a:lnTo>
                      <a:lnTo>
                        <a:pt x="62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  <p:grpSp>
            <p:nvGrpSpPr>
              <p:cNvPr id="26678" name="Group 21"/>
              <p:cNvGrpSpPr>
                <a:grpSpLocks/>
              </p:cNvGrpSpPr>
              <p:nvPr/>
            </p:nvGrpSpPr>
            <p:grpSpPr bwMode="auto">
              <a:xfrm>
                <a:off x="0" y="432"/>
                <a:ext cx="1185" cy="2018"/>
                <a:chOff x="143" y="144"/>
                <a:chExt cx="1185" cy="2018"/>
              </a:xfrm>
            </p:grpSpPr>
            <p:sp>
              <p:nvSpPr>
                <p:cNvPr id="56" name="Freeform 15"/>
                <p:cNvSpPr>
                  <a:spLocks/>
                </p:cNvSpPr>
                <p:nvPr/>
              </p:nvSpPr>
              <p:spPr bwMode="auto">
                <a:xfrm>
                  <a:off x="760" y="133"/>
                  <a:ext cx="461" cy="393"/>
                </a:xfrm>
                <a:custGeom>
                  <a:avLst/>
                  <a:gdLst>
                    <a:gd name="T0" fmla="*/ 318 w 461"/>
                    <a:gd name="T1" fmla="*/ 229 h 391"/>
                    <a:gd name="T2" fmla="*/ 357 w 461"/>
                    <a:gd name="T3" fmla="*/ 162 h 391"/>
                    <a:gd name="T4" fmla="*/ 376 w 461"/>
                    <a:gd name="T5" fmla="*/ 97 h 391"/>
                    <a:gd name="T6" fmla="*/ 363 w 461"/>
                    <a:gd name="T7" fmla="*/ 52 h 391"/>
                    <a:gd name="T8" fmla="*/ 343 w 461"/>
                    <a:gd name="T9" fmla="*/ 20 h 391"/>
                    <a:gd name="T10" fmla="*/ 292 w 461"/>
                    <a:gd name="T11" fmla="*/ 0 h 391"/>
                    <a:gd name="T12" fmla="*/ 233 w 461"/>
                    <a:gd name="T13" fmla="*/ 0 h 391"/>
                    <a:gd name="T14" fmla="*/ 150 w 461"/>
                    <a:gd name="T15" fmla="*/ 26 h 391"/>
                    <a:gd name="T16" fmla="*/ 65 w 461"/>
                    <a:gd name="T17" fmla="*/ 104 h 391"/>
                    <a:gd name="T18" fmla="*/ 12 w 461"/>
                    <a:gd name="T19" fmla="*/ 189 h 391"/>
                    <a:gd name="T20" fmla="*/ 0 w 461"/>
                    <a:gd name="T21" fmla="*/ 280 h 391"/>
                    <a:gd name="T22" fmla="*/ 20 w 461"/>
                    <a:gd name="T23" fmla="*/ 332 h 391"/>
                    <a:gd name="T24" fmla="*/ 65 w 461"/>
                    <a:gd name="T25" fmla="*/ 371 h 391"/>
                    <a:gd name="T26" fmla="*/ 123 w 461"/>
                    <a:gd name="T27" fmla="*/ 391 h 391"/>
                    <a:gd name="T28" fmla="*/ 188 w 461"/>
                    <a:gd name="T29" fmla="*/ 378 h 391"/>
                    <a:gd name="T30" fmla="*/ 260 w 461"/>
                    <a:gd name="T31" fmla="*/ 332 h 391"/>
                    <a:gd name="T32" fmla="*/ 298 w 461"/>
                    <a:gd name="T33" fmla="*/ 287 h 391"/>
                    <a:gd name="T34" fmla="*/ 376 w 461"/>
                    <a:gd name="T35" fmla="*/ 326 h 391"/>
                    <a:gd name="T36" fmla="*/ 428 w 461"/>
                    <a:gd name="T37" fmla="*/ 358 h 391"/>
                    <a:gd name="T38" fmla="*/ 448 w 461"/>
                    <a:gd name="T39" fmla="*/ 358 h 391"/>
                    <a:gd name="T40" fmla="*/ 461 w 461"/>
                    <a:gd name="T41" fmla="*/ 320 h 391"/>
                    <a:gd name="T42" fmla="*/ 441 w 461"/>
                    <a:gd name="T43" fmla="*/ 294 h 391"/>
                    <a:gd name="T44" fmla="*/ 389 w 461"/>
                    <a:gd name="T45" fmla="*/ 300 h 391"/>
                    <a:gd name="T46" fmla="*/ 351 w 461"/>
                    <a:gd name="T47" fmla="*/ 280 h 391"/>
                    <a:gd name="T48" fmla="*/ 318 w 461"/>
                    <a:gd name="T49" fmla="*/ 229 h 391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461"/>
                    <a:gd name="T76" fmla="*/ 0 h 391"/>
                    <a:gd name="T77" fmla="*/ 461 w 461"/>
                    <a:gd name="T78" fmla="*/ 391 h 391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461" h="391">
                      <a:moveTo>
                        <a:pt x="318" y="229"/>
                      </a:moveTo>
                      <a:lnTo>
                        <a:pt x="357" y="162"/>
                      </a:lnTo>
                      <a:lnTo>
                        <a:pt x="376" y="97"/>
                      </a:lnTo>
                      <a:lnTo>
                        <a:pt x="363" y="52"/>
                      </a:lnTo>
                      <a:lnTo>
                        <a:pt x="343" y="20"/>
                      </a:lnTo>
                      <a:lnTo>
                        <a:pt x="292" y="0"/>
                      </a:lnTo>
                      <a:lnTo>
                        <a:pt x="233" y="0"/>
                      </a:lnTo>
                      <a:lnTo>
                        <a:pt x="150" y="26"/>
                      </a:lnTo>
                      <a:lnTo>
                        <a:pt x="65" y="104"/>
                      </a:lnTo>
                      <a:lnTo>
                        <a:pt x="12" y="189"/>
                      </a:lnTo>
                      <a:lnTo>
                        <a:pt x="0" y="280"/>
                      </a:lnTo>
                      <a:lnTo>
                        <a:pt x="20" y="332"/>
                      </a:lnTo>
                      <a:lnTo>
                        <a:pt x="65" y="371"/>
                      </a:lnTo>
                      <a:lnTo>
                        <a:pt x="123" y="391"/>
                      </a:lnTo>
                      <a:lnTo>
                        <a:pt x="188" y="378"/>
                      </a:lnTo>
                      <a:lnTo>
                        <a:pt x="260" y="332"/>
                      </a:lnTo>
                      <a:lnTo>
                        <a:pt x="298" y="287"/>
                      </a:lnTo>
                      <a:lnTo>
                        <a:pt x="376" y="326"/>
                      </a:lnTo>
                      <a:lnTo>
                        <a:pt x="428" y="358"/>
                      </a:lnTo>
                      <a:lnTo>
                        <a:pt x="448" y="358"/>
                      </a:lnTo>
                      <a:lnTo>
                        <a:pt x="461" y="320"/>
                      </a:lnTo>
                      <a:lnTo>
                        <a:pt x="441" y="294"/>
                      </a:lnTo>
                      <a:lnTo>
                        <a:pt x="389" y="300"/>
                      </a:lnTo>
                      <a:lnTo>
                        <a:pt x="351" y="280"/>
                      </a:lnTo>
                      <a:lnTo>
                        <a:pt x="318" y="22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57" name="Freeform 16"/>
                <p:cNvSpPr>
                  <a:spLocks/>
                </p:cNvSpPr>
                <p:nvPr/>
              </p:nvSpPr>
              <p:spPr bwMode="auto">
                <a:xfrm>
                  <a:off x="385" y="543"/>
                  <a:ext cx="457" cy="647"/>
                </a:xfrm>
                <a:custGeom>
                  <a:avLst/>
                  <a:gdLst>
                    <a:gd name="T0" fmla="*/ 162 w 449"/>
                    <a:gd name="T1" fmla="*/ 97 h 646"/>
                    <a:gd name="T2" fmla="*/ 261 w 449"/>
                    <a:gd name="T3" fmla="*/ 26 h 646"/>
                    <a:gd name="T4" fmla="*/ 332 w 449"/>
                    <a:gd name="T5" fmla="*/ 0 h 646"/>
                    <a:gd name="T6" fmla="*/ 378 w 449"/>
                    <a:gd name="T7" fmla="*/ 0 h 646"/>
                    <a:gd name="T8" fmla="*/ 417 w 449"/>
                    <a:gd name="T9" fmla="*/ 20 h 646"/>
                    <a:gd name="T10" fmla="*/ 449 w 449"/>
                    <a:gd name="T11" fmla="*/ 71 h 646"/>
                    <a:gd name="T12" fmla="*/ 449 w 449"/>
                    <a:gd name="T13" fmla="*/ 116 h 646"/>
                    <a:gd name="T14" fmla="*/ 411 w 449"/>
                    <a:gd name="T15" fmla="*/ 200 h 646"/>
                    <a:gd name="T16" fmla="*/ 338 w 449"/>
                    <a:gd name="T17" fmla="*/ 252 h 646"/>
                    <a:gd name="T18" fmla="*/ 293 w 449"/>
                    <a:gd name="T19" fmla="*/ 310 h 646"/>
                    <a:gd name="T20" fmla="*/ 261 w 449"/>
                    <a:gd name="T21" fmla="*/ 381 h 646"/>
                    <a:gd name="T22" fmla="*/ 247 w 449"/>
                    <a:gd name="T23" fmla="*/ 471 h 646"/>
                    <a:gd name="T24" fmla="*/ 267 w 449"/>
                    <a:gd name="T25" fmla="*/ 542 h 646"/>
                    <a:gd name="T26" fmla="*/ 261 w 449"/>
                    <a:gd name="T27" fmla="*/ 595 h 646"/>
                    <a:gd name="T28" fmla="*/ 228 w 449"/>
                    <a:gd name="T29" fmla="*/ 626 h 646"/>
                    <a:gd name="T30" fmla="*/ 170 w 449"/>
                    <a:gd name="T31" fmla="*/ 646 h 646"/>
                    <a:gd name="T32" fmla="*/ 91 w 449"/>
                    <a:gd name="T33" fmla="*/ 613 h 646"/>
                    <a:gd name="T34" fmla="*/ 32 w 449"/>
                    <a:gd name="T35" fmla="*/ 556 h 646"/>
                    <a:gd name="T36" fmla="*/ 0 w 449"/>
                    <a:gd name="T37" fmla="*/ 446 h 646"/>
                    <a:gd name="T38" fmla="*/ 0 w 449"/>
                    <a:gd name="T39" fmla="*/ 355 h 646"/>
                    <a:gd name="T40" fmla="*/ 26 w 449"/>
                    <a:gd name="T41" fmla="*/ 259 h 646"/>
                    <a:gd name="T42" fmla="*/ 71 w 449"/>
                    <a:gd name="T43" fmla="*/ 187 h 646"/>
                    <a:gd name="T44" fmla="*/ 111 w 449"/>
                    <a:gd name="T45" fmla="*/ 136 h 646"/>
                    <a:gd name="T46" fmla="*/ 162 w 449"/>
                    <a:gd name="T47" fmla="*/ 97 h 64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449"/>
                    <a:gd name="T73" fmla="*/ 0 h 646"/>
                    <a:gd name="T74" fmla="*/ 449 w 449"/>
                    <a:gd name="T75" fmla="*/ 646 h 646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449" h="646">
                      <a:moveTo>
                        <a:pt x="162" y="97"/>
                      </a:moveTo>
                      <a:lnTo>
                        <a:pt x="261" y="26"/>
                      </a:lnTo>
                      <a:lnTo>
                        <a:pt x="332" y="0"/>
                      </a:lnTo>
                      <a:lnTo>
                        <a:pt x="378" y="0"/>
                      </a:lnTo>
                      <a:lnTo>
                        <a:pt x="417" y="20"/>
                      </a:lnTo>
                      <a:lnTo>
                        <a:pt x="449" y="71"/>
                      </a:lnTo>
                      <a:lnTo>
                        <a:pt x="449" y="116"/>
                      </a:lnTo>
                      <a:lnTo>
                        <a:pt x="411" y="200"/>
                      </a:lnTo>
                      <a:lnTo>
                        <a:pt x="338" y="252"/>
                      </a:lnTo>
                      <a:lnTo>
                        <a:pt x="293" y="310"/>
                      </a:lnTo>
                      <a:lnTo>
                        <a:pt x="261" y="381"/>
                      </a:lnTo>
                      <a:lnTo>
                        <a:pt x="247" y="471"/>
                      </a:lnTo>
                      <a:lnTo>
                        <a:pt x="267" y="542"/>
                      </a:lnTo>
                      <a:lnTo>
                        <a:pt x="261" y="595"/>
                      </a:lnTo>
                      <a:lnTo>
                        <a:pt x="228" y="626"/>
                      </a:lnTo>
                      <a:lnTo>
                        <a:pt x="170" y="646"/>
                      </a:lnTo>
                      <a:lnTo>
                        <a:pt x="91" y="613"/>
                      </a:lnTo>
                      <a:lnTo>
                        <a:pt x="32" y="556"/>
                      </a:lnTo>
                      <a:lnTo>
                        <a:pt x="0" y="446"/>
                      </a:lnTo>
                      <a:lnTo>
                        <a:pt x="0" y="355"/>
                      </a:lnTo>
                      <a:lnTo>
                        <a:pt x="26" y="259"/>
                      </a:lnTo>
                      <a:lnTo>
                        <a:pt x="71" y="187"/>
                      </a:lnTo>
                      <a:lnTo>
                        <a:pt x="111" y="136"/>
                      </a:lnTo>
                      <a:lnTo>
                        <a:pt x="162" y="9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58" name="Freeform 17"/>
                <p:cNvSpPr>
                  <a:spLocks/>
                </p:cNvSpPr>
                <p:nvPr/>
              </p:nvSpPr>
              <p:spPr bwMode="auto">
                <a:xfrm>
                  <a:off x="143" y="514"/>
                  <a:ext cx="607" cy="616"/>
                </a:xfrm>
                <a:custGeom>
                  <a:avLst/>
                  <a:gdLst>
                    <a:gd name="T0" fmla="*/ 497 w 607"/>
                    <a:gd name="T1" fmla="*/ 0 h 607"/>
                    <a:gd name="T2" fmla="*/ 607 w 607"/>
                    <a:gd name="T3" fmla="*/ 20 h 607"/>
                    <a:gd name="T4" fmla="*/ 594 w 607"/>
                    <a:gd name="T5" fmla="*/ 65 h 607"/>
                    <a:gd name="T6" fmla="*/ 529 w 607"/>
                    <a:gd name="T7" fmla="*/ 77 h 607"/>
                    <a:gd name="T8" fmla="*/ 458 w 607"/>
                    <a:gd name="T9" fmla="*/ 65 h 607"/>
                    <a:gd name="T10" fmla="*/ 354 w 607"/>
                    <a:gd name="T11" fmla="*/ 71 h 607"/>
                    <a:gd name="T12" fmla="*/ 232 w 607"/>
                    <a:gd name="T13" fmla="*/ 104 h 607"/>
                    <a:gd name="T14" fmla="*/ 122 w 607"/>
                    <a:gd name="T15" fmla="*/ 136 h 607"/>
                    <a:gd name="T16" fmla="*/ 83 w 607"/>
                    <a:gd name="T17" fmla="*/ 175 h 607"/>
                    <a:gd name="T18" fmla="*/ 90 w 607"/>
                    <a:gd name="T19" fmla="*/ 200 h 607"/>
                    <a:gd name="T20" fmla="*/ 142 w 607"/>
                    <a:gd name="T21" fmla="*/ 291 h 607"/>
                    <a:gd name="T22" fmla="*/ 187 w 607"/>
                    <a:gd name="T23" fmla="*/ 375 h 607"/>
                    <a:gd name="T24" fmla="*/ 238 w 607"/>
                    <a:gd name="T25" fmla="*/ 432 h 607"/>
                    <a:gd name="T26" fmla="*/ 265 w 607"/>
                    <a:gd name="T27" fmla="*/ 452 h 607"/>
                    <a:gd name="T28" fmla="*/ 258 w 607"/>
                    <a:gd name="T29" fmla="*/ 497 h 607"/>
                    <a:gd name="T30" fmla="*/ 200 w 607"/>
                    <a:gd name="T31" fmla="*/ 530 h 607"/>
                    <a:gd name="T32" fmla="*/ 155 w 607"/>
                    <a:gd name="T33" fmla="*/ 568 h 607"/>
                    <a:gd name="T34" fmla="*/ 136 w 607"/>
                    <a:gd name="T35" fmla="*/ 607 h 607"/>
                    <a:gd name="T36" fmla="*/ 97 w 607"/>
                    <a:gd name="T37" fmla="*/ 607 h 607"/>
                    <a:gd name="T38" fmla="*/ 90 w 607"/>
                    <a:gd name="T39" fmla="*/ 562 h 607"/>
                    <a:gd name="T40" fmla="*/ 136 w 607"/>
                    <a:gd name="T41" fmla="*/ 510 h 607"/>
                    <a:gd name="T42" fmla="*/ 193 w 607"/>
                    <a:gd name="T43" fmla="*/ 465 h 607"/>
                    <a:gd name="T44" fmla="*/ 187 w 607"/>
                    <a:gd name="T45" fmla="*/ 446 h 607"/>
                    <a:gd name="T46" fmla="*/ 136 w 607"/>
                    <a:gd name="T47" fmla="*/ 375 h 607"/>
                    <a:gd name="T48" fmla="*/ 77 w 607"/>
                    <a:gd name="T49" fmla="*/ 291 h 607"/>
                    <a:gd name="T50" fmla="*/ 26 w 607"/>
                    <a:gd name="T51" fmla="*/ 200 h 607"/>
                    <a:gd name="T52" fmla="*/ 0 w 607"/>
                    <a:gd name="T53" fmla="*/ 149 h 607"/>
                    <a:gd name="T54" fmla="*/ 38 w 607"/>
                    <a:gd name="T55" fmla="*/ 110 h 607"/>
                    <a:gd name="T56" fmla="*/ 122 w 607"/>
                    <a:gd name="T57" fmla="*/ 71 h 607"/>
                    <a:gd name="T58" fmla="*/ 271 w 607"/>
                    <a:gd name="T59" fmla="*/ 20 h 607"/>
                    <a:gd name="T60" fmla="*/ 407 w 607"/>
                    <a:gd name="T61" fmla="*/ 6 h 607"/>
                    <a:gd name="T62" fmla="*/ 497 w 607"/>
                    <a:gd name="T63" fmla="*/ 0 h 60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607"/>
                    <a:gd name="T97" fmla="*/ 0 h 607"/>
                    <a:gd name="T98" fmla="*/ 607 w 607"/>
                    <a:gd name="T99" fmla="*/ 607 h 607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607" h="607">
                      <a:moveTo>
                        <a:pt x="497" y="0"/>
                      </a:moveTo>
                      <a:lnTo>
                        <a:pt x="607" y="20"/>
                      </a:lnTo>
                      <a:lnTo>
                        <a:pt x="594" y="65"/>
                      </a:lnTo>
                      <a:lnTo>
                        <a:pt x="529" y="77"/>
                      </a:lnTo>
                      <a:lnTo>
                        <a:pt x="458" y="65"/>
                      </a:lnTo>
                      <a:lnTo>
                        <a:pt x="354" y="71"/>
                      </a:lnTo>
                      <a:lnTo>
                        <a:pt x="232" y="104"/>
                      </a:lnTo>
                      <a:lnTo>
                        <a:pt x="122" y="136"/>
                      </a:lnTo>
                      <a:lnTo>
                        <a:pt x="83" y="175"/>
                      </a:lnTo>
                      <a:lnTo>
                        <a:pt x="90" y="200"/>
                      </a:lnTo>
                      <a:lnTo>
                        <a:pt x="142" y="291"/>
                      </a:lnTo>
                      <a:lnTo>
                        <a:pt x="187" y="375"/>
                      </a:lnTo>
                      <a:lnTo>
                        <a:pt x="238" y="432"/>
                      </a:lnTo>
                      <a:lnTo>
                        <a:pt x="265" y="452"/>
                      </a:lnTo>
                      <a:lnTo>
                        <a:pt x="258" y="497"/>
                      </a:lnTo>
                      <a:lnTo>
                        <a:pt x="200" y="530"/>
                      </a:lnTo>
                      <a:lnTo>
                        <a:pt x="155" y="568"/>
                      </a:lnTo>
                      <a:lnTo>
                        <a:pt x="136" y="607"/>
                      </a:lnTo>
                      <a:lnTo>
                        <a:pt x="97" y="607"/>
                      </a:lnTo>
                      <a:lnTo>
                        <a:pt x="90" y="562"/>
                      </a:lnTo>
                      <a:lnTo>
                        <a:pt x="136" y="510"/>
                      </a:lnTo>
                      <a:lnTo>
                        <a:pt x="193" y="465"/>
                      </a:lnTo>
                      <a:lnTo>
                        <a:pt x="187" y="446"/>
                      </a:lnTo>
                      <a:lnTo>
                        <a:pt x="136" y="375"/>
                      </a:lnTo>
                      <a:lnTo>
                        <a:pt x="77" y="291"/>
                      </a:lnTo>
                      <a:lnTo>
                        <a:pt x="26" y="200"/>
                      </a:lnTo>
                      <a:lnTo>
                        <a:pt x="0" y="149"/>
                      </a:lnTo>
                      <a:lnTo>
                        <a:pt x="38" y="110"/>
                      </a:lnTo>
                      <a:lnTo>
                        <a:pt x="122" y="71"/>
                      </a:lnTo>
                      <a:lnTo>
                        <a:pt x="271" y="20"/>
                      </a:lnTo>
                      <a:lnTo>
                        <a:pt x="407" y="6"/>
                      </a:lnTo>
                      <a:lnTo>
                        <a:pt x="497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59" name="Freeform 18"/>
                <p:cNvSpPr>
                  <a:spLocks/>
                </p:cNvSpPr>
                <p:nvPr/>
              </p:nvSpPr>
              <p:spPr bwMode="auto">
                <a:xfrm>
                  <a:off x="754" y="597"/>
                  <a:ext cx="575" cy="611"/>
                </a:xfrm>
                <a:custGeom>
                  <a:avLst/>
                  <a:gdLst>
                    <a:gd name="T0" fmla="*/ 64 w 575"/>
                    <a:gd name="T1" fmla="*/ 0 h 608"/>
                    <a:gd name="T2" fmla="*/ 0 w 575"/>
                    <a:gd name="T3" fmla="*/ 20 h 608"/>
                    <a:gd name="T4" fmla="*/ 0 w 575"/>
                    <a:gd name="T5" fmla="*/ 65 h 608"/>
                    <a:gd name="T6" fmla="*/ 32 w 575"/>
                    <a:gd name="T7" fmla="*/ 98 h 608"/>
                    <a:gd name="T8" fmla="*/ 109 w 575"/>
                    <a:gd name="T9" fmla="*/ 143 h 608"/>
                    <a:gd name="T10" fmla="*/ 252 w 575"/>
                    <a:gd name="T11" fmla="*/ 234 h 608"/>
                    <a:gd name="T12" fmla="*/ 336 w 575"/>
                    <a:gd name="T13" fmla="*/ 291 h 608"/>
                    <a:gd name="T14" fmla="*/ 388 w 575"/>
                    <a:gd name="T15" fmla="*/ 375 h 608"/>
                    <a:gd name="T16" fmla="*/ 453 w 575"/>
                    <a:gd name="T17" fmla="*/ 486 h 608"/>
                    <a:gd name="T18" fmla="*/ 459 w 575"/>
                    <a:gd name="T19" fmla="*/ 576 h 608"/>
                    <a:gd name="T20" fmla="*/ 498 w 575"/>
                    <a:gd name="T21" fmla="*/ 608 h 608"/>
                    <a:gd name="T22" fmla="*/ 575 w 575"/>
                    <a:gd name="T23" fmla="*/ 537 h 608"/>
                    <a:gd name="T24" fmla="*/ 517 w 575"/>
                    <a:gd name="T25" fmla="*/ 505 h 608"/>
                    <a:gd name="T26" fmla="*/ 459 w 575"/>
                    <a:gd name="T27" fmla="*/ 407 h 608"/>
                    <a:gd name="T28" fmla="*/ 407 w 575"/>
                    <a:gd name="T29" fmla="*/ 317 h 608"/>
                    <a:gd name="T30" fmla="*/ 388 w 575"/>
                    <a:gd name="T31" fmla="*/ 265 h 608"/>
                    <a:gd name="T32" fmla="*/ 343 w 575"/>
                    <a:gd name="T33" fmla="*/ 208 h 608"/>
                    <a:gd name="T34" fmla="*/ 258 w 575"/>
                    <a:gd name="T35" fmla="*/ 143 h 608"/>
                    <a:gd name="T36" fmla="*/ 161 w 575"/>
                    <a:gd name="T37" fmla="*/ 78 h 608"/>
                    <a:gd name="T38" fmla="*/ 64 w 575"/>
                    <a:gd name="T39" fmla="*/ 0 h 608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575"/>
                    <a:gd name="T61" fmla="*/ 0 h 608"/>
                    <a:gd name="T62" fmla="*/ 575 w 575"/>
                    <a:gd name="T63" fmla="*/ 608 h 608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575" h="608">
                      <a:moveTo>
                        <a:pt x="64" y="0"/>
                      </a:moveTo>
                      <a:lnTo>
                        <a:pt x="0" y="20"/>
                      </a:lnTo>
                      <a:lnTo>
                        <a:pt x="0" y="65"/>
                      </a:lnTo>
                      <a:lnTo>
                        <a:pt x="32" y="98"/>
                      </a:lnTo>
                      <a:lnTo>
                        <a:pt x="109" y="143"/>
                      </a:lnTo>
                      <a:lnTo>
                        <a:pt x="252" y="234"/>
                      </a:lnTo>
                      <a:lnTo>
                        <a:pt x="336" y="291"/>
                      </a:lnTo>
                      <a:lnTo>
                        <a:pt x="388" y="375"/>
                      </a:lnTo>
                      <a:lnTo>
                        <a:pt x="453" y="486"/>
                      </a:lnTo>
                      <a:lnTo>
                        <a:pt x="459" y="576"/>
                      </a:lnTo>
                      <a:lnTo>
                        <a:pt x="498" y="608"/>
                      </a:lnTo>
                      <a:lnTo>
                        <a:pt x="575" y="537"/>
                      </a:lnTo>
                      <a:lnTo>
                        <a:pt x="517" y="505"/>
                      </a:lnTo>
                      <a:lnTo>
                        <a:pt x="459" y="407"/>
                      </a:lnTo>
                      <a:lnTo>
                        <a:pt x="407" y="317"/>
                      </a:lnTo>
                      <a:lnTo>
                        <a:pt x="388" y="265"/>
                      </a:lnTo>
                      <a:lnTo>
                        <a:pt x="343" y="208"/>
                      </a:lnTo>
                      <a:lnTo>
                        <a:pt x="258" y="143"/>
                      </a:lnTo>
                      <a:lnTo>
                        <a:pt x="161" y="78"/>
                      </a:lnTo>
                      <a:lnTo>
                        <a:pt x="6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60" name="Freeform 19"/>
                <p:cNvSpPr>
                  <a:spLocks/>
                </p:cNvSpPr>
                <p:nvPr/>
              </p:nvSpPr>
              <p:spPr bwMode="auto">
                <a:xfrm>
                  <a:off x="537" y="1058"/>
                  <a:ext cx="315" cy="992"/>
                </a:xfrm>
                <a:custGeom>
                  <a:avLst/>
                  <a:gdLst>
                    <a:gd name="T0" fmla="*/ 47 w 315"/>
                    <a:gd name="T1" fmla="*/ 0 h 991"/>
                    <a:gd name="T2" fmla="*/ 0 w 315"/>
                    <a:gd name="T3" fmla="*/ 19 h 991"/>
                    <a:gd name="T4" fmla="*/ 7 w 315"/>
                    <a:gd name="T5" fmla="*/ 72 h 991"/>
                    <a:gd name="T6" fmla="*/ 27 w 315"/>
                    <a:gd name="T7" fmla="*/ 103 h 991"/>
                    <a:gd name="T8" fmla="*/ 79 w 315"/>
                    <a:gd name="T9" fmla="*/ 206 h 991"/>
                    <a:gd name="T10" fmla="*/ 132 w 315"/>
                    <a:gd name="T11" fmla="*/ 393 h 991"/>
                    <a:gd name="T12" fmla="*/ 145 w 315"/>
                    <a:gd name="T13" fmla="*/ 502 h 991"/>
                    <a:gd name="T14" fmla="*/ 99 w 315"/>
                    <a:gd name="T15" fmla="*/ 662 h 991"/>
                    <a:gd name="T16" fmla="*/ 47 w 315"/>
                    <a:gd name="T17" fmla="*/ 791 h 991"/>
                    <a:gd name="T18" fmla="*/ 27 w 315"/>
                    <a:gd name="T19" fmla="*/ 901 h 991"/>
                    <a:gd name="T20" fmla="*/ 47 w 315"/>
                    <a:gd name="T21" fmla="*/ 927 h 991"/>
                    <a:gd name="T22" fmla="*/ 99 w 315"/>
                    <a:gd name="T23" fmla="*/ 940 h 991"/>
                    <a:gd name="T24" fmla="*/ 217 w 315"/>
                    <a:gd name="T25" fmla="*/ 985 h 991"/>
                    <a:gd name="T26" fmla="*/ 263 w 315"/>
                    <a:gd name="T27" fmla="*/ 991 h 991"/>
                    <a:gd name="T28" fmla="*/ 315 w 315"/>
                    <a:gd name="T29" fmla="*/ 946 h 991"/>
                    <a:gd name="T30" fmla="*/ 237 w 315"/>
                    <a:gd name="T31" fmla="*/ 920 h 991"/>
                    <a:gd name="T32" fmla="*/ 125 w 315"/>
                    <a:gd name="T33" fmla="*/ 901 h 991"/>
                    <a:gd name="T34" fmla="*/ 85 w 315"/>
                    <a:gd name="T35" fmla="*/ 868 h 991"/>
                    <a:gd name="T36" fmla="*/ 79 w 315"/>
                    <a:gd name="T37" fmla="*/ 823 h 991"/>
                    <a:gd name="T38" fmla="*/ 125 w 315"/>
                    <a:gd name="T39" fmla="*/ 740 h 991"/>
                    <a:gd name="T40" fmla="*/ 164 w 315"/>
                    <a:gd name="T41" fmla="*/ 624 h 991"/>
                    <a:gd name="T42" fmla="*/ 204 w 315"/>
                    <a:gd name="T43" fmla="*/ 482 h 991"/>
                    <a:gd name="T44" fmla="*/ 198 w 315"/>
                    <a:gd name="T45" fmla="*/ 419 h 991"/>
                    <a:gd name="T46" fmla="*/ 190 w 315"/>
                    <a:gd name="T47" fmla="*/ 321 h 991"/>
                    <a:gd name="T48" fmla="*/ 158 w 315"/>
                    <a:gd name="T49" fmla="*/ 206 h 991"/>
                    <a:gd name="T50" fmla="*/ 132 w 315"/>
                    <a:gd name="T51" fmla="*/ 103 h 991"/>
                    <a:gd name="T52" fmla="*/ 93 w 315"/>
                    <a:gd name="T53" fmla="*/ 27 h 991"/>
                    <a:gd name="T54" fmla="*/ 47 w 315"/>
                    <a:gd name="T55" fmla="*/ 0 h 991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315"/>
                    <a:gd name="T85" fmla="*/ 0 h 991"/>
                    <a:gd name="T86" fmla="*/ 315 w 315"/>
                    <a:gd name="T87" fmla="*/ 991 h 991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315" h="991">
                      <a:moveTo>
                        <a:pt x="47" y="0"/>
                      </a:moveTo>
                      <a:lnTo>
                        <a:pt x="0" y="19"/>
                      </a:lnTo>
                      <a:lnTo>
                        <a:pt x="7" y="72"/>
                      </a:lnTo>
                      <a:lnTo>
                        <a:pt x="27" y="103"/>
                      </a:lnTo>
                      <a:lnTo>
                        <a:pt x="79" y="206"/>
                      </a:lnTo>
                      <a:lnTo>
                        <a:pt x="132" y="393"/>
                      </a:lnTo>
                      <a:lnTo>
                        <a:pt x="145" y="502"/>
                      </a:lnTo>
                      <a:lnTo>
                        <a:pt x="99" y="662"/>
                      </a:lnTo>
                      <a:lnTo>
                        <a:pt x="47" y="791"/>
                      </a:lnTo>
                      <a:lnTo>
                        <a:pt x="27" y="901"/>
                      </a:lnTo>
                      <a:lnTo>
                        <a:pt x="47" y="927"/>
                      </a:lnTo>
                      <a:lnTo>
                        <a:pt x="99" y="940"/>
                      </a:lnTo>
                      <a:lnTo>
                        <a:pt x="217" y="985"/>
                      </a:lnTo>
                      <a:lnTo>
                        <a:pt x="263" y="991"/>
                      </a:lnTo>
                      <a:lnTo>
                        <a:pt x="315" y="946"/>
                      </a:lnTo>
                      <a:lnTo>
                        <a:pt x="237" y="920"/>
                      </a:lnTo>
                      <a:lnTo>
                        <a:pt x="125" y="901"/>
                      </a:lnTo>
                      <a:lnTo>
                        <a:pt x="85" y="868"/>
                      </a:lnTo>
                      <a:lnTo>
                        <a:pt x="79" y="823"/>
                      </a:lnTo>
                      <a:lnTo>
                        <a:pt x="125" y="740"/>
                      </a:lnTo>
                      <a:lnTo>
                        <a:pt x="164" y="624"/>
                      </a:lnTo>
                      <a:lnTo>
                        <a:pt x="204" y="482"/>
                      </a:lnTo>
                      <a:lnTo>
                        <a:pt x="198" y="419"/>
                      </a:lnTo>
                      <a:lnTo>
                        <a:pt x="190" y="321"/>
                      </a:lnTo>
                      <a:lnTo>
                        <a:pt x="158" y="206"/>
                      </a:lnTo>
                      <a:lnTo>
                        <a:pt x="132" y="103"/>
                      </a:lnTo>
                      <a:lnTo>
                        <a:pt x="93" y="27"/>
                      </a:lnTo>
                      <a:lnTo>
                        <a:pt x="47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61" name="Freeform 20"/>
                <p:cNvSpPr>
                  <a:spLocks/>
                </p:cNvSpPr>
                <p:nvPr/>
              </p:nvSpPr>
              <p:spPr bwMode="auto">
                <a:xfrm>
                  <a:off x="411" y="1046"/>
                  <a:ext cx="231" cy="1116"/>
                </a:xfrm>
                <a:custGeom>
                  <a:avLst/>
                  <a:gdLst>
                    <a:gd name="T0" fmla="*/ 54 w 232"/>
                    <a:gd name="T1" fmla="*/ 45 h 1115"/>
                    <a:gd name="T2" fmla="*/ 92 w 232"/>
                    <a:gd name="T3" fmla="*/ 0 h 1115"/>
                    <a:gd name="T4" fmla="*/ 146 w 232"/>
                    <a:gd name="T5" fmla="*/ 13 h 1115"/>
                    <a:gd name="T6" fmla="*/ 160 w 232"/>
                    <a:gd name="T7" fmla="*/ 64 h 1115"/>
                    <a:gd name="T8" fmla="*/ 179 w 232"/>
                    <a:gd name="T9" fmla="*/ 276 h 1115"/>
                    <a:gd name="T10" fmla="*/ 172 w 232"/>
                    <a:gd name="T11" fmla="*/ 448 h 1115"/>
                    <a:gd name="T12" fmla="*/ 160 w 232"/>
                    <a:gd name="T13" fmla="*/ 571 h 1115"/>
                    <a:gd name="T14" fmla="*/ 112 w 232"/>
                    <a:gd name="T15" fmla="*/ 808 h 1115"/>
                    <a:gd name="T16" fmla="*/ 80 w 232"/>
                    <a:gd name="T17" fmla="*/ 923 h 1115"/>
                    <a:gd name="T18" fmla="*/ 92 w 232"/>
                    <a:gd name="T19" fmla="*/ 962 h 1115"/>
                    <a:gd name="T20" fmla="*/ 179 w 232"/>
                    <a:gd name="T21" fmla="*/ 1019 h 1115"/>
                    <a:gd name="T22" fmla="*/ 232 w 232"/>
                    <a:gd name="T23" fmla="*/ 1089 h 1115"/>
                    <a:gd name="T24" fmla="*/ 219 w 232"/>
                    <a:gd name="T25" fmla="*/ 1109 h 1115"/>
                    <a:gd name="T26" fmla="*/ 152 w 232"/>
                    <a:gd name="T27" fmla="*/ 1115 h 1115"/>
                    <a:gd name="T28" fmla="*/ 112 w 232"/>
                    <a:gd name="T29" fmla="*/ 1103 h 1115"/>
                    <a:gd name="T30" fmla="*/ 100 w 232"/>
                    <a:gd name="T31" fmla="*/ 1064 h 1115"/>
                    <a:gd name="T32" fmla="*/ 92 w 232"/>
                    <a:gd name="T33" fmla="*/ 1026 h 1115"/>
                    <a:gd name="T34" fmla="*/ 40 w 232"/>
                    <a:gd name="T35" fmla="*/ 968 h 1115"/>
                    <a:gd name="T36" fmla="*/ 0 w 232"/>
                    <a:gd name="T37" fmla="*/ 929 h 1115"/>
                    <a:gd name="T38" fmla="*/ 14 w 232"/>
                    <a:gd name="T39" fmla="*/ 872 h 1115"/>
                    <a:gd name="T40" fmla="*/ 60 w 232"/>
                    <a:gd name="T41" fmla="*/ 814 h 1115"/>
                    <a:gd name="T42" fmla="*/ 92 w 232"/>
                    <a:gd name="T43" fmla="*/ 673 h 1115"/>
                    <a:gd name="T44" fmla="*/ 106 w 232"/>
                    <a:gd name="T45" fmla="*/ 520 h 1115"/>
                    <a:gd name="T46" fmla="*/ 100 w 232"/>
                    <a:gd name="T47" fmla="*/ 359 h 1115"/>
                    <a:gd name="T48" fmla="*/ 72 w 232"/>
                    <a:gd name="T49" fmla="*/ 199 h 1115"/>
                    <a:gd name="T50" fmla="*/ 40 w 232"/>
                    <a:gd name="T51" fmla="*/ 84 h 1115"/>
                    <a:gd name="T52" fmla="*/ 54 w 232"/>
                    <a:gd name="T53" fmla="*/ 45 h 1115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232"/>
                    <a:gd name="T82" fmla="*/ 0 h 1115"/>
                    <a:gd name="T83" fmla="*/ 232 w 232"/>
                    <a:gd name="T84" fmla="*/ 1115 h 1115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232" h="1115">
                      <a:moveTo>
                        <a:pt x="54" y="45"/>
                      </a:moveTo>
                      <a:lnTo>
                        <a:pt x="92" y="0"/>
                      </a:lnTo>
                      <a:lnTo>
                        <a:pt x="146" y="13"/>
                      </a:lnTo>
                      <a:lnTo>
                        <a:pt x="160" y="64"/>
                      </a:lnTo>
                      <a:lnTo>
                        <a:pt x="179" y="276"/>
                      </a:lnTo>
                      <a:lnTo>
                        <a:pt x="172" y="448"/>
                      </a:lnTo>
                      <a:lnTo>
                        <a:pt x="160" y="571"/>
                      </a:lnTo>
                      <a:lnTo>
                        <a:pt x="112" y="808"/>
                      </a:lnTo>
                      <a:lnTo>
                        <a:pt x="80" y="923"/>
                      </a:lnTo>
                      <a:lnTo>
                        <a:pt x="92" y="962"/>
                      </a:lnTo>
                      <a:lnTo>
                        <a:pt x="179" y="1019"/>
                      </a:lnTo>
                      <a:lnTo>
                        <a:pt x="232" y="1089"/>
                      </a:lnTo>
                      <a:lnTo>
                        <a:pt x="219" y="1109"/>
                      </a:lnTo>
                      <a:lnTo>
                        <a:pt x="152" y="1115"/>
                      </a:lnTo>
                      <a:lnTo>
                        <a:pt x="112" y="1103"/>
                      </a:lnTo>
                      <a:lnTo>
                        <a:pt x="100" y="1064"/>
                      </a:lnTo>
                      <a:lnTo>
                        <a:pt x="92" y="1026"/>
                      </a:lnTo>
                      <a:lnTo>
                        <a:pt x="40" y="968"/>
                      </a:lnTo>
                      <a:lnTo>
                        <a:pt x="0" y="929"/>
                      </a:lnTo>
                      <a:lnTo>
                        <a:pt x="14" y="872"/>
                      </a:lnTo>
                      <a:lnTo>
                        <a:pt x="60" y="814"/>
                      </a:lnTo>
                      <a:lnTo>
                        <a:pt x="92" y="673"/>
                      </a:lnTo>
                      <a:lnTo>
                        <a:pt x="106" y="520"/>
                      </a:lnTo>
                      <a:lnTo>
                        <a:pt x="100" y="359"/>
                      </a:lnTo>
                      <a:lnTo>
                        <a:pt x="72" y="199"/>
                      </a:lnTo>
                      <a:lnTo>
                        <a:pt x="40" y="84"/>
                      </a:lnTo>
                      <a:lnTo>
                        <a:pt x="54" y="4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</p:grpSp>
        <p:grpSp>
          <p:nvGrpSpPr>
            <p:cNvPr id="26629" name="Group 23"/>
            <p:cNvGrpSpPr>
              <a:grpSpLocks/>
            </p:cNvGrpSpPr>
            <p:nvPr/>
          </p:nvGrpSpPr>
          <p:grpSpPr bwMode="auto">
            <a:xfrm>
              <a:off x="1752600" y="3505200"/>
              <a:ext cx="2895601" cy="3048000"/>
              <a:chOff x="0" y="192"/>
              <a:chExt cx="2200" cy="2258"/>
            </a:xfrm>
          </p:grpSpPr>
          <p:grpSp>
            <p:nvGrpSpPr>
              <p:cNvPr id="26662" name="Group 24"/>
              <p:cNvGrpSpPr>
                <a:grpSpLocks/>
              </p:cNvGrpSpPr>
              <p:nvPr/>
            </p:nvGrpSpPr>
            <p:grpSpPr bwMode="auto">
              <a:xfrm>
                <a:off x="817" y="192"/>
                <a:ext cx="1383" cy="1714"/>
                <a:chOff x="658" y="188"/>
                <a:chExt cx="1383" cy="1714"/>
              </a:xfrm>
            </p:grpSpPr>
            <p:sp>
              <p:nvSpPr>
                <p:cNvPr id="47" name="Freeform 25"/>
                <p:cNvSpPr>
                  <a:spLocks/>
                </p:cNvSpPr>
                <p:nvPr/>
              </p:nvSpPr>
              <p:spPr bwMode="auto">
                <a:xfrm>
                  <a:off x="671" y="1176"/>
                  <a:ext cx="633" cy="721"/>
                </a:xfrm>
                <a:custGeom>
                  <a:avLst/>
                  <a:gdLst>
                    <a:gd name="T0" fmla="*/ 602 w 634"/>
                    <a:gd name="T1" fmla="*/ 0 h 721"/>
                    <a:gd name="T2" fmla="*/ 634 w 634"/>
                    <a:gd name="T3" fmla="*/ 72 h 721"/>
                    <a:gd name="T4" fmla="*/ 569 w 634"/>
                    <a:gd name="T5" fmla="*/ 180 h 721"/>
                    <a:gd name="T6" fmla="*/ 486 w 634"/>
                    <a:gd name="T7" fmla="*/ 309 h 721"/>
                    <a:gd name="T8" fmla="*/ 401 w 634"/>
                    <a:gd name="T9" fmla="*/ 451 h 721"/>
                    <a:gd name="T10" fmla="*/ 323 w 634"/>
                    <a:gd name="T11" fmla="*/ 541 h 721"/>
                    <a:gd name="T12" fmla="*/ 220 w 634"/>
                    <a:gd name="T13" fmla="*/ 664 h 721"/>
                    <a:gd name="T14" fmla="*/ 155 w 634"/>
                    <a:gd name="T15" fmla="*/ 721 h 721"/>
                    <a:gd name="T16" fmla="*/ 91 w 634"/>
                    <a:gd name="T17" fmla="*/ 695 h 721"/>
                    <a:gd name="T18" fmla="*/ 20 w 634"/>
                    <a:gd name="T19" fmla="*/ 619 h 721"/>
                    <a:gd name="T20" fmla="*/ 0 w 634"/>
                    <a:gd name="T21" fmla="*/ 566 h 721"/>
                    <a:gd name="T22" fmla="*/ 59 w 634"/>
                    <a:gd name="T23" fmla="*/ 431 h 721"/>
                    <a:gd name="T24" fmla="*/ 148 w 634"/>
                    <a:gd name="T25" fmla="*/ 290 h 721"/>
                    <a:gd name="T26" fmla="*/ 240 w 634"/>
                    <a:gd name="T27" fmla="*/ 174 h 721"/>
                    <a:gd name="T28" fmla="*/ 362 w 634"/>
                    <a:gd name="T29" fmla="*/ 84 h 721"/>
                    <a:gd name="T30" fmla="*/ 486 w 634"/>
                    <a:gd name="T31" fmla="*/ 33 h 721"/>
                    <a:gd name="T32" fmla="*/ 602 w 634"/>
                    <a:gd name="T33" fmla="*/ 0 h 721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634"/>
                    <a:gd name="T52" fmla="*/ 0 h 721"/>
                    <a:gd name="T53" fmla="*/ 634 w 634"/>
                    <a:gd name="T54" fmla="*/ 721 h 721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634" h="721">
                      <a:moveTo>
                        <a:pt x="602" y="0"/>
                      </a:moveTo>
                      <a:lnTo>
                        <a:pt x="634" y="72"/>
                      </a:lnTo>
                      <a:lnTo>
                        <a:pt x="569" y="180"/>
                      </a:lnTo>
                      <a:lnTo>
                        <a:pt x="486" y="309"/>
                      </a:lnTo>
                      <a:lnTo>
                        <a:pt x="401" y="451"/>
                      </a:lnTo>
                      <a:lnTo>
                        <a:pt x="323" y="541"/>
                      </a:lnTo>
                      <a:lnTo>
                        <a:pt x="220" y="664"/>
                      </a:lnTo>
                      <a:lnTo>
                        <a:pt x="155" y="721"/>
                      </a:lnTo>
                      <a:lnTo>
                        <a:pt x="91" y="695"/>
                      </a:lnTo>
                      <a:lnTo>
                        <a:pt x="20" y="619"/>
                      </a:lnTo>
                      <a:lnTo>
                        <a:pt x="0" y="566"/>
                      </a:lnTo>
                      <a:lnTo>
                        <a:pt x="59" y="431"/>
                      </a:lnTo>
                      <a:lnTo>
                        <a:pt x="148" y="290"/>
                      </a:lnTo>
                      <a:lnTo>
                        <a:pt x="240" y="174"/>
                      </a:lnTo>
                      <a:lnTo>
                        <a:pt x="362" y="84"/>
                      </a:lnTo>
                      <a:lnTo>
                        <a:pt x="486" y="33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solidFill>
                  <a:srgbClr val="AD69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48" name="Freeform 26"/>
                <p:cNvSpPr>
                  <a:spLocks/>
                </p:cNvSpPr>
                <p:nvPr/>
              </p:nvSpPr>
              <p:spPr bwMode="auto">
                <a:xfrm>
                  <a:off x="1274" y="255"/>
                  <a:ext cx="761" cy="987"/>
                </a:xfrm>
                <a:custGeom>
                  <a:avLst/>
                  <a:gdLst>
                    <a:gd name="T0" fmla="*/ 567 w 761"/>
                    <a:gd name="T1" fmla="*/ 0 h 990"/>
                    <a:gd name="T2" fmla="*/ 735 w 761"/>
                    <a:gd name="T3" fmla="*/ 90 h 990"/>
                    <a:gd name="T4" fmla="*/ 761 w 761"/>
                    <a:gd name="T5" fmla="*/ 251 h 990"/>
                    <a:gd name="T6" fmla="*/ 742 w 761"/>
                    <a:gd name="T7" fmla="*/ 456 h 990"/>
                    <a:gd name="T8" fmla="*/ 690 w 761"/>
                    <a:gd name="T9" fmla="*/ 604 h 990"/>
                    <a:gd name="T10" fmla="*/ 639 w 761"/>
                    <a:gd name="T11" fmla="*/ 726 h 990"/>
                    <a:gd name="T12" fmla="*/ 542 w 761"/>
                    <a:gd name="T13" fmla="*/ 810 h 990"/>
                    <a:gd name="T14" fmla="*/ 451 w 761"/>
                    <a:gd name="T15" fmla="*/ 881 h 990"/>
                    <a:gd name="T16" fmla="*/ 323 w 761"/>
                    <a:gd name="T17" fmla="*/ 926 h 990"/>
                    <a:gd name="T18" fmla="*/ 117 w 761"/>
                    <a:gd name="T19" fmla="*/ 918 h 990"/>
                    <a:gd name="T20" fmla="*/ 58 w 761"/>
                    <a:gd name="T21" fmla="*/ 990 h 990"/>
                    <a:gd name="T22" fmla="*/ 0 w 761"/>
                    <a:gd name="T23" fmla="*/ 918 h 990"/>
                    <a:gd name="T24" fmla="*/ 65 w 761"/>
                    <a:gd name="T25" fmla="*/ 836 h 990"/>
                    <a:gd name="T26" fmla="*/ 251 w 761"/>
                    <a:gd name="T27" fmla="*/ 810 h 990"/>
                    <a:gd name="T28" fmla="*/ 406 w 761"/>
                    <a:gd name="T29" fmla="*/ 720 h 990"/>
                    <a:gd name="T30" fmla="*/ 504 w 761"/>
                    <a:gd name="T31" fmla="*/ 604 h 990"/>
                    <a:gd name="T32" fmla="*/ 587 w 761"/>
                    <a:gd name="T33" fmla="*/ 450 h 990"/>
                    <a:gd name="T34" fmla="*/ 612 w 761"/>
                    <a:gd name="T35" fmla="*/ 315 h 990"/>
                    <a:gd name="T36" fmla="*/ 619 w 761"/>
                    <a:gd name="T37" fmla="*/ 162 h 990"/>
                    <a:gd name="T38" fmla="*/ 587 w 761"/>
                    <a:gd name="T39" fmla="*/ 64 h 990"/>
                    <a:gd name="T40" fmla="*/ 567 w 761"/>
                    <a:gd name="T41" fmla="*/ 0 h 990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761"/>
                    <a:gd name="T64" fmla="*/ 0 h 990"/>
                    <a:gd name="T65" fmla="*/ 761 w 761"/>
                    <a:gd name="T66" fmla="*/ 990 h 990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761" h="990">
                      <a:moveTo>
                        <a:pt x="567" y="0"/>
                      </a:moveTo>
                      <a:lnTo>
                        <a:pt x="735" y="90"/>
                      </a:lnTo>
                      <a:lnTo>
                        <a:pt x="761" y="251"/>
                      </a:lnTo>
                      <a:lnTo>
                        <a:pt x="742" y="456"/>
                      </a:lnTo>
                      <a:lnTo>
                        <a:pt x="690" y="604"/>
                      </a:lnTo>
                      <a:lnTo>
                        <a:pt x="639" y="726"/>
                      </a:lnTo>
                      <a:lnTo>
                        <a:pt x="542" y="810"/>
                      </a:lnTo>
                      <a:lnTo>
                        <a:pt x="451" y="881"/>
                      </a:lnTo>
                      <a:lnTo>
                        <a:pt x="323" y="926"/>
                      </a:lnTo>
                      <a:lnTo>
                        <a:pt x="117" y="918"/>
                      </a:lnTo>
                      <a:lnTo>
                        <a:pt x="58" y="990"/>
                      </a:lnTo>
                      <a:lnTo>
                        <a:pt x="0" y="918"/>
                      </a:lnTo>
                      <a:lnTo>
                        <a:pt x="65" y="836"/>
                      </a:lnTo>
                      <a:lnTo>
                        <a:pt x="251" y="810"/>
                      </a:lnTo>
                      <a:lnTo>
                        <a:pt x="406" y="720"/>
                      </a:lnTo>
                      <a:lnTo>
                        <a:pt x="504" y="604"/>
                      </a:lnTo>
                      <a:lnTo>
                        <a:pt x="587" y="450"/>
                      </a:lnTo>
                      <a:lnTo>
                        <a:pt x="612" y="315"/>
                      </a:lnTo>
                      <a:lnTo>
                        <a:pt x="619" y="162"/>
                      </a:lnTo>
                      <a:lnTo>
                        <a:pt x="587" y="64"/>
                      </a:lnTo>
                      <a:lnTo>
                        <a:pt x="567" y="0"/>
                      </a:lnTo>
                      <a:close/>
                    </a:path>
                  </a:pathLst>
                </a:custGeom>
                <a:solidFill>
                  <a:srgbClr val="CECEC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49" name="Freeform 27"/>
                <p:cNvSpPr>
                  <a:spLocks/>
                </p:cNvSpPr>
                <p:nvPr/>
              </p:nvSpPr>
              <p:spPr bwMode="auto">
                <a:xfrm>
                  <a:off x="1402" y="211"/>
                  <a:ext cx="640" cy="984"/>
                </a:xfrm>
                <a:custGeom>
                  <a:avLst/>
                  <a:gdLst>
                    <a:gd name="T0" fmla="*/ 77 w 639"/>
                    <a:gd name="T1" fmla="*/ 943 h 988"/>
                    <a:gd name="T2" fmla="*/ 187 w 639"/>
                    <a:gd name="T3" fmla="*/ 943 h 988"/>
                    <a:gd name="T4" fmla="*/ 303 w 639"/>
                    <a:gd name="T5" fmla="*/ 898 h 988"/>
                    <a:gd name="T6" fmla="*/ 387 w 639"/>
                    <a:gd name="T7" fmla="*/ 840 h 988"/>
                    <a:gd name="T8" fmla="*/ 472 w 639"/>
                    <a:gd name="T9" fmla="*/ 757 h 988"/>
                    <a:gd name="T10" fmla="*/ 536 w 639"/>
                    <a:gd name="T11" fmla="*/ 648 h 988"/>
                    <a:gd name="T12" fmla="*/ 574 w 639"/>
                    <a:gd name="T13" fmla="*/ 532 h 988"/>
                    <a:gd name="T14" fmla="*/ 601 w 639"/>
                    <a:gd name="T15" fmla="*/ 423 h 988"/>
                    <a:gd name="T16" fmla="*/ 607 w 639"/>
                    <a:gd name="T17" fmla="*/ 321 h 988"/>
                    <a:gd name="T18" fmla="*/ 601 w 639"/>
                    <a:gd name="T19" fmla="*/ 231 h 988"/>
                    <a:gd name="T20" fmla="*/ 594 w 639"/>
                    <a:gd name="T21" fmla="*/ 160 h 988"/>
                    <a:gd name="T22" fmla="*/ 549 w 639"/>
                    <a:gd name="T23" fmla="*/ 122 h 988"/>
                    <a:gd name="T24" fmla="*/ 491 w 639"/>
                    <a:gd name="T25" fmla="*/ 83 h 988"/>
                    <a:gd name="T26" fmla="*/ 464 w 639"/>
                    <a:gd name="T27" fmla="*/ 77 h 988"/>
                    <a:gd name="T28" fmla="*/ 426 w 639"/>
                    <a:gd name="T29" fmla="*/ 32 h 988"/>
                    <a:gd name="T30" fmla="*/ 433 w 639"/>
                    <a:gd name="T31" fmla="*/ 0 h 988"/>
                    <a:gd name="T32" fmla="*/ 478 w 639"/>
                    <a:gd name="T33" fmla="*/ 32 h 988"/>
                    <a:gd name="T34" fmla="*/ 619 w 639"/>
                    <a:gd name="T35" fmla="*/ 135 h 988"/>
                    <a:gd name="T36" fmla="*/ 639 w 639"/>
                    <a:gd name="T37" fmla="*/ 205 h 988"/>
                    <a:gd name="T38" fmla="*/ 639 w 639"/>
                    <a:gd name="T39" fmla="*/ 301 h 988"/>
                    <a:gd name="T40" fmla="*/ 639 w 639"/>
                    <a:gd name="T41" fmla="*/ 397 h 988"/>
                    <a:gd name="T42" fmla="*/ 633 w 639"/>
                    <a:gd name="T43" fmla="*/ 507 h 988"/>
                    <a:gd name="T44" fmla="*/ 601 w 639"/>
                    <a:gd name="T45" fmla="*/ 597 h 988"/>
                    <a:gd name="T46" fmla="*/ 574 w 639"/>
                    <a:gd name="T47" fmla="*/ 679 h 988"/>
                    <a:gd name="T48" fmla="*/ 536 w 639"/>
                    <a:gd name="T49" fmla="*/ 750 h 988"/>
                    <a:gd name="T50" fmla="*/ 491 w 639"/>
                    <a:gd name="T51" fmla="*/ 808 h 988"/>
                    <a:gd name="T52" fmla="*/ 439 w 639"/>
                    <a:gd name="T53" fmla="*/ 865 h 988"/>
                    <a:gd name="T54" fmla="*/ 362 w 639"/>
                    <a:gd name="T55" fmla="*/ 910 h 988"/>
                    <a:gd name="T56" fmla="*/ 271 w 639"/>
                    <a:gd name="T57" fmla="*/ 955 h 988"/>
                    <a:gd name="T58" fmla="*/ 187 w 639"/>
                    <a:gd name="T59" fmla="*/ 981 h 988"/>
                    <a:gd name="T60" fmla="*/ 65 w 639"/>
                    <a:gd name="T61" fmla="*/ 988 h 988"/>
                    <a:gd name="T62" fmla="*/ 0 w 639"/>
                    <a:gd name="T63" fmla="*/ 955 h 988"/>
                    <a:gd name="T64" fmla="*/ 77 w 639"/>
                    <a:gd name="T65" fmla="*/ 943 h 98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639"/>
                    <a:gd name="T100" fmla="*/ 0 h 988"/>
                    <a:gd name="T101" fmla="*/ 639 w 639"/>
                    <a:gd name="T102" fmla="*/ 988 h 98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639" h="988">
                      <a:moveTo>
                        <a:pt x="77" y="943"/>
                      </a:moveTo>
                      <a:lnTo>
                        <a:pt x="187" y="943"/>
                      </a:lnTo>
                      <a:lnTo>
                        <a:pt x="303" y="898"/>
                      </a:lnTo>
                      <a:lnTo>
                        <a:pt x="387" y="840"/>
                      </a:lnTo>
                      <a:lnTo>
                        <a:pt x="472" y="757"/>
                      </a:lnTo>
                      <a:lnTo>
                        <a:pt x="536" y="648"/>
                      </a:lnTo>
                      <a:lnTo>
                        <a:pt x="574" y="532"/>
                      </a:lnTo>
                      <a:lnTo>
                        <a:pt x="601" y="423"/>
                      </a:lnTo>
                      <a:lnTo>
                        <a:pt x="607" y="321"/>
                      </a:lnTo>
                      <a:lnTo>
                        <a:pt x="601" y="231"/>
                      </a:lnTo>
                      <a:lnTo>
                        <a:pt x="594" y="160"/>
                      </a:lnTo>
                      <a:lnTo>
                        <a:pt x="549" y="122"/>
                      </a:lnTo>
                      <a:lnTo>
                        <a:pt x="491" y="83"/>
                      </a:lnTo>
                      <a:lnTo>
                        <a:pt x="464" y="77"/>
                      </a:lnTo>
                      <a:lnTo>
                        <a:pt x="426" y="32"/>
                      </a:lnTo>
                      <a:lnTo>
                        <a:pt x="433" y="0"/>
                      </a:lnTo>
                      <a:lnTo>
                        <a:pt x="478" y="32"/>
                      </a:lnTo>
                      <a:lnTo>
                        <a:pt x="619" y="135"/>
                      </a:lnTo>
                      <a:lnTo>
                        <a:pt x="639" y="205"/>
                      </a:lnTo>
                      <a:lnTo>
                        <a:pt x="639" y="301"/>
                      </a:lnTo>
                      <a:lnTo>
                        <a:pt x="639" y="397"/>
                      </a:lnTo>
                      <a:lnTo>
                        <a:pt x="633" y="507"/>
                      </a:lnTo>
                      <a:lnTo>
                        <a:pt x="601" y="597"/>
                      </a:lnTo>
                      <a:lnTo>
                        <a:pt x="574" y="679"/>
                      </a:lnTo>
                      <a:lnTo>
                        <a:pt x="536" y="750"/>
                      </a:lnTo>
                      <a:lnTo>
                        <a:pt x="491" y="808"/>
                      </a:lnTo>
                      <a:lnTo>
                        <a:pt x="439" y="865"/>
                      </a:lnTo>
                      <a:lnTo>
                        <a:pt x="362" y="910"/>
                      </a:lnTo>
                      <a:lnTo>
                        <a:pt x="271" y="955"/>
                      </a:lnTo>
                      <a:lnTo>
                        <a:pt x="187" y="981"/>
                      </a:lnTo>
                      <a:lnTo>
                        <a:pt x="65" y="988"/>
                      </a:lnTo>
                      <a:lnTo>
                        <a:pt x="0" y="955"/>
                      </a:lnTo>
                      <a:lnTo>
                        <a:pt x="77" y="94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50" name="Freeform 28"/>
                <p:cNvSpPr>
                  <a:spLocks/>
                </p:cNvSpPr>
                <p:nvPr/>
              </p:nvSpPr>
              <p:spPr bwMode="auto">
                <a:xfrm>
                  <a:off x="1242" y="201"/>
                  <a:ext cx="668" cy="1084"/>
                </a:xfrm>
                <a:custGeom>
                  <a:avLst/>
                  <a:gdLst>
                    <a:gd name="T0" fmla="*/ 135 w 677"/>
                    <a:gd name="T1" fmla="*/ 1033 h 1085"/>
                    <a:gd name="T2" fmla="*/ 199 w 677"/>
                    <a:gd name="T3" fmla="*/ 950 h 1085"/>
                    <a:gd name="T4" fmla="*/ 199 w 677"/>
                    <a:gd name="T5" fmla="*/ 892 h 1085"/>
                    <a:gd name="T6" fmla="*/ 296 w 677"/>
                    <a:gd name="T7" fmla="*/ 866 h 1085"/>
                    <a:gd name="T8" fmla="*/ 399 w 677"/>
                    <a:gd name="T9" fmla="*/ 821 h 1085"/>
                    <a:gd name="T10" fmla="*/ 477 w 677"/>
                    <a:gd name="T11" fmla="*/ 757 h 1085"/>
                    <a:gd name="T12" fmla="*/ 548 w 677"/>
                    <a:gd name="T13" fmla="*/ 667 h 1085"/>
                    <a:gd name="T14" fmla="*/ 605 w 677"/>
                    <a:gd name="T15" fmla="*/ 584 h 1085"/>
                    <a:gd name="T16" fmla="*/ 644 w 677"/>
                    <a:gd name="T17" fmla="*/ 481 h 1085"/>
                    <a:gd name="T18" fmla="*/ 658 w 677"/>
                    <a:gd name="T19" fmla="*/ 385 h 1085"/>
                    <a:gd name="T20" fmla="*/ 677 w 677"/>
                    <a:gd name="T21" fmla="*/ 309 h 1085"/>
                    <a:gd name="T22" fmla="*/ 677 w 677"/>
                    <a:gd name="T23" fmla="*/ 180 h 1085"/>
                    <a:gd name="T24" fmla="*/ 650 w 677"/>
                    <a:gd name="T25" fmla="*/ 97 h 1085"/>
                    <a:gd name="T26" fmla="*/ 612 w 677"/>
                    <a:gd name="T27" fmla="*/ 33 h 1085"/>
                    <a:gd name="T28" fmla="*/ 554 w 677"/>
                    <a:gd name="T29" fmla="*/ 0 h 1085"/>
                    <a:gd name="T30" fmla="*/ 587 w 677"/>
                    <a:gd name="T31" fmla="*/ 58 h 1085"/>
                    <a:gd name="T32" fmla="*/ 625 w 677"/>
                    <a:gd name="T33" fmla="*/ 123 h 1085"/>
                    <a:gd name="T34" fmla="*/ 644 w 677"/>
                    <a:gd name="T35" fmla="*/ 193 h 1085"/>
                    <a:gd name="T36" fmla="*/ 638 w 677"/>
                    <a:gd name="T37" fmla="*/ 270 h 1085"/>
                    <a:gd name="T38" fmla="*/ 632 w 677"/>
                    <a:gd name="T39" fmla="*/ 360 h 1085"/>
                    <a:gd name="T40" fmla="*/ 612 w 677"/>
                    <a:gd name="T41" fmla="*/ 469 h 1085"/>
                    <a:gd name="T42" fmla="*/ 587 w 677"/>
                    <a:gd name="T43" fmla="*/ 553 h 1085"/>
                    <a:gd name="T44" fmla="*/ 528 w 677"/>
                    <a:gd name="T45" fmla="*/ 635 h 1085"/>
                    <a:gd name="T46" fmla="*/ 471 w 677"/>
                    <a:gd name="T47" fmla="*/ 712 h 1085"/>
                    <a:gd name="T48" fmla="*/ 406 w 677"/>
                    <a:gd name="T49" fmla="*/ 770 h 1085"/>
                    <a:gd name="T50" fmla="*/ 316 w 677"/>
                    <a:gd name="T51" fmla="*/ 821 h 1085"/>
                    <a:gd name="T52" fmla="*/ 238 w 677"/>
                    <a:gd name="T53" fmla="*/ 854 h 1085"/>
                    <a:gd name="T54" fmla="*/ 155 w 677"/>
                    <a:gd name="T55" fmla="*/ 860 h 1085"/>
                    <a:gd name="T56" fmla="*/ 96 w 677"/>
                    <a:gd name="T57" fmla="*/ 841 h 1085"/>
                    <a:gd name="T58" fmla="*/ 57 w 677"/>
                    <a:gd name="T59" fmla="*/ 886 h 1085"/>
                    <a:gd name="T60" fmla="*/ 0 w 677"/>
                    <a:gd name="T61" fmla="*/ 970 h 1085"/>
                    <a:gd name="T62" fmla="*/ 45 w 677"/>
                    <a:gd name="T63" fmla="*/ 1015 h 1085"/>
                    <a:gd name="T64" fmla="*/ 122 w 677"/>
                    <a:gd name="T65" fmla="*/ 917 h 1085"/>
                    <a:gd name="T66" fmla="*/ 167 w 677"/>
                    <a:gd name="T67" fmla="*/ 925 h 1085"/>
                    <a:gd name="T68" fmla="*/ 71 w 677"/>
                    <a:gd name="T69" fmla="*/ 1040 h 1085"/>
                    <a:gd name="T70" fmla="*/ 96 w 677"/>
                    <a:gd name="T71" fmla="*/ 1085 h 1085"/>
                    <a:gd name="T72" fmla="*/ 135 w 677"/>
                    <a:gd name="T73" fmla="*/ 1033 h 1085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677"/>
                    <a:gd name="T112" fmla="*/ 0 h 1085"/>
                    <a:gd name="T113" fmla="*/ 677 w 677"/>
                    <a:gd name="T114" fmla="*/ 1085 h 1085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677" h="1085">
                      <a:moveTo>
                        <a:pt x="135" y="1033"/>
                      </a:moveTo>
                      <a:lnTo>
                        <a:pt x="199" y="950"/>
                      </a:lnTo>
                      <a:lnTo>
                        <a:pt x="199" y="892"/>
                      </a:lnTo>
                      <a:lnTo>
                        <a:pt x="296" y="866"/>
                      </a:lnTo>
                      <a:lnTo>
                        <a:pt x="399" y="821"/>
                      </a:lnTo>
                      <a:lnTo>
                        <a:pt x="477" y="757"/>
                      </a:lnTo>
                      <a:lnTo>
                        <a:pt x="548" y="667"/>
                      </a:lnTo>
                      <a:lnTo>
                        <a:pt x="605" y="584"/>
                      </a:lnTo>
                      <a:lnTo>
                        <a:pt x="644" y="481"/>
                      </a:lnTo>
                      <a:lnTo>
                        <a:pt x="658" y="385"/>
                      </a:lnTo>
                      <a:lnTo>
                        <a:pt x="677" y="309"/>
                      </a:lnTo>
                      <a:lnTo>
                        <a:pt x="677" y="180"/>
                      </a:lnTo>
                      <a:lnTo>
                        <a:pt x="650" y="97"/>
                      </a:lnTo>
                      <a:lnTo>
                        <a:pt x="612" y="33"/>
                      </a:lnTo>
                      <a:lnTo>
                        <a:pt x="554" y="0"/>
                      </a:lnTo>
                      <a:lnTo>
                        <a:pt x="587" y="58"/>
                      </a:lnTo>
                      <a:lnTo>
                        <a:pt x="625" y="123"/>
                      </a:lnTo>
                      <a:lnTo>
                        <a:pt x="644" y="193"/>
                      </a:lnTo>
                      <a:lnTo>
                        <a:pt x="638" y="270"/>
                      </a:lnTo>
                      <a:lnTo>
                        <a:pt x="632" y="360"/>
                      </a:lnTo>
                      <a:lnTo>
                        <a:pt x="612" y="469"/>
                      </a:lnTo>
                      <a:lnTo>
                        <a:pt x="587" y="553"/>
                      </a:lnTo>
                      <a:lnTo>
                        <a:pt x="528" y="635"/>
                      </a:lnTo>
                      <a:lnTo>
                        <a:pt x="471" y="712"/>
                      </a:lnTo>
                      <a:lnTo>
                        <a:pt x="406" y="770"/>
                      </a:lnTo>
                      <a:lnTo>
                        <a:pt x="316" y="821"/>
                      </a:lnTo>
                      <a:lnTo>
                        <a:pt x="238" y="854"/>
                      </a:lnTo>
                      <a:lnTo>
                        <a:pt x="155" y="860"/>
                      </a:lnTo>
                      <a:lnTo>
                        <a:pt x="96" y="841"/>
                      </a:lnTo>
                      <a:lnTo>
                        <a:pt x="57" y="886"/>
                      </a:lnTo>
                      <a:lnTo>
                        <a:pt x="0" y="970"/>
                      </a:lnTo>
                      <a:lnTo>
                        <a:pt x="45" y="1015"/>
                      </a:lnTo>
                      <a:lnTo>
                        <a:pt x="122" y="917"/>
                      </a:lnTo>
                      <a:lnTo>
                        <a:pt x="167" y="925"/>
                      </a:lnTo>
                      <a:lnTo>
                        <a:pt x="71" y="1040"/>
                      </a:lnTo>
                      <a:lnTo>
                        <a:pt x="96" y="1085"/>
                      </a:lnTo>
                      <a:lnTo>
                        <a:pt x="135" y="10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51" name="Freeform 29"/>
                <p:cNvSpPr>
                  <a:spLocks/>
                </p:cNvSpPr>
                <p:nvPr/>
              </p:nvSpPr>
              <p:spPr bwMode="auto">
                <a:xfrm>
                  <a:off x="1223" y="189"/>
                  <a:ext cx="652" cy="906"/>
                </a:xfrm>
                <a:custGeom>
                  <a:avLst/>
                  <a:gdLst>
                    <a:gd name="T0" fmla="*/ 90 w 652"/>
                    <a:gd name="T1" fmla="*/ 888 h 907"/>
                    <a:gd name="T2" fmla="*/ 45 w 652"/>
                    <a:gd name="T3" fmla="*/ 823 h 907"/>
                    <a:gd name="T4" fmla="*/ 13 w 652"/>
                    <a:gd name="T5" fmla="*/ 759 h 907"/>
                    <a:gd name="T6" fmla="*/ 0 w 652"/>
                    <a:gd name="T7" fmla="*/ 675 h 907"/>
                    <a:gd name="T8" fmla="*/ 6 w 652"/>
                    <a:gd name="T9" fmla="*/ 572 h 907"/>
                    <a:gd name="T10" fmla="*/ 26 w 652"/>
                    <a:gd name="T11" fmla="*/ 457 h 907"/>
                    <a:gd name="T12" fmla="*/ 65 w 652"/>
                    <a:gd name="T13" fmla="*/ 334 h 907"/>
                    <a:gd name="T14" fmla="*/ 123 w 652"/>
                    <a:gd name="T15" fmla="*/ 225 h 907"/>
                    <a:gd name="T16" fmla="*/ 214 w 652"/>
                    <a:gd name="T17" fmla="*/ 116 h 907"/>
                    <a:gd name="T18" fmla="*/ 336 w 652"/>
                    <a:gd name="T19" fmla="*/ 38 h 907"/>
                    <a:gd name="T20" fmla="*/ 446 w 652"/>
                    <a:gd name="T21" fmla="*/ 0 h 907"/>
                    <a:gd name="T22" fmla="*/ 523 w 652"/>
                    <a:gd name="T23" fmla="*/ 6 h 907"/>
                    <a:gd name="T24" fmla="*/ 587 w 652"/>
                    <a:gd name="T25" fmla="*/ 32 h 907"/>
                    <a:gd name="T26" fmla="*/ 652 w 652"/>
                    <a:gd name="T27" fmla="*/ 77 h 907"/>
                    <a:gd name="T28" fmla="*/ 640 w 652"/>
                    <a:gd name="T29" fmla="*/ 116 h 907"/>
                    <a:gd name="T30" fmla="*/ 562 w 652"/>
                    <a:gd name="T31" fmla="*/ 57 h 907"/>
                    <a:gd name="T32" fmla="*/ 516 w 652"/>
                    <a:gd name="T33" fmla="*/ 38 h 907"/>
                    <a:gd name="T34" fmla="*/ 452 w 652"/>
                    <a:gd name="T35" fmla="*/ 38 h 907"/>
                    <a:gd name="T36" fmla="*/ 394 w 652"/>
                    <a:gd name="T37" fmla="*/ 57 h 907"/>
                    <a:gd name="T38" fmla="*/ 322 w 652"/>
                    <a:gd name="T39" fmla="*/ 83 h 907"/>
                    <a:gd name="T40" fmla="*/ 271 w 652"/>
                    <a:gd name="T41" fmla="*/ 122 h 907"/>
                    <a:gd name="T42" fmla="*/ 214 w 652"/>
                    <a:gd name="T43" fmla="*/ 161 h 907"/>
                    <a:gd name="T44" fmla="*/ 175 w 652"/>
                    <a:gd name="T45" fmla="*/ 218 h 907"/>
                    <a:gd name="T46" fmla="*/ 136 w 652"/>
                    <a:gd name="T47" fmla="*/ 283 h 907"/>
                    <a:gd name="T48" fmla="*/ 98 w 652"/>
                    <a:gd name="T49" fmla="*/ 359 h 907"/>
                    <a:gd name="T50" fmla="*/ 65 w 652"/>
                    <a:gd name="T51" fmla="*/ 443 h 907"/>
                    <a:gd name="T52" fmla="*/ 45 w 652"/>
                    <a:gd name="T53" fmla="*/ 547 h 907"/>
                    <a:gd name="T54" fmla="*/ 45 w 652"/>
                    <a:gd name="T55" fmla="*/ 662 h 907"/>
                    <a:gd name="T56" fmla="*/ 51 w 652"/>
                    <a:gd name="T57" fmla="*/ 759 h 907"/>
                    <a:gd name="T58" fmla="*/ 98 w 652"/>
                    <a:gd name="T59" fmla="*/ 843 h 907"/>
                    <a:gd name="T60" fmla="*/ 187 w 652"/>
                    <a:gd name="T61" fmla="*/ 907 h 907"/>
                    <a:gd name="T62" fmla="*/ 90 w 652"/>
                    <a:gd name="T63" fmla="*/ 888 h 90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652"/>
                    <a:gd name="T97" fmla="*/ 0 h 907"/>
                    <a:gd name="T98" fmla="*/ 652 w 652"/>
                    <a:gd name="T99" fmla="*/ 907 h 907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652" h="907">
                      <a:moveTo>
                        <a:pt x="90" y="888"/>
                      </a:moveTo>
                      <a:lnTo>
                        <a:pt x="45" y="823"/>
                      </a:lnTo>
                      <a:lnTo>
                        <a:pt x="13" y="759"/>
                      </a:lnTo>
                      <a:lnTo>
                        <a:pt x="0" y="675"/>
                      </a:lnTo>
                      <a:lnTo>
                        <a:pt x="6" y="572"/>
                      </a:lnTo>
                      <a:lnTo>
                        <a:pt x="26" y="457"/>
                      </a:lnTo>
                      <a:lnTo>
                        <a:pt x="65" y="334"/>
                      </a:lnTo>
                      <a:lnTo>
                        <a:pt x="123" y="225"/>
                      </a:lnTo>
                      <a:lnTo>
                        <a:pt x="214" y="116"/>
                      </a:lnTo>
                      <a:lnTo>
                        <a:pt x="336" y="38"/>
                      </a:lnTo>
                      <a:lnTo>
                        <a:pt x="446" y="0"/>
                      </a:lnTo>
                      <a:lnTo>
                        <a:pt x="523" y="6"/>
                      </a:lnTo>
                      <a:lnTo>
                        <a:pt x="587" y="32"/>
                      </a:lnTo>
                      <a:lnTo>
                        <a:pt x="652" y="77"/>
                      </a:lnTo>
                      <a:lnTo>
                        <a:pt x="640" y="116"/>
                      </a:lnTo>
                      <a:lnTo>
                        <a:pt x="562" y="57"/>
                      </a:lnTo>
                      <a:lnTo>
                        <a:pt x="516" y="38"/>
                      </a:lnTo>
                      <a:lnTo>
                        <a:pt x="452" y="38"/>
                      </a:lnTo>
                      <a:lnTo>
                        <a:pt x="394" y="57"/>
                      </a:lnTo>
                      <a:lnTo>
                        <a:pt x="322" y="83"/>
                      </a:lnTo>
                      <a:lnTo>
                        <a:pt x="271" y="122"/>
                      </a:lnTo>
                      <a:lnTo>
                        <a:pt x="214" y="161"/>
                      </a:lnTo>
                      <a:lnTo>
                        <a:pt x="175" y="218"/>
                      </a:lnTo>
                      <a:lnTo>
                        <a:pt x="136" y="283"/>
                      </a:lnTo>
                      <a:lnTo>
                        <a:pt x="98" y="359"/>
                      </a:lnTo>
                      <a:lnTo>
                        <a:pt x="65" y="443"/>
                      </a:lnTo>
                      <a:lnTo>
                        <a:pt x="45" y="547"/>
                      </a:lnTo>
                      <a:lnTo>
                        <a:pt x="45" y="662"/>
                      </a:lnTo>
                      <a:lnTo>
                        <a:pt x="51" y="759"/>
                      </a:lnTo>
                      <a:lnTo>
                        <a:pt x="98" y="843"/>
                      </a:lnTo>
                      <a:lnTo>
                        <a:pt x="187" y="907"/>
                      </a:lnTo>
                      <a:lnTo>
                        <a:pt x="90" y="88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52" name="Freeform 30"/>
                <p:cNvSpPr>
                  <a:spLocks/>
                </p:cNvSpPr>
                <p:nvPr/>
              </p:nvSpPr>
              <p:spPr bwMode="auto">
                <a:xfrm>
                  <a:off x="1646" y="426"/>
                  <a:ext cx="73" cy="237"/>
                </a:xfrm>
                <a:custGeom>
                  <a:avLst/>
                  <a:gdLst>
                    <a:gd name="T0" fmla="*/ 0 w 74"/>
                    <a:gd name="T1" fmla="*/ 0 h 238"/>
                    <a:gd name="T2" fmla="*/ 38 w 74"/>
                    <a:gd name="T3" fmla="*/ 46 h 238"/>
                    <a:gd name="T4" fmla="*/ 59 w 74"/>
                    <a:gd name="T5" fmla="*/ 100 h 238"/>
                    <a:gd name="T6" fmla="*/ 74 w 74"/>
                    <a:gd name="T7" fmla="*/ 178 h 238"/>
                    <a:gd name="T8" fmla="*/ 66 w 74"/>
                    <a:gd name="T9" fmla="*/ 238 h 238"/>
                    <a:gd name="T10" fmla="*/ 44 w 74"/>
                    <a:gd name="T11" fmla="*/ 212 h 238"/>
                    <a:gd name="T12" fmla="*/ 38 w 74"/>
                    <a:gd name="T13" fmla="*/ 146 h 238"/>
                    <a:gd name="T14" fmla="*/ 15 w 74"/>
                    <a:gd name="T15" fmla="*/ 72 h 238"/>
                    <a:gd name="T16" fmla="*/ 0 w 74"/>
                    <a:gd name="T17" fmla="*/ 0 h 238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74"/>
                    <a:gd name="T28" fmla="*/ 0 h 238"/>
                    <a:gd name="T29" fmla="*/ 74 w 74"/>
                    <a:gd name="T30" fmla="*/ 238 h 238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74" h="238">
                      <a:moveTo>
                        <a:pt x="0" y="0"/>
                      </a:moveTo>
                      <a:lnTo>
                        <a:pt x="38" y="46"/>
                      </a:lnTo>
                      <a:lnTo>
                        <a:pt x="59" y="100"/>
                      </a:lnTo>
                      <a:lnTo>
                        <a:pt x="74" y="178"/>
                      </a:lnTo>
                      <a:lnTo>
                        <a:pt x="66" y="238"/>
                      </a:lnTo>
                      <a:lnTo>
                        <a:pt x="44" y="212"/>
                      </a:lnTo>
                      <a:lnTo>
                        <a:pt x="38" y="146"/>
                      </a:lnTo>
                      <a:lnTo>
                        <a:pt x="15" y="7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53" name="Freeform 31"/>
                <p:cNvSpPr>
                  <a:spLocks/>
                </p:cNvSpPr>
                <p:nvPr/>
              </p:nvSpPr>
              <p:spPr bwMode="auto">
                <a:xfrm>
                  <a:off x="659" y="1154"/>
                  <a:ext cx="696" cy="747"/>
                </a:xfrm>
                <a:custGeom>
                  <a:avLst/>
                  <a:gdLst>
                    <a:gd name="T0" fmla="*/ 620 w 697"/>
                    <a:gd name="T1" fmla="*/ 0 h 747"/>
                    <a:gd name="T2" fmla="*/ 516 w 697"/>
                    <a:gd name="T3" fmla="*/ 19 h 747"/>
                    <a:gd name="T4" fmla="*/ 426 w 697"/>
                    <a:gd name="T5" fmla="*/ 45 h 747"/>
                    <a:gd name="T6" fmla="*/ 323 w 697"/>
                    <a:gd name="T7" fmla="*/ 117 h 747"/>
                    <a:gd name="T8" fmla="*/ 226 w 697"/>
                    <a:gd name="T9" fmla="*/ 207 h 747"/>
                    <a:gd name="T10" fmla="*/ 136 w 697"/>
                    <a:gd name="T11" fmla="*/ 317 h 747"/>
                    <a:gd name="T12" fmla="*/ 39 w 697"/>
                    <a:gd name="T13" fmla="*/ 464 h 747"/>
                    <a:gd name="T14" fmla="*/ 0 w 697"/>
                    <a:gd name="T15" fmla="*/ 568 h 747"/>
                    <a:gd name="T16" fmla="*/ 0 w 697"/>
                    <a:gd name="T17" fmla="*/ 606 h 747"/>
                    <a:gd name="T18" fmla="*/ 39 w 697"/>
                    <a:gd name="T19" fmla="*/ 651 h 747"/>
                    <a:gd name="T20" fmla="*/ 90 w 697"/>
                    <a:gd name="T21" fmla="*/ 709 h 747"/>
                    <a:gd name="T22" fmla="*/ 175 w 697"/>
                    <a:gd name="T23" fmla="*/ 747 h 747"/>
                    <a:gd name="T24" fmla="*/ 233 w 697"/>
                    <a:gd name="T25" fmla="*/ 721 h 747"/>
                    <a:gd name="T26" fmla="*/ 330 w 697"/>
                    <a:gd name="T27" fmla="*/ 599 h 747"/>
                    <a:gd name="T28" fmla="*/ 426 w 697"/>
                    <a:gd name="T29" fmla="*/ 476 h 747"/>
                    <a:gd name="T30" fmla="*/ 516 w 697"/>
                    <a:gd name="T31" fmla="*/ 329 h 747"/>
                    <a:gd name="T32" fmla="*/ 607 w 697"/>
                    <a:gd name="T33" fmla="*/ 207 h 747"/>
                    <a:gd name="T34" fmla="*/ 697 w 697"/>
                    <a:gd name="T35" fmla="*/ 97 h 747"/>
                    <a:gd name="T36" fmla="*/ 679 w 697"/>
                    <a:gd name="T37" fmla="*/ 33 h 747"/>
                    <a:gd name="T38" fmla="*/ 620 w 697"/>
                    <a:gd name="T39" fmla="*/ 39 h 747"/>
                    <a:gd name="T40" fmla="*/ 607 w 697"/>
                    <a:gd name="T41" fmla="*/ 90 h 747"/>
                    <a:gd name="T42" fmla="*/ 581 w 697"/>
                    <a:gd name="T43" fmla="*/ 168 h 747"/>
                    <a:gd name="T44" fmla="*/ 504 w 697"/>
                    <a:gd name="T45" fmla="*/ 272 h 747"/>
                    <a:gd name="T46" fmla="*/ 446 w 697"/>
                    <a:gd name="T47" fmla="*/ 368 h 747"/>
                    <a:gd name="T48" fmla="*/ 375 w 697"/>
                    <a:gd name="T49" fmla="*/ 464 h 747"/>
                    <a:gd name="T50" fmla="*/ 330 w 697"/>
                    <a:gd name="T51" fmla="*/ 548 h 747"/>
                    <a:gd name="T52" fmla="*/ 245 w 697"/>
                    <a:gd name="T53" fmla="*/ 638 h 747"/>
                    <a:gd name="T54" fmla="*/ 194 w 697"/>
                    <a:gd name="T55" fmla="*/ 696 h 747"/>
                    <a:gd name="T56" fmla="*/ 155 w 697"/>
                    <a:gd name="T57" fmla="*/ 709 h 747"/>
                    <a:gd name="T58" fmla="*/ 84 w 697"/>
                    <a:gd name="T59" fmla="*/ 676 h 747"/>
                    <a:gd name="T60" fmla="*/ 52 w 697"/>
                    <a:gd name="T61" fmla="*/ 619 h 747"/>
                    <a:gd name="T62" fmla="*/ 45 w 697"/>
                    <a:gd name="T63" fmla="*/ 568 h 747"/>
                    <a:gd name="T64" fmla="*/ 78 w 697"/>
                    <a:gd name="T65" fmla="*/ 484 h 747"/>
                    <a:gd name="T66" fmla="*/ 129 w 697"/>
                    <a:gd name="T67" fmla="*/ 386 h 747"/>
                    <a:gd name="T68" fmla="*/ 200 w 697"/>
                    <a:gd name="T69" fmla="*/ 278 h 747"/>
                    <a:gd name="T70" fmla="*/ 298 w 697"/>
                    <a:gd name="T71" fmla="*/ 188 h 747"/>
                    <a:gd name="T72" fmla="*/ 381 w 697"/>
                    <a:gd name="T73" fmla="*/ 117 h 747"/>
                    <a:gd name="T74" fmla="*/ 477 w 697"/>
                    <a:gd name="T75" fmla="*/ 65 h 747"/>
                    <a:gd name="T76" fmla="*/ 555 w 697"/>
                    <a:gd name="T77" fmla="*/ 52 h 747"/>
                    <a:gd name="T78" fmla="*/ 614 w 697"/>
                    <a:gd name="T79" fmla="*/ 39 h 747"/>
                    <a:gd name="T80" fmla="*/ 620 w 697"/>
                    <a:gd name="T81" fmla="*/ 0 h 747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697"/>
                    <a:gd name="T124" fmla="*/ 0 h 747"/>
                    <a:gd name="T125" fmla="*/ 697 w 697"/>
                    <a:gd name="T126" fmla="*/ 747 h 747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697" h="747">
                      <a:moveTo>
                        <a:pt x="620" y="0"/>
                      </a:moveTo>
                      <a:lnTo>
                        <a:pt x="516" y="19"/>
                      </a:lnTo>
                      <a:lnTo>
                        <a:pt x="426" y="45"/>
                      </a:lnTo>
                      <a:lnTo>
                        <a:pt x="323" y="117"/>
                      </a:lnTo>
                      <a:lnTo>
                        <a:pt x="226" y="207"/>
                      </a:lnTo>
                      <a:lnTo>
                        <a:pt x="136" y="317"/>
                      </a:lnTo>
                      <a:lnTo>
                        <a:pt x="39" y="464"/>
                      </a:lnTo>
                      <a:lnTo>
                        <a:pt x="0" y="568"/>
                      </a:lnTo>
                      <a:lnTo>
                        <a:pt x="0" y="606"/>
                      </a:lnTo>
                      <a:lnTo>
                        <a:pt x="39" y="651"/>
                      </a:lnTo>
                      <a:lnTo>
                        <a:pt x="90" y="709"/>
                      </a:lnTo>
                      <a:lnTo>
                        <a:pt x="175" y="747"/>
                      </a:lnTo>
                      <a:lnTo>
                        <a:pt x="233" y="721"/>
                      </a:lnTo>
                      <a:lnTo>
                        <a:pt x="330" y="599"/>
                      </a:lnTo>
                      <a:lnTo>
                        <a:pt x="426" y="476"/>
                      </a:lnTo>
                      <a:lnTo>
                        <a:pt x="516" y="329"/>
                      </a:lnTo>
                      <a:lnTo>
                        <a:pt x="607" y="207"/>
                      </a:lnTo>
                      <a:lnTo>
                        <a:pt x="697" y="97"/>
                      </a:lnTo>
                      <a:lnTo>
                        <a:pt x="679" y="33"/>
                      </a:lnTo>
                      <a:lnTo>
                        <a:pt x="620" y="39"/>
                      </a:lnTo>
                      <a:lnTo>
                        <a:pt x="607" y="90"/>
                      </a:lnTo>
                      <a:lnTo>
                        <a:pt x="581" y="168"/>
                      </a:lnTo>
                      <a:lnTo>
                        <a:pt x="504" y="272"/>
                      </a:lnTo>
                      <a:lnTo>
                        <a:pt x="446" y="368"/>
                      </a:lnTo>
                      <a:lnTo>
                        <a:pt x="375" y="464"/>
                      </a:lnTo>
                      <a:lnTo>
                        <a:pt x="330" y="548"/>
                      </a:lnTo>
                      <a:lnTo>
                        <a:pt x="245" y="638"/>
                      </a:lnTo>
                      <a:lnTo>
                        <a:pt x="194" y="696"/>
                      </a:lnTo>
                      <a:lnTo>
                        <a:pt x="155" y="709"/>
                      </a:lnTo>
                      <a:lnTo>
                        <a:pt x="84" y="676"/>
                      </a:lnTo>
                      <a:lnTo>
                        <a:pt x="52" y="619"/>
                      </a:lnTo>
                      <a:lnTo>
                        <a:pt x="45" y="568"/>
                      </a:lnTo>
                      <a:lnTo>
                        <a:pt x="78" y="484"/>
                      </a:lnTo>
                      <a:lnTo>
                        <a:pt x="129" y="386"/>
                      </a:lnTo>
                      <a:lnTo>
                        <a:pt x="200" y="278"/>
                      </a:lnTo>
                      <a:lnTo>
                        <a:pt x="298" y="188"/>
                      </a:lnTo>
                      <a:lnTo>
                        <a:pt x="381" y="117"/>
                      </a:lnTo>
                      <a:lnTo>
                        <a:pt x="477" y="65"/>
                      </a:lnTo>
                      <a:lnTo>
                        <a:pt x="555" y="52"/>
                      </a:lnTo>
                      <a:lnTo>
                        <a:pt x="614" y="39"/>
                      </a:lnTo>
                      <a:lnTo>
                        <a:pt x="62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  <p:grpSp>
            <p:nvGrpSpPr>
              <p:cNvPr id="26663" name="Group 32"/>
              <p:cNvGrpSpPr>
                <a:grpSpLocks/>
              </p:cNvGrpSpPr>
              <p:nvPr/>
            </p:nvGrpSpPr>
            <p:grpSpPr bwMode="auto">
              <a:xfrm>
                <a:off x="0" y="432"/>
                <a:ext cx="1185" cy="2018"/>
                <a:chOff x="143" y="144"/>
                <a:chExt cx="1185" cy="2018"/>
              </a:xfrm>
            </p:grpSpPr>
            <p:sp>
              <p:nvSpPr>
                <p:cNvPr id="41" name="Freeform 33"/>
                <p:cNvSpPr>
                  <a:spLocks/>
                </p:cNvSpPr>
                <p:nvPr/>
              </p:nvSpPr>
              <p:spPr bwMode="auto">
                <a:xfrm>
                  <a:off x="760" y="144"/>
                  <a:ext cx="461" cy="391"/>
                </a:xfrm>
                <a:custGeom>
                  <a:avLst/>
                  <a:gdLst>
                    <a:gd name="T0" fmla="*/ 318 w 461"/>
                    <a:gd name="T1" fmla="*/ 229 h 391"/>
                    <a:gd name="T2" fmla="*/ 357 w 461"/>
                    <a:gd name="T3" fmla="*/ 162 h 391"/>
                    <a:gd name="T4" fmla="*/ 376 w 461"/>
                    <a:gd name="T5" fmla="*/ 97 h 391"/>
                    <a:gd name="T6" fmla="*/ 363 w 461"/>
                    <a:gd name="T7" fmla="*/ 52 h 391"/>
                    <a:gd name="T8" fmla="*/ 343 w 461"/>
                    <a:gd name="T9" fmla="*/ 20 h 391"/>
                    <a:gd name="T10" fmla="*/ 292 w 461"/>
                    <a:gd name="T11" fmla="*/ 0 h 391"/>
                    <a:gd name="T12" fmla="*/ 233 w 461"/>
                    <a:gd name="T13" fmla="*/ 0 h 391"/>
                    <a:gd name="T14" fmla="*/ 150 w 461"/>
                    <a:gd name="T15" fmla="*/ 26 h 391"/>
                    <a:gd name="T16" fmla="*/ 65 w 461"/>
                    <a:gd name="T17" fmla="*/ 104 h 391"/>
                    <a:gd name="T18" fmla="*/ 12 w 461"/>
                    <a:gd name="T19" fmla="*/ 189 h 391"/>
                    <a:gd name="T20" fmla="*/ 0 w 461"/>
                    <a:gd name="T21" fmla="*/ 280 h 391"/>
                    <a:gd name="T22" fmla="*/ 20 w 461"/>
                    <a:gd name="T23" fmla="*/ 332 h 391"/>
                    <a:gd name="T24" fmla="*/ 65 w 461"/>
                    <a:gd name="T25" fmla="*/ 371 h 391"/>
                    <a:gd name="T26" fmla="*/ 123 w 461"/>
                    <a:gd name="T27" fmla="*/ 391 h 391"/>
                    <a:gd name="T28" fmla="*/ 188 w 461"/>
                    <a:gd name="T29" fmla="*/ 378 h 391"/>
                    <a:gd name="T30" fmla="*/ 260 w 461"/>
                    <a:gd name="T31" fmla="*/ 332 h 391"/>
                    <a:gd name="T32" fmla="*/ 298 w 461"/>
                    <a:gd name="T33" fmla="*/ 287 h 391"/>
                    <a:gd name="T34" fmla="*/ 376 w 461"/>
                    <a:gd name="T35" fmla="*/ 326 h 391"/>
                    <a:gd name="T36" fmla="*/ 428 w 461"/>
                    <a:gd name="T37" fmla="*/ 358 h 391"/>
                    <a:gd name="T38" fmla="*/ 448 w 461"/>
                    <a:gd name="T39" fmla="*/ 358 h 391"/>
                    <a:gd name="T40" fmla="*/ 461 w 461"/>
                    <a:gd name="T41" fmla="*/ 320 h 391"/>
                    <a:gd name="T42" fmla="*/ 441 w 461"/>
                    <a:gd name="T43" fmla="*/ 294 h 391"/>
                    <a:gd name="T44" fmla="*/ 389 w 461"/>
                    <a:gd name="T45" fmla="*/ 300 h 391"/>
                    <a:gd name="T46" fmla="*/ 351 w 461"/>
                    <a:gd name="T47" fmla="*/ 280 h 391"/>
                    <a:gd name="T48" fmla="*/ 318 w 461"/>
                    <a:gd name="T49" fmla="*/ 229 h 391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461"/>
                    <a:gd name="T76" fmla="*/ 0 h 391"/>
                    <a:gd name="T77" fmla="*/ 461 w 461"/>
                    <a:gd name="T78" fmla="*/ 391 h 391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461" h="391">
                      <a:moveTo>
                        <a:pt x="318" y="229"/>
                      </a:moveTo>
                      <a:lnTo>
                        <a:pt x="357" y="162"/>
                      </a:lnTo>
                      <a:lnTo>
                        <a:pt x="376" y="97"/>
                      </a:lnTo>
                      <a:lnTo>
                        <a:pt x="363" y="52"/>
                      </a:lnTo>
                      <a:lnTo>
                        <a:pt x="343" y="20"/>
                      </a:lnTo>
                      <a:lnTo>
                        <a:pt x="292" y="0"/>
                      </a:lnTo>
                      <a:lnTo>
                        <a:pt x="233" y="0"/>
                      </a:lnTo>
                      <a:lnTo>
                        <a:pt x="150" y="26"/>
                      </a:lnTo>
                      <a:lnTo>
                        <a:pt x="65" y="104"/>
                      </a:lnTo>
                      <a:lnTo>
                        <a:pt x="12" y="189"/>
                      </a:lnTo>
                      <a:lnTo>
                        <a:pt x="0" y="280"/>
                      </a:lnTo>
                      <a:lnTo>
                        <a:pt x="20" y="332"/>
                      </a:lnTo>
                      <a:lnTo>
                        <a:pt x="65" y="371"/>
                      </a:lnTo>
                      <a:lnTo>
                        <a:pt x="123" y="391"/>
                      </a:lnTo>
                      <a:lnTo>
                        <a:pt x="188" y="378"/>
                      </a:lnTo>
                      <a:lnTo>
                        <a:pt x="260" y="332"/>
                      </a:lnTo>
                      <a:lnTo>
                        <a:pt x="298" y="287"/>
                      </a:lnTo>
                      <a:lnTo>
                        <a:pt x="376" y="326"/>
                      </a:lnTo>
                      <a:lnTo>
                        <a:pt x="428" y="358"/>
                      </a:lnTo>
                      <a:lnTo>
                        <a:pt x="448" y="358"/>
                      </a:lnTo>
                      <a:lnTo>
                        <a:pt x="461" y="320"/>
                      </a:lnTo>
                      <a:lnTo>
                        <a:pt x="441" y="294"/>
                      </a:lnTo>
                      <a:lnTo>
                        <a:pt x="389" y="300"/>
                      </a:lnTo>
                      <a:lnTo>
                        <a:pt x="351" y="280"/>
                      </a:lnTo>
                      <a:lnTo>
                        <a:pt x="318" y="22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42" name="Freeform 34"/>
                <p:cNvSpPr>
                  <a:spLocks/>
                </p:cNvSpPr>
                <p:nvPr/>
              </p:nvSpPr>
              <p:spPr bwMode="auto">
                <a:xfrm>
                  <a:off x="384" y="545"/>
                  <a:ext cx="449" cy="647"/>
                </a:xfrm>
                <a:custGeom>
                  <a:avLst/>
                  <a:gdLst>
                    <a:gd name="T0" fmla="*/ 162 w 449"/>
                    <a:gd name="T1" fmla="*/ 97 h 646"/>
                    <a:gd name="T2" fmla="*/ 261 w 449"/>
                    <a:gd name="T3" fmla="*/ 26 h 646"/>
                    <a:gd name="T4" fmla="*/ 332 w 449"/>
                    <a:gd name="T5" fmla="*/ 0 h 646"/>
                    <a:gd name="T6" fmla="*/ 378 w 449"/>
                    <a:gd name="T7" fmla="*/ 0 h 646"/>
                    <a:gd name="T8" fmla="*/ 417 w 449"/>
                    <a:gd name="T9" fmla="*/ 20 h 646"/>
                    <a:gd name="T10" fmla="*/ 449 w 449"/>
                    <a:gd name="T11" fmla="*/ 71 h 646"/>
                    <a:gd name="T12" fmla="*/ 449 w 449"/>
                    <a:gd name="T13" fmla="*/ 116 h 646"/>
                    <a:gd name="T14" fmla="*/ 411 w 449"/>
                    <a:gd name="T15" fmla="*/ 200 h 646"/>
                    <a:gd name="T16" fmla="*/ 338 w 449"/>
                    <a:gd name="T17" fmla="*/ 252 h 646"/>
                    <a:gd name="T18" fmla="*/ 293 w 449"/>
                    <a:gd name="T19" fmla="*/ 310 h 646"/>
                    <a:gd name="T20" fmla="*/ 261 w 449"/>
                    <a:gd name="T21" fmla="*/ 381 h 646"/>
                    <a:gd name="T22" fmla="*/ 247 w 449"/>
                    <a:gd name="T23" fmla="*/ 471 h 646"/>
                    <a:gd name="T24" fmla="*/ 267 w 449"/>
                    <a:gd name="T25" fmla="*/ 542 h 646"/>
                    <a:gd name="T26" fmla="*/ 261 w 449"/>
                    <a:gd name="T27" fmla="*/ 595 h 646"/>
                    <a:gd name="T28" fmla="*/ 228 w 449"/>
                    <a:gd name="T29" fmla="*/ 626 h 646"/>
                    <a:gd name="T30" fmla="*/ 170 w 449"/>
                    <a:gd name="T31" fmla="*/ 646 h 646"/>
                    <a:gd name="T32" fmla="*/ 91 w 449"/>
                    <a:gd name="T33" fmla="*/ 613 h 646"/>
                    <a:gd name="T34" fmla="*/ 32 w 449"/>
                    <a:gd name="T35" fmla="*/ 556 h 646"/>
                    <a:gd name="T36" fmla="*/ 0 w 449"/>
                    <a:gd name="T37" fmla="*/ 446 h 646"/>
                    <a:gd name="T38" fmla="*/ 0 w 449"/>
                    <a:gd name="T39" fmla="*/ 355 h 646"/>
                    <a:gd name="T40" fmla="*/ 26 w 449"/>
                    <a:gd name="T41" fmla="*/ 259 h 646"/>
                    <a:gd name="T42" fmla="*/ 71 w 449"/>
                    <a:gd name="T43" fmla="*/ 187 h 646"/>
                    <a:gd name="T44" fmla="*/ 111 w 449"/>
                    <a:gd name="T45" fmla="*/ 136 h 646"/>
                    <a:gd name="T46" fmla="*/ 162 w 449"/>
                    <a:gd name="T47" fmla="*/ 97 h 64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449"/>
                    <a:gd name="T73" fmla="*/ 0 h 646"/>
                    <a:gd name="T74" fmla="*/ 449 w 449"/>
                    <a:gd name="T75" fmla="*/ 646 h 646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449" h="646">
                      <a:moveTo>
                        <a:pt x="162" y="97"/>
                      </a:moveTo>
                      <a:lnTo>
                        <a:pt x="261" y="26"/>
                      </a:lnTo>
                      <a:lnTo>
                        <a:pt x="332" y="0"/>
                      </a:lnTo>
                      <a:lnTo>
                        <a:pt x="378" y="0"/>
                      </a:lnTo>
                      <a:lnTo>
                        <a:pt x="417" y="20"/>
                      </a:lnTo>
                      <a:lnTo>
                        <a:pt x="449" y="71"/>
                      </a:lnTo>
                      <a:lnTo>
                        <a:pt x="449" y="116"/>
                      </a:lnTo>
                      <a:lnTo>
                        <a:pt x="411" y="200"/>
                      </a:lnTo>
                      <a:lnTo>
                        <a:pt x="338" y="252"/>
                      </a:lnTo>
                      <a:lnTo>
                        <a:pt x="293" y="310"/>
                      </a:lnTo>
                      <a:lnTo>
                        <a:pt x="261" y="381"/>
                      </a:lnTo>
                      <a:lnTo>
                        <a:pt x="247" y="471"/>
                      </a:lnTo>
                      <a:lnTo>
                        <a:pt x="267" y="542"/>
                      </a:lnTo>
                      <a:lnTo>
                        <a:pt x="261" y="595"/>
                      </a:lnTo>
                      <a:lnTo>
                        <a:pt x="228" y="626"/>
                      </a:lnTo>
                      <a:lnTo>
                        <a:pt x="170" y="646"/>
                      </a:lnTo>
                      <a:lnTo>
                        <a:pt x="91" y="613"/>
                      </a:lnTo>
                      <a:lnTo>
                        <a:pt x="32" y="556"/>
                      </a:lnTo>
                      <a:lnTo>
                        <a:pt x="0" y="446"/>
                      </a:lnTo>
                      <a:lnTo>
                        <a:pt x="0" y="355"/>
                      </a:lnTo>
                      <a:lnTo>
                        <a:pt x="26" y="259"/>
                      </a:lnTo>
                      <a:lnTo>
                        <a:pt x="71" y="187"/>
                      </a:lnTo>
                      <a:lnTo>
                        <a:pt x="111" y="136"/>
                      </a:lnTo>
                      <a:lnTo>
                        <a:pt x="162" y="9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43" name="Freeform 35"/>
                <p:cNvSpPr>
                  <a:spLocks/>
                </p:cNvSpPr>
                <p:nvPr/>
              </p:nvSpPr>
              <p:spPr bwMode="auto">
                <a:xfrm>
                  <a:off x="143" y="525"/>
                  <a:ext cx="607" cy="606"/>
                </a:xfrm>
                <a:custGeom>
                  <a:avLst/>
                  <a:gdLst>
                    <a:gd name="T0" fmla="*/ 497 w 607"/>
                    <a:gd name="T1" fmla="*/ 0 h 607"/>
                    <a:gd name="T2" fmla="*/ 607 w 607"/>
                    <a:gd name="T3" fmla="*/ 20 h 607"/>
                    <a:gd name="T4" fmla="*/ 594 w 607"/>
                    <a:gd name="T5" fmla="*/ 65 h 607"/>
                    <a:gd name="T6" fmla="*/ 529 w 607"/>
                    <a:gd name="T7" fmla="*/ 77 h 607"/>
                    <a:gd name="T8" fmla="*/ 458 w 607"/>
                    <a:gd name="T9" fmla="*/ 65 h 607"/>
                    <a:gd name="T10" fmla="*/ 354 w 607"/>
                    <a:gd name="T11" fmla="*/ 71 h 607"/>
                    <a:gd name="T12" fmla="*/ 232 w 607"/>
                    <a:gd name="T13" fmla="*/ 104 h 607"/>
                    <a:gd name="T14" fmla="*/ 122 w 607"/>
                    <a:gd name="T15" fmla="*/ 136 h 607"/>
                    <a:gd name="T16" fmla="*/ 83 w 607"/>
                    <a:gd name="T17" fmla="*/ 175 h 607"/>
                    <a:gd name="T18" fmla="*/ 90 w 607"/>
                    <a:gd name="T19" fmla="*/ 200 h 607"/>
                    <a:gd name="T20" fmla="*/ 142 w 607"/>
                    <a:gd name="T21" fmla="*/ 291 h 607"/>
                    <a:gd name="T22" fmla="*/ 187 w 607"/>
                    <a:gd name="T23" fmla="*/ 375 h 607"/>
                    <a:gd name="T24" fmla="*/ 238 w 607"/>
                    <a:gd name="T25" fmla="*/ 432 h 607"/>
                    <a:gd name="T26" fmla="*/ 265 w 607"/>
                    <a:gd name="T27" fmla="*/ 452 h 607"/>
                    <a:gd name="T28" fmla="*/ 258 w 607"/>
                    <a:gd name="T29" fmla="*/ 497 h 607"/>
                    <a:gd name="T30" fmla="*/ 200 w 607"/>
                    <a:gd name="T31" fmla="*/ 530 h 607"/>
                    <a:gd name="T32" fmla="*/ 155 w 607"/>
                    <a:gd name="T33" fmla="*/ 568 h 607"/>
                    <a:gd name="T34" fmla="*/ 136 w 607"/>
                    <a:gd name="T35" fmla="*/ 607 h 607"/>
                    <a:gd name="T36" fmla="*/ 97 w 607"/>
                    <a:gd name="T37" fmla="*/ 607 h 607"/>
                    <a:gd name="T38" fmla="*/ 90 w 607"/>
                    <a:gd name="T39" fmla="*/ 562 h 607"/>
                    <a:gd name="T40" fmla="*/ 136 w 607"/>
                    <a:gd name="T41" fmla="*/ 510 h 607"/>
                    <a:gd name="T42" fmla="*/ 193 w 607"/>
                    <a:gd name="T43" fmla="*/ 465 h 607"/>
                    <a:gd name="T44" fmla="*/ 187 w 607"/>
                    <a:gd name="T45" fmla="*/ 446 h 607"/>
                    <a:gd name="T46" fmla="*/ 136 w 607"/>
                    <a:gd name="T47" fmla="*/ 375 h 607"/>
                    <a:gd name="T48" fmla="*/ 77 w 607"/>
                    <a:gd name="T49" fmla="*/ 291 h 607"/>
                    <a:gd name="T50" fmla="*/ 26 w 607"/>
                    <a:gd name="T51" fmla="*/ 200 h 607"/>
                    <a:gd name="T52" fmla="*/ 0 w 607"/>
                    <a:gd name="T53" fmla="*/ 149 h 607"/>
                    <a:gd name="T54" fmla="*/ 38 w 607"/>
                    <a:gd name="T55" fmla="*/ 110 h 607"/>
                    <a:gd name="T56" fmla="*/ 122 w 607"/>
                    <a:gd name="T57" fmla="*/ 71 h 607"/>
                    <a:gd name="T58" fmla="*/ 271 w 607"/>
                    <a:gd name="T59" fmla="*/ 20 h 607"/>
                    <a:gd name="T60" fmla="*/ 407 w 607"/>
                    <a:gd name="T61" fmla="*/ 6 h 607"/>
                    <a:gd name="T62" fmla="*/ 497 w 607"/>
                    <a:gd name="T63" fmla="*/ 0 h 60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607"/>
                    <a:gd name="T97" fmla="*/ 0 h 607"/>
                    <a:gd name="T98" fmla="*/ 607 w 607"/>
                    <a:gd name="T99" fmla="*/ 607 h 607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607" h="607">
                      <a:moveTo>
                        <a:pt x="497" y="0"/>
                      </a:moveTo>
                      <a:lnTo>
                        <a:pt x="607" y="20"/>
                      </a:lnTo>
                      <a:lnTo>
                        <a:pt x="594" y="65"/>
                      </a:lnTo>
                      <a:lnTo>
                        <a:pt x="529" y="77"/>
                      </a:lnTo>
                      <a:lnTo>
                        <a:pt x="458" y="65"/>
                      </a:lnTo>
                      <a:lnTo>
                        <a:pt x="354" y="71"/>
                      </a:lnTo>
                      <a:lnTo>
                        <a:pt x="232" y="104"/>
                      </a:lnTo>
                      <a:lnTo>
                        <a:pt x="122" y="136"/>
                      </a:lnTo>
                      <a:lnTo>
                        <a:pt x="83" y="175"/>
                      </a:lnTo>
                      <a:lnTo>
                        <a:pt x="90" y="200"/>
                      </a:lnTo>
                      <a:lnTo>
                        <a:pt x="142" y="291"/>
                      </a:lnTo>
                      <a:lnTo>
                        <a:pt x="187" y="375"/>
                      </a:lnTo>
                      <a:lnTo>
                        <a:pt x="238" y="432"/>
                      </a:lnTo>
                      <a:lnTo>
                        <a:pt x="265" y="452"/>
                      </a:lnTo>
                      <a:lnTo>
                        <a:pt x="258" y="497"/>
                      </a:lnTo>
                      <a:lnTo>
                        <a:pt x="200" y="530"/>
                      </a:lnTo>
                      <a:lnTo>
                        <a:pt x="155" y="568"/>
                      </a:lnTo>
                      <a:lnTo>
                        <a:pt x="136" y="607"/>
                      </a:lnTo>
                      <a:lnTo>
                        <a:pt x="97" y="607"/>
                      </a:lnTo>
                      <a:lnTo>
                        <a:pt x="90" y="562"/>
                      </a:lnTo>
                      <a:lnTo>
                        <a:pt x="136" y="510"/>
                      </a:lnTo>
                      <a:lnTo>
                        <a:pt x="193" y="465"/>
                      </a:lnTo>
                      <a:lnTo>
                        <a:pt x="187" y="446"/>
                      </a:lnTo>
                      <a:lnTo>
                        <a:pt x="136" y="375"/>
                      </a:lnTo>
                      <a:lnTo>
                        <a:pt x="77" y="291"/>
                      </a:lnTo>
                      <a:lnTo>
                        <a:pt x="26" y="200"/>
                      </a:lnTo>
                      <a:lnTo>
                        <a:pt x="0" y="149"/>
                      </a:lnTo>
                      <a:lnTo>
                        <a:pt x="38" y="110"/>
                      </a:lnTo>
                      <a:lnTo>
                        <a:pt x="122" y="71"/>
                      </a:lnTo>
                      <a:lnTo>
                        <a:pt x="271" y="20"/>
                      </a:lnTo>
                      <a:lnTo>
                        <a:pt x="407" y="6"/>
                      </a:lnTo>
                      <a:lnTo>
                        <a:pt x="497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44" name="Freeform 36"/>
                <p:cNvSpPr>
                  <a:spLocks/>
                </p:cNvSpPr>
                <p:nvPr/>
              </p:nvSpPr>
              <p:spPr bwMode="auto">
                <a:xfrm>
                  <a:off x="754" y="601"/>
                  <a:ext cx="575" cy="608"/>
                </a:xfrm>
                <a:custGeom>
                  <a:avLst/>
                  <a:gdLst>
                    <a:gd name="T0" fmla="*/ 64 w 575"/>
                    <a:gd name="T1" fmla="*/ 0 h 608"/>
                    <a:gd name="T2" fmla="*/ 0 w 575"/>
                    <a:gd name="T3" fmla="*/ 20 h 608"/>
                    <a:gd name="T4" fmla="*/ 0 w 575"/>
                    <a:gd name="T5" fmla="*/ 65 h 608"/>
                    <a:gd name="T6" fmla="*/ 32 w 575"/>
                    <a:gd name="T7" fmla="*/ 98 h 608"/>
                    <a:gd name="T8" fmla="*/ 109 w 575"/>
                    <a:gd name="T9" fmla="*/ 143 h 608"/>
                    <a:gd name="T10" fmla="*/ 252 w 575"/>
                    <a:gd name="T11" fmla="*/ 234 h 608"/>
                    <a:gd name="T12" fmla="*/ 336 w 575"/>
                    <a:gd name="T13" fmla="*/ 291 h 608"/>
                    <a:gd name="T14" fmla="*/ 388 w 575"/>
                    <a:gd name="T15" fmla="*/ 375 h 608"/>
                    <a:gd name="T16" fmla="*/ 453 w 575"/>
                    <a:gd name="T17" fmla="*/ 486 h 608"/>
                    <a:gd name="T18" fmla="*/ 459 w 575"/>
                    <a:gd name="T19" fmla="*/ 576 h 608"/>
                    <a:gd name="T20" fmla="*/ 498 w 575"/>
                    <a:gd name="T21" fmla="*/ 608 h 608"/>
                    <a:gd name="T22" fmla="*/ 575 w 575"/>
                    <a:gd name="T23" fmla="*/ 537 h 608"/>
                    <a:gd name="T24" fmla="*/ 517 w 575"/>
                    <a:gd name="T25" fmla="*/ 505 h 608"/>
                    <a:gd name="T26" fmla="*/ 459 w 575"/>
                    <a:gd name="T27" fmla="*/ 407 h 608"/>
                    <a:gd name="T28" fmla="*/ 407 w 575"/>
                    <a:gd name="T29" fmla="*/ 317 h 608"/>
                    <a:gd name="T30" fmla="*/ 388 w 575"/>
                    <a:gd name="T31" fmla="*/ 265 h 608"/>
                    <a:gd name="T32" fmla="*/ 343 w 575"/>
                    <a:gd name="T33" fmla="*/ 208 h 608"/>
                    <a:gd name="T34" fmla="*/ 258 w 575"/>
                    <a:gd name="T35" fmla="*/ 143 h 608"/>
                    <a:gd name="T36" fmla="*/ 161 w 575"/>
                    <a:gd name="T37" fmla="*/ 78 h 608"/>
                    <a:gd name="T38" fmla="*/ 64 w 575"/>
                    <a:gd name="T39" fmla="*/ 0 h 608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575"/>
                    <a:gd name="T61" fmla="*/ 0 h 608"/>
                    <a:gd name="T62" fmla="*/ 575 w 575"/>
                    <a:gd name="T63" fmla="*/ 608 h 608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575" h="608">
                      <a:moveTo>
                        <a:pt x="64" y="0"/>
                      </a:moveTo>
                      <a:lnTo>
                        <a:pt x="0" y="20"/>
                      </a:lnTo>
                      <a:lnTo>
                        <a:pt x="0" y="65"/>
                      </a:lnTo>
                      <a:lnTo>
                        <a:pt x="32" y="98"/>
                      </a:lnTo>
                      <a:lnTo>
                        <a:pt x="109" y="143"/>
                      </a:lnTo>
                      <a:lnTo>
                        <a:pt x="252" y="234"/>
                      </a:lnTo>
                      <a:lnTo>
                        <a:pt x="336" y="291"/>
                      </a:lnTo>
                      <a:lnTo>
                        <a:pt x="388" y="375"/>
                      </a:lnTo>
                      <a:lnTo>
                        <a:pt x="453" y="486"/>
                      </a:lnTo>
                      <a:lnTo>
                        <a:pt x="459" y="576"/>
                      </a:lnTo>
                      <a:lnTo>
                        <a:pt x="498" y="608"/>
                      </a:lnTo>
                      <a:lnTo>
                        <a:pt x="575" y="537"/>
                      </a:lnTo>
                      <a:lnTo>
                        <a:pt x="517" y="505"/>
                      </a:lnTo>
                      <a:lnTo>
                        <a:pt x="459" y="407"/>
                      </a:lnTo>
                      <a:lnTo>
                        <a:pt x="407" y="317"/>
                      </a:lnTo>
                      <a:lnTo>
                        <a:pt x="388" y="265"/>
                      </a:lnTo>
                      <a:lnTo>
                        <a:pt x="343" y="208"/>
                      </a:lnTo>
                      <a:lnTo>
                        <a:pt x="258" y="143"/>
                      </a:lnTo>
                      <a:lnTo>
                        <a:pt x="161" y="78"/>
                      </a:lnTo>
                      <a:lnTo>
                        <a:pt x="6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45" name="Freeform 37"/>
                <p:cNvSpPr>
                  <a:spLocks/>
                </p:cNvSpPr>
                <p:nvPr/>
              </p:nvSpPr>
              <p:spPr bwMode="auto">
                <a:xfrm>
                  <a:off x="537" y="1058"/>
                  <a:ext cx="315" cy="992"/>
                </a:xfrm>
                <a:custGeom>
                  <a:avLst/>
                  <a:gdLst>
                    <a:gd name="T0" fmla="*/ 47 w 315"/>
                    <a:gd name="T1" fmla="*/ 0 h 991"/>
                    <a:gd name="T2" fmla="*/ 0 w 315"/>
                    <a:gd name="T3" fmla="*/ 19 h 991"/>
                    <a:gd name="T4" fmla="*/ 7 w 315"/>
                    <a:gd name="T5" fmla="*/ 72 h 991"/>
                    <a:gd name="T6" fmla="*/ 27 w 315"/>
                    <a:gd name="T7" fmla="*/ 103 h 991"/>
                    <a:gd name="T8" fmla="*/ 79 w 315"/>
                    <a:gd name="T9" fmla="*/ 206 h 991"/>
                    <a:gd name="T10" fmla="*/ 132 w 315"/>
                    <a:gd name="T11" fmla="*/ 393 h 991"/>
                    <a:gd name="T12" fmla="*/ 145 w 315"/>
                    <a:gd name="T13" fmla="*/ 502 h 991"/>
                    <a:gd name="T14" fmla="*/ 99 w 315"/>
                    <a:gd name="T15" fmla="*/ 662 h 991"/>
                    <a:gd name="T16" fmla="*/ 47 w 315"/>
                    <a:gd name="T17" fmla="*/ 791 h 991"/>
                    <a:gd name="T18" fmla="*/ 27 w 315"/>
                    <a:gd name="T19" fmla="*/ 901 h 991"/>
                    <a:gd name="T20" fmla="*/ 47 w 315"/>
                    <a:gd name="T21" fmla="*/ 927 h 991"/>
                    <a:gd name="T22" fmla="*/ 99 w 315"/>
                    <a:gd name="T23" fmla="*/ 940 h 991"/>
                    <a:gd name="T24" fmla="*/ 217 w 315"/>
                    <a:gd name="T25" fmla="*/ 985 h 991"/>
                    <a:gd name="T26" fmla="*/ 263 w 315"/>
                    <a:gd name="T27" fmla="*/ 991 h 991"/>
                    <a:gd name="T28" fmla="*/ 315 w 315"/>
                    <a:gd name="T29" fmla="*/ 946 h 991"/>
                    <a:gd name="T30" fmla="*/ 237 w 315"/>
                    <a:gd name="T31" fmla="*/ 920 h 991"/>
                    <a:gd name="T32" fmla="*/ 125 w 315"/>
                    <a:gd name="T33" fmla="*/ 901 h 991"/>
                    <a:gd name="T34" fmla="*/ 85 w 315"/>
                    <a:gd name="T35" fmla="*/ 868 h 991"/>
                    <a:gd name="T36" fmla="*/ 79 w 315"/>
                    <a:gd name="T37" fmla="*/ 823 h 991"/>
                    <a:gd name="T38" fmla="*/ 125 w 315"/>
                    <a:gd name="T39" fmla="*/ 740 h 991"/>
                    <a:gd name="T40" fmla="*/ 164 w 315"/>
                    <a:gd name="T41" fmla="*/ 624 h 991"/>
                    <a:gd name="T42" fmla="*/ 204 w 315"/>
                    <a:gd name="T43" fmla="*/ 482 h 991"/>
                    <a:gd name="T44" fmla="*/ 198 w 315"/>
                    <a:gd name="T45" fmla="*/ 419 h 991"/>
                    <a:gd name="T46" fmla="*/ 190 w 315"/>
                    <a:gd name="T47" fmla="*/ 321 h 991"/>
                    <a:gd name="T48" fmla="*/ 158 w 315"/>
                    <a:gd name="T49" fmla="*/ 206 h 991"/>
                    <a:gd name="T50" fmla="*/ 132 w 315"/>
                    <a:gd name="T51" fmla="*/ 103 h 991"/>
                    <a:gd name="T52" fmla="*/ 93 w 315"/>
                    <a:gd name="T53" fmla="*/ 27 h 991"/>
                    <a:gd name="T54" fmla="*/ 47 w 315"/>
                    <a:gd name="T55" fmla="*/ 0 h 991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315"/>
                    <a:gd name="T85" fmla="*/ 0 h 991"/>
                    <a:gd name="T86" fmla="*/ 315 w 315"/>
                    <a:gd name="T87" fmla="*/ 991 h 991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315" h="991">
                      <a:moveTo>
                        <a:pt x="47" y="0"/>
                      </a:moveTo>
                      <a:lnTo>
                        <a:pt x="0" y="19"/>
                      </a:lnTo>
                      <a:lnTo>
                        <a:pt x="7" y="72"/>
                      </a:lnTo>
                      <a:lnTo>
                        <a:pt x="27" y="103"/>
                      </a:lnTo>
                      <a:lnTo>
                        <a:pt x="79" y="206"/>
                      </a:lnTo>
                      <a:lnTo>
                        <a:pt x="132" y="393"/>
                      </a:lnTo>
                      <a:lnTo>
                        <a:pt x="145" y="502"/>
                      </a:lnTo>
                      <a:lnTo>
                        <a:pt x="99" y="662"/>
                      </a:lnTo>
                      <a:lnTo>
                        <a:pt x="47" y="791"/>
                      </a:lnTo>
                      <a:lnTo>
                        <a:pt x="27" y="901"/>
                      </a:lnTo>
                      <a:lnTo>
                        <a:pt x="47" y="927"/>
                      </a:lnTo>
                      <a:lnTo>
                        <a:pt x="99" y="940"/>
                      </a:lnTo>
                      <a:lnTo>
                        <a:pt x="217" y="985"/>
                      </a:lnTo>
                      <a:lnTo>
                        <a:pt x="263" y="991"/>
                      </a:lnTo>
                      <a:lnTo>
                        <a:pt x="315" y="946"/>
                      </a:lnTo>
                      <a:lnTo>
                        <a:pt x="237" y="920"/>
                      </a:lnTo>
                      <a:lnTo>
                        <a:pt x="125" y="901"/>
                      </a:lnTo>
                      <a:lnTo>
                        <a:pt x="85" y="868"/>
                      </a:lnTo>
                      <a:lnTo>
                        <a:pt x="79" y="823"/>
                      </a:lnTo>
                      <a:lnTo>
                        <a:pt x="125" y="740"/>
                      </a:lnTo>
                      <a:lnTo>
                        <a:pt x="164" y="624"/>
                      </a:lnTo>
                      <a:lnTo>
                        <a:pt x="204" y="482"/>
                      </a:lnTo>
                      <a:lnTo>
                        <a:pt x="198" y="419"/>
                      </a:lnTo>
                      <a:lnTo>
                        <a:pt x="190" y="321"/>
                      </a:lnTo>
                      <a:lnTo>
                        <a:pt x="158" y="206"/>
                      </a:lnTo>
                      <a:lnTo>
                        <a:pt x="132" y="103"/>
                      </a:lnTo>
                      <a:lnTo>
                        <a:pt x="93" y="27"/>
                      </a:lnTo>
                      <a:lnTo>
                        <a:pt x="47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46" name="Freeform 38"/>
                <p:cNvSpPr>
                  <a:spLocks/>
                </p:cNvSpPr>
                <p:nvPr/>
              </p:nvSpPr>
              <p:spPr bwMode="auto">
                <a:xfrm>
                  <a:off x="411" y="1048"/>
                  <a:ext cx="231" cy="1114"/>
                </a:xfrm>
                <a:custGeom>
                  <a:avLst/>
                  <a:gdLst>
                    <a:gd name="T0" fmla="*/ 54 w 232"/>
                    <a:gd name="T1" fmla="*/ 45 h 1115"/>
                    <a:gd name="T2" fmla="*/ 92 w 232"/>
                    <a:gd name="T3" fmla="*/ 0 h 1115"/>
                    <a:gd name="T4" fmla="*/ 146 w 232"/>
                    <a:gd name="T5" fmla="*/ 13 h 1115"/>
                    <a:gd name="T6" fmla="*/ 160 w 232"/>
                    <a:gd name="T7" fmla="*/ 64 h 1115"/>
                    <a:gd name="T8" fmla="*/ 179 w 232"/>
                    <a:gd name="T9" fmla="*/ 276 h 1115"/>
                    <a:gd name="T10" fmla="*/ 172 w 232"/>
                    <a:gd name="T11" fmla="*/ 448 h 1115"/>
                    <a:gd name="T12" fmla="*/ 160 w 232"/>
                    <a:gd name="T13" fmla="*/ 571 h 1115"/>
                    <a:gd name="T14" fmla="*/ 112 w 232"/>
                    <a:gd name="T15" fmla="*/ 808 h 1115"/>
                    <a:gd name="T16" fmla="*/ 80 w 232"/>
                    <a:gd name="T17" fmla="*/ 923 h 1115"/>
                    <a:gd name="T18" fmla="*/ 92 w 232"/>
                    <a:gd name="T19" fmla="*/ 962 h 1115"/>
                    <a:gd name="T20" fmla="*/ 179 w 232"/>
                    <a:gd name="T21" fmla="*/ 1019 h 1115"/>
                    <a:gd name="T22" fmla="*/ 232 w 232"/>
                    <a:gd name="T23" fmla="*/ 1089 h 1115"/>
                    <a:gd name="T24" fmla="*/ 219 w 232"/>
                    <a:gd name="T25" fmla="*/ 1109 h 1115"/>
                    <a:gd name="T26" fmla="*/ 152 w 232"/>
                    <a:gd name="T27" fmla="*/ 1115 h 1115"/>
                    <a:gd name="T28" fmla="*/ 112 w 232"/>
                    <a:gd name="T29" fmla="*/ 1103 h 1115"/>
                    <a:gd name="T30" fmla="*/ 100 w 232"/>
                    <a:gd name="T31" fmla="*/ 1064 h 1115"/>
                    <a:gd name="T32" fmla="*/ 92 w 232"/>
                    <a:gd name="T33" fmla="*/ 1026 h 1115"/>
                    <a:gd name="T34" fmla="*/ 40 w 232"/>
                    <a:gd name="T35" fmla="*/ 968 h 1115"/>
                    <a:gd name="T36" fmla="*/ 0 w 232"/>
                    <a:gd name="T37" fmla="*/ 929 h 1115"/>
                    <a:gd name="T38" fmla="*/ 14 w 232"/>
                    <a:gd name="T39" fmla="*/ 872 h 1115"/>
                    <a:gd name="T40" fmla="*/ 60 w 232"/>
                    <a:gd name="T41" fmla="*/ 814 h 1115"/>
                    <a:gd name="T42" fmla="*/ 92 w 232"/>
                    <a:gd name="T43" fmla="*/ 673 h 1115"/>
                    <a:gd name="T44" fmla="*/ 106 w 232"/>
                    <a:gd name="T45" fmla="*/ 520 h 1115"/>
                    <a:gd name="T46" fmla="*/ 100 w 232"/>
                    <a:gd name="T47" fmla="*/ 359 h 1115"/>
                    <a:gd name="T48" fmla="*/ 72 w 232"/>
                    <a:gd name="T49" fmla="*/ 199 h 1115"/>
                    <a:gd name="T50" fmla="*/ 40 w 232"/>
                    <a:gd name="T51" fmla="*/ 84 h 1115"/>
                    <a:gd name="T52" fmla="*/ 54 w 232"/>
                    <a:gd name="T53" fmla="*/ 45 h 1115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232"/>
                    <a:gd name="T82" fmla="*/ 0 h 1115"/>
                    <a:gd name="T83" fmla="*/ 232 w 232"/>
                    <a:gd name="T84" fmla="*/ 1115 h 1115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232" h="1115">
                      <a:moveTo>
                        <a:pt x="54" y="45"/>
                      </a:moveTo>
                      <a:lnTo>
                        <a:pt x="92" y="0"/>
                      </a:lnTo>
                      <a:lnTo>
                        <a:pt x="146" y="13"/>
                      </a:lnTo>
                      <a:lnTo>
                        <a:pt x="160" y="64"/>
                      </a:lnTo>
                      <a:lnTo>
                        <a:pt x="179" y="276"/>
                      </a:lnTo>
                      <a:lnTo>
                        <a:pt x="172" y="448"/>
                      </a:lnTo>
                      <a:lnTo>
                        <a:pt x="160" y="571"/>
                      </a:lnTo>
                      <a:lnTo>
                        <a:pt x="112" y="808"/>
                      </a:lnTo>
                      <a:lnTo>
                        <a:pt x="80" y="923"/>
                      </a:lnTo>
                      <a:lnTo>
                        <a:pt x="92" y="962"/>
                      </a:lnTo>
                      <a:lnTo>
                        <a:pt x="179" y="1019"/>
                      </a:lnTo>
                      <a:lnTo>
                        <a:pt x="232" y="1089"/>
                      </a:lnTo>
                      <a:lnTo>
                        <a:pt x="219" y="1109"/>
                      </a:lnTo>
                      <a:lnTo>
                        <a:pt x="152" y="1115"/>
                      </a:lnTo>
                      <a:lnTo>
                        <a:pt x="112" y="1103"/>
                      </a:lnTo>
                      <a:lnTo>
                        <a:pt x="100" y="1064"/>
                      </a:lnTo>
                      <a:lnTo>
                        <a:pt x="92" y="1026"/>
                      </a:lnTo>
                      <a:lnTo>
                        <a:pt x="40" y="968"/>
                      </a:lnTo>
                      <a:lnTo>
                        <a:pt x="0" y="929"/>
                      </a:lnTo>
                      <a:lnTo>
                        <a:pt x="14" y="872"/>
                      </a:lnTo>
                      <a:lnTo>
                        <a:pt x="60" y="814"/>
                      </a:lnTo>
                      <a:lnTo>
                        <a:pt x="92" y="673"/>
                      </a:lnTo>
                      <a:lnTo>
                        <a:pt x="106" y="520"/>
                      </a:lnTo>
                      <a:lnTo>
                        <a:pt x="100" y="359"/>
                      </a:lnTo>
                      <a:lnTo>
                        <a:pt x="72" y="199"/>
                      </a:lnTo>
                      <a:lnTo>
                        <a:pt x="40" y="84"/>
                      </a:lnTo>
                      <a:lnTo>
                        <a:pt x="54" y="4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</p:grpSp>
        <p:grpSp>
          <p:nvGrpSpPr>
            <p:cNvPr id="26630" name="Group 39"/>
            <p:cNvGrpSpPr>
              <a:grpSpLocks/>
            </p:cNvGrpSpPr>
            <p:nvPr/>
          </p:nvGrpSpPr>
          <p:grpSpPr bwMode="auto">
            <a:xfrm flipH="1">
              <a:off x="5257799" y="381000"/>
              <a:ext cx="2895601" cy="3048000"/>
              <a:chOff x="0" y="192"/>
              <a:chExt cx="2200" cy="2258"/>
            </a:xfrm>
          </p:grpSpPr>
          <p:grpSp>
            <p:nvGrpSpPr>
              <p:cNvPr id="26647" name="Group 40"/>
              <p:cNvGrpSpPr>
                <a:grpSpLocks/>
              </p:cNvGrpSpPr>
              <p:nvPr/>
            </p:nvGrpSpPr>
            <p:grpSpPr bwMode="auto">
              <a:xfrm>
                <a:off x="817" y="192"/>
                <a:ext cx="1383" cy="1714"/>
                <a:chOff x="658" y="188"/>
                <a:chExt cx="1383" cy="1714"/>
              </a:xfrm>
            </p:grpSpPr>
            <p:sp>
              <p:nvSpPr>
                <p:cNvPr id="32" name="Freeform 41"/>
                <p:cNvSpPr>
                  <a:spLocks/>
                </p:cNvSpPr>
                <p:nvPr/>
              </p:nvSpPr>
              <p:spPr bwMode="auto">
                <a:xfrm>
                  <a:off x="670" y="1175"/>
                  <a:ext cx="633" cy="721"/>
                </a:xfrm>
                <a:custGeom>
                  <a:avLst/>
                  <a:gdLst>
                    <a:gd name="T0" fmla="*/ 602 w 634"/>
                    <a:gd name="T1" fmla="*/ 0 h 721"/>
                    <a:gd name="T2" fmla="*/ 634 w 634"/>
                    <a:gd name="T3" fmla="*/ 72 h 721"/>
                    <a:gd name="T4" fmla="*/ 569 w 634"/>
                    <a:gd name="T5" fmla="*/ 180 h 721"/>
                    <a:gd name="T6" fmla="*/ 486 w 634"/>
                    <a:gd name="T7" fmla="*/ 309 h 721"/>
                    <a:gd name="T8" fmla="*/ 401 w 634"/>
                    <a:gd name="T9" fmla="*/ 451 h 721"/>
                    <a:gd name="T10" fmla="*/ 323 w 634"/>
                    <a:gd name="T11" fmla="*/ 541 h 721"/>
                    <a:gd name="T12" fmla="*/ 220 w 634"/>
                    <a:gd name="T13" fmla="*/ 664 h 721"/>
                    <a:gd name="T14" fmla="*/ 155 w 634"/>
                    <a:gd name="T15" fmla="*/ 721 h 721"/>
                    <a:gd name="T16" fmla="*/ 91 w 634"/>
                    <a:gd name="T17" fmla="*/ 695 h 721"/>
                    <a:gd name="T18" fmla="*/ 20 w 634"/>
                    <a:gd name="T19" fmla="*/ 619 h 721"/>
                    <a:gd name="T20" fmla="*/ 0 w 634"/>
                    <a:gd name="T21" fmla="*/ 566 h 721"/>
                    <a:gd name="T22" fmla="*/ 59 w 634"/>
                    <a:gd name="T23" fmla="*/ 431 h 721"/>
                    <a:gd name="T24" fmla="*/ 148 w 634"/>
                    <a:gd name="T25" fmla="*/ 290 h 721"/>
                    <a:gd name="T26" fmla="*/ 240 w 634"/>
                    <a:gd name="T27" fmla="*/ 174 h 721"/>
                    <a:gd name="T28" fmla="*/ 362 w 634"/>
                    <a:gd name="T29" fmla="*/ 84 h 721"/>
                    <a:gd name="T30" fmla="*/ 486 w 634"/>
                    <a:gd name="T31" fmla="*/ 33 h 721"/>
                    <a:gd name="T32" fmla="*/ 602 w 634"/>
                    <a:gd name="T33" fmla="*/ 0 h 721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634"/>
                    <a:gd name="T52" fmla="*/ 0 h 721"/>
                    <a:gd name="T53" fmla="*/ 634 w 634"/>
                    <a:gd name="T54" fmla="*/ 721 h 721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634" h="721">
                      <a:moveTo>
                        <a:pt x="602" y="0"/>
                      </a:moveTo>
                      <a:lnTo>
                        <a:pt x="634" y="72"/>
                      </a:lnTo>
                      <a:lnTo>
                        <a:pt x="569" y="180"/>
                      </a:lnTo>
                      <a:lnTo>
                        <a:pt x="486" y="309"/>
                      </a:lnTo>
                      <a:lnTo>
                        <a:pt x="401" y="451"/>
                      </a:lnTo>
                      <a:lnTo>
                        <a:pt x="323" y="541"/>
                      </a:lnTo>
                      <a:lnTo>
                        <a:pt x="220" y="664"/>
                      </a:lnTo>
                      <a:lnTo>
                        <a:pt x="155" y="721"/>
                      </a:lnTo>
                      <a:lnTo>
                        <a:pt x="91" y="695"/>
                      </a:lnTo>
                      <a:lnTo>
                        <a:pt x="20" y="619"/>
                      </a:lnTo>
                      <a:lnTo>
                        <a:pt x="0" y="566"/>
                      </a:lnTo>
                      <a:lnTo>
                        <a:pt x="59" y="431"/>
                      </a:lnTo>
                      <a:lnTo>
                        <a:pt x="148" y="290"/>
                      </a:lnTo>
                      <a:lnTo>
                        <a:pt x="240" y="174"/>
                      </a:lnTo>
                      <a:lnTo>
                        <a:pt x="362" y="84"/>
                      </a:lnTo>
                      <a:lnTo>
                        <a:pt x="486" y="33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solidFill>
                  <a:srgbClr val="AD69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33" name="Freeform 42"/>
                <p:cNvSpPr>
                  <a:spLocks/>
                </p:cNvSpPr>
                <p:nvPr/>
              </p:nvSpPr>
              <p:spPr bwMode="auto">
                <a:xfrm>
                  <a:off x="1273" y="252"/>
                  <a:ext cx="761" cy="989"/>
                </a:xfrm>
                <a:custGeom>
                  <a:avLst/>
                  <a:gdLst>
                    <a:gd name="T0" fmla="*/ 567 w 761"/>
                    <a:gd name="T1" fmla="*/ 0 h 990"/>
                    <a:gd name="T2" fmla="*/ 735 w 761"/>
                    <a:gd name="T3" fmla="*/ 90 h 990"/>
                    <a:gd name="T4" fmla="*/ 761 w 761"/>
                    <a:gd name="T5" fmla="*/ 251 h 990"/>
                    <a:gd name="T6" fmla="*/ 742 w 761"/>
                    <a:gd name="T7" fmla="*/ 456 h 990"/>
                    <a:gd name="T8" fmla="*/ 690 w 761"/>
                    <a:gd name="T9" fmla="*/ 604 h 990"/>
                    <a:gd name="T10" fmla="*/ 639 w 761"/>
                    <a:gd name="T11" fmla="*/ 726 h 990"/>
                    <a:gd name="T12" fmla="*/ 542 w 761"/>
                    <a:gd name="T13" fmla="*/ 810 h 990"/>
                    <a:gd name="T14" fmla="*/ 451 w 761"/>
                    <a:gd name="T15" fmla="*/ 881 h 990"/>
                    <a:gd name="T16" fmla="*/ 323 w 761"/>
                    <a:gd name="T17" fmla="*/ 926 h 990"/>
                    <a:gd name="T18" fmla="*/ 117 w 761"/>
                    <a:gd name="T19" fmla="*/ 918 h 990"/>
                    <a:gd name="T20" fmla="*/ 58 w 761"/>
                    <a:gd name="T21" fmla="*/ 990 h 990"/>
                    <a:gd name="T22" fmla="*/ 0 w 761"/>
                    <a:gd name="T23" fmla="*/ 918 h 990"/>
                    <a:gd name="T24" fmla="*/ 65 w 761"/>
                    <a:gd name="T25" fmla="*/ 836 h 990"/>
                    <a:gd name="T26" fmla="*/ 251 w 761"/>
                    <a:gd name="T27" fmla="*/ 810 h 990"/>
                    <a:gd name="T28" fmla="*/ 406 w 761"/>
                    <a:gd name="T29" fmla="*/ 720 h 990"/>
                    <a:gd name="T30" fmla="*/ 504 w 761"/>
                    <a:gd name="T31" fmla="*/ 604 h 990"/>
                    <a:gd name="T32" fmla="*/ 587 w 761"/>
                    <a:gd name="T33" fmla="*/ 450 h 990"/>
                    <a:gd name="T34" fmla="*/ 612 w 761"/>
                    <a:gd name="T35" fmla="*/ 315 h 990"/>
                    <a:gd name="T36" fmla="*/ 619 w 761"/>
                    <a:gd name="T37" fmla="*/ 162 h 990"/>
                    <a:gd name="T38" fmla="*/ 587 w 761"/>
                    <a:gd name="T39" fmla="*/ 64 h 990"/>
                    <a:gd name="T40" fmla="*/ 567 w 761"/>
                    <a:gd name="T41" fmla="*/ 0 h 990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761"/>
                    <a:gd name="T64" fmla="*/ 0 h 990"/>
                    <a:gd name="T65" fmla="*/ 761 w 761"/>
                    <a:gd name="T66" fmla="*/ 990 h 990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761" h="990">
                      <a:moveTo>
                        <a:pt x="567" y="0"/>
                      </a:moveTo>
                      <a:lnTo>
                        <a:pt x="735" y="90"/>
                      </a:lnTo>
                      <a:lnTo>
                        <a:pt x="761" y="251"/>
                      </a:lnTo>
                      <a:lnTo>
                        <a:pt x="742" y="456"/>
                      </a:lnTo>
                      <a:lnTo>
                        <a:pt x="690" y="604"/>
                      </a:lnTo>
                      <a:lnTo>
                        <a:pt x="639" y="726"/>
                      </a:lnTo>
                      <a:lnTo>
                        <a:pt x="542" y="810"/>
                      </a:lnTo>
                      <a:lnTo>
                        <a:pt x="451" y="881"/>
                      </a:lnTo>
                      <a:lnTo>
                        <a:pt x="323" y="926"/>
                      </a:lnTo>
                      <a:lnTo>
                        <a:pt x="117" y="918"/>
                      </a:lnTo>
                      <a:lnTo>
                        <a:pt x="58" y="990"/>
                      </a:lnTo>
                      <a:lnTo>
                        <a:pt x="0" y="918"/>
                      </a:lnTo>
                      <a:lnTo>
                        <a:pt x="65" y="836"/>
                      </a:lnTo>
                      <a:lnTo>
                        <a:pt x="251" y="810"/>
                      </a:lnTo>
                      <a:lnTo>
                        <a:pt x="406" y="720"/>
                      </a:lnTo>
                      <a:lnTo>
                        <a:pt x="504" y="604"/>
                      </a:lnTo>
                      <a:lnTo>
                        <a:pt x="587" y="450"/>
                      </a:lnTo>
                      <a:lnTo>
                        <a:pt x="612" y="315"/>
                      </a:lnTo>
                      <a:lnTo>
                        <a:pt x="619" y="162"/>
                      </a:lnTo>
                      <a:lnTo>
                        <a:pt x="587" y="64"/>
                      </a:lnTo>
                      <a:lnTo>
                        <a:pt x="567" y="0"/>
                      </a:lnTo>
                      <a:close/>
                    </a:path>
                  </a:pathLst>
                </a:custGeom>
                <a:solidFill>
                  <a:srgbClr val="CECEC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34" name="Freeform 43"/>
                <p:cNvSpPr>
                  <a:spLocks/>
                </p:cNvSpPr>
                <p:nvPr/>
              </p:nvSpPr>
              <p:spPr bwMode="auto">
                <a:xfrm>
                  <a:off x="1401" y="208"/>
                  <a:ext cx="640" cy="987"/>
                </a:xfrm>
                <a:custGeom>
                  <a:avLst/>
                  <a:gdLst>
                    <a:gd name="T0" fmla="*/ 77 w 639"/>
                    <a:gd name="T1" fmla="*/ 943 h 988"/>
                    <a:gd name="T2" fmla="*/ 187 w 639"/>
                    <a:gd name="T3" fmla="*/ 943 h 988"/>
                    <a:gd name="T4" fmla="*/ 303 w 639"/>
                    <a:gd name="T5" fmla="*/ 898 h 988"/>
                    <a:gd name="T6" fmla="*/ 387 w 639"/>
                    <a:gd name="T7" fmla="*/ 840 h 988"/>
                    <a:gd name="T8" fmla="*/ 472 w 639"/>
                    <a:gd name="T9" fmla="*/ 757 h 988"/>
                    <a:gd name="T10" fmla="*/ 536 w 639"/>
                    <a:gd name="T11" fmla="*/ 648 h 988"/>
                    <a:gd name="T12" fmla="*/ 574 w 639"/>
                    <a:gd name="T13" fmla="*/ 532 h 988"/>
                    <a:gd name="T14" fmla="*/ 601 w 639"/>
                    <a:gd name="T15" fmla="*/ 423 h 988"/>
                    <a:gd name="T16" fmla="*/ 607 w 639"/>
                    <a:gd name="T17" fmla="*/ 321 h 988"/>
                    <a:gd name="T18" fmla="*/ 601 w 639"/>
                    <a:gd name="T19" fmla="*/ 231 h 988"/>
                    <a:gd name="T20" fmla="*/ 594 w 639"/>
                    <a:gd name="T21" fmla="*/ 160 h 988"/>
                    <a:gd name="T22" fmla="*/ 549 w 639"/>
                    <a:gd name="T23" fmla="*/ 122 h 988"/>
                    <a:gd name="T24" fmla="*/ 491 w 639"/>
                    <a:gd name="T25" fmla="*/ 83 h 988"/>
                    <a:gd name="T26" fmla="*/ 464 w 639"/>
                    <a:gd name="T27" fmla="*/ 77 h 988"/>
                    <a:gd name="T28" fmla="*/ 426 w 639"/>
                    <a:gd name="T29" fmla="*/ 32 h 988"/>
                    <a:gd name="T30" fmla="*/ 433 w 639"/>
                    <a:gd name="T31" fmla="*/ 0 h 988"/>
                    <a:gd name="T32" fmla="*/ 478 w 639"/>
                    <a:gd name="T33" fmla="*/ 32 h 988"/>
                    <a:gd name="T34" fmla="*/ 619 w 639"/>
                    <a:gd name="T35" fmla="*/ 135 h 988"/>
                    <a:gd name="T36" fmla="*/ 639 w 639"/>
                    <a:gd name="T37" fmla="*/ 205 h 988"/>
                    <a:gd name="T38" fmla="*/ 639 w 639"/>
                    <a:gd name="T39" fmla="*/ 301 h 988"/>
                    <a:gd name="T40" fmla="*/ 639 w 639"/>
                    <a:gd name="T41" fmla="*/ 397 h 988"/>
                    <a:gd name="T42" fmla="*/ 633 w 639"/>
                    <a:gd name="T43" fmla="*/ 507 h 988"/>
                    <a:gd name="T44" fmla="*/ 601 w 639"/>
                    <a:gd name="T45" fmla="*/ 597 h 988"/>
                    <a:gd name="T46" fmla="*/ 574 w 639"/>
                    <a:gd name="T47" fmla="*/ 679 h 988"/>
                    <a:gd name="T48" fmla="*/ 536 w 639"/>
                    <a:gd name="T49" fmla="*/ 750 h 988"/>
                    <a:gd name="T50" fmla="*/ 491 w 639"/>
                    <a:gd name="T51" fmla="*/ 808 h 988"/>
                    <a:gd name="T52" fmla="*/ 439 w 639"/>
                    <a:gd name="T53" fmla="*/ 865 h 988"/>
                    <a:gd name="T54" fmla="*/ 362 w 639"/>
                    <a:gd name="T55" fmla="*/ 910 h 988"/>
                    <a:gd name="T56" fmla="*/ 271 w 639"/>
                    <a:gd name="T57" fmla="*/ 955 h 988"/>
                    <a:gd name="T58" fmla="*/ 187 w 639"/>
                    <a:gd name="T59" fmla="*/ 981 h 988"/>
                    <a:gd name="T60" fmla="*/ 65 w 639"/>
                    <a:gd name="T61" fmla="*/ 988 h 988"/>
                    <a:gd name="T62" fmla="*/ 0 w 639"/>
                    <a:gd name="T63" fmla="*/ 955 h 988"/>
                    <a:gd name="T64" fmla="*/ 77 w 639"/>
                    <a:gd name="T65" fmla="*/ 943 h 98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639"/>
                    <a:gd name="T100" fmla="*/ 0 h 988"/>
                    <a:gd name="T101" fmla="*/ 639 w 639"/>
                    <a:gd name="T102" fmla="*/ 988 h 98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639" h="988">
                      <a:moveTo>
                        <a:pt x="77" y="943"/>
                      </a:moveTo>
                      <a:lnTo>
                        <a:pt x="187" y="943"/>
                      </a:lnTo>
                      <a:lnTo>
                        <a:pt x="303" y="898"/>
                      </a:lnTo>
                      <a:lnTo>
                        <a:pt x="387" y="840"/>
                      </a:lnTo>
                      <a:lnTo>
                        <a:pt x="472" y="757"/>
                      </a:lnTo>
                      <a:lnTo>
                        <a:pt x="536" y="648"/>
                      </a:lnTo>
                      <a:lnTo>
                        <a:pt x="574" y="532"/>
                      </a:lnTo>
                      <a:lnTo>
                        <a:pt x="601" y="423"/>
                      </a:lnTo>
                      <a:lnTo>
                        <a:pt x="607" y="321"/>
                      </a:lnTo>
                      <a:lnTo>
                        <a:pt x="601" y="231"/>
                      </a:lnTo>
                      <a:lnTo>
                        <a:pt x="594" y="160"/>
                      </a:lnTo>
                      <a:lnTo>
                        <a:pt x="549" y="122"/>
                      </a:lnTo>
                      <a:lnTo>
                        <a:pt x="491" y="83"/>
                      </a:lnTo>
                      <a:lnTo>
                        <a:pt x="464" y="77"/>
                      </a:lnTo>
                      <a:lnTo>
                        <a:pt x="426" y="32"/>
                      </a:lnTo>
                      <a:lnTo>
                        <a:pt x="433" y="0"/>
                      </a:lnTo>
                      <a:lnTo>
                        <a:pt x="478" y="32"/>
                      </a:lnTo>
                      <a:lnTo>
                        <a:pt x="619" y="135"/>
                      </a:lnTo>
                      <a:lnTo>
                        <a:pt x="639" y="205"/>
                      </a:lnTo>
                      <a:lnTo>
                        <a:pt x="639" y="301"/>
                      </a:lnTo>
                      <a:lnTo>
                        <a:pt x="639" y="397"/>
                      </a:lnTo>
                      <a:lnTo>
                        <a:pt x="633" y="507"/>
                      </a:lnTo>
                      <a:lnTo>
                        <a:pt x="601" y="597"/>
                      </a:lnTo>
                      <a:lnTo>
                        <a:pt x="574" y="679"/>
                      </a:lnTo>
                      <a:lnTo>
                        <a:pt x="536" y="750"/>
                      </a:lnTo>
                      <a:lnTo>
                        <a:pt x="491" y="808"/>
                      </a:lnTo>
                      <a:lnTo>
                        <a:pt x="439" y="865"/>
                      </a:lnTo>
                      <a:lnTo>
                        <a:pt x="362" y="910"/>
                      </a:lnTo>
                      <a:lnTo>
                        <a:pt x="271" y="955"/>
                      </a:lnTo>
                      <a:lnTo>
                        <a:pt x="187" y="981"/>
                      </a:lnTo>
                      <a:lnTo>
                        <a:pt x="65" y="988"/>
                      </a:lnTo>
                      <a:lnTo>
                        <a:pt x="0" y="955"/>
                      </a:lnTo>
                      <a:lnTo>
                        <a:pt x="77" y="94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35" name="Freeform 44"/>
                <p:cNvSpPr>
                  <a:spLocks/>
                </p:cNvSpPr>
                <p:nvPr/>
              </p:nvSpPr>
              <p:spPr bwMode="auto">
                <a:xfrm>
                  <a:off x="1233" y="200"/>
                  <a:ext cx="676" cy="1080"/>
                </a:xfrm>
                <a:custGeom>
                  <a:avLst/>
                  <a:gdLst>
                    <a:gd name="T0" fmla="*/ 135 w 677"/>
                    <a:gd name="T1" fmla="*/ 1033 h 1085"/>
                    <a:gd name="T2" fmla="*/ 199 w 677"/>
                    <a:gd name="T3" fmla="*/ 950 h 1085"/>
                    <a:gd name="T4" fmla="*/ 199 w 677"/>
                    <a:gd name="T5" fmla="*/ 892 h 1085"/>
                    <a:gd name="T6" fmla="*/ 296 w 677"/>
                    <a:gd name="T7" fmla="*/ 866 h 1085"/>
                    <a:gd name="T8" fmla="*/ 399 w 677"/>
                    <a:gd name="T9" fmla="*/ 821 h 1085"/>
                    <a:gd name="T10" fmla="*/ 477 w 677"/>
                    <a:gd name="T11" fmla="*/ 757 h 1085"/>
                    <a:gd name="T12" fmla="*/ 548 w 677"/>
                    <a:gd name="T13" fmla="*/ 667 h 1085"/>
                    <a:gd name="T14" fmla="*/ 605 w 677"/>
                    <a:gd name="T15" fmla="*/ 584 h 1085"/>
                    <a:gd name="T16" fmla="*/ 644 w 677"/>
                    <a:gd name="T17" fmla="*/ 481 h 1085"/>
                    <a:gd name="T18" fmla="*/ 658 w 677"/>
                    <a:gd name="T19" fmla="*/ 385 h 1085"/>
                    <a:gd name="T20" fmla="*/ 677 w 677"/>
                    <a:gd name="T21" fmla="*/ 309 h 1085"/>
                    <a:gd name="T22" fmla="*/ 677 w 677"/>
                    <a:gd name="T23" fmla="*/ 180 h 1085"/>
                    <a:gd name="T24" fmla="*/ 650 w 677"/>
                    <a:gd name="T25" fmla="*/ 97 h 1085"/>
                    <a:gd name="T26" fmla="*/ 612 w 677"/>
                    <a:gd name="T27" fmla="*/ 33 h 1085"/>
                    <a:gd name="T28" fmla="*/ 554 w 677"/>
                    <a:gd name="T29" fmla="*/ 0 h 1085"/>
                    <a:gd name="T30" fmla="*/ 587 w 677"/>
                    <a:gd name="T31" fmla="*/ 58 h 1085"/>
                    <a:gd name="T32" fmla="*/ 625 w 677"/>
                    <a:gd name="T33" fmla="*/ 123 h 1085"/>
                    <a:gd name="T34" fmla="*/ 644 w 677"/>
                    <a:gd name="T35" fmla="*/ 193 h 1085"/>
                    <a:gd name="T36" fmla="*/ 638 w 677"/>
                    <a:gd name="T37" fmla="*/ 270 h 1085"/>
                    <a:gd name="T38" fmla="*/ 632 w 677"/>
                    <a:gd name="T39" fmla="*/ 360 h 1085"/>
                    <a:gd name="T40" fmla="*/ 612 w 677"/>
                    <a:gd name="T41" fmla="*/ 469 h 1085"/>
                    <a:gd name="T42" fmla="*/ 587 w 677"/>
                    <a:gd name="T43" fmla="*/ 553 h 1085"/>
                    <a:gd name="T44" fmla="*/ 528 w 677"/>
                    <a:gd name="T45" fmla="*/ 635 h 1085"/>
                    <a:gd name="T46" fmla="*/ 471 w 677"/>
                    <a:gd name="T47" fmla="*/ 712 h 1085"/>
                    <a:gd name="T48" fmla="*/ 406 w 677"/>
                    <a:gd name="T49" fmla="*/ 770 h 1085"/>
                    <a:gd name="T50" fmla="*/ 316 w 677"/>
                    <a:gd name="T51" fmla="*/ 821 h 1085"/>
                    <a:gd name="T52" fmla="*/ 238 w 677"/>
                    <a:gd name="T53" fmla="*/ 854 h 1085"/>
                    <a:gd name="T54" fmla="*/ 155 w 677"/>
                    <a:gd name="T55" fmla="*/ 860 h 1085"/>
                    <a:gd name="T56" fmla="*/ 96 w 677"/>
                    <a:gd name="T57" fmla="*/ 841 h 1085"/>
                    <a:gd name="T58" fmla="*/ 57 w 677"/>
                    <a:gd name="T59" fmla="*/ 886 h 1085"/>
                    <a:gd name="T60" fmla="*/ 0 w 677"/>
                    <a:gd name="T61" fmla="*/ 970 h 1085"/>
                    <a:gd name="T62" fmla="*/ 45 w 677"/>
                    <a:gd name="T63" fmla="*/ 1015 h 1085"/>
                    <a:gd name="T64" fmla="*/ 122 w 677"/>
                    <a:gd name="T65" fmla="*/ 917 h 1085"/>
                    <a:gd name="T66" fmla="*/ 167 w 677"/>
                    <a:gd name="T67" fmla="*/ 925 h 1085"/>
                    <a:gd name="T68" fmla="*/ 71 w 677"/>
                    <a:gd name="T69" fmla="*/ 1040 h 1085"/>
                    <a:gd name="T70" fmla="*/ 96 w 677"/>
                    <a:gd name="T71" fmla="*/ 1085 h 1085"/>
                    <a:gd name="T72" fmla="*/ 135 w 677"/>
                    <a:gd name="T73" fmla="*/ 1033 h 1085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677"/>
                    <a:gd name="T112" fmla="*/ 0 h 1085"/>
                    <a:gd name="T113" fmla="*/ 677 w 677"/>
                    <a:gd name="T114" fmla="*/ 1085 h 1085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677" h="1085">
                      <a:moveTo>
                        <a:pt x="135" y="1033"/>
                      </a:moveTo>
                      <a:lnTo>
                        <a:pt x="199" y="950"/>
                      </a:lnTo>
                      <a:lnTo>
                        <a:pt x="199" y="892"/>
                      </a:lnTo>
                      <a:lnTo>
                        <a:pt x="296" y="866"/>
                      </a:lnTo>
                      <a:lnTo>
                        <a:pt x="399" y="821"/>
                      </a:lnTo>
                      <a:lnTo>
                        <a:pt x="477" y="757"/>
                      </a:lnTo>
                      <a:lnTo>
                        <a:pt x="548" y="667"/>
                      </a:lnTo>
                      <a:lnTo>
                        <a:pt x="605" y="584"/>
                      </a:lnTo>
                      <a:lnTo>
                        <a:pt x="644" y="481"/>
                      </a:lnTo>
                      <a:lnTo>
                        <a:pt x="658" y="385"/>
                      </a:lnTo>
                      <a:lnTo>
                        <a:pt x="677" y="309"/>
                      </a:lnTo>
                      <a:lnTo>
                        <a:pt x="677" y="180"/>
                      </a:lnTo>
                      <a:lnTo>
                        <a:pt x="650" y="97"/>
                      </a:lnTo>
                      <a:lnTo>
                        <a:pt x="612" y="33"/>
                      </a:lnTo>
                      <a:lnTo>
                        <a:pt x="554" y="0"/>
                      </a:lnTo>
                      <a:lnTo>
                        <a:pt x="587" y="58"/>
                      </a:lnTo>
                      <a:lnTo>
                        <a:pt x="625" y="123"/>
                      </a:lnTo>
                      <a:lnTo>
                        <a:pt x="644" y="193"/>
                      </a:lnTo>
                      <a:lnTo>
                        <a:pt x="638" y="270"/>
                      </a:lnTo>
                      <a:lnTo>
                        <a:pt x="632" y="360"/>
                      </a:lnTo>
                      <a:lnTo>
                        <a:pt x="612" y="469"/>
                      </a:lnTo>
                      <a:lnTo>
                        <a:pt x="587" y="553"/>
                      </a:lnTo>
                      <a:lnTo>
                        <a:pt x="528" y="635"/>
                      </a:lnTo>
                      <a:lnTo>
                        <a:pt x="471" y="712"/>
                      </a:lnTo>
                      <a:lnTo>
                        <a:pt x="406" y="770"/>
                      </a:lnTo>
                      <a:lnTo>
                        <a:pt x="316" y="821"/>
                      </a:lnTo>
                      <a:lnTo>
                        <a:pt x="238" y="854"/>
                      </a:lnTo>
                      <a:lnTo>
                        <a:pt x="155" y="860"/>
                      </a:lnTo>
                      <a:lnTo>
                        <a:pt x="96" y="841"/>
                      </a:lnTo>
                      <a:lnTo>
                        <a:pt x="57" y="886"/>
                      </a:lnTo>
                      <a:lnTo>
                        <a:pt x="0" y="970"/>
                      </a:lnTo>
                      <a:lnTo>
                        <a:pt x="45" y="1015"/>
                      </a:lnTo>
                      <a:lnTo>
                        <a:pt x="122" y="917"/>
                      </a:lnTo>
                      <a:lnTo>
                        <a:pt x="167" y="925"/>
                      </a:lnTo>
                      <a:lnTo>
                        <a:pt x="71" y="1040"/>
                      </a:lnTo>
                      <a:lnTo>
                        <a:pt x="96" y="1085"/>
                      </a:lnTo>
                      <a:lnTo>
                        <a:pt x="135" y="10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36" name="Freeform 45"/>
                <p:cNvSpPr>
                  <a:spLocks/>
                </p:cNvSpPr>
                <p:nvPr/>
              </p:nvSpPr>
              <p:spPr bwMode="auto">
                <a:xfrm>
                  <a:off x="1222" y="188"/>
                  <a:ext cx="652" cy="906"/>
                </a:xfrm>
                <a:custGeom>
                  <a:avLst/>
                  <a:gdLst>
                    <a:gd name="T0" fmla="*/ 90 w 652"/>
                    <a:gd name="T1" fmla="*/ 888 h 907"/>
                    <a:gd name="T2" fmla="*/ 45 w 652"/>
                    <a:gd name="T3" fmla="*/ 823 h 907"/>
                    <a:gd name="T4" fmla="*/ 13 w 652"/>
                    <a:gd name="T5" fmla="*/ 759 h 907"/>
                    <a:gd name="T6" fmla="*/ 0 w 652"/>
                    <a:gd name="T7" fmla="*/ 675 h 907"/>
                    <a:gd name="T8" fmla="*/ 6 w 652"/>
                    <a:gd name="T9" fmla="*/ 572 h 907"/>
                    <a:gd name="T10" fmla="*/ 26 w 652"/>
                    <a:gd name="T11" fmla="*/ 457 h 907"/>
                    <a:gd name="T12" fmla="*/ 65 w 652"/>
                    <a:gd name="T13" fmla="*/ 334 h 907"/>
                    <a:gd name="T14" fmla="*/ 123 w 652"/>
                    <a:gd name="T15" fmla="*/ 225 h 907"/>
                    <a:gd name="T16" fmla="*/ 214 w 652"/>
                    <a:gd name="T17" fmla="*/ 116 h 907"/>
                    <a:gd name="T18" fmla="*/ 336 w 652"/>
                    <a:gd name="T19" fmla="*/ 38 h 907"/>
                    <a:gd name="T20" fmla="*/ 446 w 652"/>
                    <a:gd name="T21" fmla="*/ 0 h 907"/>
                    <a:gd name="T22" fmla="*/ 523 w 652"/>
                    <a:gd name="T23" fmla="*/ 6 h 907"/>
                    <a:gd name="T24" fmla="*/ 587 w 652"/>
                    <a:gd name="T25" fmla="*/ 32 h 907"/>
                    <a:gd name="T26" fmla="*/ 652 w 652"/>
                    <a:gd name="T27" fmla="*/ 77 h 907"/>
                    <a:gd name="T28" fmla="*/ 640 w 652"/>
                    <a:gd name="T29" fmla="*/ 116 h 907"/>
                    <a:gd name="T30" fmla="*/ 562 w 652"/>
                    <a:gd name="T31" fmla="*/ 57 h 907"/>
                    <a:gd name="T32" fmla="*/ 516 w 652"/>
                    <a:gd name="T33" fmla="*/ 38 h 907"/>
                    <a:gd name="T34" fmla="*/ 452 w 652"/>
                    <a:gd name="T35" fmla="*/ 38 h 907"/>
                    <a:gd name="T36" fmla="*/ 394 w 652"/>
                    <a:gd name="T37" fmla="*/ 57 h 907"/>
                    <a:gd name="T38" fmla="*/ 322 w 652"/>
                    <a:gd name="T39" fmla="*/ 83 h 907"/>
                    <a:gd name="T40" fmla="*/ 271 w 652"/>
                    <a:gd name="T41" fmla="*/ 122 h 907"/>
                    <a:gd name="T42" fmla="*/ 214 w 652"/>
                    <a:gd name="T43" fmla="*/ 161 h 907"/>
                    <a:gd name="T44" fmla="*/ 175 w 652"/>
                    <a:gd name="T45" fmla="*/ 218 h 907"/>
                    <a:gd name="T46" fmla="*/ 136 w 652"/>
                    <a:gd name="T47" fmla="*/ 283 h 907"/>
                    <a:gd name="T48" fmla="*/ 98 w 652"/>
                    <a:gd name="T49" fmla="*/ 359 h 907"/>
                    <a:gd name="T50" fmla="*/ 65 w 652"/>
                    <a:gd name="T51" fmla="*/ 443 h 907"/>
                    <a:gd name="T52" fmla="*/ 45 w 652"/>
                    <a:gd name="T53" fmla="*/ 547 h 907"/>
                    <a:gd name="T54" fmla="*/ 45 w 652"/>
                    <a:gd name="T55" fmla="*/ 662 h 907"/>
                    <a:gd name="T56" fmla="*/ 51 w 652"/>
                    <a:gd name="T57" fmla="*/ 759 h 907"/>
                    <a:gd name="T58" fmla="*/ 98 w 652"/>
                    <a:gd name="T59" fmla="*/ 843 h 907"/>
                    <a:gd name="T60" fmla="*/ 187 w 652"/>
                    <a:gd name="T61" fmla="*/ 907 h 907"/>
                    <a:gd name="T62" fmla="*/ 90 w 652"/>
                    <a:gd name="T63" fmla="*/ 888 h 90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652"/>
                    <a:gd name="T97" fmla="*/ 0 h 907"/>
                    <a:gd name="T98" fmla="*/ 652 w 652"/>
                    <a:gd name="T99" fmla="*/ 907 h 907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652" h="907">
                      <a:moveTo>
                        <a:pt x="90" y="888"/>
                      </a:moveTo>
                      <a:lnTo>
                        <a:pt x="45" y="823"/>
                      </a:lnTo>
                      <a:lnTo>
                        <a:pt x="13" y="759"/>
                      </a:lnTo>
                      <a:lnTo>
                        <a:pt x="0" y="675"/>
                      </a:lnTo>
                      <a:lnTo>
                        <a:pt x="6" y="572"/>
                      </a:lnTo>
                      <a:lnTo>
                        <a:pt x="26" y="457"/>
                      </a:lnTo>
                      <a:lnTo>
                        <a:pt x="65" y="334"/>
                      </a:lnTo>
                      <a:lnTo>
                        <a:pt x="123" y="225"/>
                      </a:lnTo>
                      <a:lnTo>
                        <a:pt x="214" y="116"/>
                      </a:lnTo>
                      <a:lnTo>
                        <a:pt x="336" y="38"/>
                      </a:lnTo>
                      <a:lnTo>
                        <a:pt x="446" y="0"/>
                      </a:lnTo>
                      <a:lnTo>
                        <a:pt x="523" y="6"/>
                      </a:lnTo>
                      <a:lnTo>
                        <a:pt x="587" y="32"/>
                      </a:lnTo>
                      <a:lnTo>
                        <a:pt x="652" y="77"/>
                      </a:lnTo>
                      <a:lnTo>
                        <a:pt x="640" y="116"/>
                      </a:lnTo>
                      <a:lnTo>
                        <a:pt x="562" y="57"/>
                      </a:lnTo>
                      <a:lnTo>
                        <a:pt x="516" y="38"/>
                      </a:lnTo>
                      <a:lnTo>
                        <a:pt x="452" y="38"/>
                      </a:lnTo>
                      <a:lnTo>
                        <a:pt x="394" y="57"/>
                      </a:lnTo>
                      <a:lnTo>
                        <a:pt x="322" y="83"/>
                      </a:lnTo>
                      <a:lnTo>
                        <a:pt x="271" y="122"/>
                      </a:lnTo>
                      <a:lnTo>
                        <a:pt x="214" y="161"/>
                      </a:lnTo>
                      <a:lnTo>
                        <a:pt x="175" y="218"/>
                      </a:lnTo>
                      <a:lnTo>
                        <a:pt x="136" y="283"/>
                      </a:lnTo>
                      <a:lnTo>
                        <a:pt x="98" y="359"/>
                      </a:lnTo>
                      <a:lnTo>
                        <a:pt x="65" y="443"/>
                      </a:lnTo>
                      <a:lnTo>
                        <a:pt x="45" y="547"/>
                      </a:lnTo>
                      <a:lnTo>
                        <a:pt x="45" y="662"/>
                      </a:lnTo>
                      <a:lnTo>
                        <a:pt x="51" y="759"/>
                      </a:lnTo>
                      <a:lnTo>
                        <a:pt x="98" y="843"/>
                      </a:lnTo>
                      <a:lnTo>
                        <a:pt x="187" y="907"/>
                      </a:lnTo>
                      <a:lnTo>
                        <a:pt x="90" y="88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37" name="Freeform 46"/>
                <p:cNvSpPr>
                  <a:spLocks/>
                </p:cNvSpPr>
                <p:nvPr/>
              </p:nvSpPr>
              <p:spPr bwMode="auto">
                <a:xfrm>
                  <a:off x="1645" y="425"/>
                  <a:ext cx="73" cy="237"/>
                </a:xfrm>
                <a:custGeom>
                  <a:avLst/>
                  <a:gdLst>
                    <a:gd name="T0" fmla="*/ 0 w 74"/>
                    <a:gd name="T1" fmla="*/ 0 h 238"/>
                    <a:gd name="T2" fmla="*/ 38 w 74"/>
                    <a:gd name="T3" fmla="*/ 46 h 238"/>
                    <a:gd name="T4" fmla="*/ 59 w 74"/>
                    <a:gd name="T5" fmla="*/ 100 h 238"/>
                    <a:gd name="T6" fmla="*/ 74 w 74"/>
                    <a:gd name="T7" fmla="*/ 178 h 238"/>
                    <a:gd name="T8" fmla="*/ 66 w 74"/>
                    <a:gd name="T9" fmla="*/ 238 h 238"/>
                    <a:gd name="T10" fmla="*/ 44 w 74"/>
                    <a:gd name="T11" fmla="*/ 212 h 238"/>
                    <a:gd name="T12" fmla="*/ 38 w 74"/>
                    <a:gd name="T13" fmla="*/ 146 h 238"/>
                    <a:gd name="T14" fmla="*/ 15 w 74"/>
                    <a:gd name="T15" fmla="*/ 72 h 238"/>
                    <a:gd name="T16" fmla="*/ 0 w 74"/>
                    <a:gd name="T17" fmla="*/ 0 h 238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74"/>
                    <a:gd name="T28" fmla="*/ 0 h 238"/>
                    <a:gd name="T29" fmla="*/ 74 w 74"/>
                    <a:gd name="T30" fmla="*/ 238 h 238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74" h="238">
                      <a:moveTo>
                        <a:pt x="0" y="0"/>
                      </a:moveTo>
                      <a:lnTo>
                        <a:pt x="38" y="46"/>
                      </a:lnTo>
                      <a:lnTo>
                        <a:pt x="59" y="100"/>
                      </a:lnTo>
                      <a:lnTo>
                        <a:pt x="74" y="178"/>
                      </a:lnTo>
                      <a:lnTo>
                        <a:pt x="66" y="238"/>
                      </a:lnTo>
                      <a:lnTo>
                        <a:pt x="44" y="212"/>
                      </a:lnTo>
                      <a:lnTo>
                        <a:pt x="38" y="146"/>
                      </a:lnTo>
                      <a:lnTo>
                        <a:pt x="15" y="7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38" name="Freeform 47"/>
                <p:cNvSpPr>
                  <a:spLocks/>
                </p:cNvSpPr>
                <p:nvPr/>
              </p:nvSpPr>
              <p:spPr bwMode="auto">
                <a:xfrm>
                  <a:off x="658" y="1153"/>
                  <a:ext cx="696" cy="743"/>
                </a:xfrm>
                <a:custGeom>
                  <a:avLst/>
                  <a:gdLst>
                    <a:gd name="T0" fmla="*/ 620 w 697"/>
                    <a:gd name="T1" fmla="*/ 0 h 747"/>
                    <a:gd name="T2" fmla="*/ 516 w 697"/>
                    <a:gd name="T3" fmla="*/ 19 h 747"/>
                    <a:gd name="T4" fmla="*/ 426 w 697"/>
                    <a:gd name="T5" fmla="*/ 45 h 747"/>
                    <a:gd name="T6" fmla="*/ 323 w 697"/>
                    <a:gd name="T7" fmla="*/ 117 h 747"/>
                    <a:gd name="T8" fmla="*/ 226 w 697"/>
                    <a:gd name="T9" fmla="*/ 207 h 747"/>
                    <a:gd name="T10" fmla="*/ 136 w 697"/>
                    <a:gd name="T11" fmla="*/ 317 h 747"/>
                    <a:gd name="T12" fmla="*/ 39 w 697"/>
                    <a:gd name="T13" fmla="*/ 464 h 747"/>
                    <a:gd name="T14" fmla="*/ 0 w 697"/>
                    <a:gd name="T15" fmla="*/ 568 h 747"/>
                    <a:gd name="T16" fmla="*/ 0 w 697"/>
                    <a:gd name="T17" fmla="*/ 606 h 747"/>
                    <a:gd name="T18" fmla="*/ 39 w 697"/>
                    <a:gd name="T19" fmla="*/ 651 h 747"/>
                    <a:gd name="T20" fmla="*/ 90 w 697"/>
                    <a:gd name="T21" fmla="*/ 709 h 747"/>
                    <a:gd name="T22" fmla="*/ 175 w 697"/>
                    <a:gd name="T23" fmla="*/ 747 h 747"/>
                    <a:gd name="T24" fmla="*/ 233 w 697"/>
                    <a:gd name="T25" fmla="*/ 721 h 747"/>
                    <a:gd name="T26" fmla="*/ 330 w 697"/>
                    <a:gd name="T27" fmla="*/ 599 h 747"/>
                    <a:gd name="T28" fmla="*/ 426 w 697"/>
                    <a:gd name="T29" fmla="*/ 476 h 747"/>
                    <a:gd name="T30" fmla="*/ 516 w 697"/>
                    <a:gd name="T31" fmla="*/ 329 h 747"/>
                    <a:gd name="T32" fmla="*/ 607 w 697"/>
                    <a:gd name="T33" fmla="*/ 207 h 747"/>
                    <a:gd name="T34" fmla="*/ 697 w 697"/>
                    <a:gd name="T35" fmla="*/ 97 h 747"/>
                    <a:gd name="T36" fmla="*/ 679 w 697"/>
                    <a:gd name="T37" fmla="*/ 33 h 747"/>
                    <a:gd name="T38" fmla="*/ 620 w 697"/>
                    <a:gd name="T39" fmla="*/ 39 h 747"/>
                    <a:gd name="T40" fmla="*/ 607 w 697"/>
                    <a:gd name="T41" fmla="*/ 90 h 747"/>
                    <a:gd name="T42" fmla="*/ 581 w 697"/>
                    <a:gd name="T43" fmla="*/ 168 h 747"/>
                    <a:gd name="T44" fmla="*/ 504 w 697"/>
                    <a:gd name="T45" fmla="*/ 272 h 747"/>
                    <a:gd name="T46" fmla="*/ 446 w 697"/>
                    <a:gd name="T47" fmla="*/ 368 h 747"/>
                    <a:gd name="T48" fmla="*/ 375 w 697"/>
                    <a:gd name="T49" fmla="*/ 464 h 747"/>
                    <a:gd name="T50" fmla="*/ 330 w 697"/>
                    <a:gd name="T51" fmla="*/ 548 h 747"/>
                    <a:gd name="T52" fmla="*/ 245 w 697"/>
                    <a:gd name="T53" fmla="*/ 638 h 747"/>
                    <a:gd name="T54" fmla="*/ 194 w 697"/>
                    <a:gd name="T55" fmla="*/ 696 h 747"/>
                    <a:gd name="T56" fmla="*/ 155 w 697"/>
                    <a:gd name="T57" fmla="*/ 709 h 747"/>
                    <a:gd name="T58" fmla="*/ 84 w 697"/>
                    <a:gd name="T59" fmla="*/ 676 h 747"/>
                    <a:gd name="T60" fmla="*/ 52 w 697"/>
                    <a:gd name="T61" fmla="*/ 619 h 747"/>
                    <a:gd name="T62" fmla="*/ 45 w 697"/>
                    <a:gd name="T63" fmla="*/ 568 h 747"/>
                    <a:gd name="T64" fmla="*/ 78 w 697"/>
                    <a:gd name="T65" fmla="*/ 484 h 747"/>
                    <a:gd name="T66" fmla="*/ 129 w 697"/>
                    <a:gd name="T67" fmla="*/ 386 h 747"/>
                    <a:gd name="T68" fmla="*/ 200 w 697"/>
                    <a:gd name="T69" fmla="*/ 278 h 747"/>
                    <a:gd name="T70" fmla="*/ 298 w 697"/>
                    <a:gd name="T71" fmla="*/ 188 h 747"/>
                    <a:gd name="T72" fmla="*/ 381 w 697"/>
                    <a:gd name="T73" fmla="*/ 117 h 747"/>
                    <a:gd name="T74" fmla="*/ 477 w 697"/>
                    <a:gd name="T75" fmla="*/ 65 h 747"/>
                    <a:gd name="T76" fmla="*/ 555 w 697"/>
                    <a:gd name="T77" fmla="*/ 52 h 747"/>
                    <a:gd name="T78" fmla="*/ 614 w 697"/>
                    <a:gd name="T79" fmla="*/ 39 h 747"/>
                    <a:gd name="T80" fmla="*/ 620 w 697"/>
                    <a:gd name="T81" fmla="*/ 0 h 747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697"/>
                    <a:gd name="T124" fmla="*/ 0 h 747"/>
                    <a:gd name="T125" fmla="*/ 697 w 697"/>
                    <a:gd name="T126" fmla="*/ 747 h 747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697" h="747">
                      <a:moveTo>
                        <a:pt x="620" y="0"/>
                      </a:moveTo>
                      <a:lnTo>
                        <a:pt x="516" y="19"/>
                      </a:lnTo>
                      <a:lnTo>
                        <a:pt x="426" y="45"/>
                      </a:lnTo>
                      <a:lnTo>
                        <a:pt x="323" y="117"/>
                      </a:lnTo>
                      <a:lnTo>
                        <a:pt x="226" y="207"/>
                      </a:lnTo>
                      <a:lnTo>
                        <a:pt x="136" y="317"/>
                      </a:lnTo>
                      <a:lnTo>
                        <a:pt x="39" y="464"/>
                      </a:lnTo>
                      <a:lnTo>
                        <a:pt x="0" y="568"/>
                      </a:lnTo>
                      <a:lnTo>
                        <a:pt x="0" y="606"/>
                      </a:lnTo>
                      <a:lnTo>
                        <a:pt x="39" y="651"/>
                      </a:lnTo>
                      <a:lnTo>
                        <a:pt x="90" y="709"/>
                      </a:lnTo>
                      <a:lnTo>
                        <a:pt x="175" y="747"/>
                      </a:lnTo>
                      <a:lnTo>
                        <a:pt x="233" y="721"/>
                      </a:lnTo>
                      <a:lnTo>
                        <a:pt x="330" y="599"/>
                      </a:lnTo>
                      <a:lnTo>
                        <a:pt x="426" y="476"/>
                      </a:lnTo>
                      <a:lnTo>
                        <a:pt x="516" y="329"/>
                      </a:lnTo>
                      <a:lnTo>
                        <a:pt x="607" y="207"/>
                      </a:lnTo>
                      <a:lnTo>
                        <a:pt x="697" y="97"/>
                      </a:lnTo>
                      <a:lnTo>
                        <a:pt x="679" y="33"/>
                      </a:lnTo>
                      <a:lnTo>
                        <a:pt x="620" y="39"/>
                      </a:lnTo>
                      <a:lnTo>
                        <a:pt x="607" y="90"/>
                      </a:lnTo>
                      <a:lnTo>
                        <a:pt x="581" y="168"/>
                      </a:lnTo>
                      <a:lnTo>
                        <a:pt x="504" y="272"/>
                      </a:lnTo>
                      <a:lnTo>
                        <a:pt x="446" y="368"/>
                      </a:lnTo>
                      <a:lnTo>
                        <a:pt x="375" y="464"/>
                      </a:lnTo>
                      <a:lnTo>
                        <a:pt x="330" y="548"/>
                      </a:lnTo>
                      <a:lnTo>
                        <a:pt x="245" y="638"/>
                      </a:lnTo>
                      <a:lnTo>
                        <a:pt x="194" y="696"/>
                      </a:lnTo>
                      <a:lnTo>
                        <a:pt x="155" y="709"/>
                      </a:lnTo>
                      <a:lnTo>
                        <a:pt x="84" y="676"/>
                      </a:lnTo>
                      <a:lnTo>
                        <a:pt x="52" y="619"/>
                      </a:lnTo>
                      <a:lnTo>
                        <a:pt x="45" y="568"/>
                      </a:lnTo>
                      <a:lnTo>
                        <a:pt x="78" y="484"/>
                      </a:lnTo>
                      <a:lnTo>
                        <a:pt x="129" y="386"/>
                      </a:lnTo>
                      <a:lnTo>
                        <a:pt x="200" y="278"/>
                      </a:lnTo>
                      <a:lnTo>
                        <a:pt x="298" y="188"/>
                      </a:lnTo>
                      <a:lnTo>
                        <a:pt x="381" y="117"/>
                      </a:lnTo>
                      <a:lnTo>
                        <a:pt x="477" y="65"/>
                      </a:lnTo>
                      <a:lnTo>
                        <a:pt x="555" y="52"/>
                      </a:lnTo>
                      <a:lnTo>
                        <a:pt x="614" y="39"/>
                      </a:lnTo>
                      <a:lnTo>
                        <a:pt x="62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  <p:grpSp>
            <p:nvGrpSpPr>
              <p:cNvPr id="26648" name="Group 48"/>
              <p:cNvGrpSpPr>
                <a:grpSpLocks/>
              </p:cNvGrpSpPr>
              <p:nvPr/>
            </p:nvGrpSpPr>
            <p:grpSpPr bwMode="auto">
              <a:xfrm>
                <a:off x="0" y="432"/>
                <a:ext cx="1185" cy="2018"/>
                <a:chOff x="143" y="144"/>
                <a:chExt cx="1185" cy="2018"/>
              </a:xfrm>
            </p:grpSpPr>
            <p:sp>
              <p:nvSpPr>
                <p:cNvPr id="26" name="Freeform 49"/>
                <p:cNvSpPr>
                  <a:spLocks/>
                </p:cNvSpPr>
                <p:nvPr/>
              </p:nvSpPr>
              <p:spPr bwMode="auto">
                <a:xfrm>
                  <a:off x="759" y="143"/>
                  <a:ext cx="461" cy="391"/>
                </a:xfrm>
                <a:custGeom>
                  <a:avLst/>
                  <a:gdLst>
                    <a:gd name="T0" fmla="*/ 318 w 461"/>
                    <a:gd name="T1" fmla="*/ 229 h 391"/>
                    <a:gd name="T2" fmla="*/ 357 w 461"/>
                    <a:gd name="T3" fmla="*/ 162 h 391"/>
                    <a:gd name="T4" fmla="*/ 376 w 461"/>
                    <a:gd name="T5" fmla="*/ 97 h 391"/>
                    <a:gd name="T6" fmla="*/ 363 w 461"/>
                    <a:gd name="T7" fmla="*/ 52 h 391"/>
                    <a:gd name="T8" fmla="*/ 343 w 461"/>
                    <a:gd name="T9" fmla="*/ 20 h 391"/>
                    <a:gd name="T10" fmla="*/ 292 w 461"/>
                    <a:gd name="T11" fmla="*/ 0 h 391"/>
                    <a:gd name="T12" fmla="*/ 233 w 461"/>
                    <a:gd name="T13" fmla="*/ 0 h 391"/>
                    <a:gd name="T14" fmla="*/ 150 w 461"/>
                    <a:gd name="T15" fmla="*/ 26 h 391"/>
                    <a:gd name="T16" fmla="*/ 65 w 461"/>
                    <a:gd name="T17" fmla="*/ 104 h 391"/>
                    <a:gd name="T18" fmla="*/ 12 w 461"/>
                    <a:gd name="T19" fmla="*/ 189 h 391"/>
                    <a:gd name="T20" fmla="*/ 0 w 461"/>
                    <a:gd name="T21" fmla="*/ 280 h 391"/>
                    <a:gd name="T22" fmla="*/ 20 w 461"/>
                    <a:gd name="T23" fmla="*/ 332 h 391"/>
                    <a:gd name="T24" fmla="*/ 65 w 461"/>
                    <a:gd name="T25" fmla="*/ 371 h 391"/>
                    <a:gd name="T26" fmla="*/ 123 w 461"/>
                    <a:gd name="T27" fmla="*/ 391 h 391"/>
                    <a:gd name="T28" fmla="*/ 188 w 461"/>
                    <a:gd name="T29" fmla="*/ 378 h 391"/>
                    <a:gd name="T30" fmla="*/ 260 w 461"/>
                    <a:gd name="T31" fmla="*/ 332 h 391"/>
                    <a:gd name="T32" fmla="*/ 298 w 461"/>
                    <a:gd name="T33" fmla="*/ 287 h 391"/>
                    <a:gd name="T34" fmla="*/ 376 w 461"/>
                    <a:gd name="T35" fmla="*/ 326 h 391"/>
                    <a:gd name="T36" fmla="*/ 428 w 461"/>
                    <a:gd name="T37" fmla="*/ 358 h 391"/>
                    <a:gd name="T38" fmla="*/ 448 w 461"/>
                    <a:gd name="T39" fmla="*/ 358 h 391"/>
                    <a:gd name="T40" fmla="*/ 461 w 461"/>
                    <a:gd name="T41" fmla="*/ 320 h 391"/>
                    <a:gd name="T42" fmla="*/ 441 w 461"/>
                    <a:gd name="T43" fmla="*/ 294 h 391"/>
                    <a:gd name="T44" fmla="*/ 389 w 461"/>
                    <a:gd name="T45" fmla="*/ 300 h 391"/>
                    <a:gd name="T46" fmla="*/ 351 w 461"/>
                    <a:gd name="T47" fmla="*/ 280 h 391"/>
                    <a:gd name="T48" fmla="*/ 318 w 461"/>
                    <a:gd name="T49" fmla="*/ 229 h 391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461"/>
                    <a:gd name="T76" fmla="*/ 0 h 391"/>
                    <a:gd name="T77" fmla="*/ 461 w 461"/>
                    <a:gd name="T78" fmla="*/ 391 h 391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461" h="391">
                      <a:moveTo>
                        <a:pt x="318" y="229"/>
                      </a:moveTo>
                      <a:lnTo>
                        <a:pt x="357" y="162"/>
                      </a:lnTo>
                      <a:lnTo>
                        <a:pt x="376" y="97"/>
                      </a:lnTo>
                      <a:lnTo>
                        <a:pt x="363" y="52"/>
                      </a:lnTo>
                      <a:lnTo>
                        <a:pt x="343" y="20"/>
                      </a:lnTo>
                      <a:lnTo>
                        <a:pt x="292" y="0"/>
                      </a:lnTo>
                      <a:lnTo>
                        <a:pt x="233" y="0"/>
                      </a:lnTo>
                      <a:lnTo>
                        <a:pt x="150" y="26"/>
                      </a:lnTo>
                      <a:lnTo>
                        <a:pt x="65" y="104"/>
                      </a:lnTo>
                      <a:lnTo>
                        <a:pt x="12" y="189"/>
                      </a:lnTo>
                      <a:lnTo>
                        <a:pt x="0" y="280"/>
                      </a:lnTo>
                      <a:lnTo>
                        <a:pt x="20" y="332"/>
                      </a:lnTo>
                      <a:lnTo>
                        <a:pt x="65" y="371"/>
                      </a:lnTo>
                      <a:lnTo>
                        <a:pt x="123" y="391"/>
                      </a:lnTo>
                      <a:lnTo>
                        <a:pt x="188" y="378"/>
                      </a:lnTo>
                      <a:lnTo>
                        <a:pt x="260" y="332"/>
                      </a:lnTo>
                      <a:lnTo>
                        <a:pt x="298" y="287"/>
                      </a:lnTo>
                      <a:lnTo>
                        <a:pt x="376" y="326"/>
                      </a:lnTo>
                      <a:lnTo>
                        <a:pt x="428" y="358"/>
                      </a:lnTo>
                      <a:lnTo>
                        <a:pt x="448" y="358"/>
                      </a:lnTo>
                      <a:lnTo>
                        <a:pt x="461" y="320"/>
                      </a:lnTo>
                      <a:lnTo>
                        <a:pt x="441" y="294"/>
                      </a:lnTo>
                      <a:lnTo>
                        <a:pt x="389" y="300"/>
                      </a:lnTo>
                      <a:lnTo>
                        <a:pt x="351" y="280"/>
                      </a:lnTo>
                      <a:lnTo>
                        <a:pt x="318" y="22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7" name="Freeform 50"/>
                <p:cNvSpPr>
                  <a:spLocks/>
                </p:cNvSpPr>
                <p:nvPr/>
              </p:nvSpPr>
              <p:spPr bwMode="auto">
                <a:xfrm>
                  <a:off x="385" y="544"/>
                  <a:ext cx="447" cy="647"/>
                </a:xfrm>
                <a:custGeom>
                  <a:avLst/>
                  <a:gdLst>
                    <a:gd name="T0" fmla="*/ 162 w 449"/>
                    <a:gd name="T1" fmla="*/ 97 h 646"/>
                    <a:gd name="T2" fmla="*/ 261 w 449"/>
                    <a:gd name="T3" fmla="*/ 26 h 646"/>
                    <a:gd name="T4" fmla="*/ 332 w 449"/>
                    <a:gd name="T5" fmla="*/ 0 h 646"/>
                    <a:gd name="T6" fmla="*/ 378 w 449"/>
                    <a:gd name="T7" fmla="*/ 0 h 646"/>
                    <a:gd name="T8" fmla="*/ 417 w 449"/>
                    <a:gd name="T9" fmla="*/ 20 h 646"/>
                    <a:gd name="T10" fmla="*/ 449 w 449"/>
                    <a:gd name="T11" fmla="*/ 71 h 646"/>
                    <a:gd name="T12" fmla="*/ 449 w 449"/>
                    <a:gd name="T13" fmla="*/ 116 h 646"/>
                    <a:gd name="T14" fmla="*/ 411 w 449"/>
                    <a:gd name="T15" fmla="*/ 200 h 646"/>
                    <a:gd name="T16" fmla="*/ 338 w 449"/>
                    <a:gd name="T17" fmla="*/ 252 h 646"/>
                    <a:gd name="T18" fmla="*/ 293 w 449"/>
                    <a:gd name="T19" fmla="*/ 310 h 646"/>
                    <a:gd name="T20" fmla="*/ 261 w 449"/>
                    <a:gd name="T21" fmla="*/ 381 h 646"/>
                    <a:gd name="T22" fmla="*/ 247 w 449"/>
                    <a:gd name="T23" fmla="*/ 471 h 646"/>
                    <a:gd name="T24" fmla="*/ 267 w 449"/>
                    <a:gd name="T25" fmla="*/ 542 h 646"/>
                    <a:gd name="T26" fmla="*/ 261 w 449"/>
                    <a:gd name="T27" fmla="*/ 595 h 646"/>
                    <a:gd name="T28" fmla="*/ 228 w 449"/>
                    <a:gd name="T29" fmla="*/ 626 h 646"/>
                    <a:gd name="T30" fmla="*/ 170 w 449"/>
                    <a:gd name="T31" fmla="*/ 646 h 646"/>
                    <a:gd name="T32" fmla="*/ 91 w 449"/>
                    <a:gd name="T33" fmla="*/ 613 h 646"/>
                    <a:gd name="T34" fmla="*/ 32 w 449"/>
                    <a:gd name="T35" fmla="*/ 556 h 646"/>
                    <a:gd name="T36" fmla="*/ 0 w 449"/>
                    <a:gd name="T37" fmla="*/ 446 h 646"/>
                    <a:gd name="T38" fmla="*/ 0 w 449"/>
                    <a:gd name="T39" fmla="*/ 355 h 646"/>
                    <a:gd name="T40" fmla="*/ 26 w 449"/>
                    <a:gd name="T41" fmla="*/ 259 h 646"/>
                    <a:gd name="T42" fmla="*/ 71 w 449"/>
                    <a:gd name="T43" fmla="*/ 187 h 646"/>
                    <a:gd name="T44" fmla="*/ 111 w 449"/>
                    <a:gd name="T45" fmla="*/ 136 h 646"/>
                    <a:gd name="T46" fmla="*/ 162 w 449"/>
                    <a:gd name="T47" fmla="*/ 97 h 64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449"/>
                    <a:gd name="T73" fmla="*/ 0 h 646"/>
                    <a:gd name="T74" fmla="*/ 449 w 449"/>
                    <a:gd name="T75" fmla="*/ 646 h 646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449" h="646">
                      <a:moveTo>
                        <a:pt x="162" y="97"/>
                      </a:moveTo>
                      <a:lnTo>
                        <a:pt x="261" y="26"/>
                      </a:lnTo>
                      <a:lnTo>
                        <a:pt x="332" y="0"/>
                      </a:lnTo>
                      <a:lnTo>
                        <a:pt x="378" y="0"/>
                      </a:lnTo>
                      <a:lnTo>
                        <a:pt x="417" y="20"/>
                      </a:lnTo>
                      <a:lnTo>
                        <a:pt x="449" y="71"/>
                      </a:lnTo>
                      <a:lnTo>
                        <a:pt x="449" y="116"/>
                      </a:lnTo>
                      <a:lnTo>
                        <a:pt x="411" y="200"/>
                      </a:lnTo>
                      <a:lnTo>
                        <a:pt x="338" y="252"/>
                      </a:lnTo>
                      <a:lnTo>
                        <a:pt x="293" y="310"/>
                      </a:lnTo>
                      <a:lnTo>
                        <a:pt x="261" y="381"/>
                      </a:lnTo>
                      <a:lnTo>
                        <a:pt x="247" y="471"/>
                      </a:lnTo>
                      <a:lnTo>
                        <a:pt x="267" y="542"/>
                      </a:lnTo>
                      <a:lnTo>
                        <a:pt x="261" y="595"/>
                      </a:lnTo>
                      <a:lnTo>
                        <a:pt x="228" y="626"/>
                      </a:lnTo>
                      <a:lnTo>
                        <a:pt x="170" y="646"/>
                      </a:lnTo>
                      <a:lnTo>
                        <a:pt x="91" y="613"/>
                      </a:lnTo>
                      <a:lnTo>
                        <a:pt x="32" y="556"/>
                      </a:lnTo>
                      <a:lnTo>
                        <a:pt x="0" y="446"/>
                      </a:lnTo>
                      <a:lnTo>
                        <a:pt x="0" y="355"/>
                      </a:lnTo>
                      <a:lnTo>
                        <a:pt x="26" y="259"/>
                      </a:lnTo>
                      <a:lnTo>
                        <a:pt x="71" y="187"/>
                      </a:lnTo>
                      <a:lnTo>
                        <a:pt x="111" y="136"/>
                      </a:lnTo>
                      <a:lnTo>
                        <a:pt x="162" y="9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8" name="Freeform 51"/>
                <p:cNvSpPr>
                  <a:spLocks/>
                </p:cNvSpPr>
                <p:nvPr/>
              </p:nvSpPr>
              <p:spPr bwMode="auto">
                <a:xfrm>
                  <a:off x="144" y="524"/>
                  <a:ext cx="607" cy="606"/>
                </a:xfrm>
                <a:custGeom>
                  <a:avLst/>
                  <a:gdLst>
                    <a:gd name="T0" fmla="*/ 497 w 607"/>
                    <a:gd name="T1" fmla="*/ 0 h 607"/>
                    <a:gd name="T2" fmla="*/ 607 w 607"/>
                    <a:gd name="T3" fmla="*/ 20 h 607"/>
                    <a:gd name="T4" fmla="*/ 594 w 607"/>
                    <a:gd name="T5" fmla="*/ 65 h 607"/>
                    <a:gd name="T6" fmla="*/ 529 w 607"/>
                    <a:gd name="T7" fmla="*/ 77 h 607"/>
                    <a:gd name="T8" fmla="*/ 458 w 607"/>
                    <a:gd name="T9" fmla="*/ 65 h 607"/>
                    <a:gd name="T10" fmla="*/ 354 w 607"/>
                    <a:gd name="T11" fmla="*/ 71 h 607"/>
                    <a:gd name="T12" fmla="*/ 232 w 607"/>
                    <a:gd name="T13" fmla="*/ 104 h 607"/>
                    <a:gd name="T14" fmla="*/ 122 w 607"/>
                    <a:gd name="T15" fmla="*/ 136 h 607"/>
                    <a:gd name="T16" fmla="*/ 83 w 607"/>
                    <a:gd name="T17" fmla="*/ 175 h 607"/>
                    <a:gd name="T18" fmla="*/ 90 w 607"/>
                    <a:gd name="T19" fmla="*/ 200 h 607"/>
                    <a:gd name="T20" fmla="*/ 142 w 607"/>
                    <a:gd name="T21" fmla="*/ 291 h 607"/>
                    <a:gd name="T22" fmla="*/ 187 w 607"/>
                    <a:gd name="T23" fmla="*/ 375 h 607"/>
                    <a:gd name="T24" fmla="*/ 238 w 607"/>
                    <a:gd name="T25" fmla="*/ 432 h 607"/>
                    <a:gd name="T26" fmla="*/ 265 w 607"/>
                    <a:gd name="T27" fmla="*/ 452 h 607"/>
                    <a:gd name="T28" fmla="*/ 258 w 607"/>
                    <a:gd name="T29" fmla="*/ 497 h 607"/>
                    <a:gd name="T30" fmla="*/ 200 w 607"/>
                    <a:gd name="T31" fmla="*/ 530 h 607"/>
                    <a:gd name="T32" fmla="*/ 155 w 607"/>
                    <a:gd name="T33" fmla="*/ 568 h 607"/>
                    <a:gd name="T34" fmla="*/ 136 w 607"/>
                    <a:gd name="T35" fmla="*/ 607 h 607"/>
                    <a:gd name="T36" fmla="*/ 97 w 607"/>
                    <a:gd name="T37" fmla="*/ 607 h 607"/>
                    <a:gd name="T38" fmla="*/ 90 w 607"/>
                    <a:gd name="T39" fmla="*/ 562 h 607"/>
                    <a:gd name="T40" fmla="*/ 136 w 607"/>
                    <a:gd name="T41" fmla="*/ 510 h 607"/>
                    <a:gd name="T42" fmla="*/ 193 w 607"/>
                    <a:gd name="T43" fmla="*/ 465 h 607"/>
                    <a:gd name="T44" fmla="*/ 187 w 607"/>
                    <a:gd name="T45" fmla="*/ 446 h 607"/>
                    <a:gd name="T46" fmla="*/ 136 w 607"/>
                    <a:gd name="T47" fmla="*/ 375 h 607"/>
                    <a:gd name="T48" fmla="*/ 77 w 607"/>
                    <a:gd name="T49" fmla="*/ 291 h 607"/>
                    <a:gd name="T50" fmla="*/ 26 w 607"/>
                    <a:gd name="T51" fmla="*/ 200 h 607"/>
                    <a:gd name="T52" fmla="*/ 0 w 607"/>
                    <a:gd name="T53" fmla="*/ 149 h 607"/>
                    <a:gd name="T54" fmla="*/ 38 w 607"/>
                    <a:gd name="T55" fmla="*/ 110 h 607"/>
                    <a:gd name="T56" fmla="*/ 122 w 607"/>
                    <a:gd name="T57" fmla="*/ 71 h 607"/>
                    <a:gd name="T58" fmla="*/ 271 w 607"/>
                    <a:gd name="T59" fmla="*/ 20 h 607"/>
                    <a:gd name="T60" fmla="*/ 407 w 607"/>
                    <a:gd name="T61" fmla="*/ 6 h 607"/>
                    <a:gd name="T62" fmla="*/ 497 w 607"/>
                    <a:gd name="T63" fmla="*/ 0 h 60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607"/>
                    <a:gd name="T97" fmla="*/ 0 h 607"/>
                    <a:gd name="T98" fmla="*/ 607 w 607"/>
                    <a:gd name="T99" fmla="*/ 607 h 607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607" h="607">
                      <a:moveTo>
                        <a:pt x="497" y="0"/>
                      </a:moveTo>
                      <a:lnTo>
                        <a:pt x="607" y="20"/>
                      </a:lnTo>
                      <a:lnTo>
                        <a:pt x="594" y="65"/>
                      </a:lnTo>
                      <a:lnTo>
                        <a:pt x="529" y="77"/>
                      </a:lnTo>
                      <a:lnTo>
                        <a:pt x="458" y="65"/>
                      </a:lnTo>
                      <a:lnTo>
                        <a:pt x="354" y="71"/>
                      </a:lnTo>
                      <a:lnTo>
                        <a:pt x="232" y="104"/>
                      </a:lnTo>
                      <a:lnTo>
                        <a:pt x="122" y="136"/>
                      </a:lnTo>
                      <a:lnTo>
                        <a:pt x="83" y="175"/>
                      </a:lnTo>
                      <a:lnTo>
                        <a:pt x="90" y="200"/>
                      </a:lnTo>
                      <a:lnTo>
                        <a:pt x="142" y="291"/>
                      </a:lnTo>
                      <a:lnTo>
                        <a:pt x="187" y="375"/>
                      </a:lnTo>
                      <a:lnTo>
                        <a:pt x="238" y="432"/>
                      </a:lnTo>
                      <a:lnTo>
                        <a:pt x="265" y="452"/>
                      </a:lnTo>
                      <a:lnTo>
                        <a:pt x="258" y="497"/>
                      </a:lnTo>
                      <a:lnTo>
                        <a:pt x="200" y="530"/>
                      </a:lnTo>
                      <a:lnTo>
                        <a:pt x="155" y="568"/>
                      </a:lnTo>
                      <a:lnTo>
                        <a:pt x="136" y="607"/>
                      </a:lnTo>
                      <a:lnTo>
                        <a:pt x="97" y="607"/>
                      </a:lnTo>
                      <a:lnTo>
                        <a:pt x="90" y="562"/>
                      </a:lnTo>
                      <a:lnTo>
                        <a:pt x="136" y="510"/>
                      </a:lnTo>
                      <a:lnTo>
                        <a:pt x="193" y="465"/>
                      </a:lnTo>
                      <a:lnTo>
                        <a:pt x="187" y="446"/>
                      </a:lnTo>
                      <a:lnTo>
                        <a:pt x="136" y="375"/>
                      </a:lnTo>
                      <a:lnTo>
                        <a:pt x="77" y="291"/>
                      </a:lnTo>
                      <a:lnTo>
                        <a:pt x="26" y="200"/>
                      </a:lnTo>
                      <a:lnTo>
                        <a:pt x="0" y="149"/>
                      </a:lnTo>
                      <a:lnTo>
                        <a:pt x="38" y="110"/>
                      </a:lnTo>
                      <a:lnTo>
                        <a:pt x="122" y="71"/>
                      </a:lnTo>
                      <a:lnTo>
                        <a:pt x="271" y="20"/>
                      </a:lnTo>
                      <a:lnTo>
                        <a:pt x="407" y="6"/>
                      </a:lnTo>
                      <a:lnTo>
                        <a:pt x="497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9" name="Freeform 52"/>
                <p:cNvSpPr>
                  <a:spLocks/>
                </p:cNvSpPr>
                <p:nvPr/>
              </p:nvSpPr>
              <p:spPr bwMode="auto">
                <a:xfrm>
                  <a:off x="753" y="600"/>
                  <a:ext cx="575" cy="608"/>
                </a:xfrm>
                <a:custGeom>
                  <a:avLst/>
                  <a:gdLst>
                    <a:gd name="T0" fmla="*/ 64 w 575"/>
                    <a:gd name="T1" fmla="*/ 0 h 608"/>
                    <a:gd name="T2" fmla="*/ 0 w 575"/>
                    <a:gd name="T3" fmla="*/ 20 h 608"/>
                    <a:gd name="T4" fmla="*/ 0 w 575"/>
                    <a:gd name="T5" fmla="*/ 65 h 608"/>
                    <a:gd name="T6" fmla="*/ 32 w 575"/>
                    <a:gd name="T7" fmla="*/ 98 h 608"/>
                    <a:gd name="T8" fmla="*/ 109 w 575"/>
                    <a:gd name="T9" fmla="*/ 143 h 608"/>
                    <a:gd name="T10" fmla="*/ 252 w 575"/>
                    <a:gd name="T11" fmla="*/ 234 h 608"/>
                    <a:gd name="T12" fmla="*/ 336 w 575"/>
                    <a:gd name="T13" fmla="*/ 291 h 608"/>
                    <a:gd name="T14" fmla="*/ 388 w 575"/>
                    <a:gd name="T15" fmla="*/ 375 h 608"/>
                    <a:gd name="T16" fmla="*/ 453 w 575"/>
                    <a:gd name="T17" fmla="*/ 486 h 608"/>
                    <a:gd name="T18" fmla="*/ 459 w 575"/>
                    <a:gd name="T19" fmla="*/ 576 h 608"/>
                    <a:gd name="T20" fmla="*/ 498 w 575"/>
                    <a:gd name="T21" fmla="*/ 608 h 608"/>
                    <a:gd name="T22" fmla="*/ 575 w 575"/>
                    <a:gd name="T23" fmla="*/ 537 h 608"/>
                    <a:gd name="T24" fmla="*/ 517 w 575"/>
                    <a:gd name="T25" fmla="*/ 505 h 608"/>
                    <a:gd name="T26" fmla="*/ 459 w 575"/>
                    <a:gd name="T27" fmla="*/ 407 h 608"/>
                    <a:gd name="T28" fmla="*/ 407 w 575"/>
                    <a:gd name="T29" fmla="*/ 317 h 608"/>
                    <a:gd name="T30" fmla="*/ 388 w 575"/>
                    <a:gd name="T31" fmla="*/ 265 h 608"/>
                    <a:gd name="T32" fmla="*/ 343 w 575"/>
                    <a:gd name="T33" fmla="*/ 208 h 608"/>
                    <a:gd name="T34" fmla="*/ 258 w 575"/>
                    <a:gd name="T35" fmla="*/ 143 h 608"/>
                    <a:gd name="T36" fmla="*/ 161 w 575"/>
                    <a:gd name="T37" fmla="*/ 78 h 608"/>
                    <a:gd name="T38" fmla="*/ 64 w 575"/>
                    <a:gd name="T39" fmla="*/ 0 h 608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575"/>
                    <a:gd name="T61" fmla="*/ 0 h 608"/>
                    <a:gd name="T62" fmla="*/ 575 w 575"/>
                    <a:gd name="T63" fmla="*/ 608 h 608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575" h="608">
                      <a:moveTo>
                        <a:pt x="64" y="0"/>
                      </a:moveTo>
                      <a:lnTo>
                        <a:pt x="0" y="20"/>
                      </a:lnTo>
                      <a:lnTo>
                        <a:pt x="0" y="65"/>
                      </a:lnTo>
                      <a:lnTo>
                        <a:pt x="32" y="98"/>
                      </a:lnTo>
                      <a:lnTo>
                        <a:pt x="109" y="143"/>
                      </a:lnTo>
                      <a:lnTo>
                        <a:pt x="252" y="234"/>
                      </a:lnTo>
                      <a:lnTo>
                        <a:pt x="336" y="291"/>
                      </a:lnTo>
                      <a:lnTo>
                        <a:pt x="388" y="375"/>
                      </a:lnTo>
                      <a:lnTo>
                        <a:pt x="453" y="486"/>
                      </a:lnTo>
                      <a:lnTo>
                        <a:pt x="459" y="576"/>
                      </a:lnTo>
                      <a:lnTo>
                        <a:pt x="498" y="608"/>
                      </a:lnTo>
                      <a:lnTo>
                        <a:pt x="575" y="537"/>
                      </a:lnTo>
                      <a:lnTo>
                        <a:pt x="517" y="505"/>
                      </a:lnTo>
                      <a:lnTo>
                        <a:pt x="459" y="407"/>
                      </a:lnTo>
                      <a:lnTo>
                        <a:pt x="407" y="317"/>
                      </a:lnTo>
                      <a:lnTo>
                        <a:pt x="388" y="265"/>
                      </a:lnTo>
                      <a:lnTo>
                        <a:pt x="343" y="208"/>
                      </a:lnTo>
                      <a:lnTo>
                        <a:pt x="258" y="143"/>
                      </a:lnTo>
                      <a:lnTo>
                        <a:pt x="161" y="78"/>
                      </a:lnTo>
                      <a:lnTo>
                        <a:pt x="6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30" name="Freeform 53"/>
                <p:cNvSpPr>
                  <a:spLocks/>
                </p:cNvSpPr>
                <p:nvPr/>
              </p:nvSpPr>
              <p:spPr bwMode="auto">
                <a:xfrm>
                  <a:off x="538" y="1057"/>
                  <a:ext cx="315" cy="992"/>
                </a:xfrm>
                <a:custGeom>
                  <a:avLst/>
                  <a:gdLst>
                    <a:gd name="T0" fmla="*/ 47 w 315"/>
                    <a:gd name="T1" fmla="*/ 0 h 991"/>
                    <a:gd name="T2" fmla="*/ 0 w 315"/>
                    <a:gd name="T3" fmla="*/ 19 h 991"/>
                    <a:gd name="T4" fmla="*/ 7 w 315"/>
                    <a:gd name="T5" fmla="*/ 72 h 991"/>
                    <a:gd name="T6" fmla="*/ 27 w 315"/>
                    <a:gd name="T7" fmla="*/ 103 h 991"/>
                    <a:gd name="T8" fmla="*/ 79 w 315"/>
                    <a:gd name="T9" fmla="*/ 206 h 991"/>
                    <a:gd name="T10" fmla="*/ 132 w 315"/>
                    <a:gd name="T11" fmla="*/ 393 h 991"/>
                    <a:gd name="T12" fmla="*/ 145 w 315"/>
                    <a:gd name="T13" fmla="*/ 502 h 991"/>
                    <a:gd name="T14" fmla="*/ 99 w 315"/>
                    <a:gd name="T15" fmla="*/ 662 h 991"/>
                    <a:gd name="T16" fmla="*/ 47 w 315"/>
                    <a:gd name="T17" fmla="*/ 791 h 991"/>
                    <a:gd name="T18" fmla="*/ 27 w 315"/>
                    <a:gd name="T19" fmla="*/ 901 h 991"/>
                    <a:gd name="T20" fmla="*/ 47 w 315"/>
                    <a:gd name="T21" fmla="*/ 927 h 991"/>
                    <a:gd name="T22" fmla="*/ 99 w 315"/>
                    <a:gd name="T23" fmla="*/ 940 h 991"/>
                    <a:gd name="T24" fmla="*/ 217 w 315"/>
                    <a:gd name="T25" fmla="*/ 985 h 991"/>
                    <a:gd name="T26" fmla="*/ 263 w 315"/>
                    <a:gd name="T27" fmla="*/ 991 h 991"/>
                    <a:gd name="T28" fmla="*/ 315 w 315"/>
                    <a:gd name="T29" fmla="*/ 946 h 991"/>
                    <a:gd name="T30" fmla="*/ 237 w 315"/>
                    <a:gd name="T31" fmla="*/ 920 h 991"/>
                    <a:gd name="T32" fmla="*/ 125 w 315"/>
                    <a:gd name="T33" fmla="*/ 901 h 991"/>
                    <a:gd name="T34" fmla="*/ 85 w 315"/>
                    <a:gd name="T35" fmla="*/ 868 h 991"/>
                    <a:gd name="T36" fmla="*/ 79 w 315"/>
                    <a:gd name="T37" fmla="*/ 823 h 991"/>
                    <a:gd name="T38" fmla="*/ 125 w 315"/>
                    <a:gd name="T39" fmla="*/ 740 h 991"/>
                    <a:gd name="T40" fmla="*/ 164 w 315"/>
                    <a:gd name="T41" fmla="*/ 624 h 991"/>
                    <a:gd name="T42" fmla="*/ 204 w 315"/>
                    <a:gd name="T43" fmla="*/ 482 h 991"/>
                    <a:gd name="T44" fmla="*/ 198 w 315"/>
                    <a:gd name="T45" fmla="*/ 419 h 991"/>
                    <a:gd name="T46" fmla="*/ 190 w 315"/>
                    <a:gd name="T47" fmla="*/ 321 h 991"/>
                    <a:gd name="T48" fmla="*/ 158 w 315"/>
                    <a:gd name="T49" fmla="*/ 206 h 991"/>
                    <a:gd name="T50" fmla="*/ 132 w 315"/>
                    <a:gd name="T51" fmla="*/ 103 h 991"/>
                    <a:gd name="T52" fmla="*/ 93 w 315"/>
                    <a:gd name="T53" fmla="*/ 27 h 991"/>
                    <a:gd name="T54" fmla="*/ 47 w 315"/>
                    <a:gd name="T55" fmla="*/ 0 h 991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315"/>
                    <a:gd name="T85" fmla="*/ 0 h 991"/>
                    <a:gd name="T86" fmla="*/ 315 w 315"/>
                    <a:gd name="T87" fmla="*/ 991 h 991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315" h="991">
                      <a:moveTo>
                        <a:pt x="47" y="0"/>
                      </a:moveTo>
                      <a:lnTo>
                        <a:pt x="0" y="19"/>
                      </a:lnTo>
                      <a:lnTo>
                        <a:pt x="7" y="72"/>
                      </a:lnTo>
                      <a:lnTo>
                        <a:pt x="27" y="103"/>
                      </a:lnTo>
                      <a:lnTo>
                        <a:pt x="79" y="206"/>
                      </a:lnTo>
                      <a:lnTo>
                        <a:pt x="132" y="393"/>
                      </a:lnTo>
                      <a:lnTo>
                        <a:pt x="145" y="502"/>
                      </a:lnTo>
                      <a:lnTo>
                        <a:pt x="99" y="662"/>
                      </a:lnTo>
                      <a:lnTo>
                        <a:pt x="47" y="791"/>
                      </a:lnTo>
                      <a:lnTo>
                        <a:pt x="27" y="901"/>
                      </a:lnTo>
                      <a:lnTo>
                        <a:pt x="47" y="927"/>
                      </a:lnTo>
                      <a:lnTo>
                        <a:pt x="99" y="940"/>
                      </a:lnTo>
                      <a:lnTo>
                        <a:pt x="217" y="985"/>
                      </a:lnTo>
                      <a:lnTo>
                        <a:pt x="263" y="991"/>
                      </a:lnTo>
                      <a:lnTo>
                        <a:pt x="315" y="946"/>
                      </a:lnTo>
                      <a:lnTo>
                        <a:pt x="237" y="920"/>
                      </a:lnTo>
                      <a:lnTo>
                        <a:pt x="125" y="901"/>
                      </a:lnTo>
                      <a:lnTo>
                        <a:pt x="85" y="868"/>
                      </a:lnTo>
                      <a:lnTo>
                        <a:pt x="79" y="823"/>
                      </a:lnTo>
                      <a:lnTo>
                        <a:pt x="125" y="740"/>
                      </a:lnTo>
                      <a:lnTo>
                        <a:pt x="164" y="624"/>
                      </a:lnTo>
                      <a:lnTo>
                        <a:pt x="204" y="482"/>
                      </a:lnTo>
                      <a:lnTo>
                        <a:pt x="198" y="419"/>
                      </a:lnTo>
                      <a:lnTo>
                        <a:pt x="190" y="321"/>
                      </a:lnTo>
                      <a:lnTo>
                        <a:pt x="158" y="206"/>
                      </a:lnTo>
                      <a:lnTo>
                        <a:pt x="132" y="103"/>
                      </a:lnTo>
                      <a:lnTo>
                        <a:pt x="93" y="27"/>
                      </a:lnTo>
                      <a:lnTo>
                        <a:pt x="47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31" name="Freeform 54"/>
                <p:cNvSpPr>
                  <a:spLocks/>
                </p:cNvSpPr>
                <p:nvPr/>
              </p:nvSpPr>
              <p:spPr bwMode="auto">
                <a:xfrm>
                  <a:off x="410" y="1047"/>
                  <a:ext cx="233" cy="1114"/>
                </a:xfrm>
                <a:custGeom>
                  <a:avLst/>
                  <a:gdLst>
                    <a:gd name="T0" fmla="*/ 54 w 232"/>
                    <a:gd name="T1" fmla="*/ 45 h 1115"/>
                    <a:gd name="T2" fmla="*/ 92 w 232"/>
                    <a:gd name="T3" fmla="*/ 0 h 1115"/>
                    <a:gd name="T4" fmla="*/ 146 w 232"/>
                    <a:gd name="T5" fmla="*/ 13 h 1115"/>
                    <a:gd name="T6" fmla="*/ 160 w 232"/>
                    <a:gd name="T7" fmla="*/ 64 h 1115"/>
                    <a:gd name="T8" fmla="*/ 179 w 232"/>
                    <a:gd name="T9" fmla="*/ 276 h 1115"/>
                    <a:gd name="T10" fmla="*/ 172 w 232"/>
                    <a:gd name="T11" fmla="*/ 448 h 1115"/>
                    <a:gd name="T12" fmla="*/ 160 w 232"/>
                    <a:gd name="T13" fmla="*/ 571 h 1115"/>
                    <a:gd name="T14" fmla="*/ 112 w 232"/>
                    <a:gd name="T15" fmla="*/ 808 h 1115"/>
                    <a:gd name="T16" fmla="*/ 80 w 232"/>
                    <a:gd name="T17" fmla="*/ 923 h 1115"/>
                    <a:gd name="T18" fmla="*/ 92 w 232"/>
                    <a:gd name="T19" fmla="*/ 962 h 1115"/>
                    <a:gd name="T20" fmla="*/ 179 w 232"/>
                    <a:gd name="T21" fmla="*/ 1019 h 1115"/>
                    <a:gd name="T22" fmla="*/ 232 w 232"/>
                    <a:gd name="T23" fmla="*/ 1089 h 1115"/>
                    <a:gd name="T24" fmla="*/ 219 w 232"/>
                    <a:gd name="T25" fmla="*/ 1109 h 1115"/>
                    <a:gd name="T26" fmla="*/ 152 w 232"/>
                    <a:gd name="T27" fmla="*/ 1115 h 1115"/>
                    <a:gd name="T28" fmla="*/ 112 w 232"/>
                    <a:gd name="T29" fmla="*/ 1103 h 1115"/>
                    <a:gd name="T30" fmla="*/ 100 w 232"/>
                    <a:gd name="T31" fmla="*/ 1064 h 1115"/>
                    <a:gd name="T32" fmla="*/ 92 w 232"/>
                    <a:gd name="T33" fmla="*/ 1026 h 1115"/>
                    <a:gd name="T34" fmla="*/ 40 w 232"/>
                    <a:gd name="T35" fmla="*/ 968 h 1115"/>
                    <a:gd name="T36" fmla="*/ 0 w 232"/>
                    <a:gd name="T37" fmla="*/ 929 h 1115"/>
                    <a:gd name="T38" fmla="*/ 14 w 232"/>
                    <a:gd name="T39" fmla="*/ 872 h 1115"/>
                    <a:gd name="T40" fmla="*/ 60 w 232"/>
                    <a:gd name="T41" fmla="*/ 814 h 1115"/>
                    <a:gd name="T42" fmla="*/ 92 w 232"/>
                    <a:gd name="T43" fmla="*/ 673 h 1115"/>
                    <a:gd name="T44" fmla="*/ 106 w 232"/>
                    <a:gd name="T45" fmla="*/ 520 h 1115"/>
                    <a:gd name="T46" fmla="*/ 100 w 232"/>
                    <a:gd name="T47" fmla="*/ 359 h 1115"/>
                    <a:gd name="T48" fmla="*/ 72 w 232"/>
                    <a:gd name="T49" fmla="*/ 199 h 1115"/>
                    <a:gd name="T50" fmla="*/ 40 w 232"/>
                    <a:gd name="T51" fmla="*/ 84 h 1115"/>
                    <a:gd name="T52" fmla="*/ 54 w 232"/>
                    <a:gd name="T53" fmla="*/ 45 h 1115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232"/>
                    <a:gd name="T82" fmla="*/ 0 h 1115"/>
                    <a:gd name="T83" fmla="*/ 232 w 232"/>
                    <a:gd name="T84" fmla="*/ 1115 h 1115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232" h="1115">
                      <a:moveTo>
                        <a:pt x="54" y="45"/>
                      </a:moveTo>
                      <a:lnTo>
                        <a:pt x="92" y="0"/>
                      </a:lnTo>
                      <a:lnTo>
                        <a:pt x="146" y="13"/>
                      </a:lnTo>
                      <a:lnTo>
                        <a:pt x="160" y="64"/>
                      </a:lnTo>
                      <a:lnTo>
                        <a:pt x="179" y="276"/>
                      </a:lnTo>
                      <a:lnTo>
                        <a:pt x="172" y="448"/>
                      </a:lnTo>
                      <a:lnTo>
                        <a:pt x="160" y="571"/>
                      </a:lnTo>
                      <a:lnTo>
                        <a:pt x="112" y="808"/>
                      </a:lnTo>
                      <a:lnTo>
                        <a:pt x="80" y="923"/>
                      </a:lnTo>
                      <a:lnTo>
                        <a:pt x="92" y="962"/>
                      </a:lnTo>
                      <a:lnTo>
                        <a:pt x="179" y="1019"/>
                      </a:lnTo>
                      <a:lnTo>
                        <a:pt x="232" y="1089"/>
                      </a:lnTo>
                      <a:lnTo>
                        <a:pt x="219" y="1109"/>
                      </a:lnTo>
                      <a:lnTo>
                        <a:pt x="152" y="1115"/>
                      </a:lnTo>
                      <a:lnTo>
                        <a:pt x="112" y="1103"/>
                      </a:lnTo>
                      <a:lnTo>
                        <a:pt x="100" y="1064"/>
                      </a:lnTo>
                      <a:lnTo>
                        <a:pt x="92" y="1026"/>
                      </a:lnTo>
                      <a:lnTo>
                        <a:pt x="40" y="968"/>
                      </a:lnTo>
                      <a:lnTo>
                        <a:pt x="0" y="929"/>
                      </a:lnTo>
                      <a:lnTo>
                        <a:pt x="14" y="872"/>
                      </a:lnTo>
                      <a:lnTo>
                        <a:pt x="60" y="814"/>
                      </a:lnTo>
                      <a:lnTo>
                        <a:pt x="92" y="673"/>
                      </a:lnTo>
                      <a:lnTo>
                        <a:pt x="106" y="520"/>
                      </a:lnTo>
                      <a:lnTo>
                        <a:pt x="100" y="359"/>
                      </a:lnTo>
                      <a:lnTo>
                        <a:pt x="72" y="199"/>
                      </a:lnTo>
                      <a:lnTo>
                        <a:pt x="40" y="84"/>
                      </a:lnTo>
                      <a:lnTo>
                        <a:pt x="54" y="4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</p:grpSp>
        <p:grpSp>
          <p:nvGrpSpPr>
            <p:cNvPr id="26631" name="Group 55"/>
            <p:cNvGrpSpPr>
              <a:grpSpLocks/>
            </p:cNvGrpSpPr>
            <p:nvPr/>
          </p:nvGrpSpPr>
          <p:grpSpPr bwMode="auto">
            <a:xfrm flipH="1">
              <a:off x="5791199" y="3200400"/>
              <a:ext cx="2895601" cy="3048000"/>
              <a:chOff x="0" y="192"/>
              <a:chExt cx="2200" cy="2258"/>
            </a:xfrm>
          </p:grpSpPr>
          <p:grpSp>
            <p:nvGrpSpPr>
              <p:cNvPr id="26632" name="Group 56"/>
              <p:cNvGrpSpPr>
                <a:grpSpLocks/>
              </p:cNvGrpSpPr>
              <p:nvPr/>
            </p:nvGrpSpPr>
            <p:grpSpPr bwMode="auto">
              <a:xfrm>
                <a:off x="817" y="192"/>
                <a:ext cx="1383" cy="1714"/>
                <a:chOff x="658" y="188"/>
                <a:chExt cx="1383" cy="1714"/>
              </a:xfrm>
            </p:grpSpPr>
            <p:sp>
              <p:nvSpPr>
                <p:cNvPr id="17" name="Freeform 57"/>
                <p:cNvSpPr>
                  <a:spLocks/>
                </p:cNvSpPr>
                <p:nvPr/>
              </p:nvSpPr>
              <p:spPr bwMode="auto">
                <a:xfrm>
                  <a:off x="671" y="1175"/>
                  <a:ext cx="633" cy="723"/>
                </a:xfrm>
                <a:custGeom>
                  <a:avLst/>
                  <a:gdLst>
                    <a:gd name="T0" fmla="*/ 602 w 634"/>
                    <a:gd name="T1" fmla="*/ 0 h 721"/>
                    <a:gd name="T2" fmla="*/ 634 w 634"/>
                    <a:gd name="T3" fmla="*/ 72 h 721"/>
                    <a:gd name="T4" fmla="*/ 569 w 634"/>
                    <a:gd name="T5" fmla="*/ 180 h 721"/>
                    <a:gd name="T6" fmla="*/ 486 w 634"/>
                    <a:gd name="T7" fmla="*/ 309 h 721"/>
                    <a:gd name="T8" fmla="*/ 401 w 634"/>
                    <a:gd name="T9" fmla="*/ 451 h 721"/>
                    <a:gd name="T10" fmla="*/ 323 w 634"/>
                    <a:gd name="T11" fmla="*/ 541 h 721"/>
                    <a:gd name="T12" fmla="*/ 220 w 634"/>
                    <a:gd name="T13" fmla="*/ 664 h 721"/>
                    <a:gd name="T14" fmla="*/ 155 w 634"/>
                    <a:gd name="T15" fmla="*/ 721 h 721"/>
                    <a:gd name="T16" fmla="*/ 91 w 634"/>
                    <a:gd name="T17" fmla="*/ 695 h 721"/>
                    <a:gd name="T18" fmla="*/ 20 w 634"/>
                    <a:gd name="T19" fmla="*/ 619 h 721"/>
                    <a:gd name="T20" fmla="*/ 0 w 634"/>
                    <a:gd name="T21" fmla="*/ 566 h 721"/>
                    <a:gd name="T22" fmla="*/ 59 w 634"/>
                    <a:gd name="T23" fmla="*/ 431 h 721"/>
                    <a:gd name="T24" fmla="*/ 148 w 634"/>
                    <a:gd name="T25" fmla="*/ 290 h 721"/>
                    <a:gd name="T26" fmla="*/ 240 w 634"/>
                    <a:gd name="T27" fmla="*/ 174 h 721"/>
                    <a:gd name="T28" fmla="*/ 362 w 634"/>
                    <a:gd name="T29" fmla="*/ 84 h 721"/>
                    <a:gd name="T30" fmla="*/ 486 w 634"/>
                    <a:gd name="T31" fmla="*/ 33 h 721"/>
                    <a:gd name="T32" fmla="*/ 602 w 634"/>
                    <a:gd name="T33" fmla="*/ 0 h 721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634"/>
                    <a:gd name="T52" fmla="*/ 0 h 721"/>
                    <a:gd name="T53" fmla="*/ 634 w 634"/>
                    <a:gd name="T54" fmla="*/ 721 h 721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634" h="721">
                      <a:moveTo>
                        <a:pt x="602" y="0"/>
                      </a:moveTo>
                      <a:lnTo>
                        <a:pt x="634" y="72"/>
                      </a:lnTo>
                      <a:lnTo>
                        <a:pt x="569" y="180"/>
                      </a:lnTo>
                      <a:lnTo>
                        <a:pt x="486" y="309"/>
                      </a:lnTo>
                      <a:lnTo>
                        <a:pt x="401" y="451"/>
                      </a:lnTo>
                      <a:lnTo>
                        <a:pt x="323" y="541"/>
                      </a:lnTo>
                      <a:lnTo>
                        <a:pt x="220" y="664"/>
                      </a:lnTo>
                      <a:lnTo>
                        <a:pt x="155" y="721"/>
                      </a:lnTo>
                      <a:lnTo>
                        <a:pt x="91" y="695"/>
                      </a:lnTo>
                      <a:lnTo>
                        <a:pt x="20" y="619"/>
                      </a:lnTo>
                      <a:lnTo>
                        <a:pt x="0" y="566"/>
                      </a:lnTo>
                      <a:lnTo>
                        <a:pt x="59" y="431"/>
                      </a:lnTo>
                      <a:lnTo>
                        <a:pt x="148" y="290"/>
                      </a:lnTo>
                      <a:lnTo>
                        <a:pt x="240" y="174"/>
                      </a:lnTo>
                      <a:lnTo>
                        <a:pt x="362" y="84"/>
                      </a:lnTo>
                      <a:lnTo>
                        <a:pt x="486" y="33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solidFill>
                  <a:srgbClr val="AD69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18" name="Freeform 58"/>
                <p:cNvSpPr>
                  <a:spLocks/>
                </p:cNvSpPr>
                <p:nvPr/>
              </p:nvSpPr>
              <p:spPr bwMode="auto">
                <a:xfrm>
                  <a:off x="1274" y="251"/>
                  <a:ext cx="761" cy="992"/>
                </a:xfrm>
                <a:custGeom>
                  <a:avLst/>
                  <a:gdLst>
                    <a:gd name="T0" fmla="*/ 567 w 761"/>
                    <a:gd name="T1" fmla="*/ 0 h 990"/>
                    <a:gd name="T2" fmla="*/ 735 w 761"/>
                    <a:gd name="T3" fmla="*/ 90 h 990"/>
                    <a:gd name="T4" fmla="*/ 761 w 761"/>
                    <a:gd name="T5" fmla="*/ 251 h 990"/>
                    <a:gd name="T6" fmla="*/ 742 w 761"/>
                    <a:gd name="T7" fmla="*/ 456 h 990"/>
                    <a:gd name="T8" fmla="*/ 690 w 761"/>
                    <a:gd name="T9" fmla="*/ 604 h 990"/>
                    <a:gd name="T10" fmla="*/ 639 w 761"/>
                    <a:gd name="T11" fmla="*/ 726 h 990"/>
                    <a:gd name="T12" fmla="*/ 542 w 761"/>
                    <a:gd name="T13" fmla="*/ 810 h 990"/>
                    <a:gd name="T14" fmla="*/ 451 w 761"/>
                    <a:gd name="T15" fmla="*/ 881 h 990"/>
                    <a:gd name="T16" fmla="*/ 323 w 761"/>
                    <a:gd name="T17" fmla="*/ 926 h 990"/>
                    <a:gd name="T18" fmla="*/ 117 w 761"/>
                    <a:gd name="T19" fmla="*/ 918 h 990"/>
                    <a:gd name="T20" fmla="*/ 58 w 761"/>
                    <a:gd name="T21" fmla="*/ 990 h 990"/>
                    <a:gd name="T22" fmla="*/ 0 w 761"/>
                    <a:gd name="T23" fmla="*/ 918 h 990"/>
                    <a:gd name="T24" fmla="*/ 65 w 761"/>
                    <a:gd name="T25" fmla="*/ 836 h 990"/>
                    <a:gd name="T26" fmla="*/ 251 w 761"/>
                    <a:gd name="T27" fmla="*/ 810 h 990"/>
                    <a:gd name="T28" fmla="*/ 406 w 761"/>
                    <a:gd name="T29" fmla="*/ 720 h 990"/>
                    <a:gd name="T30" fmla="*/ 504 w 761"/>
                    <a:gd name="T31" fmla="*/ 604 h 990"/>
                    <a:gd name="T32" fmla="*/ 587 w 761"/>
                    <a:gd name="T33" fmla="*/ 450 h 990"/>
                    <a:gd name="T34" fmla="*/ 612 w 761"/>
                    <a:gd name="T35" fmla="*/ 315 h 990"/>
                    <a:gd name="T36" fmla="*/ 619 w 761"/>
                    <a:gd name="T37" fmla="*/ 162 h 990"/>
                    <a:gd name="T38" fmla="*/ 587 w 761"/>
                    <a:gd name="T39" fmla="*/ 64 h 990"/>
                    <a:gd name="T40" fmla="*/ 567 w 761"/>
                    <a:gd name="T41" fmla="*/ 0 h 990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761"/>
                    <a:gd name="T64" fmla="*/ 0 h 990"/>
                    <a:gd name="T65" fmla="*/ 761 w 761"/>
                    <a:gd name="T66" fmla="*/ 990 h 990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761" h="990">
                      <a:moveTo>
                        <a:pt x="567" y="0"/>
                      </a:moveTo>
                      <a:lnTo>
                        <a:pt x="735" y="90"/>
                      </a:lnTo>
                      <a:lnTo>
                        <a:pt x="761" y="251"/>
                      </a:lnTo>
                      <a:lnTo>
                        <a:pt x="742" y="456"/>
                      </a:lnTo>
                      <a:lnTo>
                        <a:pt x="690" y="604"/>
                      </a:lnTo>
                      <a:lnTo>
                        <a:pt x="639" y="726"/>
                      </a:lnTo>
                      <a:lnTo>
                        <a:pt x="542" y="810"/>
                      </a:lnTo>
                      <a:lnTo>
                        <a:pt x="451" y="881"/>
                      </a:lnTo>
                      <a:lnTo>
                        <a:pt x="323" y="926"/>
                      </a:lnTo>
                      <a:lnTo>
                        <a:pt x="117" y="918"/>
                      </a:lnTo>
                      <a:lnTo>
                        <a:pt x="58" y="990"/>
                      </a:lnTo>
                      <a:lnTo>
                        <a:pt x="0" y="918"/>
                      </a:lnTo>
                      <a:lnTo>
                        <a:pt x="65" y="836"/>
                      </a:lnTo>
                      <a:lnTo>
                        <a:pt x="251" y="810"/>
                      </a:lnTo>
                      <a:lnTo>
                        <a:pt x="406" y="720"/>
                      </a:lnTo>
                      <a:lnTo>
                        <a:pt x="504" y="604"/>
                      </a:lnTo>
                      <a:lnTo>
                        <a:pt x="587" y="450"/>
                      </a:lnTo>
                      <a:lnTo>
                        <a:pt x="612" y="315"/>
                      </a:lnTo>
                      <a:lnTo>
                        <a:pt x="619" y="162"/>
                      </a:lnTo>
                      <a:lnTo>
                        <a:pt x="587" y="64"/>
                      </a:lnTo>
                      <a:lnTo>
                        <a:pt x="567" y="0"/>
                      </a:lnTo>
                      <a:close/>
                    </a:path>
                  </a:pathLst>
                </a:custGeom>
                <a:solidFill>
                  <a:srgbClr val="CECEC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19" name="Freeform 59"/>
                <p:cNvSpPr>
                  <a:spLocks/>
                </p:cNvSpPr>
                <p:nvPr/>
              </p:nvSpPr>
              <p:spPr bwMode="auto">
                <a:xfrm>
                  <a:off x="1402" y="207"/>
                  <a:ext cx="640" cy="989"/>
                </a:xfrm>
                <a:custGeom>
                  <a:avLst/>
                  <a:gdLst>
                    <a:gd name="T0" fmla="*/ 77 w 639"/>
                    <a:gd name="T1" fmla="*/ 943 h 988"/>
                    <a:gd name="T2" fmla="*/ 187 w 639"/>
                    <a:gd name="T3" fmla="*/ 943 h 988"/>
                    <a:gd name="T4" fmla="*/ 303 w 639"/>
                    <a:gd name="T5" fmla="*/ 898 h 988"/>
                    <a:gd name="T6" fmla="*/ 387 w 639"/>
                    <a:gd name="T7" fmla="*/ 840 h 988"/>
                    <a:gd name="T8" fmla="*/ 472 w 639"/>
                    <a:gd name="T9" fmla="*/ 757 h 988"/>
                    <a:gd name="T10" fmla="*/ 536 w 639"/>
                    <a:gd name="T11" fmla="*/ 648 h 988"/>
                    <a:gd name="T12" fmla="*/ 574 w 639"/>
                    <a:gd name="T13" fmla="*/ 532 h 988"/>
                    <a:gd name="T14" fmla="*/ 601 w 639"/>
                    <a:gd name="T15" fmla="*/ 423 h 988"/>
                    <a:gd name="T16" fmla="*/ 607 w 639"/>
                    <a:gd name="T17" fmla="*/ 321 h 988"/>
                    <a:gd name="T18" fmla="*/ 601 w 639"/>
                    <a:gd name="T19" fmla="*/ 231 h 988"/>
                    <a:gd name="T20" fmla="*/ 594 w 639"/>
                    <a:gd name="T21" fmla="*/ 160 h 988"/>
                    <a:gd name="T22" fmla="*/ 549 w 639"/>
                    <a:gd name="T23" fmla="*/ 122 h 988"/>
                    <a:gd name="T24" fmla="*/ 491 w 639"/>
                    <a:gd name="T25" fmla="*/ 83 h 988"/>
                    <a:gd name="T26" fmla="*/ 464 w 639"/>
                    <a:gd name="T27" fmla="*/ 77 h 988"/>
                    <a:gd name="T28" fmla="*/ 426 w 639"/>
                    <a:gd name="T29" fmla="*/ 32 h 988"/>
                    <a:gd name="T30" fmla="*/ 433 w 639"/>
                    <a:gd name="T31" fmla="*/ 0 h 988"/>
                    <a:gd name="T32" fmla="*/ 478 w 639"/>
                    <a:gd name="T33" fmla="*/ 32 h 988"/>
                    <a:gd name="T34" fmla="*/ 619 w 639"/>
                    <a:gd name="T35" fmla="*/ 135 h 988"/>
                    <a:gd name="T36" fmla="*/ 639 w 639"/>
                    <a:gd name="T37" fmla="*/ 205 h 988"/>
                    <a:gd name="T38" fmla="*/ 639 w 639"/>
                    <a:gd name="T39" fmla="*/ 301 h 988"/>
                    <a:gd name="T40" fmla="*/ 639 w 639"/>
                    <a:gd name="T41" fmla="*/ 397 h 988"/>
                    <a:gd name="T42" fmla="*/ 633 w 639"/>
                    <a:gd name="T43" fmla="*/ 507 h 988"/>
                    <a:gd name="T44" fmla="*/ 601 w 639"/>
                    <a:gd name="T45" fmla="*/ 597 h 988"/>
                    <a:gd name="T46" fmla="*/ 574 w 639"/>
                    <a:gd name="T47" fmla="*/ 679 h 988"/>
                    <a:gd name="T48" fmla="*/ 536 w 639"/>
                    <a:gd name="T49" fmla="*/ 750 h 988"/>
                    <a:gd name="T50" fmla="*/ 491 w 639"/>
                    <a:gd name="T51" fmla="*/ 808 h 988"/>
                    <a:gd name="T52" fmla="*/ 439 w 639"/>
                    <a:gd name="T53" fmla="*/ 865 h 988"/>
                    <a:gd name="T54" fmla="*/ 362 w 639"/>
                    <a:gd name="T55" fmla="*/ 910 h 988"/>
                    <a:gd name="T56" fmla="*/ 271 w 639"/>
                    <a:gd name="T57" fmla="*/ 955 h 988"/>
                    <a:gd name="T58" fmla="*/ 187 w 639"/>
                    <a:gd name="T59" fmla="*/ 981 h 988"/>
                    <a:gd name="T60" fmla="*/ 65 w 639"/>
                    <a:gd name="T61" fmla="*/ 988 h 988"/>
                    <a:gd name="T62" fmla="*/ 0 w 639"/>
                    <a:gd name="T63" fmla="*/ 955 h 988"/>
                    <a:gd name="T64" fmla="*/ 77 w 639"/>
                    <a:gd name="T65" fmla="*/ 943 h 98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639"/>
                    <a:gd name="T100" fmla="*/ 0 h 988"/>
                    <a:gd name="T101" fmla="*/ 639 w 639"/>
                    <a:gd name="T102" fmla="*/ 988 h 98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639" h="988">
                      <a:moveTo>
                        <a:pt x="77" y="943"/>
                      </a:moveTo>
                      <a:lnTo>
                        <a:pt x="187" y="943"/>
                      </a:lnTo>
                      <a:lnTo>
                        <a:pt x="303" y="898"/>
                      </a:lnTo>
                      <a:lnTo>
                        <a:pt x="387" y="840"/>
                      </a:lnTo>
                      <a:lnTo>
                        <a:pt x="472" y="757"/>
                      </a:lnTo>
                      <a:lnTo>
                        <a:pt x="536" y="648"/>
                      </a:lnTo>
                      <a:lnTo>
                        <a:pt x="574" y="532"/>
                      </a:lnTo>
                      <a:lnTo>
                        <a:pt x="601" y="423"/>
                      </a:lnTo>
                      <a:lnTo>
                        <a:pt x="607" y="321"/>
                      </a:lnTo>
                      <a:lnTo>
                        <a:pt x="601" y="231"/>
                      </a:lnTo>
                      <a:lnTo>
                        <a:pt x="594" y="160"/>
                      </a:lnTo>
                      <a:lnTo>
                        <a:pt x="549" y="122"/>
                      </a:lnTo>
                      <a:lnTo>
                        <a:pt x="491" y="83"/>
                      </a:lnTo>
                      <a:lnTo>
                        <a:pt x="464" y="77"/>
                      </a:lnTo>
                      <a:lnTo>
                        <a:pt x="426" y="32"/>
                      </a:lnTo>
                      <a:lnTo>
                        <a:pt x="433" y="0"/>
                      </a:lnTo>
                      <a:lnTo>
                        <a:pt x="478" y="32"/>
                      </a:lnTo>
                      <a:lnTo>
                        <a:pt x="619" y="135"/>
                      </a:lnTo>
                      <a:lnTo>
                        <a:pt x="639" y="205"/>
                      </a:lnTo>
                      <a:lnTo>
                        <a:pt x="639" y="301"/>
                      </a:lnTo>
                      <a:lnTo>
                        <a:pt x="639" y="397"/>
                      </a:lnTo>
                      <a:lnTo>
                        <a:pt x="633" y="507"/>
                      </a:lnTo>
                      <a:lnTo>
                        <a:pt x="601" y="597"/>
                      </a:lnTo>
                      <a:lnTo>
                        <a:pt x="574" y="679"/>
                      </a:lnTo>
                      <a:lnTo>
                        <a:pt x="536" y="750"/>
                      </a:lnTo>
                      <a:lnTo>
                        <a:pt x="491" y="808"/>
                      </a:lnTo>
                      <a:lnTo>
                        <a:pt x="439" y="865"/>
                      </a:lnTo>
                      <a:lnTo>
                        <a:pt x="362" y="910"/>
                      </a:lnTo>
                      <a:lnTo>
                        <a:pt x="271" y="955"/>
                      </a:lnTo>
                      <a:lnTo>
                        <a:pt x="187" y="981"/>
                      </a:lnTo>
                      <a:lnTo>
                        <a:pt x="65" y="988"/>
                      </a:lnTo>
                      <a:lnTo>
                        <a:pt x="0" y="955"/>
                      </a:lnTo>
                      <a:lnTo>
                        <a:pt x="77" y="94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0" name="Freeform 60"/>
                <p:cNvSpPr>
                  <a:spLocks/>
                </p:cNvSpPr>
                <p:nvPr/>
              </p:nvSpPr>
              <p:spPr bwMode="auto">
                <a:xfrm>
                  <a:off x="1242" y="200"/>
                  <a:ext cx="668" cy="1087"/>
                </a:xfrm>
                <a:custGeom>
                  <a:avLst/>
                  <a:gdLst>
                    <a:gd name="T0" fmla="*/ 135 w 677"/>
                    <a:gd name="T1" fmla="*/ 1033 h 1085"/>
                    <a:gd name="T2" fmla="*/ 199 w 677"/>
                    <a:gd name="T3" fmla="*/ 950 h 1085"/>
                    <a:gd name="T4" fmla="*/ 199 w 677"/>
                    <a:gd name="T5" fmla="*/ 892 h 1085"/>
                    <a:gd name="T6" fmla="*/ 296 w 677"/>
                    <a:gd name="T7" fmla="*/ 866 h 1085"/>
                    <a:gd name="T8" fmla="*/ 399 w 677"/>
                    <a:gd name="T9" fmla="*/ 821 h 1085"/>
                    <a:gd name="T10" fmla="*/ 477 w 677"/>
                    <a:gd name="T11" fmla="*/ 757 h 1085"/>
                    <a:gd name="T12" fmla="*/ 548 w 677"/>
                    <a:gd name="T13" fmla="*/ 667 h 1085"/>
                    <a:gd name="T14" fmla="*/ 605 w 677"/>
                    <a:gd name="T15" fmla="*/ 584 h 1085"/>
                    <a:gd name="T16" fmla="*/ 644 w 677"/>
                    <a:gd name="T17" fmla="*/ 481 h 1085"/>
                    <a:gd name="T18" fmla="*/ 658 w 677"/>
                    <a:gd name="T19" fmla="*/ 385 h 1085"/>
                    <a:gd name="T20" fmla="*/ 677 w 677"/>
                    <a:gd name="T21" fmla="*/ 309 h 1085"/>
                    <a:gd name="T22" fmla="*/ 677 w 677"/>
                    <a:gd name="T23" fmla="*/ 180 h 1085"/>
                    <a:gd name="T24" fmla="*/ 650 w 677"/>
                    <a:gd name="T25" fmla="*/ 97 h 1085"/>
                    <a:gd name="T26" fmla="*/ 612 w 677"/>
                    <a:gd name="T27" fmla="*/ 33 h 1085"/>
                    <a:gd name="T28" fmla="*/ 554 w 677"/>
                    <a:gd name="T29" fmla="*/ 0 h 1085"/>
                    <a:gd name="T30" fmla="*/ 587 w 677"/>
                    <a:gd name="T31" fmla="*/ 58 h 1085"/>
                    <a:gd name="T32" fmla="*/ 625 w 677"/>
                    <a:gd name="T33" fmla="*/ 123 h 1085"/>
                    <a:gd name="T34" fmla="*/ 644 w 677"/>
                    <a:gd name="T35" fmla="*/ 193 h 1085"/>
                    <a:gd name="T36" fmla="*/ 638 w 677"/>
                    <a:gd name="T37" fmla="*/ 270 h 1085"/>
                    <a:gd name="T38" fmla="*/ 632 w 677"/>
                    <a:gd name="T39" fmla="*/ 360 h 1085"/>
                    <a:gd name="T40" fmla="*/ 612 w 677"/>
                    <a:gd name="T41" fmla="*/ 469 h 1085"/>
                    <a:gd name="T42" fmla="*/ 587 w 677"/>
                    <a:gd name="T43" fmla="*/ 553 h 1085"/>
                    <a:gd name="T44" fmla="*/ 528 w 677"/>
                    <a:gd name="T45" fmla="*/ 635 h 1085"/>
                    <a:gd name="T46" fmla="*/ 471 w 677"/>
                    <a:gd name="T47" fmla="*/ 712 h 1085"/>
                    <a:gd name="T48" fmla="*/ 406 w 677"/>
                    <a:gd name="T49" fmla="*/ 770 h 1085"/>
                    <a:gd name="T50" fmla="*/ 316 w 677"/>
                    <a:gd name="T51" fmla="*/ 821 h 1085"/>
                    <a:gd name="T52" fmla="*/ 238 w 677"/>
                    <a:gd name="T53" fmla="*/ 854 h 1085"/>
                    <a:gd name="T54" fmla="*/ 155 w 677"/>
                    <a:gd name="T55" fmla="*/ 860 h 1085"/>
                    <a:gd name="T56" fmla="*/ 96 w 677"/>
                    <a:gd name="T57" fmla="*/ 841 h 1085"/>
                    <a:gd name="T58" fmla="*/ 57 w 677"/>
                    <a:gd name="T59" fmla="*/ 886 h 1085"/>
                    <a:gd name="T60" fmla="*/ 0 w 677"/>
                    <a:gd name="T61" fmla="*/ 970 h 1085"/>
                    <a:gd name="T62" fmla="*/ 45 w 677"/>
                    <a:gd name="T63" fmla="*/ 1015 h 1085"/>
                    <a:gd name="T64" fmla="*/ 122 w 677"/>
                    <a:gd name="T65" fmla="*/ 917 h 1085"/>
                    <a:gd name="T66" fmla="*/ 167 w 677"/>
                    <a:gd name="T67" fmla="*/ 925 h 1085"/>
                    <a:gd name="T68" fmla="*/ 71 w 677"/>
                    <a:gd name="T69" fmla="*/ 1040 h 1085"/>
                    <a:gd name="T70" fmla="*/ 96 w 677"/>
                    <a:gd name="T71" fmla="*/ 1085 h 1085"/>
                    <a:gd name="T72" fmla="*/ 135 w 677"/>
                    <a:gd name="T73" fmla="*/ 1033 h 1085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677"/>
                    <a:gd name="T112" fmla="*/ 0 h 1085"/>
                    <a:gd name="T113" fmla="*/ 677 w 677"/>
                    <a:gd name="T114" fmla="*/ 1085 h 1085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677" h="1085">
                      <a:moveTo>
                        <a:pt x="135" y="1033"/>
                      </a:moveTo>
                      <a:lnTo>
                        <a:pt x="199" y="950"/>
                      </a:lnTo>
                      <a:lnTo>
                        <a:pt x="199" y="892"/>
                      </a:lnTo>
                      <a:lnTo>
                        <a:pt x="296" y="866"/>
                      </a:lnTo>
                      <a:lnTo>
                        <a:pt x="399" y="821"/>
                      </a:lnTo>
                      <a:lnTo>
                        <a:pt x="477" y="757"/>
                      </a:lnTo>
                      <a:lnTo>
                        <a:pt x="548" y="667"/>
                      </a:lnTo>
                      <a:lnTo>
                        <a:pt x="605" y="584"/>
                      </a:lnTo>
                      <a:lnTo>
                        <a:pt x="644" y="481"/>
                      </a:lnTo>
                      <a:lnTo>
                        <a:pt x="658" y="385"/>
                      </a:lnTo>
                      <a:lnTo>
                        <a:pt x="677" y="309"/>
                      </a:lnTo>
                      <a:lnTo>
                        <a:pt x="677" y="180"/>
                      </a:lnTo>
                      <a:lnTo>
                        <a:pt x="650" y="97"/>
                      </a:lnTo>
                      <a:lnTo>
                        <a:pt x="612" y="33"/>
                      </a:lnTo>
                      <a:lnTo>
                        <a:pt x="554" y="0"/>
                      </a:lnTo>
                      <a:lnTo>
                        <a:pt x="587" y="58"/>
                      </a:lnTo>
                      <a:lnTo>
                        <a:pt x="625" y="123"/>
                      </a:lnTo>
                      <a:lnTo>
                        <a:pt x="644" y="193"/>
                      </a:lnTo>
                      <a:lnTo>
                        <a:pt x="638" y="270"/>
                      </a:lnTo>
                      <a:lnTo>
                        <a:pt x="632" y="360"/>
                      </a:lnTo>
                      <a:lnTo>
                        <a:pt x="612" y="469"/>
                      </a:lnTo>
                      <a:lnTo>
                        <a:pt x="587" y="553"/>
                      </a:lnTo>
                      <a:lnTo>
                        <a:pt x="528" y="635"/>
                      </a:lnTo>
                      <a:lnTo>
                        <a:pt x="471" y="712"/>
                      </a:lnTo>
                      <a:lnTo>
                        <a:pt x="406" y="770"/>
                      </a:lnTo>
                      <a:lnTo>
                        <a:pt x="316" y="821"/>
                      </a:lnTo>
                      <a:lnTo>
                        <a:pt x="238" y="854"/>
                      </a:lnTo>
                      <a:lnTo>
                        <a:pt x="155" y="860"/>
                      </a:lnTo>
                      <a:lnTo>
                        <a:pt x="96" y="841"/>
                      </a:lnTo>
                      <a:lnTo>
                        <a:pt x="57" y="886"/>
                      </a:lnTo>
                      <a:lnTo>
                        <a:pt x="0" y="970"/>
                      </a:lnTo>
                      <a:lnTo>
                        <a:pt x="45" y="1015"/>
                      </a:lnTo>
                      <a:lnTo>
                        <a:pt x="122" y="917"/>
                      </a:lnTo>
                      <a:lnTo>
                        <a:pt x="167" y="925"/>
                      </a:lnTo>
                      <a:lnTo>
                        <a:pt x="71" y="1040"/>
                      </a:lnTo>
                      <a:lnTo>
                        <a:pt x="96" y="1085"/>
                      </a:lnTo>
                      <a:lnTo>
                        <a:pt x="135" y="103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1" name="Freeform 61"/>
                <p:cNvSpPr>
                  <a:spLocks/>
                </p:cNvSpPr>
                <p:nvPr/>
              </p:nvSpPr>
              <p:spPr bwMode="auto">
                <a:xfrm>
                  <a:off x="1232" y="188"/>
                  <a:ext cx="652" cy="906"/>
                </a:xfrm>
                <a:custGeom>
                  <a:avLst/>
                  <a:gdLst>
                    <a:gd name="T0" fmla="*/ 90 w 652"/>
                    <a:gd name="T1" fmla="*/ 888 h 907"/>
                    <a:gd name="T2" fmla="*/ 45 w 652"/>
                    <a:gd name="T3" fmla="*/ 823 h 907"/>
                    <a:gd name="T4" fmla="*/ 13 w 652"/>
                    <a:gd name="T5" fmla="*/ 759 h 907"/>
                    <a:gd name="T6" fmla="*/ 0 w 652"/>
                    <a:gd name="T7" fmla="*/ 675 h 907"/>
                    <a:gd name="T8" fmla="*/ 6 w 652"/>
                    <a:gd name="T9" fmla="*/ 572 h 907"/>
                    <a:gd name="T10" fmla="*/ 26 w 652"/>
                    <a:gd name="T11" fmla="*/ 457 h 907"/>
                    <a:gd name="T12" fmla="*/ 65 w 652"/>
                    <a:gd name="T13" fmla="*/ 334 h 907"/>
                    <a:gd name="T14" fmla="*/ 123 w 652"/>
                    <a:gd name="T15" fmla="*/ 225 h 907"/>
                    <a:gd name="T16" fmla="*/ 214 w 652"/>
                    <a:gd name="T17" fmla="*/ 116 h 907"/>
                    <a:gd name="T18" fmla="*/ 336 w 652"/>
                    <a:gd name="T19" fmla="*/ 38 h 907"/>
                    <a:gd name="T20" fmla="*/ 446 w 652"/>
                    <a:gd name="T21" fmla="*/ 0 h 907"/>
                    <a:gd name="T22" fmla="*/ 523 w 652"/>
                    <a:gd name="T23" fmla="*/ 6 h 907"/>
                    <a:gd name="T24" fmla="*/ 587 w 652"/>
                    <a:gd name="T25" fmla="*/ 32 h 907"/>
                    <a:gd name="T26" fmla="*/ 652 w 652"/>
                    <a:gd name="T27" fmla="*/ 77 h 907"/>
                    <a:gd name="T28" fmla="*/ 640 w 652"/>
                    <a:gd name="T29" fmla="*/ 116 h 907"/>
                    <a:gd name="T30" fmla="*/ 562 w 652"/>
                    <a:gd name="T31" fmla="*/ 57 h 907"/>
                    <a:gd name="T32" fmla="*/ 516 w 652"/>
                    <a:gd name="T33" fmla="*/ 38 h 907"/>
                    <a:gd name="T34" fmla="*/ 452 w 652"/>
                    <a:gd name="T35" fmla="*/ 38 h 907"/>
                    <a:gd name="T36" fmla="*/ 394 w 652"/>
                    <a:gd name="T37" fmla="*/ 57 h 907"/>
                    <a:gd name="T38" fmla="*/ 322 w 652"/>
                    <a:gd name="T39" fmla="*/ 83 h 907"/>
                    <a:gd name="T40" fmla="*/ 271 w 652"/>
                    <a:gd name="T41" fmla="*/ 122 h 907"/>
                    <a:gd name="T42" fmla="*/ 214 w 652"/>
                    <a:gd name="T43" fmla="*/ 161 h 907"/>
                    <a:gd name="T44" fmla="*/ 175 w 652"/>
                    <a:gd name="T45" fmla="*/ 218 h 907"/>
                    <a:gd name="T46" fmla="*/ 136 w 652"/>
                    <a:gd name="T47" fmla="*/ 283 h 907"/>
                    <a:gd name="T48" fmla="*/ 98 w 652"/>
                    <a:gd name="T49" fmla="*/ 359 h 907"/>
                    <a:gd name="T50" fmla="*/ 65 w 652"/>
                    <a:gd name="T51" fmla="*/ 443 h 907"/>
                    <a:gd name="T52" fmla="*/ 45 w 652"/>
                    <a:gd name="T53" fmla="*/ 547 h 907"/>
                    <a:gd name="T54" fmla="*/ 45 w 652"/>
                    <a:gd name="T55" fmla="*/ 662 h 907"/>
                    <a:gd name="T56" fmla="*/ 51 w 652"/>
                    <a:gd name="T57" fmla="*/ 759 h 907"/>
                    <a:gd name="T58" fmla="*/ 98 w 652"/>
                    <a:gd name="T59" fmla="*/ 843 h 907"/>
                    <a:gd name="T60" fmla="*/ 187 w 652"/>
                    <a:gd name="T61" fmla="*/ 907 h 907"/>
                    <a:gd name="T62" fmla="*/ 90 w 652"/>
                    <a:gd name="T63" fmla="*/ 888 h 90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652"/>
                    <a:gd name="T97" fmla="*/ 0 h 907"/>
                    <a:gd name="T98" fmla="*/ 652 w 652"/>
                    <a:gd name="T99" fmla="*/ 907 h 907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652" h="907">
                      <a:moveTo>
                        <a:pt x="90" y="888"/>
                      </a:moveTo>
                      <a:lnTo>
                        <a:pt x="45" y="823"/>
                      </a:lnTo>
                      <a:lnTo>
                        <a:pt x="13" y="759"/>
                      </a:lnTo>
                      <a:lnTo>
                        <a:pt x="0" y="675"/>
                      </a:lnTo>
                      <a:lnTo>
                        <a:pt x="6" y="572"/>
                      </a:lnTo>
                      <a:lnTo>
                        <a:pt x="26" y="457"/>
                      </a:lnTo>
                      <a:lnTo>
                        <a:pt x="65" y="334"/>
                      </a:lnTo>
                      <a:lnTo>
                        <a:pt x="123" y="225"/>
                      </a:lnTo>
                      <a:lnTo>
                        <a:pt x="214" y="116"/>
                      </a:lnTo>
                      <a:lnTo>
                        <a:pt x="336" y="38"/>
                      </a:lnTo>
                      <a:lnTo>
                        <a:pt x="446" y="0"/>
                      </a:lnTo>
                      <a:lnTo>
                        <a:pt x="523" y="6"/>
                      </a:lnTo>
                      <a:lnTo>
                        <a:pt x="587" y="32"/>
                      </a:lnTo>
                      <a:lnTo>
                        <a:pt x="652" y="77"/>
                      </a:lnTo>
                      <a:lnTo>
                        <a:pt x="640" y="116"/>
                      </a:lnTo>
                      <a:lnTo>
                        <a:pt x="562" y="57"/>
                      </a:lnTo>
                      <a:lnTo>
                        <a:pt x="516" y="38"/>
                      </a:lnTo>
                      <a:lnTo>
                        <a:pt x="452" y="38"/>
                      </a:lnTo>
                      <a:lnTo>
                        <a:pt x="394" y="57"/>
                      </a:lnTo>
                      <a:lnTo>
                        <a:pt x="322" y="83"/>
                      </a:lnTo>
                      <a:lnTo>
                        <a:pt x="271" y="122"/>
                      </a:lnTo>
                      <a:lnTo>
                        <a:pt x="214" y="161"/>
                      </a:lnTo>
                      <a:lnTo>
                        <a:pt x="175" y="218"/>
                      </a:lnTo>
                      <a:lnTo>
                        <a:pt x="136" y="283"/>
                      </a:lnTo>
                      <a:lnTo>
                        <a:pt x="98" y="359"/>
                      </a:lnTo>
                      <a:lnTo>
                        <a:pt x="65" y="443"/>
                      </a:lnTo>
                      <a:lnTo>
                        <a:pt x="45" y="547"/>
                      </a:lnTo>
                      <a:lnTo>
                        <a:pt x="45" y="662"/>
                      </a:lnTo>
                      <a:lnTo>
                        <a:pt x="51" y="759"/>
                      </a:lnTo>
                      <a:lnTo>
                        <a:pt x="98" y="843"/>
                      </a:lnTo>
                      <a:lnTo>
                        <a:pt x="187" y="907"/>
                      </a:lnTo>
                      <a:lnTo>
                        <a:pt x="90" y="88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2" name="Freeform 62"/>
                <p:cNvSpPr>
                  <a:spLocks/>
                </p:cNvSpPr>
                <p:nvPr/>
              </p:nvSpPr>
              <p:spPr bwMode="auto">
                <a:xfrm>
                  <a:off x="1646" y="425"/>
                  <a:ext cx="73" cy="237"/>
                </a:xfrm>
                <a:custGeom>
                  <a:avLst/>
                  <a:gdLst>
                    <a:gd name="T0" fmla="*/ 0 w 74"/>
                    <a:gd name="T1" fmla="*/ 0 h 238"/>
                    <a:gd name="T2" fmla="*/ 38 w 74"/>
                    <a:gd name="T3" fmla="*/ 46 h 238"/>
                    <a:gd name="T4" fmla="*/ 59 w 74"/>
                    <a:gd name="T5" fmla="*/ 100 h 238"/>
                    <a:gd name="T6" fmla="*/ 74 w 74"/>
                    <a:gd name="T7" fmla="*/ 178 h 238"/>
                    <a:gd name="T8" fmla="*/ 66 w 74"/>
                    <a:gd name="T9" fmla="*/ 238 h 238"/>
                    <a:gd name="T10" fmla="*/ 44 w 74"/>
                    <a:gd name="T11" fmla="*/ 212 h 238"/>
                    <a:gd name="T12" fmla="*/ 38 w 74"/>
                    <a:gd name="T13" fmla="*/ 146 h 238"/>
                    <a:gd name="T14" fmla="*/ 15 w 74"/>
                    <a:gd name="T15" fmla="*/ 72 h 238"/>
                    <a:gd name="T16" fmla="*/ 0 w 74"/>
                    <a:gd name="T17" fmla="*/ 0 h 238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74"/>
                    <a:gd name="T28" fmla="*/ 0 h 238"/>
                    <a:gd name="T29" fmla="*/ 74 w 74"/>
                    <a:gd name="T30" fmla="*/ 238 h 238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74" h="238">
                      <a:moveTo>
                        <a:pt x="0" y="0"/>
                      </a:moveTo>
                      <a:lnTo>
                        <a:pt x="38" y="46"/>
                      </a:lnTo>
                      <a:lnTo>
                        <a:pt x="59" y="100"/>
                      </a:lnTo>
                      <a:lnTo>
                        <a:pt x="74" y="178"/>
                      </a:lnTo>
                      <a:lnTo>
                        <a:pt x="66" y="238"/>
                      </a:lnTo>
                      <a:lnTo>
                        <a:pt x="44" y="212"/>
                      </a:lnTo>
                      <a:lnTo>
                        <a:pt x="38" y="146"/>
                      </a:lnTo>
                      <a:lnTo>
                        <a:pt x="15" y="7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3" name="Freeform 63"/>
                <p:cNvSpPr>
                  <a:spLocks/>
                </p:cNvSpPr>
                <p:nvPr/>
              </p:nvSpPr>
              <p:spPr bwMode="auto">
                <a:xfrm>
                  <a:off x="659" y="1155"/>
                  <a:ext cx="696" cy="747"/>
                </a:xfrm>
                <a:custGeom>
                  <a:avLst/>
                  <a:gdLst>
                    <a:gd name="T0" fmla="*/ 620 w 697"/>
                    <a:gd name="T1" fmla="*/ 0 h 747"/>
                    <a:gd name="T2" fmla="*/ 516 w 697"/>
                    <a:gd name="T3" fmla="*/ 19 h 747"/>
                    <a:gd name="T4" fmla="*/ 426 w 697"/>
                    <a:gd name="T5" fmla="*/ 45 h 747"/>
                    <a:gd name="T6" fmla="*/ 323 w 697"/>
                    <a:gd name="T7" fmla="*/ 117 h 747"/>
                    <a:gd name="T8" fmla="*/ 226 w 697"/>
                    <a:gd name="T9" fmla="*/ 207 h 747"/>
                    <a:gd name="T10" fmla="*/ 136 w 697"/>
                    <a:gd name="T11" fmla="*/ 317 h 747"/>
                    <a:gd name="T12" fmla="*/ 39 w 697"/>
                    <a:gd name="T13" fmla="*/ 464 h 747"/>
                    <a:gd name="T14" fmla="*/ 0 w 697"/>
                    <a:gd name="T15" fmla="*/ 568 h 747"/>
                    <a:gd name="T16" fmla="*/ 0 w 697"/>
                    <a:gd name="T17" fmla="*/ 606 h 747"/>
                    <a:gd name="T18" fmla="*/ 39 w 697"/>
                    <a:gd name="T19" fmla="*/ 651 h 747"/>
                    <a:gd name="T20" fmla="*/ 90 w 697"/>
                    <a:gd name="T21" fmla="*/ 709 h 747"/>
                    <a:gd name="T22" fmla="*/ 175 w 697"/>
                    <a:gd name="T23" fmla="*/ 747 h 747"/>
                    <a:gd name="T24" fmla="*/ 233 w 697"/>
                    <a:gd name="T25" fmla="*/ 721 h 747"/>
                    <a:gd name="T26" fmla="*/ 330 w 697"/>
                    <a:gd name="T27" fmla="*/ 599 h 747"/>
                    <a:gd name="T28" fmla="*/ 426 w 697"/>
                    <a:gd name="T29" fmla="*/ 476 h 747"/>
                    <a:gd name="T30" fmla="*/ 516 w 697"/>
                    <a:gd name="T31" fmla="*/ 329 h 747"/>
                    <a:gd name="T32" fmla="*/ 607 w 697"/>
                    <a:gd name="T33" fmla="*/ 207 h 747"/>
                    <a:gd name="T34" fmla="*/ 697 w 697"/>
                    <a:gd name="T35" fmla="*/ 97 h 747"/>
                    <a:gd name="T36" fmla="*/ 679 w 697"/>
                    <a:gd name="T37" fmla="*/ 33 h 747"/>
                    <a:gd name="T38" fmla="*/ 620 w 697"/>
                    <a:gd name="T39" fmla="*/ 39 h 747"/>
                    <a:gd name="T40" fmla="*/ 607 w 697"/>
                    <a:gd name="T41" fmla="*/ 90 h 747"/>
                    <a:gd name="T42" fmla="*/ 581 w 697"/>
                    <a:gd name="T43" fmla="*/ 168 h 747"/>
                    <a:gd name="T44" fmla="*/ 504 w 697"/>
                    <a:gd name="T45" fmla="*/ 272 h 747"/>
                    <a:gd name="T46" fmla="*/ 446 w 697"/>
                    <a:gd name="T47" fmla="*/ 368 h 747"/>
                    <a:gd name="T48" fmla="*/ 375 w 697"/>
                    <a:gd name="T49" fmla="*/ 464 h 747"/>
                    <a:gd name="T50" fmla="*/ 330 w 697"/>
                    <a:gd name="T51" fmla="*/ 548 h 747"/>
                    <a:gd name="T52" fmla="*/ 245 w 697"/>
                    <a:gd name="T53" fmla="*/ 638 h 747"/>
                    <a:gd name="T54" fmla="*/ 194 w 697"/>
                    <a:gd name="T55" fmla="*/ 696 h 747"/>
                    <a:gd name="T56" fmla="*/ 155 w 697"/>
                    <a:gd name="T57" fmla="*/ 709 h 747"/>
                    <a:gd name="T58" fmla="*/ 84 w 697"/>
                    <a:gd name="T59" fmla="*/ 676 h 747"/>
                    <a:gd name="T60" fmla="*/ 52 w 697"/>
                    <a:gd name="T61" fmla="*/ 619 h 747"/>
                    <a:gd name="T62" fmla="*/ 45 w 697"/>
                    <a:gd name="T63" fmla="*/ 568 h 747"/>
                    <a:gd name="T64" fmla="*/ 78 w 697"/>
                    <a:gd name="T65" fmla="*/ 484 h 747"/>
                    <a:gd name="T66" fmla="*/ 129 w 697"/>
                    <a:gd name="T67" fmla="*/ 386 h 747"/>
                    <a:gd name="T68" fmla="*/ 200 w 697"/>
                    <a:gd name="T69" fmla="*/ 278 h 747"/>
                    <a:gd name="T70" fmla="*/ 298 w 697"/>
                    <a:gd name="T71" fmla="*/ 188 h 747"/>
                    <a:gd name="T72" fmla="*/ 381 w 697"/>
                    <a:gd name="T73" fmla="*/ 117 h 747"/>
                    <a:gd name="T74" fmla="*/ 477 w 697"/>
                    <a:gd name="T75" fmla="*/ 65 h 747"/>
                    <a:gd name="T76" fmla="*/ 555 w 697"/>
                    <a:gd name="T77" fmla="*/ 52 h 747"/>
                    <a:gd name="T78" fmla="*/ 614 w 697"/>
                    <a:gd name="T79" fmla="*/ 39 h 747"/>
                    <a:gd name="T80" fmla="*/ 620 w 697"/>
                    <a:gd name="T81" fmla="*/ 0 h 747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697"/>
                    <a:gd name="T124" fmla="*/ 0 h 747"/>
                    <a:gd name="T125" fmla="*/ 697 w 697"/>
                    <a:gd name="T126" fmla="*/ 747 h 747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697" h="747">
                      <a:moveTo>
                        <a:pt x="620" y="0"/>
                      </a:moveTo>
                      <a:lnTo>
                        <a:pt x="516" y="19"/>
                      </a:lnTo>
                      <a:lnTo>
                        <a:pt x="426" y="45"/>
                      </a:lnTo>
                      <a:lnTo>
                        <a:pt x="323" y="117"/>
                      </a:lnTo>
                      <a:lnTo>
                        <a:pt x="226" y="207"/>
                      </a:lnTo>
                      <a:lnTo>
                        <a:pt x="136" y="317"/>
                      </a:lnTo>
                      <a:lnTo>
                        <a:pt x="39" y="464"/>
                      </a:lnTo>
                      <a:lnTo>
                        <a:pt x="0" y="568"/>
                      </a:lnTo>
                      <a:lnTo>
                        <a:pt x="0" y="606"/>
                      </a:lnTo>
                      <a:lnTo>
                        <a:pt x="39" y="651"/>
                      </a:lnTo>
                      <a:lnTo>
                        <a:pt x="90" y="709"/>
                      </a:lnTo>
                      <a:lnTo>
                        <a:pt x="175" y="747"/>
                      </a:lnTo>
                      <a:lnTo>
                        <a:pt x="233" y="721"/>
                      </a:lnTo>
                      <a:lnTo>
                        <a:pt x="330" y="599"/>
                      </a:lnTo>
                      <a:lnTo>
                        <a:pt x="426" y="476"/>
                      </a:lnTo>
                      <a:lnTo>
                        <a:pt x="516" y="329"/>
                      </a:lnTo>
                      <a:lnTo>
                        <a:pt x="607" y="207"/>
                      </a:lnTo>
                      <a:lnTo>
                        <a:pt x="697" y="97"/>
                      </a:lnTo>
                      <a:lnTo>
                        <a:pt x="679" y="33"/>
                      </a:lnTo>
                      <a:lnTo>
                        <a:pt x="620" y="39"/>
                      </a:lnTo>
                      <a:lnTo>
                        <a:pt x="607" y="90"/>
                      </a:lnTo>
                      <a:lnTo>
                        <a:pt x="581" y="168"/>
                      </a:lnTo>
                      <a:lnTo>
                        <a:pt x="504" y="272"/>
                      </a:lnTo>
                      <a:lnTo>
                        <a:pt x="446" y="368"/>
                      </a:lnTo>
                      <a:lnTo>
                        <a:pt x="375" y="464"/>
                      </a:lnTo>
                      <a:lnTo>
                        <a:pt x="330" y="548"/>
                      </a:lnTo>
                      <a:lnTo>
                        <a:pt x="245" y="638"/>
                      </a:lnTo>
                      <a:lnTo>
                        <a:pt x="194" y="696"/>
                      </a:lnTo>
                      <a:lnTo>
                        <a:pt x="155" y="709"/>
                      </a:lnTo>
                      <a:lnTo>
                        <a:pt x="84" y="676"/>
                      </a:lnTo>
                      <a:lnTo>
                        <a:pt x="52" y="619"/>
                      </a:lnTo>
                      <a:lnTo>
                        <a:pt x="45" y="568"/>
                      </a:lnTo>
                      <a:lnTo>
                        <a:pt x="78" y="484"/>
                      </a:lnTo>
                      <a:lnTo>
                        <a:pt x="129" y="386"/>
                      </a:lnTo>
                      <a:lnTo>
                        <a:pt x="200" y="278"/>
                      </a:lnTo>
                      <a:lnTo>
                        <a:pt x="298" y="188"/>
                      </a:lnTo>
                      <a:lnTo>
                        <a:pt x="381" y="117"/>
                      </a:lnTo>
                      <a:lnTo>
                        <a:pt x="477" y="65"/>
                      </a:lnTo>
                      <a:lnTo>
                        <a:pt x="555" y="52"/>
                      </a:lnTo>
                      <a:lnTo>
                        <a:pt x="614" y="39"/>
                      </a:lnTo>
                      <a:lnTo>
                        <a:pt x="62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  <p:grpSp>
            <p:nvGrpSpPr>
              <p:cNvPr id="26633" name="Group 64"/>
              <p:cNvGrpSpPr>
                <a:grpSpLocks/>
              </p:cNvGrpSpPr>
              <p:nvPr/>
            </p:nvGrpSpPr>
            <p:grpSpPr bwMode="auto">
              <a:xfrm>
                <a:off x="0" y="432"/>
                <a:ext cx="1185" cy="2018"/>
                <a:chOff x="143" y="144"/>
                <a:chExt cx="1185" cy="2018"/>
              </a:xfrm>
            </p:grpSpPr>
            <p:sp>
              <p:nvSpPr>
                <p:cNvPr id="11" name="Freeform 65"/>
                <p:cNvSpPr>
                  <a:spLocks/>
                </p:cNvSpPr>
                <p:nvPr/>
              </p:nvSpPr>
              <p:spPr bwMode="auto">
                <a:xfrm>
                  <a:off x="760" y="143"/>
                  <a:ext cx="461" cy="391"/>
                </a:xfrm>
                <a:custGeom>
                  <a:avLst/>
                  <a:gdLst>
                    <a:gd name="T0" fmla="*/ 318 w 461"/>
                    <a:gd name="T1" fmla="*/ 229 h 391"/>
                    <a:gd name="T2" fmla="*/ 357 w 461"/>
                    <a:gd name="T3" fmla="*/ 162 h 391"/>
                    <a:gd name="T4" fmla="*/ 376 w 461"/>
                    <a:gd name="T5" fmla="*/ 97 h 391"/>
                    <a:gd name="T6" fmla="*/ 363 w 461"/>
                    <a:gd name="T7" fmla="*/ 52 h 391"/>
                    <a:gd name="T8" fmla="*/ 343 w 461"/>
                    <a:gd name="T9" fmla="*/ 20 h 391"/>
                    <a:gd name="T10" fmla="*/ 292 w 461"/>
                    <a:gd name="T11" fmla="*/ 0 h 391"/>
                    <a:gd name="T12" fmla="*/ 233 w 461"/>
                    <a:gd name="T13" fmla="*/ 0 h 391"/>
                    <a:gd name="T14" fmla="*/ 150 w 461"/>
                    <a:gd name="T15" fmla="*/ 26 h 391"/>
                    <a:gd name="T16" fmla="*/ 65 w 461"/>
                    <a:gd name="T17" fmla="*/ 104 h 391"/>
                    <a:gd name="T18" fmla="*/ 12 w 461"/>
                    <a:gd name="T19" fmla="*/ 189 h 391"/>
                    <a:gd name="T20" fmla="*/ 0 w 461"/>
                    <a:gd name="T21" fmla="*/ 280 h 391"/>
                    <a:gd name="T22" fmla="*/ 20 w 461"/>
                    <a:gd name="T23" fmla="*/ 332 h 391"/>
                    <a:gd name="T24" fmla="*/ 65 w 461"/>
                    <a:gd name="T25" fmla="*/ 371 h 391"/>
                    <a:gd name="T26" fmla="*/ 123 w 461"/>
                    <a:gd name="T27" fmla="*/ 391 h 391"/>
                    <a:gd name="T28" fmla="*/ 188 w 461"/>
                    <a:gd name="T29" fmla="*/ 378 h 391"/>
                    <a:gd name="T30" fmla="*/ 260 w 461"/>
                    <a:gd name="T31" fmla="*/ 332 h 391"/>
                    <a:gd name="T32" fmla="*/ 298 w 461"/>
                    <a:gd name="T33" fmla="*/ 287 h 391"/>
                    <a:gd name="T34" fmla="*/ 376 w 461"/>
                    <a:gd name="T35" fmla="*/ 326 h 391"/>
                    <a:gd name="T36" fmla="*/ 428 w 461"/>
                    <a:gd name="T37" fmla="*/ 358 h 391"/>
                    <a:gd name="T38" fmla="*/ 448 w 461"/>
                    <a:gd name="T39" fmla="*/ 358 h 391"/>
                    <a:gd name="T40" fmla="*/ 461 w 461"/>
                    <a:gd name="T41" fmla="*/ 320 h 391"/>
                    <a:gd name="T42" fmla="*/ 441 w 461"/>
                    <a:gd name="T43" fmla="*/ 294 h 391"/>
                    <a:gd name="T44" fmla="*/ 389 w 461"/>
                    <a:gd name="T45" fmla="*/ 300 h 391"/>
                    <a:gd name="T46" fmla="*/ 351 w 461"/>
                    <a:gd name="T47" fmla="*/ 280 h 391"/>
                    <a:gd name="T48" fmla="*/ 318 w 461"/>
                    <a:gd name="T49" fmla="*/ 229 h 391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461"/>
                    <a:gd name="T76" fmla="*/ 0 h 391"/>
                    <a:gd name="T77" fmla="*/ 461 w 461"/>
                    <a:gd name="T78" fmla="*/ 391 h 391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461" h="391">
                      <a:moveTo>
                        <a:pt x="318" y="229"/>
                      </a:moveTo>
                      <a:lnTo>
                        <a:pt x="357" y="162"/>
                      </a:lnTo>
                      <a:lnTo>
                        <a:pt x="376" y="97"/>
                      </a:lnTo>
                      <a:lnTo>
                        <a:pt x="363" y="52"/>
                      </a:lnTo>
                      <a:lnTo>
                        <a:pt x="343" y="20"/>
                      </a:lnTo>
                      <a:lnTo>
                        <a:pt x="292" y="0"/>
                      </a:lnTo>
                      <a:lnTo>
                        <a:pt x="233" y="0"/>
                      </a:lnTo>
                      <a:lnTo>
                        <a:pt x="150" y="26"/>
                      </a:lnTo>
                      <a:lnTo>
                        <a:pt x="65" y="104"/>
                      </a:lnTo>
                      <a:lnTo>
                        <a:pt x="12" y="189"/>
                      </a:lnTo>
                      <a:lnTo>
                        <a:pt x="0" y="280"/>
                      </a:lnTo>
                      <a:lnTo>
                        <a:pt x="20" y="332"/>
                      </a:lnTo>
                      <a:lnTo>
                        <a:pt x="65" y="371"/>
                      </a:lnTo>
                      <a:lnTo>
                        <a:pt x="123" y="391"/>
                      </a:lnTo>
                      <a:lnTo>
                        <a:pt x="188" y="378"/>
                      </a:lnTo>
                      <a:lnTo>
                        <a:pt x="260" y="332"/>
                      </a:lnTo>
                      <a:lnTo>
                        <a:pt x="298" y="287"/>
                      </a:lnTo>
                      <a:lnTo>
                        <a:pt x="376" y="326"/>
                      </a:lnTo>
                      <a:lnTo>
                        <a:pt x="428" y="358"/>
                      </a:lnTo>
                      <a:lnTo>
                        <a:pt x="448" y="358"/>
                      </a:lnTo>
                      <a:lnTo>
                        <a:pt x="461" y="320"/>
                      </a:lnTo>
                      <a:lnTo>
                        <a:pt x="441" y="294"/>
                      </a:lnTo>
                      <a:lnTo>
                        <a:pt x="389" y="300"/>
                      </a:lnTo>
                      <a:lnTo>
                        <a:pt x="351" y="280"/>
                      </a:lnTo>
                      <a:lnTo>
                        <a:pt x="318" y="22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12" name="Freeform 66"/>
                <p:cNvSpPr>
                  <a:spLocks/>
                </p:cNvSpPr>
                <p:nvPr/>
              </p:nvSpPr>
              <p:spPr bwMode="auto">
                <a:xfrm>
                  <a:off x="385" y="544"/>
                  <a:ext cx="457" cy="647"/>
                </a:xfrm>
                <a:custGeom>
                  <a:avLst/>
                  <a:gdLst>
                    <a:gd name="T0" fmla="*/ 162 w 449"/>
                    <a:gd name="T1" fmla="*/ 97 h 646"/>
                    <a:gd name="T2" fmla="*/ 261 w 449"/>
                    <a:gd name="T3" fmla="*/ 26 h 646"/>
                    <a:gd name="T4" fmla="*/ 332 w 449"/>
                    <a:gd name="T5" fmla="*/ 0 h 646"/>
                    <a:gd name="T6" fmla="*/ 378 w 449"/>
                    <a:gd name="T7" fmla="*/ 0 h 646"/>
                    <a:gd name="T8" fmla="*/ 417 w 449"/>
                    <a:gd name="T9" fmla="*/ 20 h 646"/>
                    <a:gd name="T10" fmla="*/ 449 w 449"/>
                    <a:gd name="T11" fmla="*/ 71 h 646"/>
                    <a:gd name="T12" fmla="*/ 449 w 449"/>
                    <a:gd name="T13" fmla="*/ 116 h 646"/>
                    <a:gd name="T14" fmla="*/ 411 w 449"/>
                    <a:gd name="T15" fmla="*/ 200 h 646"/>
                    <a:gd name="T16" fmla="*/ 338 w 449"/>
                    <a:gd name="T17" fmla="*/ 252 h 646"/>
                    <a:gd name="T18" fmla="*/ 293 w 449"/>
                    <a:gd name="T19" fmla="*/ 310 h 646"/>
                    <a:gd name="T20" fmla="*/ 261 w 449"/>
                    <a:gd name="T21" fmla="*/ 381 h 646"/>
                    <a:gd name="T22" fmla="*/ 247 w 449"/>
                    <a:gd name="T23" fmla="*/ 471 h 646"/>
                    <a:gd name="T24" fmla="*/ 267 w 449"/>
                    <a:gd name="T25" fmla="*/ 542 h 646"/>
                    <a:gd name="T26" fmla="*/ 261 w 449"/>
                    <a:gd name="T27" fmla="*/ 595 h 646"/>
                    <a:gd name="T28" fmla="*/ 228 w 449"/>
                    <a:gd name="T29" fmla="*/ 626 h 646"/>
                    <a:gd name="T30" fmla="*/ 170 w 449"/>
                    <a:gd name="T31" fmla="*/ 646 h 646"/>
                    <a:gd name="T32" fmla="*/ 91 w 449"/>
                    <a:gd name="T33" fmla="*/ 613 h 646"/>
                    <a:gd name="T34" fmla="*/ 32 w 449"/>
                    <a:gd name="T35" fmla="*/ 556 h 646"/>
                    <a:gd name="T36" fmla="*/ 0 w 449"/>
                    <a:gd name="T37" fmla="*/ 446 h 646"/>
                    <a:gd name="T38" fmla="*/ 0 w 449"/>
                    <a:gd name="T39" fmla="*/ 355 h 646"/>
                    <a:gd name="T40" fmla="*/ 26 w 449"/>
                    <a:gd name="T41" fmla="*/ 259 h 646"/>
                    <a:gd name="T42" fmla="*/ 71 w 449"/>
                    <a:gd name="T43" fmla="*/ 187 h 646"/>
                    <a:gd name="T44" fmla="*/ 111 w 449"/>
                    <a:gd name="T45" fmla="*/ 136 h 646"/>
                    <a:gd name="T46" fmla="*/ 162 w 449"/>
                    <a:gd name="T47" fmla="*/ 97 h 64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449"/>
                    <a:gd name="T73" fmla="*/ 0 h 646"/>
                    <a:gd name="T74" fmla="*/ 449 w 449"/>
                    <a:gd name="T75" fmla="*/ 646 h 646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449" h="646">
                      <a:moveTo>
                        <a:pt x="162" y="97"/>
                      </a:moveTo>
                      <a:lnTo>
                        <a:pt x="261" y="26"/>
                      </a:lnTo>
                      <a:lnTo>
                        <a:pt x="332" y="0"/>
                      </a:lnTo>
                      <a:lnTo>
                        <a:pt x="378" y="0"/>
                      </a:lnTo>
                      <a:lnTo>
                        <a:pt x="417" y="20"/>
                      </a:lnTo>
                      <a:lnTo>
                        <a:pt x="449" y="71"/>
                      </a:lnTo>
                      <a:lnTo>
                        <a:pt x="449" y="116"/>
                      </a:lnTo>
                      <a:lnTo>
                        <a:pt x="411" y="200"/>
                      </a:lnTo>
                      <a:lnTo>
                        <a:pt x="338" y="252"/>
                      </a:lnTo>
                      <a:lnTo>
                        <a:pt x="293" y="310"/>
                      </a:lnTo>
                      <a:lnTo>
                        <a:pt x="261" y="381"/>
                      </a:lnTo>
                      <a:lnTo>
                        <a:pt x="247" y="471"/>
                      </a:lnTo>
                      <a:lnTo>
                        <a:pt x="267" y="542"/>
                      </a:lnTo>
                      <a:lnTo>
                        <a:pt x="261" y="595"/>
                      </a:lnTo>
                      <a:lnTo>
                        <a:pt x="228" y="626"/>
                      </a:lnTo>
                      <a:lnTo>
                        <a:pt x="170" y="646"/>
                      </a:lnTo>
                      <a:lnTo>
                        <a:pt x="91" y="613"/>
                      </a:lnTo>
                      <a:lnTo>
                        <a:pt x="32" y="556"/>
                      </a:lnTo>
                      <a:lnTo>
                        <a:pt x="0" y="446"/>
                      </a:lnTo>
                      <a:lnTo>
                        <a:pt x="0" y="355"/>
                      </a:lnTo>
                      <a:lnTo>
                        <a:pt x="26" y="259"/>
                      </a:lnTo>
                      <a:lnTo>
                        <a:pt x="71" y="187"/>
                      </a:lnTo>
                      <a:lnTo>
                        <a:pt x="111" y="136"/>
                      </a:lnTo>
                      <a:lnTo>
                        <a:pt x="162" y="9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13" name="Freeform 67"/>
                <p:cNvSpPr>
                  <a:spLocks/>
                </p:cNvSpPr>
                <p:nvPr/>
              </p:nvSpPr>
              <p:spPr bwMode="auto">
                <a:xfrm>
                  <a:off x="143" y="524"/>
                  <a:ext cx="607" cy="608"/>
                </a:xfrm>
                <a:custGeom>
                  <a:avLst/>
                  <a:gdLst>
                    <a:gd name="T0" fmla="*/ 497 w 607"/>
                    <a:gd name="T1" fmla="*/ 0 h 607"/>
                    <a:gd name="T2" fmla="*/ 607 w 607"/>
                    <a:gd name="T3" fmla="*/ 20 h 607"/>
                    <a:gd name="T4" fmla="*/ 594 w 607"/>
                    <a:gd name="T5" fmla="*/ 65 h 607"/>
                    <a:gd name="T6" fmla="*/ 529 w 607"/>
                    <a:gd name="T7" fmla="*/ 77 h 607"/>
                    <a:gd name="T8" fmla="*/ 458 w 607"/>
                    <a:gd name="T9" fmla="*/ 65 h 607"/>
                    <a:gd name="T10" fmla="*/ 354 w 607"/>
                    <a:gd name="T11" fmla="*/ 71 h 607"/>
                    <a:gd name="T12" fmla="*/ 232 w 607"/>
                    <a:gd name="T13" fmla="*/ 104 h 607"/>
                    <a:gd name="T14" fmla="*/ 122 w 607"/>
                    <a:gd name="T15" fmla="*/ 136 h 607"/>
                    <a:gd name="T16" fmla="*/ 83 w 607"/>
                    <a:gd name="T17" fmla="*/ 175 h 607"/>
                    <a:gd name="T18" fmla="*/ 90 w 607"/>
                    <a:gd name="T19" fmla="*/ 200 h 607"/>
                    <a:gd name="T20" fmla="*/ 142 w 607"/>
                    <a:gd name="T21" fmla="*/ 291 h 607"/>
                    <a:gd name="T22" fmla="*/ 187 w 607"/>
                    <a:gd name="T23" fmla="*/ 375 h 607"/>
                    <a:gd name="T24" fmla="*/ 238 w 607"/>
                    <a:gd name="T25" fmla="*/ 432 h 607"/>
                    <a:gd name="T26" fmla="*/ 265 w 607"/>
                    <a:gd name="T27" fmla="*/ 452 h 607"/>
                    <a:gd name="T28" fmla="*/ 258 w 607"/>
                    <a:gd name="T29" fmla="*/ 497 h 607"/>
                    <a:gd name="T30" fmla="*/ 200 w 607"/>
                    <a:gd name="T31" fmla="*/ 530 h 607"/>
                    <a:gd name="T32" fmla="*/ 155 w 607"/>
                    <a:gd name="T33" fmla="*/ 568 h 607"/>
                    <a:gd name="T34" fmla="*/ 136 w 607"/>
                    <a:gd name="T35" fmla="*/ 607 h 607"/>
                    <a:gd name="T36" fmla="*/ 97 w 607"/>
                    <a:gd name="T37" fmla="*/ 607 h 607"/>
                    <a:gd name="T38" fmla="*/ 90 w 607"/>
                    <a:gd name="T39" fmla="*/ 562 h 607"/>
                    <a:gd name="T40" fmla="*/ 136 w 607"/>
                    <a:gd name="T41" fmla="*/ 510 h 607"/>
                    <a:gd name="T42" fmla="*/ 193 w 607"/>
                    <a:gd name="T43" fmla="*/ 465 h 607"/>
                    <a:gd name="T44" fmla="*/ 187 w 607"/>
                    <a:gd name="T45" fmla="*/ 446 h 607"/>
                    <a:gd name="T46" fmla="*/ 136 w 607"/>
                    <a:gd name="T47" fmla="*/ 375 h 607"/>
                    <a:gd name="T48" fmla="*/ 77 w 607"/>
                    <a:gd name="T49" fmla="*/ 291 h 607"/>
                    <a:gd name="T50" fmla="*/ 26 w 607"/>
                    <a:gd name="T51" fmla="*/ 200 h 607"/>
                    <a:gd name="T52" fmla="*/ 0 w 607"/>
                    <a:gd name="T53" fmla="*/ 149 h 607"/>
                    <a:gd name="T54" fmla="*/ 38 w 607"/>
                    <a:gd name="T55" fmla="*/ 110 h 607"/>
                    <a:gd name="T56" fmla="*/ 122 w 607"/>
                    <a:gd name="T57" fmla="*/ 71 h 607"/>
                    <a:gd name="T58" fmla="*/ 271 w 607"/>
                    <a:gd name="T59" fmla="*/ 20 h 607"/>
                    <a:gd name="T60" fmla="*/ 407 w 607"/>
                    <a:gd name="T61" fmla="*/ 6 h 607"/>
                    <a:gd name="T62" fmla="*/ 497 w 607"/>
                    <a:gd name="T63" fmla="*/ 0 h 60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607"/>
                    <a:gd name="T97" fmla="*/ 0 h 607"/>
                    <a:gd name="T98" fmla="*/ 607 w 607"/>
                    <a:gd name="T99" fmla="*/ 607 h 607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607" h="607">
                      <a:moveTo>
                        <a:pt x="497" y="0"/>
                      </a:moveTo>
                      <a:lnTo>
                        <a:pt x="607" y="20"/>
                      </a:lnTo>
                      <a:lnTo>
                        <a:pt x="594" y="65"/>
                      </a:lnTo>
                      <a:lnTo>
                        <a:pt x="529" y="77"/>
                      </a:lnTo>
                      <a:lnTo>
                        <a:pt x="458" y="65"/>
                      </a:lnTo>
                      <a:lnTo>
                        <a:pt x="354" y="71"/>
                      </a:lnTo>
                      <a:lnTo>
                        <a:pt x="232" y="104"/>
                      </a:lnTo>
                      <a:lnTo>
                        <a:pt x="122" y="136"/>
                      </a:lnTo>
                      <a:lnTo>
                        <a:pt x="83" y="175"/>
                      </a:lnTo>
                      <a:lnTo>
                        <a:pt x="90" y="200"/>
                      </a:lnTo>
                      <a:lnTo>
                        <a:pt x="142" y="291"/>
                      </a:lnTo>
                      <a:lnTo>
                        <a:pt x="187" y="375"/>
                      </a:lnTo>
                      <a:lnTo>
                        <a:pt x="238" y="432"/>
                      </a:lnTo>
                      <a:lnTo>
                        <a:pt x="265" y="452"/>
                      </a:lnTo>
                      <a:lnTo>
                        <a:pt x="258" y="497"/>
                      </a:lnTo>
                      <a:lnTo>
                        <a:pt x="200" y="530"/>
                      </a:lnTo>
                      <a:lnTo>
                        <a:pt x="155" y="568"/>
                      </a:lnTo>
                      <a:lnTo>
                        <a:pt x="136" y="607"/>
                      </a:lnTo>
                      <a:lnTo>
                        <a:pt x="97" y="607"/>
                      </a:lnTo>
                      <a:lnTo>
                        <a:pt x="90" y="562"/>
                      </a:lnTo>
                      <a:lnTo>
                        <a:pt x="136" y="510"/>
                      </a:lnTo>
                      <a:lnTo>
                        <a:pt x="193" y="465"/>
                      </a:lnTo>
                      <a:lnTo>
                        <a:pt x="187" y="446"/>
                      </a:lnTo>
                      <a:lnTo>
                        <a:pt x="136" y="375"/>
                      </a:lnTo>
                      <a:lnTo>
                        <a:pt x="77" y="291"/>
                      </a:lnTo>
                      <a:lnTo>
                        <a:pt x="26" y="200"/>
                      </a:lnTo>
                      <a:lnTo>
                        <a:pt x="0" y="149"/>
                      </a:lnTo>
                      <a:lnTo>
                        <a:pt x="38" y="110"/>
                      </a:lnTo>
                      <a:lnTo>
                        <a:pt x="122" y="71"/>
                      </a:lnTo>
                      <a:lnTo>
                        <a:pt x="271" y="20"/>
                      </a:lnTo>
                      <a:lnTo>
                        <a:pt x="407" y="6"/>
                      </a:lnTo>
                      <a:lnTo>
                        <a:pt x="497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14" name="Freeform 68"/>
                <p:cNvSpPr>
                  <a:spLocks/>
                </p:cNvSpPr>
                <p:nvPr/>
              </p:nvSpPr>
              <p:spPr bwMode="auto">
                <a:xfrm>
                  <a:off x="754" y="600"/>
                  <a:ext cx="575" cy="608"/>
                </a:xfrm>
                <a:custGeom>
                  <a:avLst/>
                  <a:gdLst>
                    <a:gd name="T0" fmla="*/ 64 w 575"/>
                    <a:gd name="T1" fmla="*/ 0 h 608"/>
                    <a:gd name="T2" fmla="*/ 0 w 575"/>
                    <a:gd name="T3" fmla="*/ 20 h 608"/>
                    <a:gd name="T4" fmla="*/ 0 w 575"/>
                    <a:gd name="T5" fmla="*/ 65 h 608"/>
                    <a:gd name="T6" fmla="*/ 32 w 575"/>
                    <a:gd name="T7" fmla="*/ 98 h 608"/>
                    <a:gd name="T8" fmla="*/ 109 w 575"/>
                    <a:gd name="T9" fmla="*/ 143 h 608"/>
                    <a:gd name="T10" fmla="*/ 252 w 575"/>
                    <a:gd name="T11" fmla="*/ 234 h 608"/>
                    <a:gd name="T12" fmla="*/ 336 w 575"/>
                    <a:gd name="T13" fmla="*/ 291 h 608"/>
                    <a:gd name="T14" fmla="*/ 388 w 575"/>
                    <a:gd name="T15" fmla="*/ 375 h 608"/>
                    <a:gd name="T16" fmla="*/ 453 w 575"/>
                    <a:gd name="T17" fmla="*/ 486 h 608"/>
                    <a:gd name="T18" fmla="*/ 459 w 575"/>
                    <a:gd name="T19" fmla="*/ 576 h 608"/>
                    <a:gd name="T20" fmla="*/ 498 w 575"/>
                    <a:gd name="T21" fmla="*/ 608 h 608"/>
                    <a:gd name="T22" fmla="*/ 575 w 575"/>
                    <a:gd name="T23" fmla="*/ 537 h 608"/>
                    <a:gd name="T24" fmla="*/ 517 w 575"/>
                    <a:gd name="T25" fmla="*/ 505 h 608"/>
                    <a:gd name="T26" fmla="*/ 459 w 575"/>
                    <a:gd name="T27" fmla="*/ 407 h 608"/>
                    <a:gd name="T28" fmla="*/ 407 w 575"/>
                    <a:gd name="T29" fmla="*/ 317 h 608"/>
                    <a:gd name="T30" fmla="*/ 388 w 575"/>
                    <a:gd name="T31" fmla="*/ 265 h 608"/>
                    <a:gd name="T32" fmla="*/ 343 w 575"/>
                    <a:gd name="T33" fmla="*/ 208 h 608"/>
                    <a:gd name="T34" fmla="*/ 258 w 575"/>
                    <a:gd name="T35" fmla="*/ 143 h 608"/>
                    <a:gd name="T36" fmla="*/ 161 w 575"/>
                    <a:gd name="T37" fmla="*/ 78 h 608"/>
                    <a:gd name="T38" fmla="*/ 64 w 575"/>
                    <a:gd name="T39" fmla="*/ 0 h 608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575"/>
                    <a:gd name="T61" fmla="*/ 0 h 608"/>
                    <a:gd name="T62" fmla="*/ 575 w 575"/>
                    <a:gd name="T63" fmla="*/ 608 h 608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575" h="608">
                      <a:moveTo>
                        <a:pt x="64" y="0"/>
                      </a:moveTo>
                      <a:lnTo>
                        <a:pt x="0" y="20"/>
                      </a:lnTo>
                      <a:lnTo>
                        <a:pt x="0" y="65"/>
                      </a:lnTo>
                      <a:lnTo>
                        <a:pt x="32" y="98"/>
                      </a:lnTo>
                      <a:lnTo>
                        <a:pt x="109" y="143"/>
                      </a:lnTo>
                      <a:lnTo>
                        <a:pt x="252" y="234"/>
                      </a:lnTo>
                      <a:lnTo>
                        <a:pt x="336" y="291"/>
                      </a:lnTo>
                      <a:lnTo>
                        <a:pt x="388" y="375"/>
                      </a:lnTo>
                      <a:lnTo>
                        <a:pt x="453" y="486"/>
                      </a:lnTo>
                      <a:lnTo>
                        <a:pt x="459" y="576"/>
                      </a:lnTo>
                      <a:lnTo>
                        <a:pt x="498" y="608"/>
                      </a:lnTo>
                      <a:lnTo>
                        <a:pt x="575" y="537"/>
                      </a:lnTo>
                      <a:lnTo>
                        <a:pt x="517" y="505"/>
                      </a:lnTo>
                      <a:lnTo>
                        <a:pt x="459" y="407"/>
                      </a:lnTo>
                      <a:lnTo>
                        <a:pt x="407" y="317"/>
                      </a:lnTo>
                      <a:lnTo>
                        <a:pt x="388" y="265"/>
                      </a:lnTo>
                      <a:lnTo>
                        <a:pt x="343" y="208"/>
                      </a:lnTo>
                      <a:lnTo>
                        <a:pt x="258" y="143"/>
                      </a:lnTo>
                      <a:lnTo>
                        <a:pt x="161" y="78"/>
                      </a:lnTo>
                      <a:lnTo>
                        <a:pt x="6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15" name="Freeform 69"/>
                <p:cNvSpPr>
                  <a:spLocks/>
                </p:cNvSpPr>
                <p:nvPr/>
              </p:nvSpPr>
              <p:spPr bwMode="auto">
                <a:xfrm>
                  <a:off x="537" y="1059"/>
                  <a:ext cx="315" cy="994"/>
                </a:xfrm>
                <a:custGeom>
                  <a:avLst/>
                  <a:gdLst>
                    <a:gd name="T0" fmla="*/ 47 w 315"/>
                    <a:gd name="T1" fmla="*/ 0 h 991"/>
                    <a:gd name="T2" fmla="*/ 0 w 315"/>
                    <a:gd name="T3" fmla="*/ 19 h 991"/>
                    <a:gd name="T4" fmla="*/ 7 w 315"/>
                    <a:gd name="T5" fmla="*/ 72 h 991"/>
                    <a:gd name="T6" fmla="*/ 27 w 315"/>
                    <a:gd name="T7" fmla="*/ 103 h 991"/>
                    <a:gd name="T8" fmla="*/ 79 w 315"/>
                    <a:gd name="T9" fmla="*/ 206 h 991"/>
                    <a:gd name="T10" fmla="*/ 132 w 315"/>
                    <a:gd name="T11" fmla="*/ 393 h 991"/>
                    <a:gd name="T12" fmla="*/ 145 w 315"/>
                    <a:gd name="T13" fmla="*/ 502 h 991"/>
                    <a:gd name="T14" fmla="*/ 99 w 315"/>
                    <a:gd name="T15" fmla="*/ 662 h 991"/>
                    <a:gd name="T16" fmla="*/ 47 w 315"/>
                    <a:gd name="T17" fmla="*/ 791 h 991"/>
                    <a:gd name="T18" fmla="*/ 27 w 315"/>
                    <a:gd name="T19" fmla="*/ 901 h 991"/>
                    <a:gd name="T20" fmla="*/ 47 w 315"/>
                    <a:gd name="T21" fmla="*/ 927 h 991"/>
                    <a:gd name="T22" fmla="*/ 99 w 315"/>
                    <a:gd name="T23" fmla="*/ 940 h 991"/>
                    <a:gd name="T24" fmla="*/ 217 w 315"/>
                    <a:gd name="T25" fmla="*/ 985 h 991"/>
                    <a:gd name="T26" fmla="*/ 263 w 315"/>
                    <a:gd name="T27" fmla="*/ 991 h 991"/>
                    <a:gd name="T28" fmla="*/ 315 w 315"/>
                    <a:gd name="T29" fmla="*/ 946 h 991"/>
                    <a:gd name="T30" fmla="*/ 237 w 315"/>
                    <a:gd name="T31" fmla="*/ 920 h 991"/>
                    <a:gd name="T32" fmla="*/ 125 w 315"/>
                    <a:gd name="T33" fmla="*/ 901 h 991"/>
                    <a:gd name="T34" fmla="*/ 85 w 315"/>
                    <a:gd name="T35" fmla="*/ 868 h 991"/>
                    <a:gd name="T36" fmla="*/ 79 w 315"/>
                    <a:gd name="T37" fmla="*/ 823 h 991"/>
                    <a:gd name="T38" fmla="*/ 125 w 315"/>
                    <a:gd name="T39" fmla="*/ 740 h 991"/>
                    <a:gd name="T40" fmla="*/ 164 w 315"/>
                    <a:gd name="T41" fmla="*/ 624 h 991"/>
                    <a:gd name="T42" fmla="*/ 204 w 315"/>
                    <a:gd name="T43" fmla="*/ 482 h 991"/>
                    <a:gd name="T44" fmla="*/ 198 w 315"/>
                    <a:gd name="T45" fmla="*/ 419 h 991"/>
                    <a:gd name="T46" fmla="*/ 190 w 315"/>
                    <a:gd name="T47" fmla="*/ 321 h 991"/>
                    <a:gd name="T48" fmla="*/ 158 w 315"/>
                    <a:gd name="T49" fmla="*/ 206 h 991"/>
                    <a:gd name="T50" fmla="*/ 132 w 315"/>
                    <a:gd name="T51" fmla="*/ 103 h 991"/>
                    <a:gd name="T52" fmla="*/ 93 w 315"/>
                    <a:gd name="T53" fmla="*/ 27 h 991"/>
                    <a:gd name="T54" fmla="*/ 47 w 315"/>
                    <a:gd name="T55" fmla="*/ 0 h 991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315"/>
                    <a:gd name="T85" fmla="*/ 0 h 991"/>
                    <a:gd name="T86" fmla="*/ 315 w 315"/>
                    <a:gd name="T87" fmla="*/ 991 h 991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315" h="991">
                      <a:moveTo>
                        <a:pt x="47" y="0"/>
                      </a:moveTo>
                      <a:lnTo>
                        <a:pt x="0" y="19"/>
                      </a:lnTo>
                      <a:lnTo>
                        <a:pt x="7" y="72"/>
                      </a:lnTo>
                      <a:lnTo>
                        <a:pt x="27" y="103"/>
                      </a:lnTo>
                      <a:lnTo>
                        <a:pt x="79" y="206"/>
                      </a:lnTo>
                      <a:lnTo>
                        <a:pt x="132" y="393"/>
                      </a:lnTo>
                      <a:lnTo>
                        <a:pt x="145" y="502"/>
                      </a:lnTo>
                      <a:lnTo>
                        <a:pt x="99" y="662"/>
                      </a:lnTo>
                      <a:lnTo>
                        <a:pt x="47" y="791"/>
                      </a:lnTo>
                      <a:lnTo>
                        <a:pt x="27" y="901"/>
                      </a:lnTo>
                      <a:lnTo>
                        <a:pt x="47" y="927"/>
                      </a:lnTo>
                      <a:lnTo>
                        <a:pt x="99" y="940"/>
                      </a:lnTo>
                      <a:lnTo>
                        <a:pt x="217" y="985"/>
                      </a:lnTo>
                      <a:lnTo>
                        <a:pt x="263" y="991"/>
                      </a:lnTo>
                      <a:lnTo>
                        <a:pt x="315" y="946"/>
                      </a:lnTo>
                      <a:lnTo>
                        <a:pt x="237" y="920"/>
                      </a:lnTo>
                      <a:lnTo>
                        <a:pt x="125" y="901"/>
                      </a:lnTo>
                      <a:lnTo>
                        <a:pt x="85" y="868"/>
                      </a:lnTo>
                      <a:lnTo>
                        <a:pt x="79" y="823"/>
                      </a:lnTo>
                      <a:lnTo>
                        <a:pt x="125" y="740"/>
                      </a:lnTo>
                      <a:lnTo>
                        <a:pt x="164" y="624"/>
                      </a:lnTo>
                      <a:lnTo>
                        <a:pt x="204" y="482"/>
                      </a:lnTo>
                      <a:lnTo>
                        <a:pt x="198" y="419"/>
                      </a:lnTo>
                      <a:lnTo>
                        <a:pt x="190" y="321"/>
                      </a:lnTo>
                      <a:lnTo>
                        <a:pt x="158" y="206"/>
                      </a:lnTo>
                      <a:lnTo>
                        <a:pt x="132" y="103"/>
                      </a:lnTo>
                      <a:lnTo>
                        <a:pt x="93" y="27"/>
                      </a:lnTo>
                      <a:lnTo>
                        <a:pt x="47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16" name="Freeform 70"/>
                <p:cNvSpPr>
                  <a:spLocks/>
                </p:cNvSpPr>
                <p:nvPr/>
              </p:nvSpPr>
              <p:spPr bwMode="auto">
                <a:xfrm>
                  <a:off x="411" y="1047"/>
                  <a:ext cx="231" cy="1116"/>
                </a:xfrm>
                <a:custGeom>
                  <a:avLst/>
                  <a:gdLst>
                    <a:gd name="T0" fmla="*/ 54 w 232"/>
                    <a:gd name="T1" fmla="*/ 45 h 1115"/>
                    <a:gd name="T2" fmla="*/ 92 w 232"/>
                    <a:gd name="T3" fmla="*/ 0 h 1115"/>
                    <a:gd name="T4" fmla="*/ 146 w 232"/>
                    <a:gd name="T5" fmla="*/ 13 h 1115"/>
                    <a:gd name="T6" fmla="*/ 160 w 232"/>
                    <a:gd name="T7" fmla="*/ 64 h 1115"/>
                    <a:gd name="T8" fmla="*/ 179 w 232"/>
                    <a:gd name="T9" fmla="*/ 276 h 1115"/>
                    <a:gd name="T10" fmla="*/ 172 w 232"/>
                    <a:gd name="T11" fmla="*/ 448 h 1115"/>
                    <a:gd name="T12" fmla="*/ 160 w 232"/>
                    <a:gd name="T13" fmla="*/ 571 h 1115"/>
                    <a:gd name="T14" fmla="*/ 112 w 232"/>
                    <a:gd name="T15" fmla="*/ 808 h 1115"/>
                    <a:gd name="T16" fmla="*/ 80 w 232"/>
                    <a:gd name="T17" fmla="*/ 923 h 1115"/>
                    <a:gd name="T18" fmla="*/ 92 w 232"/>
                    <a:gd name="T19" fmla="*/ 962 h 1115"/>
                    <a:gd name="T20" fmla="*/ 179 w 232"/>
                    <a:gd name="T21" fmla="*/ 1019 h 1115"/>
                    <a:gd name="T22" fmla="*/ 232 w 232"/>
                    <a:gd name="T23" fmla="*/ 1089 h 1115"/>
                    <a:gd name="T24" fmla="*/ 219 w 232"/>
                    <a:gd name="T25" fmla="*/ 1109 h 1115"/>
                    <a:gd name="T26" fmla="*/ 152 w 232"/>
                    <a:gd name="T27" fmla="*/ 1115 h 1115"/>
                    <a:gd name="T28" fmla="*/ 112 w 232"/>
                    <a:gd name="T29" fmla="*/ 1103 h 1115"/>
                    <a:gd name="T30" fmla="*/ 100 w 232"/>
                    <a:gd name="T31" fmla="*/ 1064 h 1115"/>
                    <a:gd name="T32" fmla="*/ 92 w 232"/>
                    <a:gd name="T33" fmla="*/ 1026 h 1115"/>
                    <a:gd name="T34" fmla="*/ 40 w 232"/>
                    <a:gd name="T35" fmla="*/ 968 h 1115"/>
                    <a:gd name="T36" fmla="*/ 0 w 232"/>
                    <a:gd name="T37" fmla="*/ 929 h 1115"/>
                    <a:gd name="T38" fmla="*/ 14 w 232"/>
                    <a:gd name="T39" fmla="*/ 872 h 1115"/>
                    <a:gd name="T40" fmla="*/ 60 w 232"/>
                    <a:gd name="T41" fmla="*/ 814 h 1115"/>
                    <a:gd name="T42" fmla="*/ 92 w 232"/>
                    <a:gd name="T43" fmla="*/ 673 h 1115"/>
                    <a:gd name="T44" fmla="*/ 106 w 232"/>
                    <a:gd name="T45" fmla="*/ 520 h 1115"/>
                    <a:gd name="T46" fmla="*/ 100 w 232"/>
                    <a:gd name="T47" fmla="*/ 359 h 1115"/>
                    <a:gd name="T48" fmla="*/ 72 w 232"/>
                    <a:gd name="T49" fmla="*/ 199 h 1115"/>
                    <a:gd name="T50" fmla="*/ 40 w 232"/>
                    <a:gd name="T51" fmla="*/ 84 h 1115"/>
                    <a:gd name="T52" fmla="*/ 54 w 232"/>
                    <a:gd name="T53" fmla="*/ 45 h 1115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232"/>
                    <a:gd name="T82" fmla="*/ 0 h 1115"/>
                    <a:gd name="T83" fmla="*/ 232 w 232"/>
                    <a:gd name="T84" fmla="*/ 1115 h 1115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232" h="1115">
                      <a:moveTo>
                        <a:pt x="54" y="45"/>
                      </a:moveTo>
                      <a:lnTo>
                        <a:pt x="92" y="0"/>
                      </a:lnTo>
                      <a:lnTo>
                        <a:pt x="146" y="13"/>
                      </a:lnTo>
                      <a:lnTo>
                        <a:pt x="160" y="64"/>
                      </a:lnTo>
                      <a:lnTo>
                        <a:pt x="179" y="276"/>
                      </a:lnTo>
                      <a:lnTo>
                        <a:pt x="172" y="448"/>
                      </a:lnTo>
                      <a:lnTo>
                        <a:pt x="160" y="571"/>
                      </a:lnTo>
                      <a:lnTo>
                        <a:pt x="112" y="808"/>
                      </a:lnTo>
                      <a:lnTo>
                        <a:pt x="80" y="923"/>
                      </a:lnTo>
                      <a:lnTo>
                        <a:pt x="92" y="962"/>
                      </a:lnTo>
                      <a:lnTo>
                        <a:pt x="179" y="1019"/>
                      </a:lnTo>
                      <a:lnTo>
                        <a:pt x="232" y="1089"/>
                      </a:lnTo>
                      <a:lnTo>
                        <a:pt x="219" y="1109"/>
                      </a:lnTo>
                      <a:lnTo>
                        <a:pt x="152" y="1115"/>
                      </a:lnTo>
                      <a:lnTo>
                        <a:pt x="112" y="1103"/>
                      </a:lnTo>
                      <a:lnTo>
                        <a:pt x="100" y="1064"/>
                      </a:lnTo>
                      <a:lnTo>
                        <a:pt x="92" y="1026"/>
                      </a:lnTo>
                      <a:lnTo>
                        <a:pt x="40" y="968"/>
                      </a:lnTo>
                      <a:lnTo>
                        <a:pt x="0" y="929"/>
                      </a:lnTo>
                      <a:lnTo>
                        <a:pt x="14" y="872"/>
                      </a:lnTo>
                      <a:lnTo>
                        <a:pt x="60" y="814"/>
                      </a:lnTo>
                      <a:lnTo>
                        <a:pt x="92" y="673"/>
                      </a:lnTo>
                      <a:lnTo>
                        <a:pt x="106" y="520"/>
                      </a:lnTo>
                      <a:lnTo>
                        <a:pt x="100" y="359"/>
                      </a:lnTo>
                      <a:lnTo>
                        <a:pt x="72" y="199"/>
                      </a:lnTo>
                      <a:lnTo>
                        <a:pt x="40" y="84"/>
                      </a:lnTo>
                      <a:lnTo>
                        <a:pt x="54" y="4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995915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144"/>
          <p:cNvGrpSpPr>
            <a:grpSpLocks/>
          </p:cNvGrpSpPr>
          <p:nvPr/>
        </p:nvGrpSpPr>
        <p:grpSpPr bwMode="auto">
          <a:xfrm>
            <a:off x="2171700" y="857250"/>
            <a:ext cx="4757738" cy="3214688"/>
            <a:chOff x="-106" y="190"/>
            <a:chExt cx="5838" cy="3883"/>
          </a:xfrm>
        </p:grpSpPr>
        <p:sp>
          <p:nvSpPr>
            <p:cNvPr id="18435" name="Freeform 2"/>
            <p:cNvSpPr>
              <a:spLocks/>
            </p:cNvSpPr>
            <p:nvPr/>
          </p:nvSpPr>
          <p:spPr bwMode="auto">
            <a:xfrm>
              <a:off x="4034" y="681"/>
              <a:ext cx="1052" cy="2384"/>
            </a:xfrm>
            <a:custGeom>
              <a:avLst/>
              <a:gdLst>
                <a:gd name="T0" fmla="*/ 986 w 1049"/>
                <a:gd name="T1" fmla="*/ 2191 h 2381"/>
                <a:gd name="T2" fmla="*/ 958 w 1049"/>
                <a:gd name="T3" fmla="*/ 2002 h 2381"/>
                <a:gd name="T4" fmla="*/ 914 w 1049"/>
                <a:gd name="T5" fmla="*/ 1794 h 2381"/>
                <a:gd name="T6" fmla="*/ 855 w 1049"/>
                <a:gd name="T7" fmla="*/ 1659 h 2381"/>
                <a:gd name="T8" fmla="*/ 782 w 1049"/>
                <a:gd name="T9" fmla="*/ 1485 h 2381"/>
                <a:gd name="T10" fmla="*/ 724 w 1049"/>
                <a:gd name="T11" fmla="*/ 1338 h 2381"/>
                <a:gd name="T12" fmla="*/ 704 w 1049"/>
                <a:gd name="T13" fmla="*/ 1277 h 2381"/>
                <a:gd name="T14" fmla="*/ 681 w 1049"/>
                <a:gd name="T15" fmla="*/ 1246 h 2381"/>
                <a:gd name="T16" fmla="*/ 620 w 1049"/>
                <a:gd name="T17" fmla="*/ 1153 h 2381"/>
                <a:gd name="T18" fmla="*/ 547 w 1049"/>
                <a:gd name="T19" fmla="*/ 987 h 2381"/>
                <a:gd name="T20" fmla="*/ 435 w 1049"/>
                <a:gd name="T21" fmla="*/ 818 h 2381"/>
                <a:gd name="T22" fmla="*/ 362 w 1049"/>
                <a:gd name="T23" fmla="*/ 702 h 2381"/>
                <a:gd name="T24" fmla="*/ 331 w 1049"/>
                <a:gd name="T25" fmla="*/ 629 h 2381"/>
                <a:gd name="T26" fmla="*/ 288 w 1049"/>
                <a:gd name="T27" fmla="*/ 413 h 2381"/>
                <a:gd name="T28" fmla="*/ 267 w 1049"/>
                <a:gd name="T29" fmla="*/ 308 h 2381"/>
                <a:gd name="T30" fmla="*/ 246 w 1049"/>
                <a:gd name="T31" fmla="*/ 262 h 2381"/>
                <a:gd name="T32" fmla="*/ 153 w 1049"/>
                <a:gd name="T33" fmla="*/ 185 h 2381"/>
                <a:gd name="T34" fmla="*/ 56 w 1049"/>
                <a:gd name="T35" fmla="*/ 108 h 2381"/>
                <a:gd name="T36" fmla="*/ 37 w 1049"/>
                <a:gd name="T37" fmla="*/ 46 h 2381"/>
                <a:gd name="T38" fmla="*/ 6 w 1049"/>
                <a:gd name="T39" fmla="*/ 11 h 2381"/>
                <a:gd name="T40" fmla="*/ 4 w 1049"/>
                <a:gd name="T41" fmla="*/ 0 h 2381"/>
                <a:gd name="T42" fmla="*/ 40 w 1049"/>
                <a:gd name="T43" fmla="*/ 46 h 2381"/>
                <a:gd name="T44" fmla="*/ 101 w 1049"/>
                <a:gd name="T45" fmla="*/ 108 h 2381"/>
                <a:gd name="T46" fmla="*/ 159 w 1049"/>
                <a:gd name="T47" fmla="*/ 119 h 2381"/>
                <a:gd name="T48" fmla="*/ 221 w 1049"/>
                <a:gd name="T49" fmla="*/ 139 h 2381"/>
                <a:gd name="T50" fmla="*/ 251 w 1049"/>
                <a:gd name="T51" fmla="*/ 158 h 2381"/>
                <a:gd name="T52" fmla="*/ 286 w 1049"/>
                <a:gd name="T53" fmla="*/ 208 h 2381"/>
                <a:gd name="T54" fmla="*/ 321 w 1049"/>
                <a:gd name="T55" fmla="*/ 262 h 2381"/>
                <a:gd name="T56" fmla="*/ 335 w 1049"/>
                <a:gd name="T57" fmla="*/ 308 h 2381"/>
                <a:gd name="T58" fmla="*/ 352 w 1049"/>
                <a:gd name="T59" fmla="*/ 355 h 2381"/>
                <a:gd name="T60" fmla="*/ 366 w 1049"/>
                <a:gd name="T61" fmla="*/ 413 h 2381"/>
                <a:gd name="T62" fmla="*/ 390 w 1049"/>
                <a:gd name="T63" fmla="*/ 486 h 2381"/>
                <a:gd name="T64" fmla="*/ 409 w 1049"/>
                <a:gd name="T65" fmla="*/ 540 h 2381"/>
                <a:gd name="T66" fmla="*/ 441 w 1049"/>
                <a:gd name="T67" fmla="*/ 598 h 2381"/>
                <a:gd name="T68" fmla="*/ 493 w 1049"/>
                <a:gd name="T69" fmla="*/ 744 h 2381"/>
                <a:gd name="T70" fmla="*/ 552 w 1049"/>
                <a:gd name="T71" fmla="*/ 872 h 2381"/>
                <a:gd name="T72" fmla="*/ 599 w 1049"/>
                <a:gd name="T73" fmla="*/ 1022 h 2381"/>
                <a:gd name="T74" fmla="*/ 624 w 1049"/>
                <a:gd name="T75" fmla="*/ 1084 h 2381"/>
                <a:gd name="T76" fmla="*/ 655 w 1049"/>
                <a:gd name="T77" fmla="*/ 1126 h 2381"/>
                <a:gd name="T78" fmla="*/ 681 w 1049"/>
                <a:gd name="T79" fmla="*/ 1180 h 2381"/>
                <a:gd name="T80" fmla="*/ 766 w 1049"/>
                <a:gd name="T81" fmla="*/ 1358 h 2381"/>
                <a:gd name="T82" fmla="*/ 775 w 1049"/>
                <a:gd name="T83" fmla="*/ 1392 h 2381"/>
                <a:gd name="T84" fmla="*/ 808 w 1049"/>
                <a:gd name="T85" fmla="*/ 1446 h 2381"/>
                <a:gd name="T86" fmla="*/ 822 w 1049"/>
                <a:gd name="T87" fmla="*/ 1485 h 2381"/>
                <a:gd name="T88" fmla="*/ 834 w 1049"/>
                <a:gd name="T89" fmla="*/ 1512 h 2381"/>
                <a:gd name="T90" fmla="*/ 895 w 1049"/>
                <a:gd name="T91" fmla="*/ 1666 h 2381"/>
                <a:gd name="T92" fmla="*/ 944 w 1049"/>
                <a:gd name="T93" fmla="*/ 1794 h 2381"/>
                <a:gd name="T94" fmla="*/ 989 w 1049"/>
                <a:gd name="T95" fmla="*/ 1944 h 2381"/>
                <a:gd name="T96" fmla="*/ 1013 w 1049"/>
                <a:gd name="T97" fmla="*/ 2025 h 2381"/>
                <a:gd name="T98" fmla="*/ 1045 w 1049"/>
                <a:gd name="T99" fmla="*/ 2291 h 238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049"/>
                <a:gd name="T151" fmla="*/ 0 h 2381"/>
                <a:gd name="T152" fmla="*/ 1049 w 1049"/>
                <a:gd name="T153" fmla="*/ 2381 h 238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049" h="2381">
                  <a:moveTo>
                    <a:pt x="980" y="2241"/>
                  </a:moveTo>
                  <a:lnTo>
                    <a:pt x="986" y="2226"/>
                  </a:lnTo>
                  <a:lnTo>
                    <a:pt x="987" y="2206"/>
                  </a:lnTo>
                  <a:lnTo>
                    <a:pt x="986" y="2191"/>
                  </a:lnTo>
                  <a:lnTo>
                    <a:pt x="984" y="2176"/>
                  </a:lnTo>
                  <a:lnTo>
                    <a:pt x="979" y="2141"/>
                  </a:lnTo>
                  <a:lnTo>
                    <a:pt x="972" y="2106"/>
                  </a:lnTo>
                  <a:lnTo>
                    <a:pt x="958" y="2002"/>
                  </a:lnTo>
                  <a:lnTo>
                    <a:pt x="951" y="1948"/>
                  </a:lnTo>
                  <a:lnTo>
                    <a:pt x="942" y="1898"/>
                  </a:lnTo>
                  <a:lnTo>
                    <a:pt x="930" y="1844"/>
                  </a:lnTo>
                  <a:lnTo>
                    <a:pt x="914" y="1794"/>
                  </a:lnTo>
                  <a:lnTo>
                    <a:pt x="895" y="1747"/>
                  </a:lnTo>
                  <a:lnTo>
                    <a:pt x="869" y="1701"/>
                  </a:lnTo>
                  <a:lnTo>
                    <a:pt x="864" y="1682"/>
                  </a:lnTo>
                  <a:lnTo>
                    <a:pt x="855" y="1659"/>
                  </a:lnTo>
                  <a:lnTo>
                    <a:pt x="836" y="1612"/>
                  </a:lnTo>
                  <a:lnTo>
                    <a:pt x="815" y="1570"/>
                  </a:lnTo>
                  <a:lnTo>
                    <a:pt x="792" y="1531"/>
                  </a:lnTo>
                  <a:lnTo>
                    <a:pt x="782" y="1485"/>
                  </a:lnTo>
                  <a:lnTo>
                    <a:pt x="766" y="1443"/>
                  </a:lnTo>
                  <a:lnTo>
                    <a:pt x="749" y="1400"/>
                  </a:lnTo>
                  <a:lnTo>
                    <a:pt x="731" y="1358"/>
                  </a:lnTo>
                  <a:lnTo>
                    <a:pt x="724" y="1338"/>
                  </a:lnTo>
                  <a:lnTo>
                    <a:pt x="718" y="1323"/>
                  </a:lnTo>
                  <a:lnTo>
                    <a:pt x="711" y="1300"/>
                  </a:lnTo>
                  <a:lnTo>
                    <a:pt x="705" y="1284"/>
                  </a:lnTo>
                  <a:lnTo>
                    <a:pt x="704" y="1277"/>
                  </a:lnTo>
                  <a:lnTo>
                    <a:pt x="702" y="1269"/>
                  </a:lnTo>
                  <a:lnTo>
                    <a:pt x="697" y="1265"/>
                  </a:lnTo>
                  <a:lnTo>
                    <a:pt x="688" y="1254"/>
                  </a:lnTo>
                  <a:lnTo>
                    <a:pt x="681" y="1246"/>
                  </a:lnTo>
                  <a:lnTo>
                    <a:pt x="672" y="1238"/>
                  </a:lnTo>
                  <a:lnTo>
                    <a:pt x="662" y="1215"/>
                  </a:lnTo>
                  <a:lnTo>
                    <a:pt x="650" y="1196"/>
                  </a:lnTo>
                  <a:lnTo>
                    <a:pt x="620" y="1153"/>
                  </a:lnTo>
                  <a:lnTo>
                    <a:pt x="606" y="1115"/>
                  </a:lnTo>
                  <a:lnTo>
                    <a:pt x="589" y="1072"/>
                  </a:lnTo>
                  <a:lnTo>
                    <a:pt x="570" y="1030"/>
                  </a:lnTo>
                  <a:lnTo>
                    <a:pt x="547" y="987"/>
                  </a:lnTo>
                  <a:lnTo>
                    <a:pt x="500" y="906"/>
                  </a:lnTo>
                  <a:lnTo>
                    <a:pt x="476" y="872"/>
                  </a:lnTo>
                  <a:lnTo>
                    <a:pt x="449" y="837"/>
                  </a:lnTo>
                  <a:lnTo>
                    <a:pt x="435" y="818"/>
                  </a:lnTo>
                  <a:lnTo>
                    <a:pt x="423" y="798"/>
                  </a:lnTo>
                  <a:lnTo>
                    <a:pt x="401" y="760"/>
                  </a:lnTo>
                  <a:lnTo>
                    <a:pt x="376" y="721"/>
                  </a:lnTo>
                  <a:lnTo>
                    <a:pt x="362" y="702"/>
                  </a:lnTo>
                  <a:lnTo>
                    <a:pt x="347" y="683"/>
                  </a:lnTo>
                  <a:lnTo>
                    <a:pt x="343" y="667"/>
                  </a:lnTo>
                  <a:lnTo>
                    <a:pt x="340" y="652"/>
                  </a:lnTo>
                  <a:lnTo>
                    <a:pt x="331" y="629"/>
                  </a:lnTo>
                  <a:lnTo>
                    <a:pt x="322" y="606"/>
                  </a:lnTo>
                  <a:lnTo>
                    <a:pt x="312" y="579"/>
                  </a:lnTo>
                  <a:lnTo>
                    <a:pt x="298" y="467"/>
                  </a:lnTo>
                  <a:lnTo>
                    <a:pt x="288" y="413"/>
                  </a:lnTo>
                  <a:lnTo>
                    <a:pt x="277" y="355"/>
                  </a:lnTo>
                  <a:lnTo>
                    <a:pt x="275" y="347"/>
                  </a:lnTo>
                  <a:lnTo>
                    <a:pt x="274" y="335"/>
                  </a:lnTo>
                  <a:lnTo>
                    <a:pt x="267" y="308"/>
                  </a:lnTo>
                  <a:lnTo>
                    <a:pt x="260" y="285"/>
                  </a:lnTo>
                  <a:lnTo>
                    <a:pt x="256" y="274"/>
                  </a:lnTo>
                  <a:lnTo>
                    <a:pt x="253" y="270"/>
                  </a:lnTo>
                  <a:lnTo>
                    <a:pt x="246" y="262"/>
                  </a:lnTo>
                  <a:lnTo>
                    <a:pt x="235" y="254"/>
                  </a:lnTo>
                  <a:lnTo>
                    <a:pt x="213" y="231"/>
                  </a:lnTo>
                  <a:lnTo>
                    <a:pt x="185" y="208"/>
                  </a:lnTo>
                  <a:lnTo>
                    <a:pt x="153" y="185"/>
                  </a:lnTo>
                  <a:lnTo>
                    <a:pt x="122" y="158"/>
                  </a:lnTo>
                  <a:lnTo>
                    <a:pt x="93" y="135"/>
                  </a:lnTo>
                  <a:lnTo>
                    <a:pt x="66" y="116"/>
                  </a:lnTo>
                  <a:lnTo>
                    <a:pt x="56" y="108"/>
                  </a:lnTo>
                  <a:lnTo>
                    <a:pt x="46" y="100"/>
                  </a:lnTo>
                  <a:lnTo>
                    <a:pt x="44" y="73"/>
                  </a:lnTo>
                  <a:lnTo>
                    <a:pt x="40" y="62"/>
                  </a:lnTo>
                  <a:lnTo>
                    <a:pt x="37" y="46"/>
                  </a:lnTo>
                  <a:lnTo>
                    <a:pt x="32" y="42"/>
                  </a:lnTo>
                  <a:lnTo>
                    <a:pt x="25" y="31"/>
                  </a:lnTo>
                  <a:lnTo>
                    <a:pt x="14" y="19"/>
                  </a:lnTo>
                  <a:lnTo>
                    <a:pt x="6" y="11"/>
                  </a:lnTo>
                  <a:lnTo>
                    <a:pt x="0" y="4"/>
                  </a:lnTo>
                  <a:lnTo>
                    <a:pt x="0" y="0"/>
                  </a:lnTo>
                  <a:lnTo>
                    <a:pt x="4" y="0"/>
                  </a:lnTo>
                  <a:lnTo>
                    <a:pt x="9" y="0"/>
                  </a:lnTo>
                  <a:lnTo>
                    <a:pt x="18" y="4"/>
                  </a:lnTo>
                  <a:lnTo>
                    <a:pt x="28" y="11"/>
                  </a:lnTo>
                  <a:lnTo>
                    <a:pt x="40" y="46"/>
                  </a:lnTo>
                  <a:lnTo>
                    <a:pt x="53" y="73"/>
                  </a:lnTo>
                  <a:lnTo>
                    <a:pt x="65" y="89"/>
                  </a:lnTo>
                  <a:lnTo>
                    <a:pt x="80" y="104"/>
                  </a:lnTo>
                  <a:lnTo>
                    <a:pt x="101" y="108"/>
                  </a:lnTo>
                  <a:lnTo>
                    <a:pt x="113" y="112"/>
                  </a:lnTo>
                  <a:lnTo>
                    <a:pt x="127" y="116"/>
                  </a:lnTo>
                  <a:lnTo>
                    <a:pt x="143" y="116"/>
                  </a:lnTo>
                  <a:lnTo>
                    <a:pt x="159" y="119"/>
                  </a:lnTo>
                  <a:lnTo>
                    <a:pt x="180" y="119"/>
                  </a:lnTo>
                  <a:lnTo>
                    <a:pt x="200" y="123"/>
                  </a:lnTo>
                  <a:lnTo>
                    <a:pt x="213" y="131"/>
                  </a:lnTo>
                  <a:lnTo>
                    <a:pt x="221" y="139"/>
                  </a:lnTo>
                  <a:lnTo>
                    <a:pt x="230" y="143"/>
                  </a:lnTo>
                  <a:lnTo>
                    <a:pt x="235" y="146"/>
                  </a:lnTo>
                  <a:lnTo>
                    <a:pt x="246" y="154"/>
                  </a:lnTo>
                  <a:lnTo>
                    <a:pt x="251" y="158"/>
                  </a:lnTo>
                  <a:lnTo>
                    <a:pt x="256" y="166"/>
                  </a:lnTo>
                  <a:lnTo>
                    <a:pt x="263" y="173"/>
                  </a:lnTo>
                  <a:lnTo>
                    <a:pt x="272" y="189"/>
                  </a:lnTo>
                  <a:lnTo>
                    <a:pt x="286" y="208"/>
                  </a:lnTo>
                  <a:lnTo>
                    <a:pt x="294" y="224"/>
                  </a:lnTo>
                  <a:lnTo>
                    <a:pt x="305" y="235"/>
                  </a:lnTo>
                  <a:lnTo>
                    <a:pt x="314" y="247"/>
                  </a:lnTo>
                  <a:lnTo>
                    <a:pt x="321" y="262"/>
                  </a:lnTo>
                  <a:lnTo>
                    <a:pt x="326" y="281"/>
                  </a:lnTo>
                  <a:lnTo>
                    <a:pt x="331" y="293"/>
                  </a:lnTo>
                  <a:lnTo>
                    <a:pt x="333" y="301"/>
                  </a:lnTo>
                  <a:lnTo>
                    <a:pt x="335" y="308"/>
                  </a:lnTo>
                  <a:lnTo>
                    <a:pt x="338" y="320"/>
                  </a:lnTo>
                  <a:lnTo>
                    <a:pt x="341" y="328"/>
                  </a:lnTo>
                  <a:lnTo>
                    <a:pt x="347" y="339"/>
                  </a:lnTo>
                  <a:lnTo>
                    <a:pt x="352" y="355"/>
                  </a:lnTo>
                  <a:lnTo>
                    <a:pt x="357" y="370"/>
                  </a:lnTo>
                  <a:lnTo>
                    <a:pt x="361" y="386"/>
                  </a:lnTo>
                  <a:lnTo>
                    <a:pt x="362" y="389"/>
                  </a:lnTo>
                  <a:lnTo>
                    <a:pt x="366" y="413"/>
                  </a:lnTo>
                  <a:lnTo>
                    <a:pt x="369" y="428"/>
                  </a:lnTo>
                  <a:lnTo>
                    <a:pt x="375" y="451"/>
                  </a:lnTo>
                  <a:lnTo>
                    <a:pt x="383" y="470"/>
                  </a:lnTo>
                  <a:lnTo>
                    <a:pt x="390" y="486"/>
                  </a:lnTo>
                  <a:lnTo>
                    <a:pt x="397" y="501"/>
                  </a:lnTo>
                  <a:lnTo>
                    <a:pt x="401" y="513"/>
                  </a:lnTo>
                  <a:lnTo>
                    <a:pt x="404" y="528"/>
                  </a:lnTo>
                  <a:lnTo>
                    <a:pt x="409" y="540"/>
                  </a:lnTo>
                  <a:lnTo>
                    <a:pt x="415" y="551"/>
                  </a:lnTo>
                  <a:lnTo>
                    <a:pt x="425" y="571"/>
                  </a:lnTo>
                  <a:lnTo>
                    <a:pt x="434" y="582"/>
                  </a:lnTo>
                  <a:lnTo>
                    <a:pt x="441" y="598"/>
                  </a:lnTo>
                  <a:lnTo>
                    <a:pt x="449" y="613"/>
                  </a:lnTo>
                  <a:lnTo>
                    <a:pt x="462" y="644"/>
                  </a:lnTo>
                  <a:lnTo>
                    <a:pt x="472" y="679"/>
                  </a:lnTo>
                  <a:lnTo>
                    <a:pt x="493" y="744"/>
                  </a:lnTo>
                  <a:lnTo>
                    <a:pt x="505" y="775"/>
                  </a:lnTo>
                  <a:lnTo>
                    <a:pt x="519" y="810"/>
                  </a:lnTo>
                  <a:lnTo>
                    <a:pt x="533" y="841"/>
                  </a:lnTo>
                  <a:lnTo>
                    <a:pt x="552" y="872"/>
                  </a:lnTo>
                  <a:lnTo>
                    <a:pt x="561" y="918"/>
                  </a:lnTo>
                  <a:lnTo>
                    <a:pt x="573" y="960"/>
                  </a:lnTo>
                  <a:lnTo>
                    <a:pt x="589" y="1003"/>
                  </a:lnTo>
                  <a:lnTo>
                    <a:pt x="599" y="1022"/>
                  </a:lnTo>
                  <a:lnTo>
                    <a:pt x="611" y="1041"/>
                  </a:lnTo>
                  <a:lnTo>
                    <a:pt x="615" y="1057"/>
                  </a:lnTo>
                  <a:lnTo>
                    <a:pt x="618" y="1068"/>
                  </a:lnTo>
                  <a:lnTo>
                    <a:pt x="624" y="1084"/>
                  </a:lnTo>
                  <a:lnTo>
                    <a:pt x="627" y="1088"/>
                  </a:lnTo>
                  <a:lnTo>
                    <a:pt x="634" y="1095"/>
                  </a:lnTo>
                  <a:lnTo>
                    <a:pt x="643" y="1107"/>
                  </a:lnTo>
                  <a:lnTo>
                    <a:pt x="655" y="1126"/>
                  </a:lnTo>
                  <a:lnTo>
                    <a:pt x="667" y="1146"/>
                  </a:lnTo>
                  <a:lnTo>
                    <a:pt x="671" y="1149"/>
                  </a:lnTo>
                  <a:lnTo>
                    <a:pt x="672" y="1153"/>
                  </a:lnTo>
                  <a:lnTo>
                    <a:pt x="681" y="1180"/>
                  </a:lnTo>
                  <a:lnTo>
                    <a:pt x="691" y="1207"/>
                  </a:lnTo>
                  <a:lnTo>
                    <a:pt x="714" y="1257"/>
                  </a:lnTo>
                  <a:lnTo>
                    <a:pt x="740" y="1308"/>
                  </a:lnTo>
                  <a:lnTo>
                    <a:pt x="766" y="1358"/>
                  </a:lnTo>
                  <a:lnTo>
                    <a:pt x="770" y="1365"/>
                  </a:lnTo>
                  <a:lnTo>
                    <a:pt x="771" y="1377"/>
                  </a:lnTo>
                  <a:lnTo>
                    <a:pt x="771" y="1385"/>
                  </a:lnTo>
                  <a:lnTo>
                    <a:pt x="775" y="1392"/>
                  </a:lnTo>
                  <a:lnTo>
                    <a:pt x="784" y="1408"/>
                  </a:lnTo>
                  <a:lnTo>
                    <a:pt x="796" y="1427"/>
                  </a:lnTo>
                  <a:lnTo>
                    <a:pt x="806" y="1443"/>
                  </a:lnTo>
                  <a:lnTo>
                    <a:pt x="808" y="1446"/>
                  </a:lnTo>
                  <a:lnTo>
                    <a:pt x="810" y="1446"/>
                  </a:lnTo>
                  <a:lnTo>
                    <a:pt x="815" y="1466"/>
                  </a:lnTo>
                  <a:lnTo>
                    <a:pt x="820" y="1477"/>
                  </a:lnTo>
                  <a:lnTo>
                    <a:pt x="822" y="1485"/>
                  </a:lnTo>
                  <a:lnTo>
                    <a:pt x="824" y="1493"/>
                  </a:lnTo>
                  <a:lnTo>
                    <a:pt x="825" y="1497"/>
                  </a:lnTo>
                  <a:lnTo>
                    <a:pt x="829" y="1500"/>
                  </a:lnTo>
                  <a:lnTo>
                    <a:pt x="834" y="1512"/>
                  </a:lnTo>
                  <a:lnTo>
                    <a:pt x="843" y="1524"/>
                  </a:lnTo>
                  <a:lnTo>
                    <a:pt x="855" y="1562"/>
                  </a:lnTo>
                  <a:lnTo>
                    <a:pt x="867" y="1597"/>
                  </a:lnTo>
                  <a:lnTo>
                    <a:pt x="895" y="1666"/>
                  </a:lnTo>
                  <a:lnTo>
                    <a:pt x="907" y="1705"/>
                  </a:lnTo>
                  <a:lnTo>
                    <a:pt x="912" y="1724"/>
                  </a:lnTo>
                  <a:lnTo>
                    <a:pt x="919" y="1743"/>
                  </a:lnTo>
                  <a:lnTo>
                    <a:pt x="944" y="1794"/>
                  </a:lnTo>
                  <a:lnTo>
                    <a:pt x="954" y="1821"/>
                  </a:lnTo>
                  <a:lnTo>
                    <a:pt x="963" y="1848"/>
                  </a:lnTo>
                  <a:lnTo>
                    <a:pt x="980" y="1913"/>
                  </a:lnTo>
                  <a:lnTo>
                    <a:pt x="989" y="1944"/>
                  </a:lnTo>
                  <a:lnTo>
                    <a:pt x="998" y="1975"/>
                  </a:lnTo>
                  <a:lnTo>
                    <a:pt x="1003" y="1990"/>
                  </a:lnTo>
                  <a:lnTo>
                    <a:pt x="1008" y="2010"/>
                  </a:lnTo>
                  <a:lnTo>
                    <a:pt x="1013" y="2025"/>
                  </a:lnTo>
                  <a:lnTo>
                    <a:pt x="1015" y="2029"/>
                  </a:lnTo>
                  <a:lnTo>
                    <a:pt x="1026" y="2118"/>
                  </a:lnTo>
                  <a:lnTo>
                    <a:pt x="1036" y="2203"/>
                  </a:lnTo>
                  <a:lnTo>
                    <a:pt x="1045" y="2291"/>
                  </a:lnTo>
                  <a:lnTo>
                    <a:pt x="1048" y="2334"/>
                  </a:lnTo>
                  <a:lnTo>
                    <a:pt x="1048" y="2380"/>
                  </a:lnTo>
                </a:path>
              </a:pathLst>
            </a:custGeom>
            <a:solidFill>
              <a:srgbClr val="996633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grpSp>
          <p:nvGrpSpPr>
            <p:cNvPr id="27653" name="Group 12"/>
            <p:cNvGrpSpPr>
              <a:grpSpLocks/>
            </p:cNvGrpSpPr>
            <p:nvPr/>
          </p:nvGrpSpPr>
          <p:grpSpPr bwMode="auto">
            <a:xfrm>
              <a:off x="4098" y="1920"/>
              <a:ext cx="991" cy="1392"/>
              <a:chOff x="4098" y="1920"/>
              <a:chExt cx="991" cy="1392"/>
            </a:xfrm>
          </p:grpSpPr>
          <p:sp>
            <p:nvSpPr>
              <p:cNvPr id="18568" name="Freeform 3"/>
              <p:cNvSpPr>
                <a:spLocks/>
              </p:cNvSpPr>
              <p:nvPr/>
            </p:nvSpPr>
            <p:spPr bwMode="auto">
              <a:xfrm>
                <a:off x="4717" y="2233"/>
                <a:ext cx="241" cy="579"/>
              </a:xfrm>
              <a:custGeom>
                <a:avLst/>
                <a:gdLst>
                  <a:gd name="T0" fmla="*/ 160 w 244"/>
                  <a:gd name="T1" fmla="*/ 56 h 579"/>
                  <a:gd name="T2" fmla="*/ 116 w 244"/>
                  <a:gd name="T3" fmla="*/ 14 h 579"/>
                  <a:gd name="T4" fmla="*/ 63 w 244"/>
                  <a:gd name="T5" fmla="*/ 0 h 579"/>
                  <a:gd name="T6" fmla="*/ 25 w 244"/>
                  <a:gd name="T7" fmla="*/ 2 h 579"/>
                  <a:gd name="T8" fmla="*/ 19 w 244"/>
                  <a:gd name="T9" fmla="*/ 37 h 579"/>
                  <a:gd name="T10" fmla="*/ 21 w 244"/>
                  <a:gd name="T11" fmla="*/ 82 h 579"/>
                  <a:gd name="T12" fmla="*/ 63 w 244"/>
                  <a:gd name="T13" fmla="*/ 136 h 579"/>
                  <a:gd name="T14" fmla="*/ 89 w 244"/>
                  <a:gd name="T15" fmla="*/ 217 h 579"/>
                  <a:gd name="T16" fmla="*/ 90 w 244"/>
                  <a:gd name="T17" fmla="*/ 297 h 579"/>
                  <a:gd name="T18" fmla="*/ 72 w 244"/>
                  <a:gd name="T19" fmla="*/ 371 h 579"/>
                  <a:gd name="T20" fmla="*/ 46 w 244"/>
                  <a:gd name="T21" fmla="*/ 440 h 579"/>
                  <a:gd name="T22" fmla="*/ 0 w 244"/>
                  <a:gd name="T23" fmla="*/ 498 h 579"/>
                  <a:gd name="T24" fmla="*/ 0 w 244"/>
                  <a:gd name="T25" fmla="*/ 516 h 579"/>
                  <a:gd name="T26" fmla="*/ 6 w 244"/>
                  <a:gd name="T27" fmla="*/ 558 h 579"/>
                  <a:gd name="T28" fmla="*/ 40 w 244"/>
                  <a:gd name="T29" fmla="*/ 576 h 579"/>
                  <a:gd name="T30" fmla="*/ 78 w 244"/>
                  <a:gd name="T31" fmla="*/ 578 h 579"/>
                  <a:gd name="T32" fmla="*/ 141 w 244"/>
                  <a:gd name="T33" fmla="*/ 564 h 579"/>
                  <a:gd name="T34" fmla="*/ 190 w 244"/>
                  <a:gd name="T35" fmla="*/ 516 h 579"/>
                  <a:gd name="T36" fmla="*/ 216 w 244"/>
                  <a:gd name="T37" fmla="*/ 434 h 579"/>
                  <a:gd name="T38" fmla="*/ 234 w 244"/>
                  <a:gd name="T39" fmla="*/ 379 h 579"/>
                  <a:gd name="T40" fmla="*/ 243 w 244"/>
                  <a:gd name="T41" fmla="*/ 309 h 579"/>
                  <a:gd name="T42" fmla="*/ 237 w 244"/>
                  <a:gd name="T43" fmla="*/ 217 h 579"/>
                  <a:gd name="T44" fmla="*/ 216 w 244"/>
                  <a:gd name="T45" fmla="*/ 138 h 579"/>
                  <a:gd name="T46" fmla="*/ 190 w 244"/>
                  <a:gd name="T47" fmla="*/ 87 h 579"/>
                  <a:gd name="T48" fmla="*/ 160 w 244"/>
                  <a:gd name="T49" fmla="*/ 56 h 57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44"/>
                  <a:gd name="T76" fmla="*/ 0 h 579"/>
                  <a:gd name="T77" fmla="*/ 244 w 244"/>
                  <a:gd name="T78" fmla="*/ 579 h 57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44" h="579">
                    <a:moveTo>
                      <a:pt x="160" y="56"/>
                    </a:moveTo>
                    <a:lnTo>
                      <a:pt x="116" y="14"/>
                    </a:lnTo>
                    <a:lnTo>
                      <a:pt x="63" y="0"/>
                    </a:lnTo>
                    <a:lnTo>
                      <a:pt x="25" y="2"/>
                    </a:lnTo>
                    <a:lnTo>
                      <a:pt x="19" y="37"/>
                    </a:lnTo>
                    <a:lnTo>
                      <a:pt x="21" y="82"/>
                    </a:lnTo>
                    <a:lnTo>
                      <a:pt x="63" y="136"/>
                    </a:lnTo>
                    <a:lnTo>
                      <a:pt x="89" y="217"/>
                    </a:lnTo>
                    <a:lnTo>
                      <a:pt x="90" y="297"/>
                    </a:lnTo>
                    <a:lnTo>
                      <a:pt x="72" y="371"/>
                    </a:lnTo>
                    <a:lnTo>
                      <a:pt x="46" y="440"/>
                    </a:lnTo>
                    <a:lnTo>
                      <a:pt x="0" y="498"/>
                    </a:lnTo>
                    <a:lnTo>
                      <a:pt x="0" y="516"/>
                    </a:lnTo>
                    <a:lnTo>
                      <a:pt x="6" y="558"/>
                    </a:lnTo>
                    <a:lnTo>
                      <a:pt x="40" y="576"/>
                    </a:lnTo>
                    <a:lnTo>
                      <a:pt x="78" y="578"/>
                    </a:lnTo>
                    <a:lnTo>
                      <a:pt x="141" y="564"/>
                    </a:lnTo>
                    <a:lnTo>
                      <a:pt x="190" y="516"/>
                    </a:lnTo>
                    <a:lnTo>
                      <a:pt x="216" y="434"/>
                    </a:lnTo>
                    <a:lnTo>
                      <a:pt x="234" y="379"/>
                    </a:lnTo>
                    <a:lnTo>
                      <a:pt x="243" y="309"/>
                    </a:lnTo>
                    <a:lnTo>
                      <a:pt x="237" y="217"/>
                    </a:lnTo>
                    <a:lnTo>
                      <a:pt x="216" y="138"/>
                    </a:lnTo>
                    <a:lnTo>
                      <a:pt x="190" y="87"/>
                    </a:lnTo>
                    <a:lnTo>
                      <a:pt x="160" y="56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69" name="Freeform 4"/>
              <p:cNvSpPr>
                <a:spLocks/>
              </p:cNvSpPr>
              <p:nvPr/>
            </p:nvSpPr>
            <p:spPr bwMode="auto">
              <a:xfrm>
                <a:off x="4406" y="2227"/>
                <a:ext cx="386" cy="395"/>
              </a:xfrm>
              <a:custGeom>
                <a:avLst/>
                <a:gdLst>
                  <a:gd name="T0" fmla="*/ 385 w 386"/>
                  <a:gd name="T1" fmla="*/ 29 h 399"/>
                  <a:gd name="T2" fmla="*/ 372 w 386"/>
                  <a:gd name="T3" fmla="*/ 0 h 399"/>
                  <a:gd name="T4" fmla="*/ 347 w 386"/>
                  <a:gd name="T5" fmla="*/ 0 h 399"/>
                  <a:gd name="T6" fmla="*/ 315 w 386"/>
                  <a:gd name="T7" fmla="*/ 31 h 399"/>
                  <a:gd name="T8" fmla="*/ 294 w 386"/>
                  <a:gd name="T9" fmla="*/ 106 h 399"/>
                  <a:gd name="T10" fmla="*/ 278 w 386"/>
                  <a:gd name="T11" fmla="*/ 193 h 399"/>
                  <a:gd name="T12" fmla="*/ 265 w 386"/>
                  <a:gd name="T13" fmla="*/ 283 h 399"/>
                  <a:gd name="T14" fmla="*/ 225 w 386"/>
                  <a:gd name="T15" fmla="*/ 352 h 399"/>
                  <a:gd name="T16" fmla="*/ 225 w 386"/>
                  <a:gd name="T17" fmla="*/ 353 h 399"/>
                  <a:gd name="T18" fmla="*/ 225 w 386"/>
                  <a:gd name="T19" fmla="*/ 366 h 399"/>
                  <a:gd name="T20" fmla="*/ 171 w 386"/>
                  <a:gd name="T21" fmla="*/ 358 h 399"/>
                  <a:gd name="T22" fmla="*/ 114 w 386"/>
                  <a:gd name="T23" fmla="*/ 322 h 399"/>
                  <a:gd name="T24" fmla="*/ 89 w 386"/>
                  <a:gd name="T25" fmla="*/ 290 h 399"/>
                  <a:gd name="T26" fmla="*/ 44 w 386"/>
                  <a:gd name="T27" fmla="*/ 199 h 399"/>
                  <a:gd name="T28" fmla="*/ 44 w 386"/>
                  <a:gd name="T29" fmla="*/ 165 h 399"/>
                  <a:gd name="T30" fmla="*/ 62 w 386"/>
                  <a:gd name="T31" fmla="*/ 134 h 399"/>
                  <a:gd name="T32" fmla="*/ 80 w 386"/>
                  <a:gd name="T33" fmla="*/ 91 h 399"/>
                  <a:gd name="T34" fmla="*/ 87 w 386"/>
                  <a:gd name="T35" fmla="*/ 75 h 399"/>
                  <a:gd name="T36" fmla="*/ 63 w 386"/>
                  <a:gd name="T37" fmla="*/ 66 h 399"/>
                  <a:gd name="T38" fmla="*/ 35 w 386"/>
                  <a:gd name="T39" fmla="*/ 68 h 399"/>
                  <a:gd name="T40" fmla="*/ 18 w 386"/>
                  <a:gd name="T41" fmla="*/ 85 h 399"/>
                  <a:gd name="T42" fmla="*/ 0 w 386"/>
                  <a:gd name="T43" fmla="*/ 122 h 399"/>
                  <a:gd name="T44" fmla="*/ 10 w 386"/>
                  <a:gd name="T45" fmla="*/ 190 h 399"/>
                  <a:gd name="T46" fmla="*/ 18 w 386"/>
                  <a:gd name="T47" fmla="*/ 227 h 399"/>
                  <a:gd name="T48" fmla="*/ 62 w 386"/>
                  <a:gd name="T49" fmla="*/ 304 h 399"/>
                  <a:gd name="T50" fmla="*/ 99 w 386"/>
                  <a:gd name="T51" fmla="*/ 360 h 399"/>
                  <a:gd name="T52" fmla="*/ 168 w 386"/>
                  <a:gd name="T53" fmla="*/ 385 h 399"/>
                  <a:gd name="T54" fmla="*/ 225 w 386"/>
                  <a:gd name="T55" fmla="*/ 398 h 399"/>
                  <a:gd name="T56" fmla="*/ 269 w 386"/>
                  <a:gd name="T57" fmla="*/ 377 h 399"/>
                  <a:gd name="T58" fmla="*/ 290 w 386"/>
                  <a:gd name="T59" fmla="*/ 304 h 399"/>
                  <a:gd name="T60" fmla="*/ 314 w 386"/>
                  <a:gd name="T61" fmla="*/ 215 h 399"/>
                  <a:gd name="T62" fmla="*/ 332 w 386"/>
                  <a:gd name="T63" fmla="*/ 149 h 399"/>
                  <a:gd name="T64" fmla="*/ 358 w 386"/>
                  <a:gd name="T65" fmla="*/ 112 h 399"/>
                  <a:gd name="T66" fmla="*/ 383 w 386"/>
                  <a:gd name="T67" fmla="*/ 75 h 399"/>
                  <a:gd name="T68" fmla="*/ 385 w 386"/>
                  <a:gd name="T69" fmla="*/ 29 h 39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86"/>
                  <a:gd name="T106" fmla="*/ 0 h 399"/>
                  <a:gd name="T107" fmla="*/ 386 w 386"/>
                  <a:gd name="T108" fmla="*/ 399 h 39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86" h="399">
                    <a:moveTo>
                      <a:pt x="385" y="29"/>
                    </a:moveTo>
                    <a:lnTo>
                      <a:pt x="372" y="0"/>
                    </a:lnTo>
                    <a:lnTo>
                      <a:pt x="347" y="0"/>
                    </a:lnTo>
                    <a:lnTo>
                      <a:pt x="315" y="31"/>
                    </a:lnTo>
                    <a:lnTo>
                      <a:pt x="294" y="106"/>
                    </a:lnTo>
                    <a:lnTo>
                      <a:pt x="278" y="193"/>
                    </a:lnTo>
                    <a:lnTo>
                      <a:pt x="265" y="283"/>
                    </a:lnTo>
                    <a:lnTo>
                      <a:pt x="225" y="352"/>
                    </a:lnTo>
                    <a:lnTo>
                      <a:pt x="225" y="353"/>
                    </a:lnTo>
                    <a:lnTo>
                      <a:pt x="225" y="366"/>
                    </a:lnTo>
                    <a:lnTo>
                      <a:pt x="171" y="358"/>
                    </a:lnTo>
                    <a:lnTo>
                      <a:pt x="114" y="322"/>
                    </a:lnTo>
                    <a:lnTo>
                      <a:pt x="89" y="290"/>
                    </a:lnTo>
                    <a:lnTo>
                      <a:pt x="44" y="199"/>
                    </a:lnTo>
                    <a:lnTo>
                      <a:pt x="44" y="165"/>
                    </a:lnTo>
                    <a:lnTo>
                      <a:pt x="62" y="134"/>
                    </a:lnTo>
                    <a:lnTo>
                      <a:pt x="80" y="91"/>
                    </a:lnTo>
                    <a:lnTo>
                      <a:pt x="87" y="75"/>
                    </a:lnTo>
                    <a:lnTo>
                      <a:pt x="63" y="66"/>
                    </a:lnTo>
                    <a:lnTo>
                      <a:pt x="35" y="68"/>
                    </a:lnTo>
                    <a:lnTo>
                      <a:pt x="18" y="85"/>
                    </a:lnTo>
                    <a:lnTo>
                      <a:pt x="0" y="122"/>
                    </a:lnTo>
                    <a:lnTo>
                      <a:pt x="10" y="190"/>
                    </a:lnTo>
                    <a:lnTo>
                      <a:pt x="18" y="227"/>
                    </a:lnTo>
                    <a:lnTo>
                      <a:pt x="62" y="304"/>
                    </a:lnTo>
                    <a:lnTo>
                      <a:pt x="99" y="360"/>
                    </a:lnTo>
                    <a:lnTo>
                      <a:pt x="168" y="385"/>
                    </a:lnTo>
                    <a:lnTo>
                      <a:pt x="225" y="398"/>
                    </a:lnTo>
                    <a:lnTo>
                      <a:pt x="269" y="377"/>
                    </a:lnTo>
                    <a:lnTo>
                      <a:pt x="290" y="304"/>
                    </a:lnTo>
                    <a:lnTo>
                      <a:pt x="314" y="215"/>
                    </a:lnTo>
                    <a:lnTo>
                      <a:pt x="332" y="149"/>
                    </a:lnTo>
                    <a:lnTo>
                      <a:pt x="358" y="112"/>
                    </a:lnTo>
                    <a:lnTo>
                      <a:pt x="383" y="75"/>
                    </a:lnTo>
                    <a:lnTo>
                      <a:pt x="385" y="29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70" name="Freeform 5"/>
              <p:cNvSpPr>
                <a:spLocks/>
              </p:cNvSpPr>
              <p:nvPr/>
            </p:nvSpPr>
            <p:spPr bwMode="auto">
              <a:xfrm>
                <a:off x="4532" y="2219"/>
                <a:ext cx="557" cy="410"/>
              </a:xfrm>
              <a:custGeom>
                <a:avLst/>
                <a:gdLst>
                  <a:gd name="T0" fmla="*/ 360 w 557"/>
                  <a:gd name="T1" fmla="*/ 17 h 410"/>
                  <a:gd name="T2" fmla="*/ 311 w 557"/>
                  <a:gd name="T3" fmla="*/ 0 h 410"/>
                  <a:gd name="T4" fmla="*/ 285 w 557"/>
                  <a:gd name="T5" fmla="*/ 19 h 410"/>
                  <a:gd name="T6" fmla="*/ 285 w 557"/>
                  <a:gd name="T7" fmla="*/ 63 h 410"/>
                  <a:gd name="T8" fmla="*/ 328 w 557"/>
                  <a:gd name="T9" fmla="*/ 110 h 410"/>
                  <a:gd name="T10" fmla="*/ 400 w 557"/>
                  <a:gd name="T11" fmla="*/ 135 h 410"/>
                  <a:gd name="T12" fmla="*/ 456 w 557"/>
                  <a:gd name="T13" fmla="*/ 181 h 410"/>
                  <a:gd name="T14" fmla="*/ 493 w 557"/>
                  <a:gd name="T15" fmla="*/ 234 h 410"/>
                  <a:gd name="T16" fmla="*/ 512 w 557"/>
                  <a:gd name="T17" fmla="*/ 278 h 410"/>
                  <a:gd name="T18" fmla="*/ 512 w 557"/>
                  <a:gd name="T19" fmla="*/ 315 h 410"/>
                  <a:gd name="T20" fmla="*/ 489 w 557"/>
                  <a:gd name="T21" fmla="*/ 355 h 410"/>
                  <a:gd name="T22" fmla="*/ 431 w 557"/>
                  <a:gd name="T23" fmla="*/ 373 h 410"/>
                  <a:gd name="T24" fmla="*/ 385 w 557"/>
                  <a:gd name="T25" fmla="*/ 377 h 410"/>
                  <a:gd name="T26" fmla="*/ 315 w 557"/>
                  <a:gd name="T27" fmla="*/ 373 h 410"/>
                  <a:gd name="T28" fmla="*/ 227 w 557"/>
                  <a:gd name="T29" fmla="*/ 349 h 410"/>
                  <a:gd name="T30" fmla="*/ 170 w 557"/>
                  <a:gd name="T31" fmla="*/ 296 h 410"/>
                  <a:gd name="T32" fmla="*/ 134 w 557"/>
                  <a:gd name="T33" fmla="*/ 256 h 410"/>
                  <a:gd name="T34" fmla="*/ 145 w 557"/>
                  <a:gd name="T35" fmla="*/ 215 h 410"/>
                  <a:gd name="T36" fmla="*/ 141 w 557"/>
                  <a:gd name="T37" fmla="*/ 191 h 410"/>
                  <a:gd name="T38" fmla="*/ 103 w 557"/>
                  <a:gd name="T39" fmla="*/ 206 h 410"/>
                  <a:gd name="T40" fmla="*/ 63 w 557"/>
                  <a:gd name="T41" fmla="*/ 206 h 410"/>
                  <a:gd name="T42" fmla="*/ 33 w 557"/>
                  <a:gd name="T43" fmla="*/ 181 h 410"/>
                  <a:gd name="T44" fmla="*/ 14 w 557"/>
                  <a:gd name="T45" fmla="*/ 162 h 410"/>
                  <a:gd name="T46" fmla="*/ 2 w 557"/>
                  <a:gd name="T47" fmla="*/ 166 h 410"/>
                  <a:gd name="T48" fmla="*/ 0 w 557"/>
                  <a:gd name="T49" fmla="*/ 178 h 410"/>
                  <a:gd name="T50" fmla="*/ 12 w 557"/>
                  <a:gd name="T51" fmla="*/ 215 h 410"/>
                  <a:gd name="T52" fmla="*/ 12 w 557"/>
                  <a:gd name="T53" fmla="*/ 249 h 410"/>
                  <a:gd name="T54" fmla="*/ 27 w 557"/>
                  <a:gd name="T55" fmla="*/ 274 h 410"/>
                  <a:gd name="T56" fmla="*/ 63 w 557"/>
                  <a:gd name="T57" fmla="*/ 293 h 410"/>
                  <a:gd name="T58" fmla="*/ 94 w 557"/>
                  <a:gd name="T59" fmla="*/ 293 h 410"/>
                  <a:gd name="T60" fmla="*/ 128 w 557"/>
                  <a:gd name="T61" fmla="*/ 296 h 410"/>
                  <a:gd name="T62" fmla="*/ 195 w 557"/>
                  <a:gd name="T63" fmla="*/ 352 h 410"/>
                  <a:gd name="T64" fmla="*/ 246 w 557"/>
                  <a:gd name="T65" fmla="*/ 383 h 410"/>
                  <a:gd name="T66" fmla="*/ 324 w 557"/>
                  <a:gd name="T67" fmla="*/ 405 h 410"/>
                  <a:gd name="T68" fmla="*/ 407 w 557"/>
                  <a:gd name="T69" fmla="*/ 409 h 410"/>
                  <a:gd name="T70" fmla="*/ 468 w 557"/>
                  <a:gd name="T71" fmla="*/ 397 h 410"/>
                  <a:gd name="T72" fmla="*/ 513 w 557"/>
                  <a:gd name="T73" fmla="*/ 380 h 410"/>
                  <a:gd name="T74" fmla="*/ 545 w 557"/>
                  <a:gd name="T75" fmla="*/ 346 h 410"/>
                  <a:gd name="T76" fmla="*/ 556 w 557"/>
                  <a:gd name="T77" fmla="*/ 309 h 410"/>
                  <a:gd name="T78" fmla="*/ 556 w 557"/>
                  <a:gd name="T79" fmla="*/ 253 h 410"/>
                  <a:gd name="T80" fmla="*/ 537 w 557"/>
                  <a:gd name="T81" fmla="*/ 215 h 410"/>
                  <a:gd name="T82" fmla="*/ 513 w 557"/>
                  <a:gd name="T83" fmla="*/ 178 h 410"/>
                  <a:gd name="T84" fmla="*/ 482 w 557"/>
                  <a:gd name="T85" fmla="*/ 137 h 410"/>
                  <a:gd name="T86" fmla="*/ 435 w 557"/>
                  <a:gd name="T87" fmla="*/ 104 h 410"/>
                  <a:gd name="T88" fmla="*/ 407 w 557"/>
                  <a:gd name="T89" fmla="*/ 69 h 410"/>
                  <a:gd name="T90" fmla="*/ 385 w 557"/>
                  <a:gd name="T91" fmla="*/ 38 h 410"/>
                  <a:gd name="T92" fmla="*/ 360 w 557"/>
                  <a:gd name="T93" fmla="*/ 17 h 410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557"/>
                  <a:gd name="T142" fmla="*/ 0 h 410"/>
                  <a:gd name="T143" fmla="*/ 557 w 557"/>
                  <a:gd name="T144" fmla="*/ 410 h 410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557" h="410">
                    <a:moveTo>
                      <a:pt x="360" y="17"/>
                    </a:moveTo>
                    <a:lnTo>
                      <a:pt x="311" y="0"/>
                    </a:lnTo>
                    <a:lnTo>
                      <a:pt x="285" y="19"/>
                    </a:lnTo>
                    <a:lnTo>
                      <a:pt x="285" y="63"/>
                    </a:lnTo>
                    <a:lnTo>
                      <a:pt x="328" y="110"/>
                    </a:lnTo>
                    <a:lnTo>
                      <a:pt x="400" y="135"/>
                    </a:lnTo>
                    <a:lnTo>
                      <a:pt x="456" y="181"/>
                    </a:lnTo>
                    <a:lnTo>
                      <a:pt x="493" y="234"/>
                    </a:lnTo>
                    <a:lnTo>
                      <a:pt x="512" y="278"/>
                    </a:lnTo>
                    <a:lnTo>
                      <a:pt x="512" y="315"/>
                    </a:lnTo>
                    <a:lnTo>
                      <a:pt x="489" y="355"/>
                    </a:lnTo>
                    <a:lnTo>
                      <a:pt x="431" y="373"/>
                    </a:lnTo>
                    <a:lnTo>
                      <a:pt x="385" y="377"/>
                    </a:lnTo>
                    <a:lnTo>
                      <a:pt x="315" y="373"/>
                    </a:lnTo>
                    <a:lnTo>
                      <a:pt x="227" y="349"/>
                    </a:lnTo>
                    <a:lnTo>
                      <a:pt x="170" y="296"/>
                    </a:lnTo>
                    <a:lnTo>
                      <a:pt x="134" y="256"/>
                    </a:lnTo>
                    <a:lnTo>
                      <a:pt x="145" y="215"/>
                    </a:lnTo>
                    <a:lnTo>
                      <a:pt x="141" y="191"/>
                    </a:lnTo>
                    <a:lnTo>
                      <a:pt x="103" y="206"/>
                    </a:lnTo>
                    <a:lnTo>
                      <a:pt x="63" y="206"/>
                    </a:lnTo>
                    <a:lnTo>
                      <a:pt x="33" y="181"/>
                    </a:lnTo>
                    <a:lnTo>
                      <a:pt x="14" y="162"/>
                    </a:lnTo>
                    <a:lnTo>
                      <a:pt x="2" y="166"/>
                    </a:lnTo>
                    <a:lnTo>
                      <a:pt x="0" y="178"/>
                    </a:lnTo>
                    <a:lnTo>
                      <a:pt x="12" y="215"/>
                    </a:lnTo>
                    <a:lnTo>
                      <a:pt x="12" y="249"/>
                    </a:lnTo>
                    <a:lnTo>
                      <a:pt x="27" y="274"/>
                    </a:lnTo>
                    <a:lnTo>
                      <a:pt x="63" y="293"/>
                    </a:lnTo>
                    <a:lnTo>
                      <a:pt x="94" y="293"/>
                    </a:lnTo>
                    <a:lnTo>
                      <a:pt x="128" y="296"/>
                    </a:lnTo>
                    <a:lnTo>
                      <a:pt x="195" y="352"/>
                    </a:lnTo>
                    <a:lnTo>
                      <a:pt x="246" y="383"/>
                    </a:lnTo>
                    <a:lnTo>
                      <a:pt x="324" y="405"/>
                    </a:lnTo>
                    <a:lnTo>
                      <a:pt x="407" y="409"/>
                    </a:lnTo>
                    <a:lnTo>
                      <a:pt x="468" y="397"/>
                    </a:lnTo>
                    <a:lnTo>
                      <a:pt x="513" y="380"/>
                    </a:lnTo>
                    <a:lnTo>
                      <a:pt x="545" y="346"/>
                    </a:lnTo>
                    <a:lnTo>
                      <a:pt x="556" y="309"/>
                    </a:lnTo>
                    <a:lnTo>
                      <a:pt x="556" y="253"/>
                    </a:lnTo>
                    <a:lnTo>
                      <a:pt x="537" y="215"/>
                    </a:lnTo>
                    <a:lnTo>
                      <a:pt x="513" y="178"/>
                    </a:lnTo>
                    <a:lnTo>
                      <a:pt x="482" y="137"/>
                    </a:lnTo>
                    <a:lnTo>
                      <a:pt x="435" y="104"/>
                    </a:lnTo>
                    <a:lnTo>
                      <a:pt x="407" y="69"/>
                    </a:lnTo>
                    <a:lnTo>
                      <a:pt x="385" y="38"/>
                    </a:lnTo>
                    <a:lnTo>
                      <a:pt x="360" y="17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71" name="Freeform 6"/>
              <p:cNvSpPr>
                <a:spLocks/>
              </p:cNvSpPr>
              <p:nvPr/>
            </p:nvSpPr>
            <p:spPr bwMode="auto">
              <a:xfrm>
                <a:off x="4537" y="2731"/>
                <a:ext cx="251" cy="575"/>
              </a:xfrm>
              <a:custGeom>
                <a:avLst/>
                <a:gdLst>
                  <a:gd name="T0" fmla="*/ 231 w 251"/>
                  <a:gd name="T1" fmla="*/ 0 h 581"/>
                  <a:gd name="T2" fmla="*/ 186 w 251"/>
                  <a:gd name="T3" fmla="*/ 25 h 581"/>
                  <a:gd name="T4" fmla="*/ 143 w 251"/>
                  <a:gd name="T5" fmla="*/ 97 h 581"/>
                  <a:gd name="T6" fmla="*/ 113 w 251"/>
                  <a:gd name="T7" fmla="*/ 147 h 581"/>
                  <a:gd name="T8" fmla="*/ 92 w 251"/>
                  <a:gd name="T9" fmla="*/ 204 h 581"/>
                  <a:gd name="T10" fmla="*/ 69 w 251"/>
                  <a:gd name="T11" fmla="*/ 260 h 581"/>
                  <a:gd name="T12" fmla="*/ 51 w 251"/>
                  <a:gd name="T13" fmla="*/ 325 h 581"/>
                  <a:gd name="T14" fmla="*/ 51 w 251"/>
                  <a:gd name="T15" fmla="*/ 372 h 581"/>
                  <a:gd name="T16" fmla="*/ 80 w 251"/>
                  <a:gd name="T17" fmla="*/ 409 h 581"/>
                  <a:gd name="T18" fmla="*/ 99 w 251"/>
                  <a:gd name="T19" fmla="*/ 446 h 581"/>
                  <a:gd name="T20" fmla="*/ 132 w 251"/>
                  <a:gd name="T21" fmla="*/ 475 h 581"/>
                  <a:gd name="T22" fmla="*/ 145 w 251"/>
                  <a:gd name="T23" fmla="*/ 501 h 581"/>
                  <a:gd name="T24" fmla="*/ 130 w 251"/>
                  <a:gd name="T25" fmla="*/ 518 h 581"/>
                  <a:gd name="T26" fmla="*/ 107 w 251"/>
                  <a:gd name="T27" fmla="*/ 520 h 581"/>
                  <a:gd name="T28" fmla="*/ 55 w 251"/>
                  <a:gd name="T29" fmla="*/ 526 h 581"/>
                  <a:gd name="T30" fmla="*/ 18 w 251"/>
                  <a:gd name="T31" fmla="*/ 543 h 581"/>
                  <a:gd name="T32" fmla="*/ 0 w 251"/>
                  <a:gd name="T33" fmla="*/ 557 h 581"/>
                  <a:gd name="T34" fmla="*/ 12 w 251"/>
                  <a:gd name="T35" fmla="*/ 575 h 581"/>
                  <a:gd name="T36" fmla="*/ 44 w 251"/>
                  <a:gd name="T37" fmla="*/ 580 h 581"/>
                  <a:gd name="T38" fmla="*/ 86 w 251"/>
                  <a:gd name="T39" fmla="*/ 563 h 581"/>
                  <a:gd name="T40" fmla="*/ 111 w 251"/>
                  <a:gd name="T41" fmla="*/ 549 h 581"/>
                  <a:gd name="T42" fmla="*/ 164 w 251"/>
                  <a:gd name="T43" fmla="*/ 537 h 581"/>
                  <a:gd name="T44" fmla="*/ 176 w 251"/>
                  <a:gd name="T45" fmla="*/ 532 h 581"/>
                  <a:gd name="T46" fmla="*/ 182 w 251"/>
                  <a:gd name="T47" fmla="*/ 514 h 581"/>
                  <a:gd name="T48" fmla="*/ 174 w 251"/>
                  <a:gd name="T49" fmla="*/ 487 h 581"/>
                  <a:gd name="T50" fmla="*/ 132 w 251"/>
                  <a:gd name="T51" fmla="*/ 440 h 581"/>
                  <a:gd name="T52" fmla="*/ 111 w 251"/>
                  <a:gd name="T53" fmla="*/ 409 h 581"/>
                  <a:gd name="T54" fmla="*/ 86 w 251"/>
                  <a:gd name="T55" fmla="*/ 351 h 581"/>
                  <a:gd name="T56" fmla="*/ 80 w 251"/>
                  <a:gd name="T57" fmla="*/ 322 h 581"/>
                  <a:gd name="T58" fmla="*/ 105 w 251"/>
                  <a:gd name="T59" fmla="*/ 247 h 581"/>
                  <a:gd name="T60" fmla="*/ 151 w 251"/>
                  <a:gd name="T61" fmla="*/ 171 h 581"/>
                  <a:gd name="T62" fmla="*/ 195 w 251"/>
                  <a:gd name="T63" fmla="*/ 122 h 581"/>
                  <a:gd name="T64" fmla="*/ 219 w 251"/>
                  <a:gd name="T65" fmla="*/ 85 h 581"/>
                  <a:gd name="T66" fmla="*/ 244 w 251"/>
                  <a:gd name="T67" fmla="*/ 62 h 581"/>
                  <a:gd name="T68" fmla="*/ 250 w 251"/>
                  <a:gd name="T69" fmla="*/ 29 h 581"/>
                  <a:gd name="T70" fmla="*/ 231 w 251"/>
                  <a:gd name="T71" fmla="*/ 0 h 581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251"/>
                  <a:gd name="T109" fmla="*/ 0 h 581"/>
                  <a:gd name="T110" fmla="*/ 251 w 251"/>
                  <a:gd name="T111" fmla="*/ 581 h 581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251" h="581">
                    <a:moveTo>
                      <a:pt x="231" y="0"/>
                    </a:moveTo>
                    <a:lnTo>
                      <a:pt x="186" y="25"/>
                    </a:lnTo>
                    <a:lnTo>
                      <a:pt x="143" y="97"/>
                    </a:lnTo>
                    <a:lnTo>
                      <a:pt x="113" y="147"/>
                    </a:lnTo>
                    <a:lnTo>
                      <a:pt x="92" y="204"/>
                    </a:lnTo>
                    <a:lnTo>
                      <a:pt x="69" y="260"/>
                    </a:lnTo>
                    <a:lnTo>
                      <a:pt x="51" y="325"/>
                    </a:lnTo>
                    <a:lnTo>
                      <a:pt x="51" y="372"/>
                    </a:lnTo>
                    <a:lnTo>
                      <a:pt x="80" y="409"/>
                    </a:lnTo>
                    <a:lnTo>
                      <a:pt x="99" y="446"/>
                    </a:lnTo>
                    <a:lnTo>
                      <a:pt x="132" y="475"/>
                    </a:lnTo>
                    <a:lnTo>
                      <a:pt x="145" y="501"/>
                    </a:lnTo>
                    <a:lnTo>
                      <a:pt x="130" y="518"/>
                    </a:lnTo>
                    <a:lnTo>
                      <a:pt x="107" y="520"/>
                    </a:lnTo>
                    <a:lnTo>
                      <a:pt x="55" y="526"/>
                    </a:lnTo>
                    <a:lnTo>
                      <a:pt x="18" y="543"/>
                    </a:lnTo>
                    <a:lnTo>
                      <a:pt x="0" y="557"/>
                    </a:lnTo>
                    <a:lnTo>
                      <a:pt x="12" y="575"/>
                    </a:lnTo>
                    <a:lnTo>
                      <a:pt x="44" y="580"/>
                    </a:lnTo>
                    <a:lnTo>
                      <a:pt x="86" y="563"/>
                    </a:lnTo>
                    <a:lnTo>
                      <a:pt x="111" y="549"/>
                    </a:lnTo>
                    <a:lnTo>
                      <a:pt x="164" y="537"/>
                    </a:lnTo>
                    <a:lnTo>
                      <a:pt x="176" y="532"/>
                    </a:lnTo>
                    <a:lnTo>
                      <a:pt x="182" y="514"/>
                    </a:lnTo>
                    <a:lnTo>
                      <a:pt x="174" y="487"/>
                    </a:lnTo>
                    <a:lnTo>
                      <a:pt x="132" y="440"/>
                    </a:lnTo>
                    <a:lnTo>
                      <a:pt x="111" y="409"/>
                    </a:lnTo>
                    <a:lnTo>
                      <a:pt x="86" y="351"/>
                    </a:lnTo>
                    <a:lnTo>
                      <a:pt x="80" y="322"/>
                    </a:lnTo>
                    <a:lnTo>
                      <a:pt x="105" y="247"/>
                    </a:lnTo>
                    <a:lnTo>
                      <a:pt x="151" y="171"/>
                    </a:lnTo>
                    <a:lnTo>
                      <a:pt x="195" y="122"/>
                    </a:lnTo>
                    <a:lnTo>
                      <a:pt x="219" y="85"/>
                    </a:lnTo>
                    <a:lnTo>
                      <a:pt x="244" y="62"/>
                    </a:lnTo>
                    <a:lnTo>
                      <a:pt x="250" y="29"/>
                    </a:lnTo>
                    <a:lnTo>
                      <a:pt x="231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72" name="Freeform 7"/>
              <p:cNvSpPr>
                <a:spLocks/>
              </p:cNvSpPr>
              <p:nvPr/>
            </p:nvSpPr>
            <p:spPr bwMode="auto">
              <a:xfrm>
                <a:off x="4820" y="2727"/>
                <a:ext cx="229" cy="543"/>
              </a:xfrm>
              <a:custGeom>
                <a:avLst/>
                <a:gdLst>
                  <a:gd name="T0" fmla="*/ 101 w 229"/>
                  <a:gd name="T1" fmla="*/ 52 h 543"/>
                  <a:gd name="T2" fmla="*/ 55 w 229"/>
                  <a:gd name="T3" fmla="*/ 7 h 543"/>
                  <a:gd name="T4" fmla="*/ 4 w 229"/>
                  <a:gd name="T5" fmla="*/ 0 h 543"/>
                  <a:gd name="T6" fmla="*/ 0 w 229"/>
                  <a:gd name="T7" fmla="*/ 39 h 543"/>
                  <a:gd name="T8" fmla="*/ 29 w 229"/>
                  <a:gd name="T9" fmla="*/ 69 h 543"/>
                  <a:gd name="T10" fmla="*/ 74 w 229"/>
                  <a:gd name="T11" fmla="*/ 89 h 543"/>
                  <a:gd name="T12" fmla="*/ 108 w 229"/>
                  <a:gd name="T13" fmla="*/ 126 h 543"/>
                  <a:gd name="T14" fmla="*/ 114 w 229"/>
                  <a:gd name="T15" fmla="*/ 175 h 543"/>
                  <a:gd name="T16" fmla="*/ 108 w 229"/>
                  <a:gd name="T17" fmla="*/ 248 h 543"/>
                  <a:gd name="T18" fmla="*/ 89 w 229"/>
                  <a:gd name="T19" fmla="*/ 374 h 543"/>
                  <a:gd name="T20" fmla="*/ 67 w 229"/>
                  <a:gd name="T21" fmla="*/ 453 h 543"/>
                  <a:gd name="T22" fmla="*/ 44 w 229"/>
                  <a:gd name="T23" fmla="*/ 509 h 543"/>
                  <a:gd name="T24" fmla="*/ 48 w 229"/>
                  <a:gd name="T25" fmla="*/ 535 h 543"/>
                  <a:gd name="T26" fmla="*/ 74 w 229"/>
                  <a:gd name="T27" fmla="*/ 540 h 543"/>
                  <a:gd name="T28" fmla="*/ 118 w 229"/>
                  <a:gd name="T29" fmla="*/ 527 h 543"/>
                  <a:gd name="T30" fmla="*/ 169 w 229"/>
                  <a:gd name="T31" fmla="*/ 527 h 543"/>
                  <a:gd name="T32" fmla="*/ 196 w 229"/>
                  <a:gd name="T33" fmla="*/ 542 h 543"/>
                  <a:gd name="T34" fmla="*/ 222 w 229"/>
                  <a:gd name="T35" fmla="*/ 535 h 543"/>
                  <a:gd name="T36" fmla="*/ 228 w 229"/>
                  <a:gd name="T37" fmla="*/ 504 h 543"/>
                  <a:gd name="T38" fmla="*/ 202 w 229"/>
                  <a:gd name="T39" fmla="*/ 498 h 543"/>
                  <a:gd name="T40" fmla="*/ 152 w 229"/>
                  <a:gd name="T41" fmla="*/ 498 h 543"/>
                  <a:gd name="T42" fmla="*/ 76 w 229"/>
                  <a:gd name="T43" fmla="*/ 515 h 543"/>
                  <a:gd name="T44" fmla="*/ 74 w 229"/>
                  <a:gd name="T45" fmla="*/ 509 h 543"/>
                  <a:gd name="T46" fmla="*/ 80 w 229"/>
                  <a:gd name="T47" fmla="*/ 484 h 543"/>
                  <a:gd name="T48" fmla="*/ 108 w 229"/>
                  <a:gd name="T49" fmla="*/ 391 h 543"/>
                  <a:gd name="T50" fmla="*/ 120 w 229"/>
                  <a:gd name="T51" fmla="*/ 316 h 543"/>
                  <a:gd name="T52" fmla="*/ 139 w 229"/>
                  <a:gd name="T53" fmla="*/ 225 h 543"/>
                  <a:gd name="T54" fmla="*/ 139 w 229"/>
                  <a:gd name="T55" fmla="*/ 161 h 543"/>
                  <a:gd name="T56" fmla="*/ 137 w 229"/>
                  <a:gd name="T57" fmla="*/ 112 h 543"/>
                  <a:gd name="T58" fmla="*/ 127 w 229"/>
                  <a:gd name="T59" fmla="*/ 76 h 543"/>
                  <a:gd name="T60" fmla="*/ 101 w 229"/>
                  <a:gd name="T61" fmla="*/ 52 h 543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29"/>
                  <a:gd name="T94" fmla="*/ 0 h 543"/>
                  <a:gd name="T95" fmla="*/ 229 w 229"/>
                  <a:gd name="T96" fmla="*/ 543 h 543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29" h="543">
                    <a:moveTo>
                      <a:pt x="101" y="52"/>
                    </a:moveTo>
                    <a:lnTo>
                      <a:pt x="55" y="7"/>
                    </a:lnTo>
                    <a:lnTo>
                      <a:pt x="4" y="0"/>
                    </a:lnTo>
                    <a:lnTo>
                      <a:pt x="0" y="39"/>
                    </a:lnTo>
                    <a:lnTo>
                      <a:pt x="29" y="69"/>
                    </a:lnTo>
                    <a:lnTo>
                      <a:pt x="74" y="89"/>
                    </a:lnTo>
                    <a:lnTo>
                      <a:pt x="108" y="126"/>
                    </a:lnTo>
                    <a:lnTo>
                      <a:pt x="114" y="175"/>
                    </a:lnTo>
                    <a:lnTo>
                      <a:pt x="108" y="248"/>
                    </a:lnTo>
                    <a:lnTo>
                      <a:pt x="89" y="374"/>
                    </a:lnTo>
                    <a:lnTo>
                      <a:pt x="67" y="453"/>
                    </a:lnTo>
                    <a:lnTo>
                      <a:pt x="44" y="509"/>
                    </a:lnTo>
                    <a:lnTo>
                      <a:pt x="48" y="535"/>
                    </a:lnTo>
                    <a:lnTo>
                      <a:pt x="74" y="540"/>
                    </a:lnTo>
                    <a:lnTo>
                      <a:pt x="118" y="527"/>
                    </a:lnTo>
                    <a:lnTo>
                      <a:pt x="169" y="527"/>
                    </a:lnTo>
                    <a:lnTo>
                      <a:pt x="196" y="542"/>
                    </a:lnTo>
                    <a:lnTo>
                      <a:pt x="222" y="535"/>
                    </a:lnTo>
                    <a:lnTo>
                      <a:pt x="228" y="504"/>
                    </a:lnTo>
                    <a:lnTo>
                      <a:pt x="202" y="498"/>
                    </a:lnTo>
                    <a:lnTo>
                      <a:pt x="152" y="498"/>
                    </a:lnTo>
                    <a:lnTo>
                      <a:pt x="76" y="515"/>
                    </a:lnTo>
                    <a:lnTo>
                      <a:pt x="74" y="509"/>
                    </a:lnTo>
                    <a:lnTo>
                      <a:pt x="80" y="484"/>
                    </a:lnTo>
                    <a:lnTo>
                      <a:pt x="108" y="391"/>
                    </a:lnTo>
                    <a:lnTo>
                      <a:pt x="120" y="316"/>
                    </a:lnTo>
                    <a:lnTo>
                      <a:pt x="139" y="225"/>
                    </a:lnTo>
                    <a:lnTo>
                      <a:pt x="139" y="161"/>
                    </a:lnTo>
                    <a:lnTo>
                      <a:pt x="137" y="112"/>
                    </a:lnTo>
                    <a:lnTo>
                      <a:pt x="127" y="76"/>
                    </a:lnTo>
                    <a:lnTo>
                      <a:pt x="101" y="5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73" name="Freeform 8"/>
              <p:cNvSpPr>
                <a:spLocks/>
              </p:cNvSpPr>
              <p:nvPr/>
            </p:nvSpPr>
            <p:spPr bwMode="auto">
              <a:xfrm>
                <a:off x="4557" y="1920"/>
                <a:ext cx="264" cy="293"/>
              </a:xfrm>
              <a:custGeom>
                <a:avLst/>
                <a:gdLst>
                  <a:gd name="T0" fmla="*/ 268 w 269"/>
                  <a:gd name="T1" fmla="*/ 261 h 293"/>
                  <a:gd name="T2" fmla="*/ 268 w 269"/>
                  <a:gd name="T3" fmla="*/ 196 h 293"/>
                  <a:gd name="T4" fmla="*/ 255 w 269"/>
                  <a:gd name="T5" fmla="*/ 124 h 293"/>
                  <a:gd name="T6" fmla="*/ 224 w 269"/>
                  <a:gd name="T7" fmla="*/ 66 h 293"/>
                  <a:gd name="T8" fmla="*/ 183 w 269"/>
                  <a:gd name="T9" fmla="*/ 31 h 293"/>
                  <a:gd name="T10" fmla="*/ 139 w 269"/>
                  <a:gd name="T11" fmla="*/ 4 h 293"/>
                  <a:gd name="T12" fmla="*/ 101 w 269"/>
                  <a:gd name="T13" fmla="*/ 0 h 293"/>
                  <a:gd name="T14" fmla="*/ 59 w 269"/>
                  <a:gd name="T15" fmla="*/ 11 h 293"/>
                  <a:gd name="T16" fmla="*/ 40 w 269"/>
                  <a:gd name="T17" fmla="*/ 35 h 293"/>
                  <a:gd name="T18" fmla="*/ 27 w 269"/>
                  <a:gd name="T19" fmla="*/ 66 h 293"/>
                  <a:gd name="T20" fmla="*/ 31 w 269"/>
                  <a:gd name="T21" fmla="*/ 99 h 293"/>
                  <a:gd name="T22" fmla="*/ 38 w 269"/>
                  <a:gd name="T23" fmla="*/ 136 h 293"/>
                  <a:gd name="T24" fmla="*/ 59 w 269"/>
                  <a:gd name="T25" fmla="*/ 167 h 293"/>
                  <a:gd name="T26" fmla="*/ 0 w 269"/>
                  <a:gd name="T27" fmla="*/ 241 h 293"/>
                  <a:gd name="T28" fmla="*/ 8 w 269"/>
                  <a:gd name="T29" fmla="*/ 259 h 293"/>
                  <a:gd name="T30" fmla="*/ 76 w 269"/>
                  <a:gd name="T31" fmla="*/ 202 h 293"/>
                  <a:gd name="T32" fmla="*/ 113 w 269"/>
                  <a:gd name="T33" fmla="*/ 247 h 293"/>
                  <a:gd name="T34" fmla="*/ 154 w 269"/>
                  <a:gd name="T35" fmla="*/ 278 h 293"/>
                  <a:gd name="T36" fmla="*/ 196 w 269"/>
                  <a:gd name="T37" fmla="*/ 292 h 293"/>
                  <a:gd name="T38" fmla="*/ 230 w 269"/>
                  <a:gd name="T39" fmla="*/ 292 h 293"/>
                  <a:gd name="T40" fmla="*/ 255 w 269"/>
                  <a:gd name="T41" fmla="*/ 279 h 293"/>
                  <a:gd name="T42" fmla="*/ 268 w 269"/>
                  <a:gd name="T43" fmla="*/ 261 h 29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69"/>
                  <a:gd name="T67" fmla="*/ 0 h 293"/>
                  <a:gd name="T68" fmla="*/ 269 w 269"/>
                  <a:gd name="T69" fmla="*/ 293 h 29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69" h="293">
                    <a:moveTo>
                      <a:pt x="268" y="261"/>
                    </a:moveTo>
                    <a:lnTo>
                      <a:pt x="268" y="196"/>
                    </a:lnTo>
                    <a:lnTo>
                      <a:pt x="255" y="124"/>
                    </a:lnTo>
                    <a:lnTo>
                      <a:pt x="224" y="66"/>
                    </a:lnTo>
                    <a:lnTo>
                      <a:pt x="183" y="31"/>
                    </a:lnTo>
                    <a:lnTo>
                      <a:pt x="139" y="4"/>
                    </a:lnTo>
                    <a:lnTo>
                      <a:pt x="101" y="0"/>
                    </a:lnTo>
                    <a:lnTo>
                      <a:pt x="59" y="11"/>
                    </a:lnTo>
                    <a:lnTo>
                      <a:pt x="40" y="35"/>
                    </a:lnTo>
                    <a:lnTo>
                      <a:pt x="27" y="66"/>
                    </a:lnTo>
                    <a:lnTo>
                      <a:pt x="31" y="99"/>
                    </a:lnTo>
                    <a:lnTo>
                      <a:pt x="38" y="136"/>
                    </a:lnTo>
                    <a:lnTo>
                      <a:pt x="59" y="167"/>
                    </a:lnTo>
                    <a:lnTo>
                      <a:pt x="0" y="241"/>
                    </a:lnTo>
                    <a:lnTo>
                      <a:pt x="8" y="259"/>
                    </a:lnTo>
                    <a:lnTo>
                      <a:pt x="76" y="202"/>
                    </a:lnTo>
                    <a:lnTo>
                      <a:pt x="113" y="247"/>
                    </a:lnTo>
                    <a:lnTo>
                      <a:pt x="154" y="278"/>
                    </a:lnTo>
                    <a:lnTo>
                      <a:pt x="196" y="292"/>
                    </a:lnTo>
                    <a:lnTo>
                      <a:pt x="230" y="292"/>
                    </a:lnTo>
                    <a:lnTo>
                      <a:pt x="255" y="279"/>
                    </a:lnTo>
                    <a:lnTo>
                      <a:pt x="268" y="261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grpSp>
            <p:nvGrpSpPr>
              <p:cNvPr id="27791" name="Group 11"/>
              <p:cNvGrpSpPr>
                <a:grpSpLocks/>
              </p:cNvGrpSpPr>
              <p:nvPr/>
            </p:nvGrpSpPr>
            <p:grpSpPr bwMode="auto">
              <a:xfrm>
                <a:off x="4098" y="2137"/>
                <a:ext cx="628" cy="376"/>
                <a:chOff x="4098" y="2137"/>
                <a:chExt cx="628" cy="376"/>
              </a:xfrm>
            </p:grpSpPr>
            <p:sp>
              <p:nvSpPr>
                <p:cNvPr id="18575" name="Freeform 9"/>
                <p:cNvSpPr>
                  <a:spLocks/>
                </p:cNvSpPr>
                <p:nvPr/>
              </p:nvSpPr>
              <p:spPr bwMode="auto">
                <a:xfrm>
                  <a:off x="4127" y="2137"/>
                  <a:ext cx="599" cy="356"/>
                </a:xfrm>
                <a:custGeom>
                  <a:avLst/>
                  <a:gdLst>
                    <a:gd name="T0" fmla="*/ 20 w 601"/>
                    <a:gd name="T1" fmla="*/ 97 h 350"/>
                    <a:gd name="T2" fmla="*/ 88 w 601"/>
                    <a:gd name="T3" fmla="*/ 100 h 350"/>
                    <a:gd name="T4" fmla="*/ 186 w 601"/>
                    <a:gd name="T5" fmla="*/ 103 h 350"/>
                    <a:gd name="T6" fmla="*/ 285 w 601"/>
                    <a:gd name="T7" fmla="*/ 103 h 350"/>
                    <a:gd name="T8" fmla="*/ 379 w 601"/>
                    <a:gd name="T9" fmla="*/ 97 h 350"/>
                    <a:gd name="T10" fmla="*/ 398 w 601"/>
                    <a:gd name="T11" fmla="*/ 93 h 350"/>
                    <a:gd name="T12" fmla="*/ 417 w 601"/>
                    <a:gd name="T13" fmla="*/ 86 h 350"/>
                    <a:gd name="T14" fmla="*/ 433 w 601"/>
                    <a:gd name="T15" fmla="*/ 76 h 350"/>
                    <a:gd name="T16" fmla="*/ 464 w 601"/>
                    <a:gd name="T17" fmla="*/ 53 h 350"/>
                    <a:gd name="T18" fmla="*/ 495 w 601"/>
                    <a:gd name="T19" fmla="*/ 30 h 350"/>
                    <a:gd name="T20" fmla="*/ 510 w 601"/>
                    <a:gd name="T21" fmla="*/ 16 h 350"/>
                    <a:gd name="T22" fmla="*/ 511 w 601"/>
                    <a:gd name="T23" fmla="*/ 7 h 350"/>
                    <a:gd name="T24" fmla="*/ 514 w 601"/>
                    <a:gd name="T25" fmla="*/ 2 h 350"/>
                    <a:gd name="T26" fmla="*/ 517 w 601"/>
                    <a:gd name="T27" fmla="*/ 0 h 350"/>
                    <a:gd name="T28" fmla="*/ 522 w 601"/>
                    <a:gd name="T29" fmla="*/ 2 h 350"/>
                    <a:gd name="T30" fmla="*/ 525 w 601"/>
                    <a:gd name="T31" fmla="*/ 7 h 350"/>
                    <a:gd name="T32" fmla="*/ 531 w 601"/>
                    <a:gd name="T33" fmla="*/ 19 h 350"/>
                    <a:gd name="T34" fmla="*/ 536 w 601"/>
                    <a:gd name="T35" fmla="*/ 34 h 350"/>
                    <a:gd name="T36" fmla="*/ 538 w 601"/>
                    <a:gd name="T37" fmla="*/ 43 h 350"/>
                    <a:gd name="T38" fmla="*/ 538 w 601"/>
                    <a:gd name="T39" fmla="*/ 48 h 350"/>
                    <a:gd name="T40" fmla="*/ 537 w 601"/>
                    <a:gd name="T41" fmla="*/ 50 h 350"/>
                    <a:gd name="T42" fmla="*/ 538 w 601"/>
                    <a:gd name="T43" fmla="*/ 53 h 350"/>
                    <a:gd name="T44" fmla="*/ 543 w 601"/>
                    <a:gd name="T45" fmla="*/ 57 h 350"/>
                    <a:gd name="T46" fmla="*/ 551 w 601"/>
                    <a:gd name="T47" fmla="*/ 64 h 350"/>
                    <a:gd name="T48" fmla="*/ 556 w 601"/>
                    <a:gd name="T49" fmla="*/ 80 h 350"/>
                    <a:gd name="T50" fmla="*/ 563 w 601"/>
                    <a:gd name="T51" fmla="*/ 88 h 350"/>
                    <a:gd name="T52" fmla="*/ 584 w 601"/>
                    <a:gd name="T53" fmla="*/ 101 h 350"/>
                    <a:gd name="T54" fmla="*/ 594 w 601"/>
                    <a:gd name="T55" fmla="*/ 108 h 350"/>
                    <a:gd name="T56" fmla="*/ 600 w 601"/>
                    <a:gd name="T57" fmla="*/ 110 h 350"/>
                    <a:gd name="T58" fmla="*/ 585 w 601"/>
                    <a:gd name="T59" fmla="*/ 114 h 350"/>
                    <a:gd name="T60" fmla="*/ 575 w 601"/>
                    <a:gd name="T61" fmla="*/ 116 h 350"/>
                    <a:gd name="T62" fmla="*/ 566 w 601"/>
                    <a:gd name="T63" fmla="*/ 118 h 350"/>
                    <a:gd name="T64" fmla="*/ 566 w 601"/>
                    <a:gd name="T65" fmla="*/ 116 h 350"/>
                    <a:gd name="T66" fmla="*/ 567 w 601"/>
                    <a:gd name="T67" fmla="*/ 114 h 350"/>
                    <a:gd name="T68" fmla="*/ 561 w 601"/>
                    <a:gd name="T69" fmla="*/ 112 h 350"/>
                    <a:gd name="T70" fmla="*/ 552 w 601"/>
                    <a:gd name="T71" fmla="*/ 111 h 350"/>
                    <a:gd name="T72" fmla="*/ 538 w 601"/>
                    <a:gd name="T73" fmla="*/ 111 h 350"/>
                    <a:gd name="T74" fmla="*/ 518 w 601"/>
                    <a:gd name="T75" fmla="*/ 113 h 350"/>
                    <a:gd name="T76" fmla="*/ 492 w 601"/>
                    <a:gd name="T77" fmla="*/ 114 h 350"/>
                    <a:gd name="T78" fmla="*/ 458 w 601"/>
                    <a:gd name="T79" fmla="*/ 118 h 350"/>
                    <a:gd name="T80" fmla="*/ 413 w 601"/>
                    <a:gd name="T81" fmla="*/ 122 h 350"/>
                    <a:gd name="T82" fmla="*/ 403 w 601"/>
                    <a:gd name="T83" fmla="*/ 125 h 350"/>
                    <a:gd name="T84" fmla="*/ 393 w 601"/>
                    <a:gd name="T85" fmla="*/ 131 h 350"/>
                    <a:gd name="T86" fmla="*/ 377 w 601"/>
                    <a:gd name="T87" fmla="*/ 140 h 350"/>
                    <a:gd name="T88" fmla="*/ 345 w 601"/>
                    <a:gd name="T89" fmla="*/ 162 h 350"/>
                    <a:gd name="T90" fmla="*/ 316 w 601"/>
                    <a:gd name="T91" fmla="*/ 183 h 350"/>
                    <a:gd name="T92" fmla="*/ 313 w 601"/>
                    <a:gd name="T93" fmla="*/ 190 h 350"/>
                    <a:gd name="T94" fmla="*/ 310 w 601"/>
                    <a:gd name="T95" fmla="*/ 200 h 350"/>
                    <a:gd name="T96" fmla="*/ 296 w 601"/>
                    <a:gd name="T97" fmla="*/ 214 h 350"/>
                    <a:gd name="T98" fmla="*/ 282 w 601"/>
                    <a:gd name="T99" fmla="*/ 227 h 350"/>
                    <a:gd name="T100" fmla="*/ 276 w 601"/>
                    <a:gd name="T101" fmla="*/ 246 h 350"/>
                    <a:gd name="T102" fmla="*/ 268 w 601"/>
                    <a:gd name="T103" fmla="*/ 255 h 350"/>
                    <a:gd name="T104" fmla="*/ 262 w 601"/>
                    <a:gd name="T105" fmla="*/ 265 h 350"/>
                    <a:gd name="T106" fmla="*/ 257 w 601"/>
                    <a:gd name="T107" fmla="*/ 286 h 350"/>
                    <a:gd name="T108" fmla="*/ 253 w 601"/>
                    <a:gd name="T109" fmla="*/ 309 h 350"/>
                    <a:gd name="T110" fmla="*/ 247 w 601"/>
                    <a:gd name="T111" fmla="*/ 331 h 350"/>
                    <a:gd name="T112" fmla="*/ 234 w 601"/>
                    <a:gd name="T113" fmla="*/ 349 h 350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601"/>
                    <a:gd name="T172" fmla="*/ 0 h 350"/>
                    <a:gd name="T173" fmla="*/ 601 w 601"/>
                    <a:gd name="T174" fmla="*/ 350 h 350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601" h="350">
                      <a:moveTo>
                        <a:pt x="0" y="97"/>
                      </a:moveTo>
                      <a:lnTo>
                        <a:pt x="20" y="97"/>
                      </a:lnTo>
                      <a:lnTo>
                        <a:pt x="42" y="99"/>
                      </a:lnTo>
                      <a:lnTo>
                        <a:pt x="88" y="100"/>
                      </a:lnTo>
                      <a:lnTo>
                        <a:pt x="136" y="102"/>
                      </a:lnTo>
                      <a:lnTo>
                        <a:pt x="186" y="103"/>
                      </a:lnTo>
                      <a:lnTo>
                        <a:pt x="236" y="104"/>
                      </a:lnTo>
                      <a:lnTo>
                        <a:pt x="285" y="103"/>
                      </a:lnTo>
                      <a:lnTo>
                        <a:pt x="334" y="101"/>
                      </a:lnTo>
                      <a:lnTo>
                        <a:pt x="379" y="97"/>
                      </a:lnTo>
                      <a:lnTo>
                        <a:pt x="389" y="95"/>
                      </a:lnTo>
                      <a:lnTo>
                        <a:pt x="398" y="93"/>
                      </a:lnTo>
                      <a:lnTo>
                        <a:pt x="408" y="90"/>
                      </a:lnTo>
                      <a:lnTo>
                        <a:pt x="417" y="86"/>
                      </a:lnTo>
                      <a:lnTo>
                        <a:pt x="425" y="81"/>
                      </a:lnTo>
                      <a:lnTo>
                        <a:pt x="433" y="76"/>
                      </a:lnTo>
                      <a:lnTo>
                        <a:pt x="449" y="65"/>
                      </a:lnTo>
                      <a:lnTo>
                        <a:pt x="464" y="53"/>
                      </a:lnTo>
                      <a:lnTo>
                        <a:pt x="480" y="41"/>
                      </a:lnTo>
                      <a:lnTo>
                        <a:pt x="495" y="30"/>
                      </a:lnTo>
                      <a:lnTo>
                        <a:pt x="510" y="19"/>
                      </a:lnTo>
                      <a:lnTo>
                        <a:pt x="510" y="16"/>
                      </a:lnTo>
                      <a:lnTo>
                        <a:pt x="511" y="13"/>
                      </a:lnTo>
                      <a:lnTo>
                        <a:pt x="511" y="7"/>
                      </a:lnTo>
                      <a:lnTo>
                        <a:pt x="513" y="4"/>
                      </a:lnTo>
                      <a:lnTo>
                        <a:pt x="514" y="2"/>
                      </a:lnTo>
                      <a:lnTo>
                        <a:pt x="515" y="1"/>
                      </a:lnTo>
                      <a:lnTo>
                        <a:pt x="517" y="0"/>
                      </a:lnTo>
                      <a:lnTo>
                        <a:pt x="520" y="1"/>
                      </a:lnTo>
                      <a:lnTo>
                        <a:pt x="522" y="2"/>
                      </a:lnTo>
                      <a:lnTo>
                        <a:pt x="524" y="4"/>
                      </a:lnTo>
                      <a:lnTo>
                        <a:pt x="525" y="7"/>
                      </a:lnTo>
                      <a:lnTo>
                        <a:pt x="529" y="13"/>
                      </a:lnTo>
                      <a:lnTo>
                        <a:pt x="531" y="19"/>
                      </a:lnTo>
                      <a:lnTo>
                        <a:pt x="534" y="27"/>
                      </a:lnTo>
                      <a:lnTo>
                        <a:pt x="536" y="34"/>
                      </a:lnTo>
                      <a:lnTo>
                        <a:pt x="537" y="39"/>
                      </a:lnTo>
                      <a:lnTo>
                        <a:pt x="538" y="43"/>
                      </a:lnTo>
                      <a:lnTo>
                        <a:pt x="538" y="46"/>
                      </a:lnTo>
                      <a:lnTo>
                        <a:pt x="538" y="48"/>
                      </a:lnTo>
                      <a:lnTo>
                        <a:pt x="538" y="49"/>
                      </a:lnTo>
                      <a:lnTo>
                        <a:pt x="537" y="50"/>
                      </a:lnTo>
                      <a:lnTo>
                        <a:pt x="537" y="51"/>
                      </a:lnTo>
                      <a:lnTo>
                        <a:pt x="538" y="53"/>
                      </a:lnTo>
                      <a:lnTo>
                        <a:pt x="541" y="54"/>
                      </a:lnTo>
                      <a:lnTo>
                        <a:pt x="543" y="57"/>
                      </a:lnTo>
                      <a:lnTo>
                        <a:pt x="547" y="60"/>
                      </a:lnTo>
                      <a:lnTo>
                        <a:pt x="551" y="64"/>
                      </a:lnTo>
                      <a:lnTo>
                        <a:pt x="553" y="75"/>
                      </a:lnTo>
                      <a:lnTo>
                        <a:pt x="556" y="80"/>
                      </a:lnTo>
                      <a:lnTo>
                        <a:pt x="558" y="84"/>
                      </a:lnTo>
                      <a:lnTo>
                        <a:pt x="563" y="88"/>
                      </a:lnTo>
                      <a:lnTo>
                        <a:pt x="570" y="93"/>
                      </a:lnTo>
                      <a:lnTo>
                        <a:pt x="584" y="101"/>
                      </a:lnTo>
                      <a:lnTo>
                        <a:pt x="590" y="105"/>
                      </a:lnTo>
                      <a:lnTo>
                        <a:pt x="594" y="108"/>
                      </a:lnTo>
                      <a:lnTo>
                        <a:pt x="599" y="109"/>
                      </a:lnTo>
                      <a:lnTo>
                        <a:pt x="600" y="110"/>
                      </a:lnTo>
                      <a:lnTo>
                        <a:pt x="591" y="112"/>
                      </a:lnTo>
                      <a:lnTo>
                        <a:pt x="585" y="114"/>
                      </a:lnTo>
                      <a:lnTo>
                        <a:pt x="579" y="115"/>
                      </a:lnTo>
                      <a:lnTo>
                        <a:pt x="575" y="116"/>
                      </a:lnTo>
                      <a:lnTo>
                        <a:pt x="570" y="117"/>
                      </a:lnTo>
                      <a:lnTo>
                        <a:pt x="566" y="118"/>
                      </a:lnTo>
                      <a:lnTo>
                        <a:pt x="566" y="116"/>
                      </a:lnTo>
                      <a:lnTo>
                        <a:pt x="567" y="115"/>
                      </a:lnTo>
                      <a:lnTo>
                        <a:pt x="567" y="114"/>
                      </a:lnTo>
                      <a:lnTo>
                        <a:pt x="565" y="113"/>
                      </a:lnTo>
                      <a:lnTo>
                        <a:pt x="561" y="112"/>
                      </a:lnTo>
                      <a:lnTo>
                        <a:pt x="557" y="112"/>
                      </a:lnTo>
                      <a:lnTo>
                        <a:pt x="552" y="111"/>
                      </a:lnTo>
                      <a:lnTo>
                        <a:pt x="546" y="111"/>
                      </a:lnTo>
                      <a:lnTo>
                        <a:pt x="538" y="111"/>
                      </a:lnTo>
                      <a:lnTo>
                        <a:pt x="529" y="112"/>
                      </a:lnTo>
                      <a:lnTo>
                        <a:pt x="518" y="113"/>
                      </a:lnTo>
                      <a:lnTo>
                        <a:pt x="506" y="113"/>
                      </a:lnTo>
                      <a:lnTo>
                        <a:pt x="492" y="114"/>
                      </a:lnTo>
                      <a:lnTo>
                        <a:pt x="476" y="116"/>
                      </a:lnTo>
                      <a:lnTo>
                        <a:pt x="458" y="118"/>
                      </a:lnTo>
                      <a:lnTo>
                        <a:pt x="436" y="120"/>
                      </a:lnTo>
                      <a:lnTo>
                        <a:pt x="413" y="122"/>
                      </a:lnTo>
                      <a:lnTo>
                        <a:pt x="408" y="123"/>
                      </a:lnTo>
                      <a:lnTo>
                        <a:pt x="403" y="125"/>
                      </a:lnTo>
                      <a:lnTo>
                        <a:pt x="397" y="128"/>
                      </a:lnTo>
                      <a:lnTo>
                        <a:pt x="393" y="131"/>
                      </a:lnTo>
                      <a:lnTo>
                        <a:pt x="382" y="137"/>
                      </a:lnTo>
                      <a:lnTo>
                        <a:pt x="377" y="140"/>
                      </a:lnTo>
                      <a:lnTo>
                        <a:pt x="371" y="142"/>
                      </a:lnTo>
                      <a:lnTo>
                        <a:pt x="345" y="162"/>
                      </a:lnTo>
                      <a:lnTo>
                        <a:pt x="317" y="181"/>
                      </a:lnTo>
                      <a:lnTo>
                        <a:pt x="316" y="183"/>
                      </a:lnTo>
                      <a:lnTo>
                        <a:pt x="314" y="185"/>
                      </a:lnTo>
                      <a:lnTo>
                        <a:pt x="313" y="190"/>
                      </a:lnTo>
                      <a:lnTo>
                        <a:pt x="312" y="195"/>
                      </a:lnTo>
                      <a:lnTo>
                        <a:pt x="310" y="200"/>
                      </a:lnTo>
                      <a:lnTo>
                        <a:pt x="304" y="208"/>
                      </a:lnTo>
                      <a:lnTo>
                        <a:pt x="296" y="214"/>
                      </a:lnTo>
                      <a:lnTo>
                        <a:pt x="289" y="221"/>
                      </a:lnTo>
                      <a:lnTo>
                        <a:pt x="282" y="227"/>
                      </a:lnTo>
                      <a:lnTo>
                        <a:pt x="279" y="236"/>
                      </a:lnTo>
                      <a:lnTo>
                        <a:pt x="276" y="246"/>
                      </a:lnTo>
                      <a:lnTo>
                        <a:pt x="272" y="250"/>
                      </a:lnTo>
                      <a:lnTo>
                        <a:pt x="268" y="255"/>
                      </a:lnTo>
                      <a:lnTo>
                        <a:pt x="264" y="260"/>
                      </a:lnTo>
                      <a:lnTo>
                        <a:pt x="262" y="265"/>
                      </a:lnTo>
                      <a:lnTo>
                        <a:pt x="258" y="274"/>
                      </a:lnTo>
                      <a:lnTo>
                        <a:pt x="257" y="286"/>
                      </a:lnTo>
                      <a:lnTo>
                        <a:pt x="255" y="297"/>
                      </a:lnTo>
                      <a:lnTo>
                        <a:pt x="253" y="309"/>
                      </a:lnTo>
                      <a:lnTo>
                        <a:pt x="250" y="320"/>
                      </a:lnTo>
                      <a:lnTo>
                        <a:pt x="247" y="331"/>
                      </a:lnTo>
                      <a:lnTo>
                        <a:pt x="241" y="341"/>
                      </a:lnTo>
                      <a:lnTo>
                        <a:pt x="234" y="349"/>
                      </a:lnTo>
                    </a:path>
                  </a:pathLst>
                </a:custGeom>
                <a:solidFill>
                  <a:srgbClr val="FF00FF"/>
                </a:solidFill>
                <a:ln w="127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18576" name="Freeform 10"/>
                <p:cNvSpPr>
                  <a:spLocks/>
                </p:cNvSpPr>
                <p:nvPr/>
              </p:nvSpPr>
              <p:spPr bwMode="auto">
                <a:xfrm>
                  <a:off x="4098" y="2234"/>
                  <a:ext cx="276" cy="279"/>
                </a:xfrm>
                <a:custGeom>
                  <a:avLst/>
                  <a:gdLst>
                    <a:gd name="T0" fmla="*/ 108 w 276"/>
                    <a:gd name="T1" fmla="*/ 61 h 279"/>
                    <a:gd name="T2" fmla="*/ 103 w 276"/>
                    <a:gd name="T3" fmla="*/ 45 h 279"/>
                    <a:gd name="T4" fmla="*/ 92 w 276"/>
                    <a:gd name="T5" fmla="*/ 32 h 279"/>
                    <a:gd name="T6" fmla="*/ 66 w 276"/>
                    <a:gd name="T7" fmla="*/ 18 h 279"/>
                    <a:gd name="T8" fmla="*/ 30 w 276"/>
                    <a:gd name="T9" fmla="*/ 5 h 279"/>
                    <a:gd name="T10" fmla="*/ 9 w 276"/>
                    <a:gd name="T11" fmla="*/ 21 h 279"/>
                    <a:gd name="T12" fmla="*/ 1 w 276"/>
                    <a:gd name="T13" fmla="*/ 54 h 279"/>
                    <a:gd name="T14" fmla="*/ 1 w 276"/>
                    <a:gd name="T15" fmla="*/ 89 h 279"/>
                    <a:gd name="T16" fmla="*/ 8 w 276"/>
                    <a:gd name="T17" fmla="*/ 125 h 279"/>
                    <a:gd name="T18" fmla="*/ 27 w 276"/>
                    <a:gd name="T19" fmla="*/ 181 h 279"/>
                    <a:gd name="T20" fmla="*/ 31 w 276"/>
                    <a:gd name="T21" fmla="*/ 185 h 279"/>
                    <a:gd name="T22" fmla="*/ 48 w 276"/>
                    <a:gd name="T23" fmla="*/ 197 h 279"/>
                    <a:gd name="T24" fmla="*/ 72 w 276"/>
                    <a:gd name="T25" fmla="*/ 212 h 279"/>
                    <a:gd name="T26" fmla="*/ 104 w 276"/>
                    <a:gd name="T27" fmla="*/ 229 h 279"/>
                    <a:gd name="T28" fmla="*/ 121 w 276"/>
                    <a:gd name="T29" fmla="*/ 238 h 279"/>
                    <a:gd name="T30" fmla="*/ 135 w 276"/>
                    <a:gd name="T31" fmla="*/ 248 h 279"/>
                    <a:gd name="T32" fmla="*/ 157 w 276"/>
                    <a:gd name="T33" fmla="*/ 261 h 279"/>
                    <a:gd name="T34" fmla="*/ 193 w 276"/>
                    <a:gd name="T35" fmla="*/ 271 h 279"/>
                    <a:gd name="T36" fmla="*/ 231 w 276"/>
                    <a:gd name="T37" fmla="*/ 275 h 279"/>
                    <a:gd name="T38" fmla="*/ 255 w 276"/>
                    <a:gd name="T39" fmla="*/ 267 h 279"/>
                    <a:gd name="T40" fmla="*/ 269 w 276"/>
                    <a:gd name="T41" fmla="*/ 253 h 279"/>
                    <a:gd name="T42" fmla="*/ 275 w 276"/>
                    <a:gd name="T43" fmla="*/ 239 h 279"/>
                    <a:gd name="T44" fmla="*/ 268 w 276"/>
                    <a:gd name="T45" fmla="*/ 203 h 279"/>
                    <a:gd name="T46" fmla="*/ 259 w 276"/>
                    <a:gd name="T47" fmla="*/ 176 h 279"/>
                    <a:gd name="T48" fmla="*/ 247 w 276"/>
                    <a:gd name="T49" fmla="*/ 156 h 279"/>
                    <a:gd name="T50" fmla="*/ 234 w 276"/>
                    <a:gd name="T51" fmla="*/ 138 h 279"/>
                    <a:gd name="T52" fmla="*/ 228 w 276"/>
                    <a:gd name="T53" fmla="*/ 131 h 279"/>
                    <a:gd name="T54" fmla="*/ 226 w 276"/>
                    <a:gd name="T55" fmla="*/ 128 h 279"/>
                    <a:gd name="T56" fmla="*/ 222 w 276"/>
                    <a:gd name="T57" fmla="*/ 118 h 279"/>
                    <a:gd name="T58" fmla="*/ 209 w 276"/>
                    <a:gd name="T59" fmla="*/ 89 h 279"/>
                    <a:gd name="T60" fmla="*/ 204 w 276"/>
                    <a:gd name="T61" fmla="*/ 78 h 279"/>
                    <a:gd name="T62" fmla="*/ 199 w 276"/>
                    <a:gd name="T63" fmla="*/ 71 h 279"/>
                    <a:gd name="T64" fmla="*/ 190 w 276"/>
                    <a:gd name="T65" fmla="*/ 67 h 279"/>
                    <a:gd name="T66" fmla="*/ 173 w 276"/>
                    <a:gd name="T67" fmla="*/ 61 h 279"/>
                    <a:gd name="T68" fmla="*/ 158 w 276"/>
                    <a:gd name="T69" fmla="*/ 52 h 279"/>
                    <a:gd name="T70" fmla="*/ 142 w 276"/>
                    <a:gd name="T71" fmla="*/ 47 h 279"/>
                    <a:gd name="T72" fmla="*/ 116 w 276"/>
                    <a:gd name="T73" fmla="*/ 42 h 279"/>
                    <a:gd name="T74" fmla="*/ 107 w 276"/>
                    <a:gd name="T75" fmla="*/ 40 h 279"/>
                    <a:gd name="T76" fmla="*/ 103 w 276"/>
                    <a:gd name="T77" fmla="*/ 39 h 279"/>
                    <a:gd name="T78" fmla="*/ 93 w 276"/>
                    <a:gd name="T79" fmla="*/ 32 h 279"/>
                    <a:gd name="T80" fmla="*/ 85 w 276"/>
                    <a:gd name="T81" fmla="*/ 26 h 279"/>
                    <a:gd name="T82" fmla="*/ 78 w 276"/>
                    <a:gd name="T83" fmla="*/ 26 h 279"/>
                    <a:gd name="T84" fmla="*/ 68 w 276"/>
                    <a:gd name="T85" fmla="*/ 26 h 27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76"/>
                    <a:gd name="T130" fmla="*/ 0 h 279"/>
                    <a:gd name="T131" fmla="*/ 276 w 276"/>
                    <a:gd name="T132" fmla="*/ 279 h 279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76" h="279">
                      <a:moveTo>
                        <a:pt x="110" y="78"/>
                      </a:moveTo>
                      <a:lnTo>
                        <a:pt x="109" y="70"/>
                      </a:lnTo>
                      <a:lnTo>
                        <a:pt x="108" y="61"/>
                      </a:lnTo>
                      <a:lnTo>
                        <a:pt x="106" y="53"/>
                      </a:lnTo>
                      <a:lnTo>
                        <a:pt x="105" y="49"/>
                      </a:lnTo>
                      <a:lnTo>
                        <a:pt x="103" y="45"/>
                      </a:lnTo>
                      <a:lnTo>
                        <a:pt x="100" y="40"/>
                      </a:lnTo>
                      <a:lnTo>
                        <a:pt x="96" y="36"/>
                      </a:lnTo>
                      <a:lnTo>
                        <a:pt x="92" y="32"/>
                      </a:lnTo>
                      <a:lnTo>
                        <a:pt x="87" y="29"/>
                      </a:lnTo>
                      <a:lnTo>
                        <a:pt x="77" y="23"/>
                      </a:lnTo>
                      <a:lnTo>
                        <a:pt x="66" y="18"/>
                      </a:lnTo>
                      <a:lnTo>
                        <a:pt x="54" y="14"/>
                      </a:lnTo>
                      <a:lnTo>
                        <a:pt x="42" y="10"/>
                      </a:lnTo>
                      <a:lnTo>
                        <a:pt x="30" y="5"/>
                      </a:lnTo>
                      <a:lnTo>
                        <a:pt x="20" y="0"/>
                      </a:lnTo>
                      <a:lnTo>
                        <a:pt x="14" y="10"/>
                      </a:lnTo>
                      <a:lnTo>
                        <a:pt x="9" y="21"/>
                      </a:lnTo>
                      <a:lnTo>
                        <a:pt x="5" y="32"/>
                      </a:lnTo>
                      <a:lnTo>
                        <a:pt x="2" y="43"/>
                      </a:lnTo>
                      <a:lnTo>
                        <a:pt x="1" y="54"/>
                      </a:lnTo>
                      <a:lnTo>
                        <a:pt x="0" y="66"/>
                      </a:lnTo>
                      <a:lnTo>
                        <a:pt x="0" y="78"/>
                      </a:lnTo>
                      <a:lnTo>
                        <a:pt x="1" y="89"/>
                      </a:lnTo>
                      <a:lnTo>
                        <a:pt x="3" y="101"/>
                      </a:lnTo>
                      <a:lnTo>
                        <a:pt x="6" y="113"/>
                      </a:lnTo>
                      <a:lnTo>
                        <a:pt x="8" y="125"/>
                      </a:lnTo>
                      <a:lnTo>
                        <a:pt x="12" y="136"/>
                      </a:lnTo>
                      <a:lnTo>
                        <a:pt x="19" y="159"/>
                      </a:lnTo>
                      <a:lnTo>
                        <a:pt x="27" y="181"/>
                      </a:lnTo>
                      <a:lnTo>
                        <a:pt x="28" y="182"/>
                      </a:lnTo>
                      <a:lnTo>
                        <a:pt x="29" y="183"/>
                      </a:lnTo>
                      <a:lnTo>
                        <a:pt x="31" y="185"/>
                      </a:lnTo>
                      <a:lnTo>
                        <a:pt x="36" y="188"/>
                      </a:lnTo>
                      <a:lnTo>
                        <a:pt x="42" y="192"/>
                      </a:lnTo>
                      <a:lnTo>
                        <a:pt x="48" y="197"/>
                      </a:lnTo>
                      <a:lnTo>
                        <a:pt x="56" y="202"/>
                      </a:lnTo>
                      <a:lnTo>
                        <a:pt x="64" y="207"/>
                      </a:lnTo>
                      <a:lnTo>
                        <a:pt x="72" y="212"/>
                      </a:lnTo>
                      <a:lnTo>
                        <a:pt x="89" y="221"/>
                      </a:lnTo>
                      <a:lnTo>
                        <a:pt x="97" y="225"/>
                      </a:lnTo>
                      <a:lnTo>
                        <a:pt x="104" y="229"/>
                      </a:lnTo>
                      <a:lnTo>
                        <a:pt x="111" y="233"/>
                      </a:lnTo>
                      <a:lnTo>
                        <a:pt x="117" y="236"/>
                      </a:lnTo>
                      <a:lnTo>
                        <a:pt x="121" y="238"/>
                      </a:lnTo>
                      <a:lnTo>
                        <a:pt x="124" y="239"/>
                      </a:lnTo>
                      <a:lnTo>
                        <a:pt x="130" y="244"/>
                      </a:lnTo>
                      <a:lnTo>
                        <a:pt x="135" y="248"/>
                      </a:lnTo>
                      <a:lnTo>
                        <a:pt x="141" y="252"/>
                      </a:lnTo>
                      <a:lnTo>
                        <a:pt x="146" y="255"/>
                      </a:lnTo>
                      <a:lnTo>
                        <a:pt x="157" y="261"/>
                      </a:lnTo>
                      <a:lnTo>
                        <a:pt x="168" y="265"/>
                      </a:lnTo>
                      <a:lnTo>
                        <a:pt x="180" y="268"/>
                      </a:lnTo>
                      <a:lnTo>
                        <a:pt x="193" y="271"/>
                      </a:lnTo>
                      <a:lnTo>
                        <a:pt x="206" y="275"/>
                      </a:lnTo>
                      <a:lnTo>
                        <a:pt x="220" y="278"/>
                      </a:lnTo>
                      <a:lnTo>
                        <a:pt x="231" y="275"/>
                      </a:lnTo>
                      <a:lnTo>
                        <a:pt x="240" y="273"/>
                      </a:lnTo>
                      <a:lnTo>
                        <a:pt x="249" y="270"/>
                      </a:lnTo>
                      <a:lnTo>
                        <a:pt x="255" y="267"/>
                      </a:lnTo>
                      <a:lnTo>
                        <a:pt x="261" y="262"/>
                      </a:lnTo>
                      <a:lnTo>
                        <a:pt x="267" y="256"/>
                      </a:lnTo>
                      <a:lnTo>
                        <a:pt x="269" y="253"/>
                      </a:lnTo>
                      <a:lnTo>
                        <a:pt x="271" y="249"/>
                      </a:lnTo>
                      <a:lnTo>
                        <a:pt x="273" y="244"/>
                      </a:lnTo>
                      <a:lnTo>
                        <a:pt x="275" y="239"/>
                      </a:lnTo>
                      <a:lnTo>
                        <a:pt x="274" y="231"/>
                      </a:lnTo>
                      <a:lnTo>
                        <a:pt x="272" y="222"/>
                      </a:lnTo>
                      <a:lnTo>
                        <a:pt x="268" y="203"/>
                      </a:lnTo>
                      <a:lnTo>
                        <a:pt x="265" y="194"/>
                      </a:lnTo>
                      <a:lnTo>
                        <a:pt x="262" y="184"/>
                      </a:lnTo>
                      <a:lnTo>
                        <a:pt x="259" y="176"/>
                      </a:lnTo>
                      <a:lnTo>
                        <a:pt x="255" y="168"/>
                      </a:lnTo>
                      <a:lnTo>
                        <a:pt x="252" y="162"/>
                      </a:lnTo>
                      <a:lnTo>
                        <a:pt x="247" y="156"/>
                      </a:lnTo>
                      <a:lnTo>
                        <a:pt x="243" y="150"/>
                      </a:lnTo>
                      <a:lnTo>
                        <a:pt x="238" y="144"/>
                      </a:lnTo>
                      <a:lnTo>
                        <a:pt x="234" y="138"/>
                      </a:lnTo>
                      <a:lnTo>
                        <a:pt x="230" y="134"/>
                      </a:lnTo>
                      <a:lnTo>
                        <a:pt x="229" y="132"/>
                      </a:lnTo>
                      <a:lnTo>
                        <a:pt x="228" y="131"/>
                      </a:lnTo>
                      <a:lnTo>
                        <a:pt x="228" y="130"/>
                      </a:lnTo>
                      <a:lnTo>
                        <a:pt x="227" y="130"/>
                      </a:lnTo>
                      <a:lnTo>
                        <a:pt x="226" y="128"/>
                      </a:lnTo>
                      <a:lnTo>
                        <a:pt x="225" y="125"/>
                      </a:lnTo>
                      <a:lnTo>
                        <a:pt x="223" y="121"/>
                      </a:lnTo>
                      <a:lnTo>
                        <a:pt x="222" y="118"/>
                      </a:lnTo>
                      <a:lnTo>
                        <a:pt x="218" y="108"/>
                      </a:lnTo>
                      <a:lnTo>
                        <a:pt x="214" y="99"/>
                      </a:lnTo>
                      <a:lnTo>
                        <a:pt x="209" y="89"/>
                      </a:lnTo>
                      <a:lnTo>
                        <a:pt x="207" y="85"/>
                      </a:lnTo>
                      <a:lnTo>
                        <a:pt x="205" y="81"/>
                      </a:lnTo>
                      <a:lnTo>
                        <a:pt x="204" y="78"/>
                      </a:lnTo>
                      <a:lnTo>
                        <a:pt x="202" y="75"/>
                      </a:lnTo>
                      <a:lnTo>
                        <a:pt x="200" y="72"/>
                      </a:lnTo>
                      <a:lnTo>
                        <a:pt x="199" y="71"/>
                      </a:lnTo>
                      <a:lnTo>
                        <a:pt x="197" y="69"/>
                      </a:lnTo>
                      <a:lnTo>
                        <a:pt x="195" y="68"/>
                      </a:lnTo>
                      <a:lnTo>
                        <a:pt x="190" y="67"/>
                      </a:lnTo>
                      <a:lnTo>
                        <a:pt x="184" y="66"/>
                      </a:lnTo>
                      <a:lnTo>
                        <a:pt x="178" y="65"/>
                      </a:lnTo>
                      <a:lnTo>
                        <a:pt x="173" y="61"/>
                      </a:lnTo>
                      <a:lnTo>
                        <a:pt x="169" y="57"/>
                      </a:lnTo>
                      <a:lnTo>
                        <a:pt x="164" y="54"/>
                      </a:lnTo>
                      <a:lnTo>
                        <a:pt x="158" y="52"/>
                      </a:lnTo>
                      <a:lnTo>
                        <a:pt x="155" y="51"/>
                      </a:lnTo>
                      <a:lnTo>
                        <a:pt x="151" y="50"/>
                      </a:lnTo>
                      <a:lnTo>
                        <a:pt x="142" y="47"/>
                      </a:lnTo>
                      <a:lnTo>
                        <a:pt x="133" y="45"/>
                      </a:lnTo>
                      <a:lnTo>
                        <a:pt x="124" y="43"/>
                      </a:lnTo>
                      <a:lnTo>
                        <a:pt x="116" y="42"/>
                      </a:lnTo>
                      <a:lnTo>
                        <a:pt x="112" y="41"/>
                      </a:lnTo>
                      <a:lnTo>
                        <a:pt x="109" y="40"/>
                      </a:lnTo>
                      <a:lnTo>
                        <a:pt x="107" y="40"/>
                      </a:lnTo>
                      <a:lnTo>
                        <a:pt x="105" y="39"/>
                      </a:lnTo>
                      <a:lnTo>
                        <a:pt x="103" y="39"/>
                      </a:lnTo>
                      <a:lnTo>
                        <a:pt x="99" y="36"/>
                      </a:lnTo>
                      <a:lnTo>
                        <a:pt x="95" y="34"/>
                      </a:lnTo>
                      <a:lnTo>
                        <a:pt x="93" y="32"/>
                      </a:lnTo>
                      <a:lnTo>
                        <a:pt x="90" y="30"/>
                      </a:lnTo>
                      <a:lnTo>
                        <a:pt x="87" y="28"/>
                      </a:lnTo>
                      <a:lnTo>
                        <a:pt x="85" y="26"/>
                      </a:lnTo>
                      <a:lnTo>
                        <a:pt x="83" y="26"/>
                      </a:lnTo>
                      <a:lnTo>
                        <a:pt x="80" y="26"/>
                      </a:lnTo>
                      <a:lnTo>
                        <a:pt x="78" y="26"/>
                      </a:lnTo>
                      <a:lnTo>
                        <a:pt x="75" y="26"/>
                      </a:lnTo>
                      <a:lnTo>
                        <a:pt x="72" y="26"/>
                      </a:lnTo>
                      <a:lnTo>
                        <a:pt x="68" y="26"/>
                      </a:lnTo>
                    </a:path>
                  </a:pathLst>
                </a:custGeom>
                <a:solidFill>
                  <a:srgbClr val="FF7C80"/>
                </a:solidFill>
                <a:ln w="127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</p:grpSp>
        <p:grpSp>
          <p:nvGrpSpPr>
            <p:cNvPr id="27654" name="Group 19"/>
            <p:cNvGrpSpPr>
              <a:grpSpLocks/>
            </p:cNvGrpSpPr>
            <p:nvPr/>
          </p:nvGrpSpPr>
          <p:grpSpPr bwMode="auto">
            <a:xfrm>
              <a:off x="2352" y="2592"/>
              <a:ext cx="646" cy="1009"/>
              <a:chOff x="2352" y="2592"/>
              <a:chExt cx="646" cy="1009"/>
            </a:xfrm>
          </p:grpSpPr>
          <p:sp>
            <p:nvSpPr>
              <p:cNvPr id="18562" name="Freeform 13"/>
              <p:cNvSpPr>
                <a:spLocks/>
              </p:cNvSpPr>
              <p:nvPr/>
            </p:nvSpPr>
            <p:spPr bwMode="auto">
              <a:xfrm>
                <a:off x="2673" y="2592"/>
                <a:ext cx="184" cy="228"/>
              </a:xfrm>
              <a:custGeom>
                <a:avLst/>
                <a:gdLst>
                  <a:gd name="T0" fmla="*/ 80 w 184"/>
                  <a:gd name="T1" fmla="*/ 19 h 228"/>
                  <a:gd name="T2" fmla="*/ 103 w 184"/>
                  <a:gd name="T3" fmla="*/ 7 h 228"/>
                  <a:gd name="T4" fmla="*/ 124 w 184"/>
                  <a:gd name="T5" fmla="*/ 0 h 228"/>
                  <a:gd name="T6" fmla="*/ 145 w 184"/>
                  <a:gd name="T7" fmla="*/ 0 h 228"/>
                  <a:gd name="T8" fmla="*/ 163 w 184"/>
                  <a:gd name="T9" fmla="*/ 5 h 228"/>
                  <a:gd name="T10" fmla="*/ 178 w 184"/>
                  <a:gd name="T11" fmla="*/ 24 h 228"/>
                  <a:gd name="T12" fmla="*/ 183 w 184"/>
                  <a:gd name="T13" fmla="*/ 57 h 228"/>
                  <a:gd name="T14" fmla="*/ 176 w 184"/>
                  <a:gd name="T15" fmla="*/ 89 h 228"/>
                  <a:gd name="T16" fmla="*/ 165 w 184"/>
                  <a:gd name="T17" fmla="*/ 112 h 228"/>
                  <a:gd name="T18" fmla="*/ 144 w 184"/>
                  <a:gd name="T19" fmla="*/ 139 h 228"/>
                  <a:gd name="T20" fmla="*/ 145 w 184"/>
                  <a:gd name="T21" fmla="*/ 158 h 228"/>
                  <a:gd name="T22" fmla="*/ 178 w 184"/>
                  <a:gd name="T23" fmla="*/ 201 h 228"/>
                  <a:gd name="T24" fmla="*/ 171 w 184"/>
                  <a:gd name="T25" fmla="*/ 218 h 228"/>
                  <a:gd name="T26" fmla="*/ 127 w 184"/>
                  <a:gd name="T27" fmla="*/ 168 h 228"/>
                  <a:gd name="T28" fmla="*/ 107 w 184"/>
                  <a:gd name="T29" fmla="*/ 187 h 228"/>
                  <a:gd name="T30" fmla="*/ 80 w 184"/>
                  <a:gd name="T31" fmla="*/ 206 h 228"/>
                  <a:gd name="T32" fmla="*/ 56 w 184"/>
                  <a:gd name="T33" fmla="*/ 223 h 228"/>
                  <a:gd name="T34" fmla="*/ 32 w 184"/>
                  <a:gd name="T35" fmla="*/ 227 h 228"/>
                  <a:gd name="T36" fmla="*/ 13 w 184"/>
                  <a:gd name="T37" fmla="*/ 218 h 228"/>
                  <a:gd name="T38" fmla="*/ 4 w 184"/>
                  <a:gd name="T39" fmla="*/ 195 h 228"/>
                  <a:gd name="T40" fmla="*/ 0 w 184"/>
                  <a:gd name="T41" fmla="*/ 150 h 228"/>
                  <a:gd name="T42" fmla="*/ 11 w 184"/>
                  <a:gd name="T43" fmla="*/ 109 h 228"/>
                  <a:gd name="T44" fmla="*/ 32 w 184"/>
                  <a:gd name="T45" fmla="*/ 72 h 228"/>
                  <a:gd name="T46" fmla="*/ 54 w 184"/>
                  <a:gd name="T47" fmla="*/ 43 h 228"/>
                  <a:gd name="T48" fmla="*/ 67 w 184"/>
                  <a:gd name="T49" fmla="*/ 30 h 228"/>
                  <a:gd name="T50" fmla="*/ 80 w 184"/>
                  <a:gd name="T51" fmla="*/ 19 h 22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84"/>
                  <a:gd name="T79" fmla="*/ 0 h 228"/>
                  <a:gd name="T80" fmla="*/ 184 w 184"/>
                  <a:gd name="T81" fmla="*/ 228 h 228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84" h="228">
                    <a:moveTo>
                      <a:pt x="80" y="19"/>
                    </a:moveTo>
                    <a:lnTo>
                      <a:pt x="103" y="7"/>
                    </a:lnTo>
                    <a:lnTo>
                      <a:pt x="124" y="0"/>
                    </a:lnTo>
                    <a:lnTo>
                      <a:pt x="145" y="0"/>
                    </a:lnTo>
                    <a:lnTo>
                      <a:pt x="163" y="5"/>
                    </a:lnTo>
                    <a:lnTo>
                      <a:pt x="178" y="24"/>
                    </a:lnTo>
                    <a:lnTo>
                      <a:pt x="183" y="57"/>
                    </a:lnTo>
                    <a:lnTo>
                      <a:pt x="176" y="89"/>
                    </a:lnTo>
                    <a:lnTo>
                      <a:pt x="165" y="112"/>
                    </a:lnTo>
                    <a:lnTo>
                      <a:pt x="144" y="139"/>
                    </a:lnTo>
                    <a:lnTo>
                      <a:pt x="145" y="158"/>
                    </a:lnTo>
                    <a:lnTo>
                      <a:pt x="178" y="201"/>
                    </a:lnTo>
                    <a:lnTo>
                      <a:pt x="171" y="218"/>
                    </a:lnTo>
                    <a:lnTo>
                      <a:pt x="127" y="168"/>
                    </a:lnTo>
                    <a:lnTo>
                      <a:pt x="107" y="187"/>
                    </a:lnTo>
                    <a:lnTo>
                      <a:pt x="80" y="206"/>
                    </a:lnTo>
                    <a:lnTo>
                      <a:pt x="56" y="223"/>
                    </a:lnTo>
                    <a:lnTo>
                      <a:pt x="32" y="227"/>
                    </a:lnTo>
                    <a:lnTo>
                      <a:pt x="13" y="218"/>
                    </a:lnTo>
                    <a:lnTo>
                      <a:pt x="4" y="195"/>
                    </a:lnTo>
                    <a:lnTo>
                      <a:pt x="0" y="150"/>
                    </a:lnTo>
                    <a:lnTo>
                      <a:pt x="11" y="109"/>
                    </a:lnTo>
                    <a:lnTo>
                      <a:pt x="32" y="72"/>
                    </a:lnTo>
                    <a:lnTo>
                      <a:pt x="54" y="43"/>
                    </a:lnTo>
                    <a:lnTo>
                      <a:pt x="67" y="30"/>
                    </a:lnTo>
                    <a:lnTo>
                      <a:pt x="80" y="19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63" name="Freeform 14"/>
              <p:cNvSpPr>
                <a:spLocks/>
              </p:cNvSpPr>
              <p:nvPr/>
            </p:nvSpPr>
            <p:spPr bwMode="auto">
              <a:xfrm>
                <a:off x="2352" y="2740"/>
                <a:ext cx="299" cy="246"/>
              </a:xfrm>
              <a:custGeom>
                <a:avLst/>
                <a:gdLst>
                  <a:gd name="T0" fmla="*/ 251 w 299"/>
                  <a:gd name="T1" fmla="*/ 56 h 246"/>
                  <a:gd name="T2" fmla="*/ 274 w 299"/>
                  <a:gd name="T3" fmla="*/ 56 h 246"/>
                  <a:gd name="T4" fmla="*/ 295 w 299"/>
                  <a:gd name="T5" fmla="*/ 62 h 246"/>
                  <a:gd name="T6" fmla="*/ 298 w 299"/>
                  <a:gd name="T7" fmla="*/ 83 h 246"/>
                  <a:gd name="T8" fmla="*/ 282 w 299"/>
                  <a:gd name="T9" fmla="*/ 101 h 246"/>
                  <a:gd name="T10" fmla="*/ 252 w 299"/>
                  <a:gd name="T11" fmla="*/ 106 h 246"/>
                  <a:gd name="T12" fmla="*/ 220 w 299"/>
                  <a:gd name="T13" fmla="*/ 99 h 246"/>
                  <a:gd name="T14" fmla="*/ 160 w 299"/>
                  <a:gd name="T15" fmla="*/ 79 h 246"/>
                  <a:gd name="T16" fmla="*/ 117 w 299"/>
                  <a:gd name="T17" fmla="*/ 62 h 246"/>
                  <a:gd name="T18" fmla="*/ 82 w 299"/>
                  <a:gd name="T19" fmla="*/ 46 h 246"/>
                  <a:gd name="T20" fmla="*/ 52 w 299"/>
                  <a:gd name="T21" fmla="*/ 34 h 246"/>
                  <a:gd name="T22" fmla="*/ 40 w 299"/>
                  <a:gd name="T23" fmla="*/ 28 h 246"/>
                  <a:gd name="T24" fmla="*/ 31 w 299"/>
                  <a:gd name="T25" fmla="*/ 34 h 246"/>
                  <a:gd name="T26" fmla="*/ 36 w 299"/>
                  <a:gd name="T27" fmla="*/ 57 h 246"/>
                  <a:gd name="T28" fmla="*/ 39 w 299"/>
                  <a:gd name="T29" fmla="*/ 89 h 246"/>
                  <a:gd name="T30" fmla="*/ 53 w 299"/>
                  <a:gd name="T31" fmla="*/ 129 h 246"/>
                  <a:gd name="T32" fmla="*/ 64 w 299"/>
                  <a:gd name="T33" fmla="*/ 162 h 246"/>
                  <a:gd name="T34" fmla="*/ 82 w 299"/>
                  <a:gd name="T35" fmla="*/ 190 h 246"/>
                  <a:gd name="T36" fmla="*/ 96 w 299"/>
                  <a:gd name="T37" fmla="*/ 210 h 246"/>
                  <a:gd name="T38" fmla="*/ 103 w 299"/>
                  <a:gd name="T39" fmla="*/ 233 h 246"/>
                  <a:gd name="T40" fmla="*/ 99 w 299"/>
                  <a:gd name="T41" fmla="*/ 245 h 246"/>
                  <a:gd name="T42" fmla="*/ 86 w 299"/>
                  <a:gd name="T43" fmla="*/ 245 h 246"/>
                  <a:gd name="T44" fmla="*/ 60 w 299"/>
                  <a:gd name="T45" fmla="*/ 233 h 246"/>
                  <a:gd name="T46" fmla="*/ 23 w 299"/>
                  <a:gd name="T47" fmla="*/ 231 h 246"/>
                  <a:gd name="T48" fmla="*/ 4 w 299"/>
                  <a:gd name="T49" fmla="*/ 228 h 246"/>
                  <a:gd name="T50" fmla="*/ 0 w 299"/>
                  <a:gd name="T51" fmla="*/ 218 h 246"/>
                  <a:gd name="T52" fmla="*/ 6 w 299"/>
                  <a:gd name="T53" fmla="*/ 210 h 246"/>
                  <a:gd name="T54" fmla="*/ 26 w 299"/>
                  <a:gd name="T55" fmla="*/ 210 h 246"/>
                  <a:gd name="T56" fmla="*/ 56 w 299"/>
                  <a:gd name="T57" fmla="*/ 210 h 246"/>
                  <a:gd name="T58" fmla="*/ 66 w 299"/>
                  <a:gd name="T59" fmla="*/ 205 h 246"/>
                  <a:gd name="T60" fmla="*/ 60 w 299"/>
                  <a:gd name="T61" fmla="*/ 196 h 246"/>
                  <a:gd name="T62" fmla="*/ 45 w 299"/>
                  <a:gd name="T63" fmla="*/ 172 h 246"/>
                  <a:gd name="T64" fmla="*/ 31 w 299"/>
                  <a:gd name="T65" fmla="*/ 143 h 246"/>
                  <a:gd name="T66" fmla="*/ 26 w 299"/>
                  <a:gd name="T67" fmla="*/ 111 h 246"/>
                  <a:gd name="T68" fmla="*/ 14 w 299"/>
                  <a:gd name="T69" fmla="*/ 79 h 246"/>
                  <a:gd name="T70" fmla="*/ 9 w 299"/>
                  <a:gd name="T71" fmla="*/ 48 h 246"/>
                  <a:gd name="T72" fmla="*/ 9 w 299"/>
                  <a:gd name="T73" fmla="*/ 16 h 246"/>
                  <a:gd name="T74" fmla="*/ 14 w 299"/>
                  <a:gd name="T75" fmla="*/ 2 h 246"/>
                  <a:gd name="T76" fmla="*/ 35 w 299"/>
                  <a:gd name="T77" fmla="*/ 0 h 246"/>
                  <a:gd name="T78" fmla="*/ 47 w 299"/>
                  <a:gd name="T79" fmla="*/ 0 h 246"/>
                  <a:gd name="T80" fmla="*/ 69 w 299"/>
                  <a:gd name="T81" fmla="*/ 7 h 246"/>
                  <a:gd name="T82" fmla="*/ 112 w 299"/>
                  <a:gd name="T83" fmla="*/ 20 h 246"/>
                  <a:gd name="T84" fmla="*/ 142 w 299"/>
                  <a:gd name="T85" fmla="*/ 33 h 246"/>
                  <a:gd name="T86" fmla="*/ 183 w 299"/>
                  <a:gd name="T87" fmla="*/ 43 h 246"/>
                  <a:gd name="T88" fmla="*/ 220 w 299"/>
                  <a:gd name="T89" fmla="*/ 51 h 246"/>
                  <a:gd name="T90" fmla="*/ 251 w 299"/>
                  <a:gd name="T91" fmla="*/ 56 h 24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299"/>
                  <a:gd name="T139" fmla="*/ 0 h 246"/>
                  <a:gd name="T140" fmla="*/ 299 w 299"/>
                  <a:gd name="T141" fmla="*/ 246 h 24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299" h="246">
                    <a:moveTo>
                      <a:pt x="251" y="56"/>
                    </a:moveTo>
                    <a:lnTo>
                      <a:pt x="274" y="56"/>
                    </a:lnTo>
                    <a:lnTo>
                      <a:pt x="295" y="62"/>
                    </a:lnTo>
                    <a:lnTo>
                      <a:pt x="298" y="83"/>
                    </a:lnTo>
                    <a:lnTo>
                      <a:pt x="282" y="101"/>
                    </a:lnTo>
                    <a:lnTo>
                      <a:pt x="252" y="106"/>
                    </a:lnTo>
                    <a:lnTo>
                      <a:pt x="220" y="99"/>
                    </a:lnTo>
                    <a:lnTo>
                      <a:pt x="160" y="79"/>
                    </a:lnTo>
                    <a:lnTo>
                      <a:pt x="117" y="62"/>
                    </a:lnTo>
                    <a:lnTo>
                      <a:pt x="82" y="46"/>
                    </a:lnTo>
                    <a:lnTo>
                      <a:pt x="52" y="34"/>
                    </a:lnTo>
                    <a:lnTo>
                      <a:pt x="40" y="28"/>
                    </a:lnTo>
                    <a:lnTo>
                      <a:pt x="31" y="34"/>
                    </a:lnTo>
                    <a:lnTo>
                      <a:pt x="36" y="57"/>
                    </a:lnTo>
                    <a:lnTo>
                      <a:pt x="39" y="89"/>
                    </a:lnTo>
                    <a:lnTo>
                      <a:pt x="53" y="129"/>
                    </a:lnTo>
                    <a:lnTo>
                      <a:pt x="64" y="162"/>
                    </a:lnTo>
                    <a:lnTo>
                      <a:pt x="82" y="190"/>
                    </a:lnTo>
                    <a:lnTo>
                      <a:pt x="96" y="210"/>
                    </a:lnTo>
                    <a:lnTo>
                      <a:pt x="103" y="233"/>
                    </a:lnTo>
                    <a:lnTo>
                      <a:pt x="99" y="245"/>
                    </a:lnTo>
                    <a:lnTo>
                      <a:pt x="86" y="245"/>
                    </a:lnTo>
                    <a:lnTo>
                      <a:pt x="60" y="233"/>
                    </a:lnTo>
                    <a:lnTo>
                      <a:pt x="23" y="231"/>
                    </a:lnTo>
                    <a:lnTo>
                      <a:pt x="4" y="228"/>
                    </a:lnTo>
                    <a:lnTo>
                      <a:pt x="0" y="218"/>
                    </a:lnTo>
                    <a:lnTo>
                      <a:pt x="6" y="210"/>
                    </a:lnTo>
                    <a:lnTo>
                      <a:pt x="26" y="210"/>
                    </a:lnTo>
                    <a:lnTo>
                      <a:pt x="56" y="210"/>
                    </a:lnTo>
                    <a:lnTo>
                      <a:pt x="66" y="205"/>
                    </a:lnTo>
                    <a:lnTo>
                      <a:pt x="60" y="196"/>
                    </a:lnTo>
                    <a:lnTo>
                      <a:pt x="45" y="172"/>
                    </a:lnTo>
                    <a:lnTo>
                      <a:pt x="31" y="143"/>
                    </a:lnTo>
                    <a:lnTo>
                      <a:pt x="26" y="111"/>
                    </a:lnTo>
                    <a:lnTo>
                      <a:pt x="14" y="79"/>
                    </a:lnTo>
                    <a:lnTo>
                      <a:pt x="9" y="48"/>
                    </a:lnTo>
                    <a:lnTo>
                      <a:pt x="9" y="16"/>
                    </a:lnTo>
                    <a:lnTo>
                      <a:pt x="14" y="2"/>
                    </a:lnTo>
                    <a:lnTo>
                      <a:pt x="35" y="0"/>
                    </a:lnTo>
                    <a:lnTo>
                      <a:pt x="47" y="0"/>
                    </a:lnTo>
                    <a:lnTo>
                      <a:pt x="69" y="7"/>
                    </a:lnTo>
                    <a:lnTo>
                      <a:pt x="112" y="20"/>
                    </a:lnTo>
                    <a:lnTo>
                      <a:pt x="142" y="33"/>
                    </a:lnTo>
                    <a:lnTo>
                      <a:pt x="183" y="43"/>
                    </a:lnTo>
                    <a:lnTo>
                      <a:pt x="220" y="51"/>
                    </a:lnTo>
                    <a:lnTo>
                      <a:pt x="251" y="56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64" name="Freeform 15"/>
              <p:cNvSpPr>
                <a:spLocks/>
              </p:cNvSpPr>
              <p:nvPr/>
            </p:nvSpPr>
            <p:spPr bwMode="auto">
              <a:xfrm>
                <a:off x="2754" y="2828"/>
                <a:ext cx="244" cy="270"/>
              </a:xfrm>
              <a:custGeom>
                <a:avLst/>
                <a:gdLst>
                  <a:gd name="T0" fmla="*/ 39 w 244"/>
                  <a:gd name="T1" fmla="*/ 12 h 270"/>
                  <a:gd name="T2" fmla="*/ 23 w 244"/>
                  <a:gd name="T3" fmla="*/ 0 h 270"/>
                  <a:gd name="T4" fmla="*/ 9 w 244"/>
                  <a:gd name="T5" fmla="*/ 3 h 270"/>
                  <a:gd name="T6" fmla="*/ 0 w 244"/>
                  <a:gd name="T7" fmla="*/ 17 h 270"/>
                  <a:gd name="T8" fmla="*/ 2 w 244"/>
                  <a:gd name="T9" fmla="*/ 37 h 270"/>
                  <a:gd name="T10" fmla="*/ 13 w 244"/>
                  <a:gd name="T11" fmla="*/ 46 h 270"/>
                  <a:gd name="T12" fmla="*/ 39 w 244"/>
                  <a:gd name="T13" fmla="*/ 54 h 270"/>
                  <a:gd name="T14" fmla="*/ 78 w 244"/>
                  <a:gd name="T15" fmla="*/ 55 h 270"/>
                  <a:gd name="T16" fmla="*/ 131 w 244"/>
                  <a:gd name="T17" fmla="*/ 59 h 270"/>
                  <a:gd name="T18" fmla="*/ 191 w 244"/>
                  <a:gd name="T19" fmla="*/ 59 h 270"/>
                  <a:gd name="T20" fmla="*/ 209 w 244"/>
                  <a:gd name="T21" fmla="*/ 59 h 270"/>
                  <a:gd name="T22" fmla="*/ 220 w 244"/>
                  <a:gd name="T23" fmla="*/ 68 h 270"/>
                  <a:gd name="T24" fmla="*/ 217 w 244"/>
                  <a:gd name="T25" fmla="*/ 86 h 270"/>
                  <a:gd name="T26" fmla="*/ 207 w 244"/>
                  <a:gd name="T27" fmla="*/ 102 h 270"/>
                  <a:gd name="T28" fmla="*/ 190 w 244"/>
                  <a:gd name="T29" fmla="*/ 124 h 270"/>
                  <a:gd name="T30" fmla="*/ 168 w 244"/>
                  <a:gd name="T31" fmla="*/ 147 h 270"/>
                  <a:gd name="T32" fmla="*/ 144 w 244"/>
                  <a:gd name="T33" fmla="*/ 161 h 270"/>
                  <a:gd name="T34" fmla="*/ 118 w 244"/>
                  <a:gd name="T35" fmla="*/ 179 h 270"/>
                  <a:gd name="T36" fmla="*/ 95 w 244"/>
                  <a:gd name="T37" fmla="*/ 185 h 270"/>
                  <a:gd name="T38" fmla="*/ 79 w 244"/>
                  <a:gd name="T39" fmla="*/ 204 h 270"/>
                  <a:gd name="T40" fmla="*/ 86 w 244"/>
                  <a:gd name="T41" fmla="*/ 217 h 270"/>
                  <a:gd name="T42" fmla="*/ 105 w 244"/>
                  <a:gd name="T43" fmla="*/ 225 h 270"/>
                  <a:gd name="T44" fmla="*/ 139 w 244"/>
                  <a:gd name="T45" fmla="*/ 236 h 270"/>
                  <a:gd name="T46" fmla="*/ 156 w 244"/>
                  <a:gd name="T47" fmla="*/ 255 h 270"/>
                  <a:gd name="T48" fmla="*/ 168 w 244"/>
                  <a:gd name="T49" fmla="*/ 269 h 270"/>
                  <a:gd name="T50" fmla="*/ 177 w 244"/>
                  <a:gd name="T51" fmla="*/ 262 h 270"/>
                  <a:gd name="T52" fmla="*/ 177 w 244"/>
                  <a:gd name="T53" fmla="*/ 245 h 270"/>
                  <a:gd name="T54" fmla="*/ 161 w 244"/>
                  <a:gd name="T55" fmla="*/ 230 h 270"/>
                  <a:gd name="T56" fmla="*/ 138 w 244"/>
                  <a:gd name="T57" fmla="*/ 218 h 270"/>
                  <a:gd name="T58" fmla="*/ 116 w 244"/>
                  <a:gd name="T59" fmla="*/ 213 h 270"/>
                  <a:gd name="T60" fmla="*/ 109 w 244"/>
                  <a:gd name="T61" fmla="*/ 202 h 270"/>
                  <a:gd name="T62" fmla="*/ 139 w 244"/>
                  <a:gd name="T63" fmla="*/ 189 h 270"/>
                  <a:gd name="T64" fmla="*/ 174 w 244"/>
                  <a:gd name="T65" fmla="*/ 167 h 270"/>
                  <a:gd name="T66" fmla="*/ 196 w 244"/>
                  <a:gd name="T67" fmla="*/ 153 h 270"/>
                  <a:gd name="T68" fmla="*/ 213 w 244"/>
                  <a:gd name="T69" fmla="*/ 138 h 270"/>
                  <a:gd name="T70" fmla="*/ 230 w 244"/>
                  <a:gd name="T71" fmla="*/ 107 h 270"/>
                  <a:gd name="T72" fmla="*/ 242 w 244"/>
                  <a:gd name="T73" fmla="*/ 83 h 270"/>
                  <a:gd name="T74" fmla="*/ 243 w 244"/>
                  <a:gd name="T75" fmla="*/ 55 h 270"/>
                  <a:gd name="T76" fmla="*/ 233 w 244"/>
                  <a:gd name="T77" fmla="*/ 42 h 270"/>
                  <a:gd name="T78" fmla="*/ 217 w 244"/>
                  <a:gd name="T79" fmla="*/ 37 h 270"/>
                  <a:gd name="T80" fmla="*/ 165 w 244"/>
                  <a:gd name="T81" fmla="*/ 40 h 270"/>
                  <a:gd name="T82" fmla="*/ 109 w 244"/>
                  <a:gd name="T83" fmla="*/ 37 h 270"/>
                  <a:gd name="T84" fmla="*/ 65 w 244"/>
                  <a:gd name="T85" fmla="*/ 32 h 270"/>
                  <a:gd name="T86" fmla="*/ 45 w 244"/>
                  <a:gd name="T87" fmla="*/ 23 h 270"/>
                  <a:gd name="T88" fmla="*/ 39 w 244"/>
                  <a:gd name="T89" fmla="*/ 12 h 27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44"/>
                  <a:gd name="T136" fmla="*/ 0 h 270"/>
                  <a:gd name="T137" fmla="*/ 244 w 244"/>
                  <a:gd name="T138" fmla="*/ 270 h 27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44" h="270">
                    <a:moveTo>
                      <a:pt x="39" y="12"/>
                    </a:moveTo>
                    <a:lnTo>
                      <a:pt x="23" y="0"/>
                    </a:lnTo>
                    <a:lnTo>
                      <a:pt x="9" y="3"/>
                    </a:lnTo>
                    <a:lnTo>
                      <a:pt x="0" y="17"/>
                    </a:lnTo>
                    <a:lnTo>
                      <a:pt x="2" y="37"/>
                    </a:lnTo>
                    <a:lnTo>
                      <a:pt x="13" y="46"/>
                    </a:lnTo>
                    <a:lnTo>
                      <a:pt x="39" y="54"/>
                    </a:lnTo>
                    <a:lnTo>
                      <a:pt x="78" y="55"/>
                    </a:lnTo>
                    <a:lnTo>
                      <a:pt x="131" y="59"/>
                    </a:lnTo>
                    <a:lnTo>
                      <a:pt x="191" y="59"/>
                    </a:lnTo>
                    <a:lnTo>
                      <a:pt x="209" y="59"/>
                    </a:lnTo>
                    <a:lnTo>
                      <a:pt x="220" y="68"/>
                    </a:lnTo>
                    <a:lnTo>
                      <a:pt x="217" y="86"/>
                    </a:lnTo>
                    <a:lnTo>
                      <a:pt x="207" y="102"/>
                    </a:lnTo>
                    <a:lnTo>
                      <a:pt x="190" y="124"/>
                    </a:lnTo>
                    <a:lnTo>
                      <a:pt x="168" y="147"/>
                    </a:lnTo>
                    <a:lnTo>
                      <a:pt x="144" y="161"/>
                    </a:lnTo>
                    <a:lnTo>
                      <a:pt x="118" y="179"/>
                    </a:lnTo>
                    <a:lnTo>
                      <a:pt x="95" y="185"/>
                    </a:lnTo>
                    <a:lnTo>
                      <a:pt x="79" y="204"/>
                    </a:lnTo>
                    <a:lnTo>
                      <a:pt x="86" y="217"/>
                    </a:lnTo>
                    <a:lnTo>
                      <a:pt x="105" y="225"/>
                    </a:lnTo>
                    <a:lnTo>
                      <a:pt x="139" y="236"/>
                    </a:lnTo>
                    <a:lnTo>
                      <a:pt x="156" y="255"/>
                    </a:lnTo>
                    <a:lnTo>
                      <a:pt x="168" y="269"/>
                    </a:lnTo>
                    <a:lnTo>
                      <a:pt x="177" y="262"/>
                    </a:lnTo>
                    <a:lnTo>
                      <a:pt x="177" y="245"/>
                    </a:lnTo>
                    <a:lnTo>
                      <a:pt x="161" y="230"/>
                    </a:lnTo>
                    <a:lnTo>
                      <a:pt x="138" y="218"/>
                    </a:lnTo>
                    <a:lnTo>
                      <a:pt x="116" y="213"/>
                    </a:lnTo>
                    <a:lnTo>
                      <a:pt x="109" y="202"/>
                    </a:lnTo>
                    <a:lnTo>
                      <a:pt x="139" y="189"/>
                    </a:lnTo>
                    <a:lnTo>
                      <a:pt x="174" y="167"/>
                    </a:lnTo>
                    <a:lnTo>
                      <a:pt x="196" y="153"/>
                    </a:lnTo>
                    <a:lnTo>
                      <a:pt x="213" y="138"/>
                    </a:lnTo>
                    <a:lnTo>
                      <a:pt x="230" y="107"/>
                    </a:lnTo>
                    <a:lnTo>
                      <a:pt x="242" y="83"/>
                    </a:lnTo>
                    <a:lnTo>
                      <a:pt x="243" y="55"/>
                    </a:lnTo>
                    <a:lnTo>
                      <a:pt x="233" y="42"/>
                    </a:lnTo>
                    <a:lnTo>
                      <a:pt x="217" y="37"/>
                    </a:lnTo>
                    <a:lnTo>
                      <a:pt x="165" y="40"/>
                    </a:lnTo>
                    <a:lnTo>
                      <a:pt x="109" y="37"/>
                    </a:lnTo>
                    <a:lnTo>
                      <a:pt x="65" y="32"/>
                    </a:lnTo>
                    <a:lnTo>
                      <a:pt x="45" y="23"/>
                    </a:lnTo>
                    <a:lnTo>
                      <a:pt x="39" y="1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65" name="Freeform 16"/>
              <p:cNvSpPr>
                <a:spLocks/>
              </p:cNvSpPr>
              <p:nvPr/>
            </p:nvSpPr>
            <p:spPr bwMode="auto">
              <a:xfrm>
                <a:off x="2588" y="3076"/>
                <a:ext cx="160" cy="519"/>
              </a:xfrm>
              <a:custGeom>
                <a:avLst/>
                <a:gdLst>
                  <a:gd name="T0" fmla="*/ 138 w 158"/>
                  <a:gd name="T1" fmla="*/ 0 h 524"/>
                  <a:gd name="T2" fmla="*/ 105 w 158"/>
                  <a:gd name="T3" fmla="*/ 14 h 524"/>
                  <a:gd name="T4" fmla="*/ 69 w 158"/>
                  <a:gd name="T5" fmla="*/ 52 h 524"/>
                  <a:gd name="T6" fmla="*/ 21 w 158"/>
                  <a:gd name="T7" fmla="*/ 106 h 524"/>
                  <a:gd name="T8" fmla="*/ 0 w 158"/>
                  <a:gd name="T9" fmla="*/ 159 h 524"/>
                  <a:gd name="T10" fmla="*/ 6 w 158"/>
                  <a:gd name="T11" fmla="*/ 191 h 524"/>
                  <a:gd name="T12" fmla="*/ 53 w 158"/>
                  <a:gd name="T13" fmla="*/ 196 h 524"/>
                  <a:gd name="T14" fmla="*/ 70 w 158"/>
                  <a:gd name="T15" fmla="*/ 172 h 524"/>
                  <a:gd name="T16" fmla="*/ 79 w 158"/>
                  <a:gd name="T17" fmla="*/ 134 h 524"/>
                  <a:gd name="T18" fmla="*/ 88 w 158"/>
                  <a:gd name="T19" fmla="*/ 97 h 524"/>
                  <a:gd name="T20" fmla="*/ 100 w 158"/>
                  <a:gd name="T21" fmla="*/ 64 h 524"/>
                  <a:gd name="T22" fmla="*/ 118 w 158"/>
                  <a:gd name="T23" fmla="*/ 46 h 524"/>
                  <a:gd name="T24" fmla="*/ 125 w 158"/>
                  <a:gd name="T25" fmla="*/ 57 h 524"/>
                  <a:gd name="T26" fmla="*/ 117 w 158"/>
                  <a:gd name="T27" fmla="*/ 117 h 524"/>
                  <a:gd name="T28" fmla="*/ 96 w 158"/>
                  <a:gd name="T29" fmla="*/ 191 h 524"/>
                  <a:gd name="T30" fmla="*/ 82 w 158"/>
                  <a:gd name="T31" fmla="*/ 247 h 524"/>
                  <a:gd name="T32" fmla="*/ 53 w 158"/>
                  <a:gd name="T33" fmla="*/ 312 h 524"/>
                  <a:gd name="T34" fmla="*/ 30 w 158"/>
                  <a:gd name="T35" fmla="*/ 356 h 524"/>
                  <a:gd name="T36" fmla="*/ 9 w 158"/>
                  <a:gd name="T37" fmla="*/ 366 h 524"/>
                  <a:gd name="T38" fmla="*/ 6 w 158"/>
                  <a:gd name="T39" fmla="*/ 376 h 524"/>
                  <a:gd name="T40" fmla="*/ 39 w 158"/>
                  <a:gd name="T41" fmla="*/ 409 h 524"/>
                  <a:gd name="T42" fmla="*/ 92 w 158"/>
                  <a:gd name="T43" fmla="*/ 463 h 524"/>
                  <a:gd name="T44" fmla="*/ 112 w 158"/>
                  <a:gd name="T45" fmla="*/ 523 h 524"/>
                  <a:gd name="T46" fmla="*/ 125 w 158"/>
                  <a:gd name="T47" fmla="*/ 523 h 524"/>
                  <a:gd name="T48" fmla="*/ 127 w 158"/>
                  <a:gd name="T49" fmla="*/ 487 h 524"/>
                  <a:gd name="T50" fmla="*/ 114 w 158"/>
                  <a:gd name="T51" fmla="*/ 444 h 524"/>
                  <a:gd name="T52" fmla="*/ 86 w 158"/>
                  <a:gd name="T53" fmla="*/ 412 h 524"/>
                  <a:gd name="T54" fmla="*/ 69 w 158"/>
                  <a:gd name="T55" fmla="*/ 393 h 524"/>
                  <a:gd name="T56" fmla="*/ 65 w 158"/>
                  <a:gd name="T57" fmla="*/ 370 h 524"/>
                  <a:gd name="T58" fmla="*/ 75 w 158"/>
                  <a:gd name="T59" fmla="*/ 330 h 524"/>
                  <a:gd name="T60" fmla="*/ 100 w 158"/>
                  <a:gd name="T61" fmla="*/ 279 h 524"/>
                  <a:gd name="T62" fmla="*/ 129 w 158"/>
                  <a:gd name="T63" fmla="*/ 208 h 524"/>
                  <a:gd name="T64" fmla="*/ 144 w 158"/>
                  <a:gd name="T65" fmla="*/ 145 h 524"/>
                  <a:gd name="T66" fmla="*/ 157 w 158"/>
                  <a:gd name="T67" fmla="*/ 80 h 524"/>
                  <a:gd name="T68" fmla="*/ 157 w 158"/>
                  <a:gd name="T69" fmla="*/ 38 h 524"/>
                  <a:gd name="T70" fmla="*/ 151 w 158"/>
                  <a:gd name="T71" fmla="*/ 9 h 524"/>
                  <a:gd name="T72" fmla="*/ 138 w 158"/>
                  <a:gd name="T73" fmla="*/ 0 h 524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58"/>
                  <a:gd name="T112" fmla="*/ 0 h 524"/>
                  <a:gd name="T113" fmla="*/ 158 w 158"/>
                  <a:gd name="T114" fmla="*/ 524 h 524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58" h="524">
                    <a:moveTo>
                      <a:pt x="138" y="0"/>
                    </a:moveTo>
                    <a:lnTo>
                      <a:pt x="105" y="14"/>
                    </a:lnTo>
                    <a:lnTo>
                      <a:pt x="69" y="52"/>
                    </a:lnTo>
                    <a:lnTo>
                      <a:pt x="21" y="106"/>
                    </a:lnTo>
                    <a:lnTo>
                      <a:pt x="0" y="159"/>
                    </a:lnTo>
                    <a:lnTo>
                      <a:pt x="6" y="191"/>
                    </a:lnTo>
                    <a:lnTo>
                      <a:pt x="53" y="196"/>
                    </a:lnTo>
                    <a:lnTo>
                      <a:pt x="70" y="172"/>
                    </a:lnTo>
                    <a:lnTo>
                      <a:pt x="79" y="134"/>
                    </a:lnTo>
                    <a:lnTo>
                      <a:pt x="88" y="97"/>
                    </a:lnTo>
                    <a:lnTo>
                      <a:pt x="100" y="64"/>
                    </a:lnTo>
                    <a:lnTo>
                      <a:pt x="118" y="46"/>
                    </a:lnTo>
                    <a:lnTo>
                      <a:pt x="125" y="57"/>
                    </a:lnTo>
                    <a:lnTo>
                      <a:pt x="117" y="117"/>
                    </a:lnTo>
                    <a:lnTo>
                      <a:pt x="96" y="191"/>
                    </a:lnTo>
                    <a:lnTo>
                      <a:pt x="82" y="247"/>
                    </a:lnTo>
                    <a:lnTo>
                      <a:pt x="53" y="312"/>
                    </a:lnTo>
                    <a:lnTo>
                      <a:pt x="30" y="356"/>
                    </a:lnTo>
                    <a:lnTo>
                      <a:pt x="9" y="366"/>
                    </a:lnTo>
                    <a:lnTo>
                      <a:pt x="6" y="376"/>
                    </a:lnTo>
                    <a:lnTo>
                      <a:pt x="39" y="409"/>
                    </a:lnTo>
                    <a:lnTo>
                      <a:pt x="92" y="463"/>
                    </a:lnTo>
                    <a:lnTo>
                      <a:pt x="112" y="523"/>
                    </a:lnTo>
                    <a:lnTo>
                      <a:pt x="125" y="523"/>
                    </a:lnTo>
                    <a:lnTo>
                      <a:pt x="127" y="487"/>
                    </a:lnTo>
                    <a:lnTo>
                      <a:pt x="114" y="444"/>
                    </a:lnTo>
                    <a:lnTo>
                      <a:pt x="86" y="412"/>
                    </a:lnTo>
                    <a:lnTo>
                      <a:pt x="69" y="393"/>
                    </a:lnTo>
                    <a:lnTo>
                      <a:pt x="65" y="370"/>
                    </a:lnTo>
                    <a:lnTo>
                      <a:pt x="75" y="330"/>
                    </a:lnTo>
                    <a:lnTo>
                      <a:pt x="100" y="279"/>
                    </a:lnTo>
                    <a:lnTo>
                      <a:pt x="129" y="208"/>
                    </a:lnTo>
                    <a:lnTo>
                      <a:pt x="144" y="145"/>
                    </a:lnTo>
                    <a:lnTo>
                      <a:pt x="157" y="80"/>
                    </a:lnTo>
                    <a:lnTo>
                      <a:pt x="157" y="38"/>
                    </a:lnTo>
                    <a:lnTo>
                      <a:pt x="151" y="9"/>
                    </a:lnTo>
                    <a:lnTo>
                      <a:pt x="138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66" name="Freeform 17"/>
              <p:cNvSpPr>
                <a:spLocks/>
              </p:cNvSpPr>
              <p:nvPr/>
            </p:nvSpPr>
            <p:spPr bwMode="auto">
              <a:xfrm>
                <a:off x="2623" y="3107"/>
                <a:ext cx="311" cy="409"/>
              </a:xfrm>
              <a:custGeom>
                <a:avLst/>
                <a:gdLst>
                  <a:gd name="T0" fmla="*/ 150 w 311"/>
                  <a:gd name="T1" fmla="*/ 19 h 409"/>
                  <a:gd name="T2" fmla="*/ 125 w 311"/>
                  <a:gd name="T3" fmla="*/ 29 h 409"/>
                  <a:gd name="T4" fmla="*/ 91 w 311"/>
                  <a:gd name="T5" fmla="*/ 46 h 409"/>
                  <a:gd name="T6" fmla="*/ 59 w 311"/>
                  <a:gd name="T7" fmla="*/ 62 h 409"/>
                  <a:gd name="T8" fmla="*/ 11 w 311"/>
                  <a:gd name="T9" fmla="*/ 90 h 409"/>
                  <a:gd name="T10" fmla="*/ 0 w 311"/>
                  <a:gd name="T11" fmla="*/ 122 h 409"/>
                  <a:gd name="T12" fmla="*/ 7 w 311"/>
                  <a:gd name="T13" fmla="*/ 173 h 409"/>
                  <a:gd name="T14" fmla="*/ 43 w 311"/>
                  <a:gd name="T15" fmla="*/ 177 h 409"/>
                  <a:gd name="T16" fmla="*/ 68 w 311"/>
                  <a:gd name="T17" fmla="*/ 162 h 409"/>
                  <a:gd name="T18" fmla="*/ 94 w 311"/>
                  <a:gd name="T19" fmla="*/ 127 h 409"/>
                  <a:gd name="T20" fmla="*/ 115 w 311"/>
                  <a:gd name="T21" fmla="*/ 90 h 409"/>
                  <a:gd name="T22" fmla="*/ 137 w 311"/>
                  <a:gd name="T23" fmla="*/ 71 h 409"/>
                  <a:gd name="T24" fmla="*/ 158 w 311"/>
                  <a:gd name="T25" fmla="*/ 62 h 409"/>
                  <a:gd name="T26" fmla="*/ 180 w 311"/>
                  <a:gd name="T27" fmla="*/ 57 h 409"/>
                  <a:gd name="T28" fmla="*/ 193 w 311"/>
                  <a:gd name="T29" fmla="*/ 69 h 409"/>
                  <a:gd name="T30" fmla="*/ 194 w 311"/>
                  <a:gd name="T31" fmla="*/ 108 h 409"/>
                  <a:gd name="T32" fmla="*/ 185 w 311"/>
                  <a:gd name="T33" fmla="*/ 214 h 409"/>
                  <a:gd name="T34" fmla="*/ 173 w 311"/>
                  <a:gd name="T35" fmla="*/ 274 h 409"/>
                  <a:gd name="T36" fmla="*/ 160 w 311"/>
                  <a:gd name="T37" fmla="*/ 311 h 409"/>
                  <a:gd name="T38" fmla="*/ 156 w 311"/>
                  <a:gd name="T39" fmla="*/ 334 h 409"/>
                  <a:gd name="T40" fmla="*/ 158 w 311"/>
                  <a:gd name="T41" fmla="*/ 348 h 409"/>
                  <a:gd name="T42" fmla="*/ 180 w 311"/>
                  <a:gd name="T43" fmla="*/ 352 h 409"/>
                  <a:gd name="T44" fmla="*/ 219 w 311"/>
                  <a:gd name="T45" fmla="*/ 361 h 409"/>
                  <a:gd name="T46" fmla="*/ 267 w 311"/>
                  <a:gd name="T47" fmla="*/ 381 h 409"/>
                  <a:gd name="T48" fmla="*/ 288 w 311"/>
                  <a:gd name="T49" fmla="*/ 408 h 409"/>
                  <a:gd name="T50" fmla="*/ 306 w 311"/>
                  <a:gd name="T51" fmla="*/ 408 h 409"/>
                  <a:gd name="T52" fmla="*/ 310 w 311"/>
                  <a:gd name="T53" fmla="*/ 390 h 409"/>
                  <a:gd name="T54" fmla="*/ 293 w 311"/>
                  <a:gd name="T55" fmla="*/ 365 h 409"/>
                  <a:gd name="T56" fmla="*/ 263 w 311"/>
                  <a:gd name="T57" fmla="*/ 346 h 409"/>
                  <a:gd name="T58" fmla="*/ 229 w 311"/>
                  <a:gd name="T59" fmla="*/ 332 h 409"/>
                  <a:gd name="T60" fmla="*/ 197 w 311"/>
                  <a:gd name="T61" fmla="*/ 323 h 409"/>
                  <a:gd name="T62" fmla="*/ 190 w 311"/>
                  <a:gd name="T63" fmla="*/ 316 h 409"/>
                  <a:gd name="T64" fmla="*/ 199 w 311"/>
                  <a:gd name="T65" fmla="*/ 282 h 409"/>
                  <a:gd name="T66" fmla="*/ 214 w 311"/>
                  <a:gd name="T67" fmla="*/ 224 h 409"/>
                  <a:gd name="T68" fmla="*/ 220 w 311"/>
                  <a:gd name="T69" fmla="*/ 191 h 409"/>
                  <a:gd name="T70" fmla="*/ 227 w 311"/>
                  <a:gd name="T71" fmla="*/ 134 h 409"/>
                  <a:gd name="T72" fmla="*/ 227 w 311"/>
                  <a:gd name="T73" fmla="*/ 74 h 409"/>
                  <a:gd name="T74" fmla="*/ 224 w 311"/>
                  <a:gd name="T75" fmla="*/ 29 h 409"/>
                  <a:gd name="T76" fmla="*/ 216 w 311"/>
                  <a:gd name="T77" fmla="*/ 9 h 409"/>
                  <a:gd name="T78" fmla="*/ 203 w 311"/>
                  <a:gd name="T79" fmla="*/ 0 h 409"/>
                  <a:gd name="T80" fmla="*/ 185 w 311"/>
                  <a:gd name="T81" fmla="*/ 2 h 409"/>
                  <a:gd name="T82" fmla="*/ 173 w 311"/>
                  <a:gd name="T83" fmla="*/ 7 h 409"/>
                  <a:gd name="T84" fmla="*/ 150 w 311"/>
                  <a:gd name="T85" fmla="*/ 19 h 40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11"/>
                  <a:gd name="T130" fmla="*/ 0 h 409"/>
                  <a:gd name="T131" fmla="*/ 311 w 311"/>
                  <a:gd name="T132" fmla="*/ 409 h 409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11" h="409">
                    <a:moveTo>
                      <a:pt x="150" y="19"/>
                    </a:moveTo>
                    <a:lnTo>
                      <a:pt x="125" y="29"/>
                    </a:lnTo>
                    <a:lnTo>
                      <a:pt x="91" y="46"/>
                    </a:lnTo>
                    <a:lnTo>
                      <a:pt x="59" y="62"/>
                    </a:lnTo>
                    <a:lnTo>
                      <a:pt x="11" y="90"/>
                    </a:lnTo>
                    <a:lnTo>
                      <a:pt x="0" y="122"/>
                    </a:lnTo>
                    <a:lnTo>
                      <a:pt x="7" y="173"/>
                    </a:lnTo>
                    <a:lnTo>
                      <a:pt x="43" y="177"/>
                    </a:lnTo>
                    <a:lnTo>
                      <a:pt x="68" y="162"/>
                    </a:lnTo>
                    <a:lnTo>
                      <a:pt x="94" y="127"/>
                    </a:lnTo>
                    <a:lnTo>
                      <a:pt x="115" y="90"/>
                    </a:lnTo>
                    <a:lnTo>
                      <a:pt x="137" y="71"/>
                    </a:lnTo>
                    <a:lnTo>
                      <a:pt x="158" y="62"/>
                    </a:lnTo>
                    <a:lnTo>
                      <a:pt x="180" y="57"/>
                    </a:lnTo>
                    <a:lnTo>
                      <a:pt x="193" y="69"/>
                    </a:lnTo>
                    <a:lnTo>
                      <a:pt x="194" y="108"/>
                    </a:lnTo>
                    <a:lnTo>
                      <a:pt x="185" y="214"/>
                    </a:lnTo>
                    <a:lnTo>
                      <a:pt x="173" y="274"/>
                    </a:lnTo>
                    <a:lnTo>
                      <a:pt x="160" y="311"/>
                    </a:lnTo>
                    <a:lnTo>
                      <a:pt x="156" y="334"/>
                    </a:lnTo>
                    <a:lnTo>
                      <a:pt x="158" y="348"/>
                    </a:lnTo>
                    <a:lnTo>
                      <a:pt x="180" y="352"/>
                    </a:lnTo>
                    <a:lnTo>
                      <a:pt x="219" y="361"/>
                    </a:lnTo>
                    <a:lnTo>
                      <a:pt x="267" y="381"/>
                    </a:lnTo>
                    <a:lnTo>
                      <a:pt x="288" y="408"/>
                    </a:lnTo>
                    <a:lnTo>
                      <a:pt x="306" y="408"/>
                    </a:lnTo>
                    <a:lnTo>
                      <a:pt x="310" y="390"/>
                    </a:lnTo>
                    <a:lnTo>
                      <a:pt x="293" y="365"/>
                    </a:lnTo>
                    <a:lnTo>
                      <a:pt x="263" y="346"/>
                    </a:lnTo>
                    <a:lnTo>
                      <a:pt x="229" y="332"/>
                    </a:lnTo>
                    <a:lnTo>
                      <a:pt x="197" y="323"/>
                    </a:lnTo>
                    <a:lnTo>
                      <a:pt x="190" y="316"/>
                    </a:lnTo>
                    <a:lnTo>
                      <a:pt x="199" y="282"/>
                    </a:lnTo>
                    <a:lnTo>
                      <a:pt x="214" y="224"/>
                    </a:lnTo>
                    <a:lnTo>
                      <a:pt x="220" y="191"/>
                    </a:lnTo>
                    <a:lnTo>
                      <a:pt x="227" y="134"/>
                    </a:lnTo>
                    <a:lnTo>
                      <a:pt x="227" y="74"/>
                    </a:lnTo>
                    <a:lnTo>
                      <a:pt x="224" y="29"/>
                    </a:lnTo>
                    <a:lnTo>
                      <a:pt x="216" y="9"/>
                    </a:lnTo>
                    <a:lnTo>
                      <a:pt x="203" y="0"/>
                    </a:lnTo>
                    <a:lnTo>
                      <a:pt x="185" y="2"/>
                    </a:lnTo>
                    <a:lnTo>
                      <a:pt x="173" y="7"/>
                    </a:lnTo>
                    <a:lnTo>
                      <a:pt x="150" y="19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67" name="Freeform 18"/>
              <p:cNvSpPr>
                <a:spLocks/>
              </p:cNvSpPr>
              <p:nvPr/>
            </p:nvSpPr>
            <p:spPr bwMode="auto">
              <a:xfrm>
                <a:off x="2526" y="2838"/>
                <a:ext cx="204" cy="442"/>
              </a:xfrm>
              <a:custGeom>
                <a:avLst/>
                <a:gdLst>
                  <a:gd name="T0" fmla="*/ 190 w 204"/>
                  <a:gd name="T1" fmla="*/ 12 h 444"/>
                  <a:gd name="T2" fmla="*/ 169 w 204"/>
                  <a:gd name="T3" fmla="*/ 0 h 444"/>
                  <a:gd name="T4" fmla="*/ 134 w 204"/>
                  <a:gd name="T5" fmla="*/ 3 h 444"/>
                  <a:gd name="T6" fmla="*/ 103 w 204"/>
                  <a:gd name="T7" fmla="*/ 17 h 444"/>
                  <a:gd name="T8" fmla="*/ 70 w 204"/>
                  <a:gd name="T9" fmla="*/ 58 h 444"/>
                  <a:gd name="T10" fmla="*/ 35 w 204"/>
                  <a:gd name="T11" fmla="*/ 123 h 444"/>
                  <a:gd name="T12" fmla="*/ 12 w 204"/>
                  <a:gd name="T13" fmla="*/ 190 h 444"/>
                  <a:gd name="T14" fmla="*/ 0 w 204"/>
                  <a:gd name="T15" fmla="*/ 253 h 444"/>
                  <a:gd name="T16" fmla="*/ 4 w 204"/>
                  <a:gd name="T17" fmla="*/ 310 h 444"/>
                  <a:gd name="T18" fmla="*/ 18 w 204"/>
                  <a:gd name="T19" fmla="*/ 362 h 444"/>
                  <a:gd name="T20" fmla="*/ 35 w 204"/>
                  <a:gd name="T21" fmla="*/ 398 h 444"/>
                  <a:gd name="T22" fmla="*/ 55 w 204"/>
                  <a:gd name="T23" fmla="*/ 417 h 444"/>
                  <a:gd name="T24" fmla="*/ 95 w 204"/>
                  <a:gd name="T25" fmla="*/ 443 h 444"/>
                  <a:gd name="T26" fmla="*/ 124 w 204"/>
                  <a:gd name="T27" fmla="*/ 443 h 444"/>
                  <a:gd name="T28" fmla="*/ 159 w 204"/>
                  <a:gd name="T29" fmla="*/ 424 h 444"/>
                  <a:gd name="T30" fmla="*/ 184 w 204"/>
                  <a:gd name="T31" fmla="*/ 394 h 444"/>
                  <a:gd name="T32" fmla="*/ 177 w 204"/>
                  <a:gd name="T33" fmla="*/ 364 h 444"/>
                  <a:gd name="T34" fmla="*/ 165 w 204"/>
                  <a:gd name="T35" fmla="*/ 327 h 444"/>
                  <a:gd name="T36" fmla="*/ 141 w 204"/>
                  <a:gd name="T37" fmla="*/ 301 h 444"/>
                  <a:gd name="T38" fmla="*/ 126 w 204"/>
                  <a:gd name="T39" fmla="*/ 277 h 444"/>
                  <a:gd name="T40" fmla="*/ 117 w 204"/>
                  <a:gd name="T41" fmla="*/ 253 h 444"/>
                  <a:gd name="T42" fmla="*/ 117 w 204"/>
                  <a:gd name="T43" fmla="*/ 222 h 444"/>
                  <a:gd name="T44" fmla="*/ 126 w 204"/>
                  <a:gd name="T45" fmla="*/ 185 h 444"/>
                  <a:gd name="T46" fmla="*/ 143 w 204"/>
                  <a:gd name="T47" fmla="*/ 153 h 444"/>
                  <a:gd name="T48" fmla="*/ 172 w 204"/>
                  <a:gd name="T49" fmla="*/ 119 h 444"/>
                  <a:gd name="T50" fmla="*/ 193 w 204"/>
                  <a:gd name="T51" fmla="*/ 93 h 444"/>
                  <a:gd name="T52" fmla="*/ 203 w 204"/>
                  <a:gd name="T53" fmla="*/ 64 h 444"/>
                  <a:gd name="T54" fmla="*/ 203 w 204"/>
                  <a:gd name="T55" fmla="*/ 36 h 444"/>
                  <a:gd name="T56" fmla="*/ 190 w 204"/>
                  <a:gd name="T57" fmla="*/ 12 h 44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04"/>
                  <a:gd name="T88" fmla="*/ 0 h 444"/>
                  <a:gd name="T89" fmla="*/ 204 w 204"/>
                  <a:gd name="T90" fmla="*/ 444 h 444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04" h="444">
                    <a:moveTo>
                      <a:pt x="190" y="12"/>
                    </a:moveTo>
                    <a:lnTo>
                      <a:pt x="169" y="0"/>
                    </a:lnTo>
                    <a:lnTo>
                      <a:pt x="134" y="3"/>
                    </a:lnTo>
                    <a:lnTo>
                      <a:pt x="103" y="17"/>
                    </a:lnTo>
                    <a:lnTo>
                      <a:pt x="70" y="58"/>
                    </a:lnTo>
                    <a:lnTo>
                      <a:pt x="35" y="123"/>
                    </a:lnTo>
                    <a:lnTo>
                      <a:pt x="12" y="190"/>
                    </a:lnTo>
                    <a:lnTo>
                      <a:pt x="0" y="253"/>
                    </a:lnTo>
                    <a:lnTo>
                      <a:pt x="4" y="310"/>
                    </a:lnTo>
                    <a:lnTo>
                      <a:pt x="18" y="362"/>
                    </a:lnTo>
                    <a:lnTo>
                      <a:pt x="35" y="398"/>
                    </a:lnTo>
                    <a:lnTo>
                      <a:pt x="55" y="417"/>
                    </a:lnTo>
                    <a:lnTo>
                      <a:pt x="95" y="443"/>
                    </a:lnTo>
                    <a:lnTo>
                      <a:pt x="124" y="443"/>
                    </a:lnTo>
                    <a:lnTo>
                      <a:pt x="159" y="424"/>
                    </a:lnTo>
                    <a:lnTo>
                      <a:pt x="184" y="394"/>
                    </a:lnTo>
                    <a:lnTo>
                      <a:pt x="177" y="364"/>
                    </a:lnTo>
                    <a:lnTo>
                      <a:pt x="165" y="327"/>
                    </a:lnTo>
                    <a:lnTo>
                      <a:pt x="141" y="301"/>
                    </a:lnTo>
                    <a:lnTo>
                      <a:pt x="126" y="277"/>
                    </a:lnTo>
                    <a:lnTo>
                      <a:pt x="117" y="253"/>
                    </a:lnTo>
                    <a:lnTo>
                      <a:pt x="117" y="222"/>
                    </a:lnTo>
                    <a:lnTo>
                      <a:pt x="126" y="185"/>
                    </a:lnTo>
                    <a:lnTo>
                      <a:pt x="143" y="153"/>
                    </a:lnTo>
                    <a:lnTo>
                      <a:pt x="172" y="119"/>
                    </a:lnTo>
                    <a:lnTo>
                      <a:pt x="193" y="93"/>
                    </a:lnTo>
                    <a:lnTo>
                      <a:pt x="203" y="64"/>
                    </a:lnTo>
                    <a:lnTo>
                      <a:pt x="203" y="36"/>
                    </a:lnTo>
                    <a:lnTo>
                      <a:pt x="190" y="1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27655" name="Group 26"/>
            <p:cNvGrpSpPr>
              <a:grpSpLocks/>
            </p:cNvGrpSpPr>
            <p:nvPr/>
          </p:nvGrpSpPr>
          <p:grpSpPr bwMode="auto">
            <a:xfrm>
              <a:off x="3360" y="2592"/>
              <a:ext cx="646" cy="1009"/>
              <a:chOff x="3360" y="2592"/>
              <a:chExt cx="646" cy="1009"/>
            </a:xfrm>
          </p:grpSpPr>
          <p:sp>
            <p:nvSpPr>
              <p:cNvPr id="18556" name="Freeform 20"/>
              <p:cNvSpPr>
                <a:spLocks/>
              </p:cNvSpPr>
              <p:nvPr/>
            </p:nvSpPr>
            <p:spPr bwMode="auto">
              <a:xfrm>
                <a:off x="3681" y="2592"/>
                <a:ext cx="184" cy="228"/>
              </a:xfrm>
              <a:custGeom>
                <a:avLst/>
                <a:gdLst>
                  <a:gd name="T0" fmla="*/ 80 w 184"/>
                  <a:gd name="T1" fmla="*/ 19 h 228"/>
                  <a:gd name="T2" fmla="*/ 103 w 184"/>
                  <a:gd name="T3" fmla="*/ 7 h 228"/>
                  <a:gd name="T4" fmla="*/ 124 w 184"/>
                  <a:gd name="T5" fmla="*/ 0 h 228"/>
                  <a:gd name="T6" fmla="*/ 145 w 184"/>
                  <a:gd name="T7" fmla="*/ 0 h 228"/>
                  <a:gd name="T8" fmla="*/ 163 w 184"/>
                  <a:gd name="T9" fmla="*/ 5 h 228"/>
                  <a:gd name="T10" fmla="*/ 178 w 184"/>
                  <a:gd name="T11" fmla="*/ 24 h 228"/>
                  <a:gd name="T12" fmla="*/ 183 w 184"/>
                  <a:gd name="T13" fmla="*/ 57 h 228"/>
                  <a:gd name="T14" fmla="*/ 176 w 184"/>
                  <a:gd name="T15" fmla="*/ 89 h 228"/>
                  <a:gd name="T16" fmla="*/ 165 w 184"/>
                  <a:gd name="T17" fmla="*/ 112 h 228"/>
                  <a:gd name="T18" fmla="*/ 144 w 184"/>
                  <a:gd name="T19" fmla="*/ 139 h 228"/>
                  <a:gd name="T20" fmla="*/ 145 w 184"/>
                  <a:gd name="T21" fmla="*/ 158 h 228"/>
                  <a:gd name="T22" fmla="*/ 178 w 184"/>
                  <a:gd name="T23" fmla="*/ 201 h 228"/>
                  <a:gd name="T24" fmla="*/ 171 w 184"/>
                  <a:gd name="T25" fmla="*/ 218 h 228"/>
                  <a:gd name="T26" fmla="*/ 127 w 184"/>
                  <a:gd name="T27" fmla="*/ 168 h 228"/>
                  <a:gd name="T28" fmla="*/ 107 w 184"/>
                  <a:gd name="T29" fmla="*/ 187 h 228"/>
                  <a:gd name="T30" fmla="*/ 80 w 184"/>
                  <a:gd name="T31" fmla="*/ 206 h 228"/>
                  <a:gd name="T32" fmla="*/ 56 w 184"/>
                  <a:gd name="T33" fmla="*/ 223 h 228"/>
                  <a:gd name="T34" fmla="*/ 32 w 184"/>
                  <a:gd name="T35" fmla="*/ 227 h 228"/>
                  <a:gd name="T36" fmla="*/ 13 w 184"/>
                  <a:gd name="T37" fmla="*/ 218 h 228"/>
                  <a:gd name="T38" fmla="*/ 4 w 184"/>
                  <a:gd name="T39" fmla="*/ 195 h 228"/>
                  <a:gd name="T40" fmla="*/ 0 w 184"/>
                  <a:gd name="T41" fmla="*/ 150 h 228"/>
                  <a:gd name="T42" fmla="*/ 11 w 184"/>
                  <a:gd name="T43" fmla="*/ 109 h 228"/>
                  <a:gd name="T44" fmla="*/ 32 w 184"/>
                  <a:gd name="T45" fmla="*/ 72 h 228"/>
                  <a:gd name="T46" fmla="*/ 54 w 184"/>
                  <a:gd name="T47" fmla="*/ 43 h 228"/>
                  <a:gd name="T48" fmla="*/ 67 w 184"/>
                  <a:gd name="T49" fmla="*/ 30 h 228"/>
                  <a:gd name="T50" fmla="*/ 80 w 184"/>
                  <a:gd name="T51" fmla="*/ 19 h 22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84"/>
                  <a:gd name="T79" fmla="*/ 0 h 228"/>
                  <a:gd name="T80" fmla="*/ 184 w 184"/>
                  <a:gd name="T81" fmla="*/ 228 h 228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84" h="228">
                    <a:moveTo>
                      <a:pt x="80" y="19"/>
                    </a:moveTo>
                    <a:lnTo>
                      <a:pt x="103" y="7"/>
                    </a:lnTo>
                    <a:lnTo>
                      <a:pt x="124" y="0"/>
                    </a:lnTo>
                    <a:lnTo>
                      <a:pt x="145" y="0"/>
                    </a:lnTo>
                    <a:lnTo>
                      <a:pt x="163" y="5"/>
                    </a:lnTo>
                    <a:lnTo>
                      <a:pt x="178" y="24"/>
                    </a:lnTo>
                    <a:lnTo>
                      <a:pt x="183" y="57"/>
                    </a:lnTo>
                    <a:lnTo>
                      <a:pt x="176" y="89"/>
                    </a:lnTo>
                    <a:lnTo>
                      <a:pt x="165" y="112"/>
                    </a:lnTo>
                    <a:lnTo>
                      <a:pt x="144" y="139"/>
                    </a:lnTo>
                    <a:lnTo>
                      <a:pt x="145" y="158"/>
                    </a:lnTo>
                    <a:lnTo>
                      <a:pt x="178" y="201"/>
                    </a:lnTo>
                    <a:lnTo>
                      <a:pt x="171" y="218"/>
                    </a:lnTo>
                    <a:lnTo>
                      <a:pt x="127" y="168"/>
                    </a:lnTo>
                    <a:lnTo>
                      <a:pt x="107" y="187"/>
                    </a:lnTo>
                    <a:lnTo>
                      <a:pt x="80" y="206"/>
                    </a:lnTo>
                    <a:lnTo>
                      <a:pt x="56" y="223"/>
                    </a:lnTo>
                    <a:lnTo>
                      <a:pt x="32" y="227"/>
                    </a:lnTo>
                    <a:lnTo>
                      <a:pt x="13" y="218"/>
                    </a:lnTo>
                    <a:lnTo>
                      <a:pt x="4" y="195"/>
                    </a:lnTo>
                    <a:lnTo>
                      <a:pt x="0" y="150"/>
                    </a:lnTo>
                    <a:lnTo>
                      <a:pt x="11" y="109"/>
                    </a:lnTo>
                    <a:lnTo>
                      <a:pt x="32" y="72"/>
                    </a:lnTo>
                    <a:lnTo>
                      <a:pt x="54" y="43"/>
                    </a:lnTo>
                    <a:lnTo>
                      <a:pt x="67" y="30"/>
                    </a:lnTo>
                    <a:lnTo>
                      <a:pt x="80" y="19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57" name="Freeform 21"/>
              <p:cNvSpPr>
                <a:spLocks/>
              </p:cNvSpPr>
              <p:nvPr/>
            </p:nvSpPr>
            <p:spPr bwMode="auto">
              <a:xfrm>
                <a:off x="3360" y="2740"/>
                <a:ext cx="299" cy="246"/>
              </a:xfrm>
              <a:custGeom>
                <a:avLst/>
                <a:gdLst>
                  <a:gd name="T0" fmla="*/ 251 w 299"/>
                  <a:gd name="T1" fmla="*/ 56 h 246"/>
                  <a:gd name="T2" fmla="*/ 274 w 299"/>
                  <a:gd name="T3" fmla="*/ 56 h 246"/>
                  <a:gd name="T4" fmla="*/ 295 w 299"/>
                  <a:gd name="T5" fmla="*/ 62 h 246"/>
                  <a:gd name="T6" fmla="*/ 298 w 299"/>
                  <a:gd name="T7" fmla="*/ 83 h 246"/>
                  <a:gd name="T8" fmla="*/ 282 w 299"/>
                  <a:gd name="T9" fmla="*/ 101 h 246"/>
                  <a:gd name="T10" fmla="*/ 252 w 299"/>
                  <a:gd name="T11" fmla="*/ 106 h 246"/>
                  <a:gd name="T12" fmla="*/ 220 w 299"/>
                  <a:gd name="T13" fmla="*/ 99 h 246"/>
                  <a:gd name="T14" fmla="*/ 160 w 299"/>
                  <a:gd name="T15" fmla="*/ 79 h 246"/>
                  <a:gd name="T16" fmla="*/ 117 w 299"/>
                  <a:gd name="T17" fmla="*/ 62 h 246"/>
                  <a:gd name="T18" fmla="*/ 82 w 299"/>
                  <a:gd name="T19" fmla="*/ 46 h 246"/>
                  <a:gd name="T20" fmla="*/ 52 w 299"/>
                  <a:gd name="T21" fmla="*/ 34 h 246"/>
                  <a:gd name="T22" fmla="*/ 40 w 299"/>
                  <a:gd name="T23" fmla="*/ 28 h 246"/>
                  <a:gd name="T24" fmla="*/ 31 w 299"/>
                  <a:gd name="T25" fmla="*/ 34 h 246"/>
                  <a:gd name="T26" fmla="*/ 36 w 299"/>
                  <a:gd name="T27" fmla="*/ 57 h 246"/>
                  <a:gd name="T28" fmla="*/ 39 w 299"/>
                  <a:gd name="T29" fmla="*/ 89 h 246"/>
                  <a:gd name="T30" fmla="*/ 53 w 299"/>
                  <a:gd name="T31" fmla="*/ 129 h 246"/>
                  <a:gd name="T32" fmla="*/ 64 w 299"/>
                  <a:gd name="T33" fmla="*/ 162 h 246"/>
                  <a:gd name="T34" fmla="*/ 82 w 299"/>
                  <a:gd name="T35" fmla="*/ 190 h 246"/>
                  <a:gd name="T36" fmla="*/ 96 w 299"/>
                  <a:gd name="T37" fmla="*/ 210 h 246"/>
                  <a:gd name="T38" fmla="*/ 103 w 299"/>
                  <a:gd name="T39" fmla="*/ 233 h 246"/>
                  <a:gd name="T40" fmla="*/ 99 w 299"/>
                  <a:gd name="T41" fmla="*/ 245 h 246"/>
                  <a:gd name="T42" fmla="*/ 86 w 299"/>
                  <a:gd name="T43" fmla="*/ 245 h 246"/>
                  <a:gd name="T44" fmla="*/ 60 w 299"/>
                  <a:gd name="T45" fmla="*/ 233 h 246"/>
                  <a:gd name="T46" fmla="*/ 23 w 299"/>
                  <a:gd name="T47" fmla="*/ 231 h 246"/>
                  <a:gd name="T48" fmla="*/ 4 w 299"/>
                  <a:gd name="T49" fmla="*/ 228 h 246"/>
                  <a:gd name="T50" fmla="*/ 0 w 299"/>
                  <a:gd name="T51" fmla="*/ 218 h 246"/>
                  <a:gd name="T52" fmla="*/ 6 w 299"/>
                  <a:gd name="T53" fmla="*/ 210 h 246"/>
                  <a:gd name="T54" fmla="*/ 26 w 299"/>
                  <a:gd name="T55" fmla="*/ 210 h 246"/>
                  <a:gd name="T56" fmla="*/ 56 w 299"/>
                  <a:gd name="T57" fmla="*/ 210 h 246"/>
                  <a:gd name="T58" fmla="*/ 66 w 299"/>
                  <a:gd name="T59" fmla="*/ 205 h 246"/>
                  <a:gd name="T60" fmla="*/ 60 w 299"/>
                  <a:gd name="T61" fmla="*/ 196 h 246"/>
                  <a:gd name="T62" fmla="*/ 45 w 299"/>
                  <a:gd name="T63" fmla="*/ 172 h 246"/>
                  <a:gd name="T64" fmla="*/ 31 w 299"/>
                  <a:gd name="T65" fmla="*/ 143 h 246"/>
                  <a:gd name="T66" fmla="*/ 26 w 299"/>
                  <a:gd name="T67" fmla="*/ 111 h 246"/>
                  <a:gd name="T68" fmla="*/ 14 w 299"/>
                  <a:gd name="T69" fmla="*/ 79 h 246"/>
                  <a:gd name="T70" fmla="*/ 9 w 299"/>
                  <a:gd name="T71" fmla="*/ 48 h 246"/>
                  <a:gd name="T72" fmla="*/ 9 w 299"/>
                  <a:gd name="T73" fmla="*/ 16 h 246"/>
                  <a:gd name="T74" fmla="*/ 14 w 299"/>
                  <a:gd name="T75" fmla="*/ 2 h 246"/>
                  <a:gd name="T76" fmla="*/ 35 w 299"/>
                  <a:gd name="T77" fmla="*/ 0 h 246"/>
                  <a:gd name="T78" fmla="*/ 47 w 299"/>
                  <a:gd name="T79" fmla="*/ 0 h 246"/>
                  <a:gd name="T80" fmla="*/ 69 w 299"/>
                  <a:gd name="T81" fmla="*/ 7 h 246"/>
                  <a:gd name="T82" fmla="*/ 112 w 299"/>
                  <a:gd name="T83" fmla="*/ 20 h 246"/>
                  <a:gd name="T84" fmla="*/ 142 w 299"/>
                  <a:gd name="T85" fmla="*/ 33 h 246"/>
                  <a:gd name="T86" fmla="*/ 183 w 299"/>
                  <a:gd name="T87" fmla="*/ 43 h 246"/>
                  <a:gd name="T88" fmla="*/ 220 w 299"/>
                  <a:gd name="T89" fmla="*/ 51 h 246"/>
                  <a:gd name="T90" fmla="*/ 251 w 299"/>
                  <a:gd name="T91" fmla="*/ 56 h 24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299"/>
                  <a:gd name="T139" fmla="*/ 0 h 246"/>
                  <a:gd name="T140" fmla="*/ 299 w 299"/>
                  <a:gd name="T141" fmla="*/ 246 h 24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299" h="246">
                    <a:moveTo>
                      <a:pt x="251" y="56"/>
                    </a:moveTo>
                    <a:lnTo>
                      <a:pt x="274" y="56"/>
                    </a:lnTo>
                    <a:lnTo>
                      <a:pt x="295" y="62"/>
                    </a:lnTo>
                    <a:lnTo>
                      <a:pt x="298" y="83"/>
                    </a:lnTo>
                    <a:lnTo>
                      <a:pt x="282" y="101"/>
                    </a:lnTo>
                    <a:lnTo>
                      <a:pt x="252" y="106"/>
                    </a:lnTo>
                    <a:lnTo>
                      <a:pt x="220" y="99"/>
                    </a:lnTo>
                    <a:lnTo>
                      <a:pt x="160" y="79"/>
                    </a:lnTo>
                    <a:lnTo>
                      <a:pt x="117" y="62"/>
                    </a:lnTo>
                    <a:lnTo>
                      <a:pt x="82" y="46"/>
                    </a:lnTo>
                    <a:lnTo>
                      <a:pt x="52" y="34"/>
                    </a:lnTo>
                    <a:lnTo>
                      <a:pt x="40" y="28"/>
                    </a:lnTo>
                    <a:lnTo>
                      <a:pt x="31" y="34"/>
                    </a:lnTo>
                    <a:lnTo>
                      <a:pt x="36" y="57"/>
                    </a:lnTo>
                    <a:lnTo>
                      <a:pt x="39" y="89"/>
                    </a:lnTo>
                    <a:lnTo>
                      <a:pt x="53" y="129"/>
                    </a:lnTo>
                    <a:lnTo>
                      <a:pt x="64" y="162"/>
                    </a:lnTo>
                    <a:lnTo>
                      <a:pt x="82" y="190"/>
                    </a:lnTo>
                    <a:lnTo>
                      <a:pt x="96" y="210"/>
                    </a:lnTo>
                    <a:lnTo>
                      <a:pt x="103" y="233"/>
                    </a:lnTo>
                    <a:lnTo>
                      <a:pt x="99" y="245"/>
                    </a:lnTo>
                    <a:lnTo>
                      <a:pt x="86" y="245"/>
                    </a:lnTo>
                    <a:lnTo>
                      <a:pt x="60" y="233"/>
                    </a:lnTo>
                    <a:lnTo>
                      <a:pt x="23" y="231"/>
                    </a:lnTo>
                    <a:lnTo>
                      <a:pt x="4" y="228"/>
                    </a:lnTo>
                    <a:lnTo>
                      <a:pt x="0" y="218"/>
                    </a:lnTo>
                    <a:lnTo>
                      <a:pt x="6" y="210"/>
                    </a:lnTo>
                    <a:lnTo>
                      <a:pt x="26" y="210"/>
                    </a:lnTo>
                    <a:lnTo>
                      <a:pt x="56" y="210"/>
                    </a:lnTo>
                    <a:lnTo>
                      <a:pt x="66" y="205"/>
                    </a:lnTo>
                    <a:lnTo>
                      <a:pt x="60" y="196"/>
                    </a:lnTo>
                    <a:lnTo>
                      <a:pt x="45" y="172"/>
                    </a:lnTo>
                    <a:lnTo>
                      <a:pt x="31" y="143"/>
                    </a:lnTo>
                    <a:lnTo>
                      <a:pt x="26" y="111"/>
                    </a:lnTo>
                    <a:lnTo>
                      <a:pt x="14" y="79"/>
                    </a:lnTo>
                    <a:lnTo>
                      <a:pt x="9" y="48"/>
                    </a:lnTo>
                    <a:lnTo>
                      <a:pt x="9" y="16"/>
                    </a:lnTo>
                    <a:lnTo>
                      <a:pt x="14" y="2"/>
                    </a:lnTo>
                    <a:lnTo>
                      <a:pt x="35" y="0"/>
                    </a:lnTo>
                    <a:lnTo>
                      <a:pt x="47" y="0"/>
                    </a:lnTo>
                    <a:lnTo>
                      <a:pt x="69" y="7"/>
                    </a:lnTo>
                    <a:lnTo>
                      <a:pt x="112" y="20"/>
                    </a:lnTo>
                    <a:lnTo>
                      <a:pt x="142" y="33"/>
                    </a:lnTo>
                    <a:lnTo>
                      <a:pt x="183" y="43"/>
                    </a:lnTo>
                    <a:lnTo>
                      <a:pt x="220" y="51"/>
                    </a:lnTo>
                    <a:lnTo>
                      <a:pt x="251" y="56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58" name="Freeform 22"/>
              <p:cNvSpPr>
                <a:spLocks/>
              </p:cNvSpPr>
              <p:nvPr/>
            </p:nvSpPr>
            <p:spPr bwMode="auto">
              <a:xfrm>
                <a:off x="3762" y="2828"/>
                <a:ext cx="244" cy="270"/>
              </a:xfrm>
              <a:custGeom>
                <a:avLst/>
                <a:gdLst>
                  <a:gd name="T0" fmla="*/ 39 w 244"/>
                  <a:gd name="T1" fmla="*/ 12 h 270"/>
                  <a:gd name="T2" fmla="*/ 23 w 244"/>
                  <a:gd name="T3" fmla="*/ 0 h 270"/>
                  <a:gd name="T4" fmla="*/ 9 w 244"/>
                  <a:gd name="T5" fmla="*/ 3 h 270"/>
                  <a:gd name="T6" fmla="*/ 0 w 244"/>
                  <a:gd name="T7" fmla="*/ 17 h 270"/>
                  <a:gd name="T8" fmla="*/ 2 w 244"/>
                  <a:gd name="T9" fmla="*/ 37 h 270"/>
                  <a:gd name="T10" fmla="*/ 13 w 244"/>
                  <a:gd name="T11" fmla="*/ 46 h 270"/>
                  <a:gd name="T12" fmla="*/ 39 w 244"/>
                  <a:gd name="T13" fmla="*/ 54 h 270"/>
                  <a:gd name="T14" fmla="*/ 78 w 244"/>
                  <a:gd name="T15" fmla="*/ 55 h 270"/>
                  <a:gd name="T16" fmla="*/ 131 w 244"/>
                  <a:gd name="T17" fmla="*/ 59 h 270"/>
                  <a:gd name="T18" fmla="*/ 191 w 244"/>
                  <a:gd name="T19" fmla="*/ 59 h 270"/>
                  <a:gd name="T20" fmla="*/ 209 w 244"/>
                  <a:gd name="T21" fmla="*/ 59 h 270"/>
                  <a:gd name="T22" fmla="*/ 220 w 244"/>
                  <a:gd name="T23" fmla="*/ 68 h 270"/>
                  <a:gd name="T24" fmla="*/ 217 w 244"/>
                  <a:gd name="T25" fmla="*/ 86 h 270"/>
                  <a:gd name="T26" fmla="*/ 207 w 244"/>
                  <a:gd name="T27" fmla="*/ 102 h 270"/>
                  <a:gd name="T28" fmla="*/ 190 w 244"/>
                  <a:gd name="T29" fmla="*/ 124 h 270"/>
                  <a:gd name="T30" fmla="*/ 168 w 244"/>
                  <a:gd name="T31" fmla="*/ 147 h 270"/>
                  <a:gd name="T32" fmla="*/ 144 w 244"/>
                  <a:gd name="T33" fmla="*/ 161 h 270"/>
                  <a:gd name="T34" fmla="*/ 118 w 244"/>
                  <a:gd name="T35" fmla="*/ 179 h 270"/>
                  <a:gd name="T36" fmla="*/ 95 w 244"/>
                  <a:gd name="T37" fmla="*/ 185 h 270"/>
                  <a:gd name="T38" fmla="*/ 79 w 244"/>
                  <a:gd name="T39" fmla="*/ 204 h 270"/>
                  <a:gd name="T40" fmla="*/ 86 w 244"/>
                  <a:gd name="T41" fmla="*/ 217 h 270"/>
                  <a:gd name="T42" fmla="*/ 105 w 244"/>
                  <a:gd name="T43" fmla="*/ 225 h 270"/>
                  <a:gd name="T44" fmla="*/ 139 w 244"/>
                  <a:gd name="T45" fmla="*/ 236 h 270"/>
                  <a:gd name="T46" fmla="*/ 156 w 244"/>
                  <a:gd name="T47" fmla="*/ 255 h 270"/>
                  <a:gd name="T48" fmla="*/ 168 w 244"/>
                  <a:gd name="T49" fmla="*/ 269 h 270"/>
                  <a:gd name="T50" fmla="*/ 177 w 244"/>
                  <a:gd name="T51" fmla="*/ 262 h 270"/>
                  <a:gd name="T52" fmla="*/ 177 w 244"/>
                  <a:gd name="T53" fmla="*/ 245 h 270"/>
                  <a:gd name="T54" fmla="*/ 161 w 244"/>
                  <a:gd name="T55" fmla="*/ 230 h 270"/>
                  <a:gd name="T56" fmla="*/ 138 w 244"/>
                  <a:gd name="T57" fmla="*/ 218 h 270"/>
                  <a:gd name="T58" fmla="*/ 116 w 244"/>
                  <a:gd name="T59" fmla="*/ 213 h 270"/>
                  <a:gd name="T60" fmla="*/ 109 w 244"/>
                  <a:gd name="T61" fmla="*/ 202 h 270"/>
                  <a:gd name="T62" fmla="*/ 139 w 244"/>
                  <a:gd name="T63" fmla="*/ 189 h 270"/>
                  <a:gd name="T64" fmla="*/ 174 w 244"/>
                  <a:gd name="T65" fmla="*/ 167 h 270"/>
                  <a:gd name="T66" fmla="*/ 196 w 244"/>
                  <a:gd name="T67" fmla="*/ 153 h 270"/>
                  <a:gd name="T68" fmla="*/ 213 w 244"/>
                  <a:gd name="T69" fmla="*/ 138 h 270"/>
                  <a:gd name="T70" fmla="*/ 230 w 244"/>
                  <a:gd name="T71" fmla="*/ 107 h 270"/>
                  <a:gd name="T72" fmla="*/ 242 w 244"/>
                  <a:gd name="T73" fmla="*/ 83 h 270"/>
                  <a:gd name="T74" fmla="*/ 243 w 244"/>
                  <a:gd name="T75" fmla="*/ 55 h 270"/>
                  <a:gd name="T76" fmla="*/ 233 w 244"/>
                  <a:gd name="T77" fmla="*/ 42 h 270"/>
                  <a:gd name="T78" fmla="*/ 217 w 244"/>
                  <a:gd name="T79" fmla="*/ 37 h 270"/>
                  <a:gd name="T80" fmla="*/ 165 w 244"/>
                  <a:gd name="T81" fmla="*/ 40 h 270"/>
                  <a:gd name="T82" fmla="*/ 109 w 244"/>
                  <a:gd name="T83" fmla="*/ 37 h 270"/>
                  <a:gd name="T84" fmla="*/ 65 w 244"/>
                  <a:gd name="T85" fmla="*/ 32 h 270"/>
                  <a:gd name="T86" fmla="*/ 45 w 244"/>
                  <a:gd name="T87" fmla="*/ 23 h 270"/>
                  <a:gd name="T88" fmla="*/ 39 w 244"/>
                  <a:gd name="T89" fmla="*/ 12 h 27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44"/>
                  <a:gd name="T136" fmla="*/ 0 h 270"/>
                  <a:gd name="T137" fmla="*/ 244 w 244"/>
                  <a:gd name="T138" fmla="*/ 270 h 27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44" h="270">
                    <a:moveTo>
                      <a:pt x="39" y="12"/>
                    </a:moveTo>
                    <a:lnTo>
                      <a:pt x="23" y="0"/>
                    </a:lnTo>
                    <a:lnTo>
                      <a:pt x="9" y="3"/>
                    </a:lnTo>
                    <a:lnTo>
                      <a:pt x="0" y="17"/>
                    </a:lnTo>
                    <a:lnTo>
                      <a:pt x="2" y="37"/>
                    </a:lnTo>
                    <a:lnTo>
                      <a:pt x="13" y="46"/>
                    </a:lnTo>
                    <a:lnTo>
                      <a:pt x="39" y="54"/>
                    </a:lnTo>
                    <a:lnTo>
                      <a:pt x="78" y="55"/>
                    </a:lnTo>
                    <a:lnTo>
                      <a:pt x="131" y="59"/>
                    </a:lnTo>
                    <a:lnTo>
                      <a:pt x="191" y="59"/>
                    </a:lnTo>
                    <a:lnTo>
                      <a:pt x="209" y="59"/>
                    </a:lnTo>
                    <a:lnTo>
                      <a:pt x="220" y="68"/>
                    </a:lnTo>
                    <a:lnTo>
                      <a:pt x="217" y="86"/>
                    </a:lnTo>
                    <a:lnTo>
                      <a:pt x="207" y="102"/>
                    </a:lnTo>
                    <a:lnTo>
                      <a:pt x="190" y="124"/>
                    </a:lnTo>
                    <a:lnTo>
                      <a:pt x="168" y="147"/>
                    </a:lnTo>
                    <a:lnTo>
                      <a:pt x="144" y="161"/>
                    </a:lnTo>
                    <a:lnTo>
                      <a:pt x="118" y="179"/>
                    </a:lnTo>
                    <a:lnTo>
                      <a:pt x="95" y="185"/>
                    </a:lnTo>
                    <a:lnTo>
                      <a:pt x="79" y="204"/>
                    </a:lnTo>
                    <a:lnTo>
                      <a:pt x="86" y="217"/>
                    </a:lnTo>
                    <a:lnTo>
                      <a:pt x="105" y="225"/>
                    </a:lnTo>
                    <a:lnTo>
                      <a:pt x="139" y="236"/>
                    </a:lnTo>
                    <a:lnTo>
                      <a:pt x="156" y="255"/>
                    </a:lnTo>
                    <a:lnTo>
                      <a:pt x="168" y="269"/>
                    </a:lnTo>
                    <a:lnTo>
                      <a:pt x="177" y="262"/>
                    </a:lnTo>
                    <a:lnTo>
                      <a:pt x="177" y="245"/>
                    </a:lnTo>
                    <a:lnTo>
                      <a:pt x="161" y="230"/>
                    </a:lnTo>
                    <a:lnTo>
                      <a:pt x="138" y="218"/>
                    </a:lnTo>
                    <a:lnTo>
                      <a:pt x="116" y="213"/>
                    </a:lnTo>
                    <a:lnTo>
                      <a:pt x="109" y="202"/>
                    </a:lnTo>
                    <a:lnTo>
                      <a:pt x="139" y="189"/>
                    </a:lnTo>
                    <a:lnTo>
                      <a:pt x="174" y="167"/>
                    </a:lnTo>
                    <a:lnTo>
                      <a:pt x="196" y="153"/>
                    </a:lnTo>
                    <a:lnTo>
                      <a:pt x="213" y="138"/>
                    </a:lnTo>
                    <a:lnTo>
                      <a:pt x="230" y="107"/>
                    </a:lnTo>
                    <a:lnTo>
                      <a:pt x="242" y="83"/>
                    </a:lnTo>
                    <a:lnTo>
                      <a:pt x="243" y="55"/>
                    </a:lnTo>
                    <a:lnTo>
                      <a:pt x="233" y="42"/>
                    </a:lnTo>
                    <a:lnTo>
                      <a:pt x="217" y="37"/>
                    </a:lnTo>
                    <a:lnTo>
                      <a:pt x="165" y="40"/>
                    </a:lnTo>
                    <a:lnTo>
                      <a:pt x="109" y="37"/>
                    </a:lnTo>
                    <a:lnTo>
                      <a:pt x="65" y="32"/>
                    </a:lnTo>
                    <a:lnTo>
                      <a:pt x="45" y="23"/>
                    </a:lnTo>
                    <a:lnTo>
                      <a:pt x="39" y="1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59" name="Freeform 23"/>
              <p:cNvSpPr>
                <a:spLocks/>
              </p:cNvSpPr>
              <p:nvPr/>
            </p:nvSpPr>
            <p:spPr bwMode="auto">
              <a:xfrm>
                <a:off x="3598" y="3076"/>
                <a:ext cx="160" cy="519"/>
              </a:xfrm>
              <a:custGeom>
                <a:avLst/>
                <a:gdLst>
                  <a:gd name="T0" fmla="*/ 138 w 158"/>
                  <a:gd name="T1" fmla="*/ 0 h 524"/>
                  <a:gd name="T2" fmla="*/ 105 w 158"/>
                  <a:gd name="T3" fmla="*/ 14 h 524"/>
                  <a:gd name="T4" fmla="*/ 69 w 158"/>
                  <a:gd name="T5" fmla="*/ 52 h 524"/>
                  <a:gd name="T6" fmla="*/ 21 w 158"/>
                  <a:gd name="T7" fmla="*/ 106 h 524"/>
                  <a:gd name="T8" fmla="*/ 0 w 158"/>
                  <a:gd name="T9" fmla="*/ 159 h 524"/>
                  <a:gd name="T10" fmla="*/ 6 w 158"/>
                  <a:gd name="T11" fmla="*/ 191 h 524"/>
                  <a:gd name="T12" fmla="*/ 53 w 158"/>
                  <a:gd name="T13" fmla="*/ 196 h 524"/>
                  <a:gd name="T14" fmla="*/ 70 w 158"/>
                  <a:gd name="T15" fmla="*/ 172 h 524"/>
                  <a:gd name="T16" fmla="*/ 79 w 158"/>
                  <a:gd name="T17" fmla="*/ 134 h 524"/>
                  <a:gd name="T18" fmla="*/ 88 w 158"/>
                  <a:gd name="T19" fmla="*/ 97 h 524"/>
                  <a:gd name="T20" fmla="*/ 100 w 158"/>
                  <a:gd name="T21" fmla="*/ 64 h 524"/>
                  <a:gd name="T22" fmla="*/ 118 w 158"/>
                  <a:gd name="T23" fmla="*/ 46 h 524"/>
                  <a:gd name="T24" fmla="*/ 125 w 158"/>
                  <a:gd name="T25" fmla="*/ 57 h 524"/>
                  <a:gd name="T26" fmla="*/ 117 w 158"/>
                  <a:gd name="T27" fmla="*/ 117 h 524"/>
                  <a:gd name="T28" fmla="*/ 96 w 158"/>
                  <a:gd name="T29" fmla="*/ 191 h 524"/>
                  <a:gd name="T30" fmla="*/ 82 w 158"/>
                  <a:gd name="T31" fmla="*/ 247 h 524"/>
                  <a:gd name="T32" fmla="*/ 53 w 158"/>
                  <a:gd name="T33" fmla="*/ 312 h 524"/>
                  <a:gd name="T34" fmla="*/ 30 w 158"/>
                  <a:gd name="T35" fmla="*/ 356 h 524"/>
                  <a:gd name="T36" fmla="*/ 9 w 158"/>
                  <a:gd name="T37" fmla="*/ 366 h 524"/>
                  <a:gd name="T38" fmla="*/ 6 w 158"/>
                  <a:gd name="T39" fmla="*/ 376 h 524"/>
                  <a:gd name="T40" fmla="*/ 39 w 158"/>
                  <a:gd name="T41" fmla="*/ 409 h 524"/>
                  <a:gd name="T42" fmla="*/ 92 w 158"/>
                  <a:gd name="T43" fmla="*/ 463 h 524"/>
                  <a:gd name="T44" fmla="*/ 112 w 158"/>
                  <a:gd name="T45" fmla="*/ 523 h 524"/>
                  <a:gd name="T46" fmla="*/ 125 w 158"/>
                  <a:gd name="T47" fmla="*/ 523 h 524"/>
                  <a:gd name="T48" fmla="*/ 127 w 158"/>
                  <a:gd name="T49" fmla="*/ 487 h 524"/>
                  <a:gd name="T50" fmla="*/ 114 w 158"/>
                  <a:gd name="T51" fmla="*/ 444 h 524"/>
                  <a:gd name="T52" fmla="*/ 86 w 158"/>
                  <a:gd name="T53" fmla="*/ 412 h 524"/>
                  <a:gd name="T54" fmla="*/ 69 w 158"/>
                  <a:gd name="T55" fmla="*/ 393 h 524"/>
                  <a:gd name="T56" fmla="*/ 65 w 158"/>
                  <a:gd name="T57" fmla="*/ 370 h 524"/>
                  <a:gd name="T58" fmla="*/ 75 w 158"/>
                  <a:gd name="T59" fmla="*/ 330 h 524"/>
                  <a:gd name="T60" fmla="*/ 100 w 158"/>
                  <a:gd name="T61" fmla="*/ 279 h 524"/>
                  <a:gd name="T62" fmla="*/ 129 w 158"/>
                  <a:gd name="T63" fmla="*/ 208 h 524"/>
                  <a:gd name="T64" fmla="*/ 144 w 158"/>
                  <a:gd name="T65" fmla="*/ 145 h 524"/>
                  <a:gd name="T66" fmla="*/ 157 w 158"/>
                  <a:gd name="T67" fmla="*/ 80 h 524"/>
                  <a:gd name="T68" fmla="*/ 157 w 158"/>
                  <a:gd name="T69" fmla="*/ 38 h 524"/>
                  <a:gd name="T70" fmla="*/ 151 w 158"/>
                  <a:gd name="T71" fmla="*/ 9 h 524"/>
                  <a:gd name="T72" fmla="*/ 138 w 158"/>
                  <a:gd name="T73" fmla="*/ 0 h 524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58"/>
                  <a:gd name="T112" fmla="*/ 0 h 524"/>
                  <a:gd name="T113" fmla="*/ 158 w 158"/>
                  <a:gd name="T114" fmla="*/ 524 h 524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58" h="524">
                    <a:moveTo>
                      <a:pt x="138" y="0"/>
                    </a:moveTo>
                    <a:lnTo>
                      <a:pt x="105" y="14"/>
                    </a:lnTo>
                    <a:lnTo>
                      <a:pt x="69" y="52"/>
                    </a:lnTo>
                    <a:lnTo>
                      <a:pt x="21" y="106"/>
                    </a:lnTo>
                    <a:lnTo>
                      <a:pt x="0" y="159"/>
                    </a:lnTo>
                    <a:lnTo>
                      <a:pt x="6" y="191"/>
                    </a:lnTo>
                    <a:lnTo>
                      <a:pt x="53" y="196"/>
                    </a:lnTo>
                    <a:lnTo>
                      <a:pt x="70" y="172"/>
                    </a:lnTo>
                    <a:lnTo>
                      <a:pt x="79" y="134"/>
                    </a:lnTo>
                    <a:lnTo>
                      <a:pt x="88" y="97"/>
                    </a:lnTo>
                    <a:lnTo>
                      <a:pt x="100" y="64"/>
                    </a:lnTo>
                    <a:lnTo>
                      <a:pt x="118" y="46"/>
                    </a:lnTo>
                    <a:lnTo>
                      <a:pt x="125" y="57"/>
                    </a:lnTo>
                    <a:lnTo>
                      <a:pt x="117" y="117"/>
                    </a:lnTo>
                    <a:lnTo>
                      <a:pt x="96" y="191"/>
                    </a:lnTo>
                    <a:lnTo>
                      <a:pt x="82" y="247"/>
                    </a:lnTo>
                    <a:lnTo>
                      <a:pt x="53" y="312"/>
                    </a:lnTo>
                    <a:lnTo>
                      <a:pt x="30" y="356"/>
                    </a:lnTo>
                    <a:lnTo>
                      <a:pt x="9" y="366"/>
                    </a:lnTo>
                    <a:lnTo>
                      <a:pt x="6" y="376"/>
                    </a:lnTo>
                    <a:lnTo>
                      <a:pt x="39" y="409"/>
                    </a:lnTo>
                    <a:lnTo>
                      <a:pt x="92" y="463"/>
                    </a:lnTo>
                    <a:lnTo>
                      <a:pt x="112" y="523"/>
                    </a:lnTo>
                    <a:lnTo>
                      <a:pt x="125" y="523"/>
                    </a:lnTo>
                    <a:lnTo>
                      <a:pt x="127" y="487"/>
                    </a:lnTo>
                    <a:lnTo>
                      <a:pt x="114" y="444"/>
                    </a:lnTo>
                    <a:lnTo>
                      <a:pt x="86" y="412"/>
                    </a:lnTo>
                    <a:lnTo>
                      <a:pt x="69" y="393"/>
                    </a:lnTo>
                    <a:lnTo>
                      <a:pt x="65" y="370"/>
                    </a:lnTo>
                    <a:lnTo>
                      <a:pt x="75" y="330"/>
                    </a:lnTo>
                    <a:lnTo>
                      <a:pt x="100" y="279"/>
                    </a:lnTo>
                    <a:lnTo>
                      <a:pt x="129" y="208"/>
                    </a:lnTo>
                    <a:lnTo>
                      <a:pt x="144" y="145"/>
                    </a:lnTo>
                    <a:lnTo>
                      <a:pt x="157" y="80"/>
                    </a:lnTo>
                    <a:lnTo>
                      <a:pt x="157" y="38"/>
                    </a:lnTo>
                    <a:lnTo>
                      <a:pt x="151" y="9"/>
                    </a:lnTo>
                    <a:lnTo>
                      <a:pt x="138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60" name="Freeform 24"/>
              <p:cNvSpPr>
                <a:spLocks/>
              </p:cNvSpPr>
              <p:nvPr/>
            </p:nvSpPr>
            <p:spPr bwMode="auto">
              <a:xfrm>
                <a:off x="3632" y="3107"/>
                <a:ext cx="311" cy="409"/>
              </a:xfrm>
              <a:custGeom>
                <a:avLst/>
                <a:gdLst>
                  <a:gd name="T0" fmla="*/ 150 w 311"/>
                  <a:gd name="T1" fmla="*/ 19 h 409"/>
                  <a:gd name="T2" fmla="*/ 125 w 311"/>
                  <a:gd name="T3" fmla="*/ 29 h 409"/>
                  <a:gd name="T4" fmla="*/ 91 w 311"/>
                  <a:gd name="T5" fmla="*/ 46 h 409"/>
                  <a:gd name="T6" fmla="*/ 59 w 311"/>
                  <a:gd name="T7" fmla="*/ 62 h 409"/>
                  <a:gd name="T8" fmla="*/ 11 w 311"/>
                  <a:gd name="T9" fmla="*/ 90 h 409"/>
                  <a:gd name="T10" fmla="*/ 0 w 311"/>
                  <a:gd name="T11" fmla="*/ 122 h 409"/>
                  <a:gd name="T12" fmla="*/ 7 w 311"/>
                  <a:gd name="T13" fmla="*/ 173 h 409"/>
                  <a:gd name="T14" fmla="*/ 43 w 311"/>
                  <a:gd name="T15" fmla="*/ 177 h 409"/>
                  <a:gd name="T16" fmla="*/ 68 w 311"/>
                  <a:gd name="T17" fmla="*/ 162 h 409"/>
                  <a:gd name="T18" fmla="*/ 94 w 311"/>
                  <a:gd name="T19" fmla="*/ 127 h 409"/>
                  <a:gd name="T20" fmla="*/ 115 w 311"/>
                  <a:gd name="T21" fmla="*/ 90 h 409"/>
                  <a:gd name="T22" fmla="*/ 137 w 311"/>
                  <a:gd name="T23" fmla="*/ 71 h 409"/>
                  <a:gd name="T24" fmla="*/ 158 w 311"/>
                  <a:gd name="T25" fmla="*/ 62 h 409"/>
                  <a:gd name="T26" fmla="*/ 180 w 311"/>
                  <a:gd name="T27" fmla="*/ 57 h 409"/>
                  <a:gd name="T28" fmla="*/ 193 w 311"/>
                  <a:gd name="T29" fmla="*/ 69 h 409"/>
                  <a:gd name="T30" fmla="*/ 194 w 311"/>
                  <a:gd name="T31" fmla="*/ 108 h 409"/>
                  <a:gd name="T32" fmla="*/ 185 w 311"/>
                  <a:gd name="T33" fmla="*/ 214 h 409"/>
                  <a:gd name="T34" fmla="*/ 173 w 311"/>
                  <a:gd name="T35" fmla="*/ 274 h 409"/>
                  <a:gd name="T36" fmla="*/ 160 w 311"/>
                  <a:gd name="T37" fmla="*/ 311 h 409"/>
                  <a:gd name="T38" fmla="*/ 156 w 311"/>
                  <a:gd name="T39" fmla="*/ 334 h 409"/>
                  <a:gd name="T40" fmla="*/ 158 w 311"/>
                  <a:gd name="T41" fmla="*/ 348 h 409"/>
                  <a:gd name="T42" fmla="*/ 180 w 311"/>
                  <a:gd name="T43" fmla="*/ 352 h 409"/>
                  <a:gd name="T44" fmla="*/ 219 w 311"/>
                  <a:gd name="T45" fmla="*/ 361 h 409"/>
                  <a:gd name="T46" fmla="*/ 267 w 311"/>
                  <a:gd name="T47" fmla="*/ 381 h 409"/>
                  <a:gd name="T48" fmla="*/ 288 w 311"/>
                  <a:gd name="T49" fmla="*/ 408 h 409"/>
                  <a:gd name="T50" fmla="*/ 306 w 311"/>
                  <a:gd name="T51" fmla="*/ 408 h 409"/>
                  <a:gd name="T52" fmla="*/ 310 w 311"/>
                  <a:gd name="T53" fmla="*/ 390 h 409"/>
                  <a:gd name="T54" fmla="*/ 293 w 311"/>
                  <a:gd name="T55" fmla="*/ 365 h 409"/>
                  <a:gd name="T56" fmla="*/ 263 w 311"/>
                  <a:gd name="T57" fmla="*/ 346 h 409"/>
                  <a:gd name="T58" fmla="*/ 229 w 311"/>
                  <a:gd name="T59" fmla="*/ 332 h 409"/>
                  <a:gd name="T60" fmla="*/ 197 w 311"/>
                  <a:gd name="T61" fmla="*/ 323 h 409"/>
                  <a:gd name="T62" fmla="*/ 190 w 311"/>
                  <a:gd name="T63" fmla="*/ 316 h 409"/>
                  <a:gd name="T64" fmla="*/ 199 w 311"/>
                  <a:gd name="T65" fmla="*/ 282 h 409"/>
                  <a:gd name="T66" fmla="*/ 214 w 311"/>
                  <a:gd name="T67" fmla="*/ 224 h 409"/>
                  <a:gd name="T68" fmla="*/ 220 w 311"/>
                  <a:gd name="T69" fmla="*/ 191 h 409"/>
                  <a:gd name="T70" fmla="*/ 227 w 311"/>
                  <a:gd name="T71" fmla="*/ 134 h 409"/>
                  <a:gd name="T72" fmla="*/ 227 w 311"/>
                  <a:gd name="T73" fmla="*/ 74 h 409"/>
                  <a:gd name="T74" fmla="*/ 224 w 311"/>
                  <a:gd name="T75" fmla="*/ 29 h 409"/>
                  <a:gd name="T76" fmla="*/ 216 w 311"/>
                  <a:gd name="T77" fmla="*/ 9 h 409"/>
                  <a:gd name="T78" fmla="*/ 203 w 311"/>
                  <a:gd name="T79" fmla="*/ 0 h 409"/>
                  <a:gd name="T80" fmla="*/ 185 w 311"/>
                  <a:gd name="T81" fmla="*/ 2 h 409"/>
                  <a:gd name="T82" fmla="*/ 173 w 311"/>
                  <a:gd name="T83" fmla="*/ 7 h 409"/>
                  <a:gd name="T84" fmla="*/ 150 w 311"/>
                  <a:gd name="T85" fmla="*/ 19 h 40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11"/>
                  <a:gd name="T130" fmla="*/ 0 h 409"/>
                  <a:gd name="T131" fmla="*/ 311 w 311"/>
                  <a:gd name="T132" fmla="*/ 409 h 409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11" h="409">
                    <a:moveTo>
                      <a:pt x="150" y="19"/>
                    </a:moveTo>
                    <a:lnTo>
                      <a:pt x="125" y="29"/>
                    </a:lnTo>
                    <a:lnTo>
                      <a:pt x="91" y="46"/>
                    </a:lnTo>
                    <a:lnTo>
                      <a:pt x="59" y="62"/>
                    </a:lnTo>
                    <a:lnTo>
                      <a:pt x="11" y="90"/>
                    </a:lnTo>
                    <a:lnTo>
                      <a:pt x="0" y="122"/>
                    </a:lnTo>
                    <a:lnTo>
                      <a:pt x="7" y="173"/>
                    </a:lnTo>
                    <a:lnTo>
                      <a:pt x="43" y="177"/>
                    </a:lnTo>
                    <a:lnTo>
                      <a:pt x="68" y="162"/>
                    </a:lnTo>
                    <a:lnTo>
                      <a:pt x="94" y="127"/>
                    </a:lnTo>
                    <a:lnTo>
                      <a:pt x="115" y="90"/>
                    </a:lnTo>
                    <a:lnTo>
                      <a:pt x="137" y="71"/>
                    </a:lnTo>
                    <a:lnTo>
                      <a:pt x="158" y="62"/>
                    </a:lnTo>
                    <a:lnTo>
                      <a:pt x="180" y="57"/>
                    </a:lnTo>
                    <a:lnTo>
                      <a:pt x="193" y="69"/>
                    </a:lnTo>
                    <a:lnTo>
                      <a:pt x="194" y="108"/>
                    </a:lnTo>
                    <a:lnTo>
                      <a:pt x="185" y="214"/>
                    </a:lnTo>
                    <a:lnTo>
                      <a:pt x="173" y="274"/>
                    </a:lnTo>
                    <a:lnTo>
                      <a:pt x="160" y="311"/>
                    </a:lnTo>
                    <a:lnTo>
                      <a:pt x="156" y="334"/>
                    </a:lnTo>
                    <a:lnTo>
                      <a:pt x="158" y="348"/>
                    </a:lnTo>
                    <a:lnTo>
                      <a:pt x="180" y="352"/>
                    </a:lnTo>
                    <a:lnTo>
                      <a:pt x="219" y="361"/>
                    </a:lnTo>
                    <a:lnTo>
                      <a:pt x="267" y="381"/>
                    </a:lnTo>
                    <a:lnTo>
                      <a:pt x="288" y="408"/>
                    </a:lnTo>
                    <a:lnTo>
                      <a:pt x="306" y="408"/>
                    </a:lnTo>
                    <a:lnTo>
                      <a:pt x="310" y="390"/>
                    </a:lnTo>
                    <a:lnTo>
                      <a:pt x="293" y="365"/>
                    </a:lnTo>
                    <a:lnTo>
                      <a:pt x="263" y="346"/>
                    </a:lnTo>
                    <a:lnTo>
                      <a:pt x="229" y="332"/>
                    </a:lnTo>
                    <a:lnTo>
                      <a:pt x="197" y="323"/>
                    </a:lnTo>
                    <a:lnTo>
                      <a:pt x="190" y="316"/>
                    </a:lnTo>
                    <a:lnTo>
                      <a:pt x="199" y="282"/>
                    </a:lnTo>
                    <a:lnTo>
                      <a:pt x="214" y="224"/>
                    </a:lnTo>
                    <a:lnTo>
                      <a:pt x="220" y="191"/>
                    </a:lnTo>
                    <a:lnTo>
                      <a:pt x="227" y="134"/>
                    </a:lnTo>
                    <a:lnTo>
                      <a:pt x="227" y="74"/>
                    </a:lnTo>
                    <a:lnTo>
                      <a:pt x="224" y="29"/>
                    </a:lnTo>
                    <a:lnTo>
                      <a:pt x="216" y="9"/>
                    </a:lnTo>
                    <a:lnTo>
                      <a:pt x="203" y="0"/>
                    </a:lnTo>
                    <a:lnTo>
                      <a:pt x="185" y="2"/>
                    </a:lnTo>
                    <a:lnTo>
                      <a:pt x="173" y="7"/>
                    </a:lnTo>
                    <a:lnTo>
                      <a:pt x="150" y="19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61" name="Freeform 25"/>
              <p:cNvSpPr>
                <a:spLocks/>
              </p:cNvSpPr>
              <p:nvPr/>
            </p:nvSpPr>
            <p:spPr bwMode="auto">
              <a:xfrm>
                <a:off x="3534" y="2838"/>
                <a:ext cx="204" cy="442"/>
              </a:xfrm>
              <a:custGeom>
                <a:avLst/>
                <a:gdLst>
                  <a:gd name="T0" fmla="*/ 190 w 204"/>
                  <a:gd name="T1" fmla="*/ 12 h 444"/>
                  <a:gd name="T2" fmla="*/ 169 w 204"/>
                  <a:gd name="T3" fmla="*/ 0 h 444"/>
                  <a:gd name="T4" fmla="*/ 134 w 204"/>
                  <a:gd name="T5" fmla="*/ 3 h 444"/>
                  <a:gd name="T6" fmla="*/ 103 w 204"/>
                  <a:gd name="T7" fmla="*/ 17 h 444"/>
                  <a:gd name="T8" fmla="*/ 70 w 204"/>
                  <a:gd name="T9" fmla="*/ 58 h 444"/>
                  <a:gd name="T10" fmla="*/ 35 w 204"/>
                  <a:gd name="T11" fmla="*/ 123 h 444"/>
                  <a:gd name="T12" fmla="*/ 12 w 204"/>
                  <a:gd name="T13" fmla="*/ 190 h 444"/>
                  <a:gd name="T14" fmla="*/ 0 w 204"/>
                  <a:gd name="T15" fmla="*/ 253 h 444"/>
                  <a:gd name="T16" fmla="*/ 4 w 204"/>
                  <a:gd name="T17" fmla="*/ 310 h 444"/>
                  <a:gd name="T18" fmla="*/ 18 w 204"/>
                  <a:gd name="T19" fmla="*/ 362 h 444"/>
                  <a:gd name="T20" fmla="*/ 35 w 204"/>
                  <a:gd name="T21" fmla="*/ 398 h 444"/>
                  <a:gd name="T22" fmla="*/ 55 w 204"/>
                  <a:gd name="T23" fmla="*/ 417 h 444"/>
                  <a:gd name="T24" fmla="*/ 95 w 204"/>
                  <a:gd name="T25" fmla="*/ 443 h 444"/>
                  <a:gd name="T26" fmla="*/ 124 w 204"/>
                  <a:gd name="T27" fmla="*/ 443 h 444"/>
                  <a:gd name="T28" fmla="*/ 159 w 204"/>
                  <a:gd name="T29" fmla="*/ 424 h 444"/>
                  <a:gd name="T30" fmla="*/ 184 w 204"/>
                  <a:gd name="T31" fmla="*/ 394 h 444"/>
                  <a:gd name="T32" fmla="*/ 177 w 204"/>
                  <a:gd name="T33" fmla="*/ 364 h 444"/>
                  <a:gd name="T34" fmla="*/ 165 w 204"/>
                  <a:gd name="T35" fmla="*/ 327 h 444"/>
                  <a:gd name="T36" fmla="*/ 141 w 204"/>
                  <a:gd name="T37" fmla="*/ 301 h 444"/>
                  <a:gd name="T38" fmla="*/ 126 w 204"/>
                  <a:gd name="T39" fmla="*/ 277 h 444"/>
                  <a:gd name="T40" fmla="*/ 117 w 204"/>
                  <a:gd name="T41" fmla="*/ 253 h 444"/>
                  <a:gd name="T42" fmla="*/ 117 w 204"/>
                  <a:gd name="T43" fmla="*/ 222 h 444"/>
                  <a:gd name="T44" fmla="*/ 126 w 204"/>
                  <a:gd name="T45" fmla="*/ 185 h 444"/>
                  <a:gd name="T46" fmla="*/ 143 w 204"/>
                  <a:gd name="T47" fmla="*/ 153 h 444"/>
                  <a:gd name="T48" fmla="*/ 172 w 204"/>
                  <a:gd name="T49" fmla="*/ 119 h 444"/>
                  <a:gd name="T50" fmla="*/ 193 w 204"/>
                  <a:gd name="T51" fmla="*/ 93 h 444"/>
                  <a:gd name="T52" fmla="*/ 203 w 204"/>
                  <a:gd name="T53" fmla="*/ 64 h 444"/>
                  <a:gd name="T54" fmla="*/ 203 w 204"/>
                  <a:gd name="T55" fmla="*/ 36 h 444"/>
                  <a:gd name="T56" fmla="*/ 190 w 204"/>
                  <a:gd name="T57" fmla="*/ 12 h 44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04"/>
                  <a:gd name="T88" fmla="*/ 0 h 444"/>
                  <a:gd name="T89" fmla="*/ 204 w 204"/>
                  <a:gd name="T90" fmla="*/ 444 h 444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04" h="444">
                    <a:moveTo>
                      <a:pt x="190" y="12"/>
                    </a:moveTo>
                    <a:lnTo>
                      <a:pt x="169" y="0"/>
                    </a:lnTo>
                    <a:lnTo>
                      <a:pt x="134" y="3"/>
                    </a:lnTo>
                    <a:lnTo>
                      <a:pt x="103" y="17"/>
                    </a:lnTo>
                    <a:lnTo>
                      <a:pt x="70" y="58"/>
                    </a:lnTo>
                    <a:lnTo>
                      <a:pt x="35" y="123"/>
                    </a:lnTo>
                    <a:lnTo>
                      <a:pt x="12" y="190"/>
                    </a:lnTo>
                    <a:lnTo>
                      <a:pt x="0" y="253"/>
                    </a:lnTo>
                    <a:lnTo>
                      <a:pt x="4" y="310"/>
                    </a:lnTo>
                    <a:lnTo>
                      <a:pt x="18" y="362"/>
                    </a:lnTo>
                    <a:lnTo>
                      <a:pt x="35" y="398"/>
                    </a:lnTo>
                    <a:lnTo>
                      <a:pt x="55" y="417"/>
                    </a:lnTo>
                    <a:lnTo>
                      <a:pt x="95" y="443"/>
                    </a:lnTo>
                    <a:lnTo>
                      <a:pt x="124" y="443"/>
                    </a:lnTo>
                    <a:lnTo>
                      <a:pt x="159" y="424"/>
                    </a:lnTo>
                    <a:lnTo>
                      <a:pt x="184" y="394"/>
                    </a:lnTo>
                    <a:lnTo>
                      <a:pt x="177" y="364"/>
                    </a:lnTo>
                    <a:lnTo>
                      <a:pt x="165" y="327"/>
                    </a:lnTo>
                    <a:lnTo>
                      <a:pt x="141" y="301"/>
                    </a:lnTo>
                    <a:lnTo>
                      <a:pt x="126" y="277"/>
                    </a:lnTo>
                    <a:lnTo>
                      <a:pt x="117" y="253"/>
                    </a:lnTo>
                    <a:lnTo>
                      <a:pt x="117" y="222"/>
                    </a:lnTo>
                    <a:lnTo>
                      <a:pt x="126" y="185"/>
                    </a:lnTo>
                    <a:lnTo>
                      <a:pt x="143" y="153"/>
                    </a:lnTo>
                    <a:lnTo>
                      <a:pt x="172" y="119"/>
                    </a:lnTo>
                    <a:lnTo>
                      <a:pt x="193" y="93"/>
                    </a:lnTo>
                    <a:lnTo>
                      <a:pt x="203" y="64"/>
                    </a:lnTo>
                    <a:lnTo>
                      <a:pt x="203" y="36"/>
                    </a:lnTo>
                    <a:lnTo>
                      <a:pt x="190" y="1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27656" name="Group 33"/>
            <p:cNvGrpSpPr>
              <a:grpSpLocks/>
            </p:cNvGrpSpPr>
            <p:nvPr/>
          </p:nvGrpSpPr>
          <p:grpSpPr bwMode="auto">
            <a:xfrm>
              <a:off x="2787" y="2685"/>
              <a:ext cx="783" cy="1009"/>
              <a:chOff x="2787" y="2685"/>
              <a:chExt cx="783" cy="1009"/>
            </a:xfrm>
          </p:grpSpPr>
          <p:sp>
            <p:nvSpPr>
              <p:cNvPr id="18550" name="Freeform 27"/>
              <p:cNvSpPr>
                <a:spLocks/>
              </p:cNvSpPr>
              <p:nvPr/>
            </p:nvSpPr>
            <p:spPr bwMode="auto">
              <a:xfrm>
                <a:off x="3122" y="2685"/>
                <a:ext cx="199" cy="234"/>
              </a:xfrm>
              <a:custGeom>
                <a:avLst/>
                <a:gdLst>
                  <a:gd name="T0" fmla="*/ 79 w 199"/>
                  <a:gd name="T1" fmla="*/ 22 h 234"/>
                  <a:gd name="T2" fmla="*/ 104 w 199"/>
                  <a:gd name="T3" fmla="*/ 9 h 234"/>
                  <a:gd name="T4" fmla="*/ 127 w 199"/>
                  <a:gd name="T5" fmla="*/ 1 h 234"/>
                  <a:gd name="T6" fmla="*/ 150 w 199"/>
                  <a:gd name="T7" fmla="*/ 0 h 234"/>
                  <a:gd name="T8" fmla="*/ 169 w 199"/>
                  <a:gd name="T9" fmla="*/ 3 h 234"/>
                  <a:gd name="T10" fmla="*/ 187 w 199"/>
                  <a:gd name="T11" fmla="*/ 21 h 234"/>
                  <a:gd name="T12" fmla="*/ 194 w 199"/>
                  <a:gd name="T13" fmla="*/ 54 h 234"/>
                  <a:gd name="T14" fmla="*/ 188 w 199"/>
                  <a:gd name="T15" fmla="*/ 86 h 234"/>
                  <a:gd name="T16" fmla="*/ 179 w 199"/>
                  <a:gd name="T17" fmla="*/ 109 h 234"/>
                  <a:gd name="T18" fmla="*/ 157 w 199"/>
                  <a:gd name="T19" fmla="*/ 138 h 234"/>
                  <a:gd name="T20" fmla="*/ 159 w 199"/>
                  <a:gd name="T21" fmla="*/ 157 h 234"/>
                  <a:gd name="T22" fmla="*/ 198 w 199"/>
                  <a:gd name="T23" fmla="*/ 197 h 234"/>
                  <a:gd name="T24" fmla="*/ 191 w 199"/>
                  <a:gd name="T25" fmla="*/ 215 h 234"/>
                  <a:gd name="T26" fmla="*/ 140 w 199"/>
                  <a:gd name="T27" fmla="*/ 168 h 234"/>
                  <a:gd name="T28" fmla="*/ 120 w 199"/>
                  <a:gd name="T29" fmla="*/ 188 h 234"/>
                  <a:gd name="T30" fmla="*/ 91 w 199"/>
                  <a:gd name="T31" fmla="*/ 208 h 234"/>
                  <a:gd name="T32" fmla="*/ 66 w 199"/>
                  <a:gd name="T33" fmla="*/ 227 h 234"/>
                  <a:gd name="T34" fmla="*/ 40 w 199"/>
                  <a:gd name="T35" fmla="*/ 233 h 234"/>
                  <a:gd name="T36" fmla="*/ 18 w 199"/>
                  <a:gd name="T37" fmla="*/ 225 h 234"/>
                  <a:gd name="T38" fmla="*/ 8 w 199"/>
                  <a:gd name="T39" fmla="*/ 203 h 234"/>
                  <a:gd name="T40" fmla="*/ 0 w 199"/>
                  <a:gd name="T41" fmla="*/ 159 h 234"/>
                  <a:gd name="T42" fmla="*/ 10 w 199"/>
                  <a:gd name="T43" fmla="*/ 117 h 234"/>
                  <a:gd name="T44" fmla="*/ 31 w 199"/>
                  <a:gd name="T45" fmla="*/ 78 h 234"/>
                  <a:gd name="T46" fmla="*/ 53 w 199"/>
                  <a:gd name="T47" fmla="*/ 49 h 234"/>
                  <a:gd name="T48" fmla="*/ 66 w 199"/>
                  <a:gd name="T49" fmla="*/ 34 h 234"/>
                  <a:gd name="T50" fmla="*/ 79 w 199"/>
                  <a:gd name="T51" fmla="*/ 22 h 23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99"/>
                  <a:gd name="T79" fmla="*/ 0 h 234"/>
                  <a:gd name="T80" fmla="*/ 199 w 199"/>
                  <a:gd name="T81" fmla="*/ 234 h 23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99" h="234">
                    <a:moveTo>
                      <a:pt x="79" y="22"/>
                    </a:moveTo>
                    <a:lnTo>
                      <a:pt x="104" y="9"/>
                    </a:lnTo>
                    <a:lnTo>
                      <a:pt x="127" y="1"/>
                    </a:lnTo>
                    <a:lnTo>
                      <a:pt x="150" y="0"/>
                    </a:lnTo>
                    <a:lnTo>
                      <a:pt x="169" y="3"/>
                    </a:lnTo>
                    <a:lnTo>
                      <a:pt x="187" y="21"/>
                    </a:lnTo>
                    <a:lnTo>
                      <a:pt x="194" y="54"/>
                    </a:lnTo>
                    <a:lnTo>
                      <a:pt x="188" y="86"/>
                    </a:lnTo>
                    <a:lnTo>
                      <a:pt x="179" y="109"/>
                    </a:lnTo>
                    <a:lnTo>
                      <a:pt x="157" y="138"/>
                    </a:lnTo>
                    <a:lnTo>
                      <a:pt x="159" y="157"/>
                    </a:lnTo>
                    <a:lnTo>
                      <a:pt x="198" y="197"/>
                    </a:lnTo>
                    <a:lnTo>
                      <a:pt x="191" y="215"/>
                    </a:lnTo>
                    <a:lnTo>
                      <a:pt x="140" y="168"/>
                    </a:lnTo>
                    <a:lnTo>
                      <a:pt x="120" y="188"/>
                    </a:lnTo>
                    <a:lnTo>
                      <a:pt x="91" y="208"/>
                    </a:lnTo>
                    <a:lnTo>
                      <a:pt x="66" y="227"/>
                    </a:lnTo>
                    <a:lnTo>
                      <a:pt x="40" y="233"/>
                    </a:lnTo>
                    <a:lnTo>
                      <a:pt x="18" y="225"/>
                    </a:lnTo>
                    <a:lnTo>
                      <a:pt x="8" y="203"/>
                    </a:lnTo>
                    <a:lnTo>
                      <a:pt x="0" y="159"/>
                    </a:lnTo>
                    <a:lnTo>
                      <a:pt x="10" y="117"/>
                    </a:lnTo>
                    <a:lnTo>
                      <a:pt x="31" y="78"/>
                    </a:lnTo>
                    <a:lnTo>
                      <a:pt x="53" y="49"/>
                    </a:lnTo>
                    <a:lnTo>
                      <a:pt x="66" y="34"/>
                    </a:lnTo>
                    <a:lnTo>
                      <a:pt x="79" y="2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51" name="Freeform 28"/>
              <p:cNvSpPr>
                <a:spLocks/>
              </p:cNvSpPr>
              <p:nvPr/>
            </p:nvSpPr>
            <p:spPr bwMode="auto">
              <a:xfrm>
                <a:off x="2787" y="2857"/>
                <a:ext cx="319" cy="244"/>
              </a:xfrm>
              <a:custGeom>
                <a:avLst/>
                <a:gdLst>
                  <a:gd name="T0" fmla="*/ 265 w 319"/>
                  <a:gd name="T1" fmla="*/ 42 h 242"/>
                  <a:gd name="T2" fmla="*/ 290 w 319"/>
                  <a:gd name="T3" fmla="*/ 40 h 242"/>
                  <a:gd name="T4" fmla="*/ 314 w 319"/>
                  <a:gd name="T5" fmla="*/ 45 h 242"/>
                  <a:gd name="T6" fmla="*/ 318 w 319"/>
                  <a:gd name="T7" fmla="*/ 66 h 242"/>
                  <a:gd name="T8" fmla="*/ 302 w 319"/>
                  <a:gd name="T9" fmla="*/ 85 h 242"/>
                  <a:gd name="T10" fmla="*/ 269 w 319"/>
                  <a:gd name="T11" fmla="*/ 92 h 242"/>
                  <a:gd name="T12" fmla="*/ 235 w 319"/>
                  <a:gd name="T13" fmla="*/ 87 h 242"/>
                  <a:gd name="T14" fmla="*/ 168 w 319"/>
                  <a:gd name="T15" fmla="*/ 71 h 242"/>
                  <a:gd name="T16" fmla="*/ 120 w 319"/>
                  <a:gd name="T17" fmla="*/ 57 h 242"/>
                  <a:gd name="T18" fmla="*/ 82 w 319"/>
                  <a:gd name="T19" fmla="*/ 44 h 242"/>
                  <a:gd name="T20" fmla="*/ 48 w 319"/>
                  <a:gd name="T21" fmla="*/ 33 h 242"/>
                  <a:gd name="T22" fmla="*/ 35 w 319"/>
                  <a:gd name="T23" fmla="*/ 28 h 242"/>
                  <a:gd name="T24" fmla="*/ 26 w 319"/>
                  <a:gd name="T25" fmla="*/ 35 h 242"/>
                  <a:gd name="T26" fmla="*/ 32 w 319"/>
                  <a:gd name="T27" fmla="*/ 58 h 242"/>
                  <a:gd name="T28" fmla="*/ 37 w 319"/>
                  <a:gd name="T29" fmla="*/ 89 h 242"/>
                  <a:gd name="T30" fmla="*/ 55 w 319"/>
                  <a:gd name="T31" fmla="*/ 128 h 242"/>
                  <a:gd name="T32" fmla="*/ 70 w 319"/>
                  <a:gd name="T33" fmla="*/ 159 h 242"/>
                  <a:gd name="T34" fmla="*/ 90 w 319"/>
                  <a:gd name="T35" fmla="*/ 186 h 242"/>
                  <a:gd name="T36" fmla="*/ 107 w 319"/>
                  <a:gd name="T37" fmla="*/ 206 h 242"/>
                  <a:gd name="T38" fmla="*/ 116 w 319"/>
                  <a:gd name="T39" fmla="*/ 228 h 242"/>
                  <a:gd name="T40" fmla="*/ 112 w 319"/>
                  <a:gd name="T41" fmla="*/ 240 h 242"/>
                  <a:gd name="T42" fmla="*/ 98 w 319"/>
                  <a:gd name="T43" fmla="*/ 241 h 242"/>
                  <a:gd name="T44" fmla="*/ 69 w 319"/>
                  <a:gd name="T45" fmla="*/ 231 h 242"/>
                  <a:gd name="T46" fmla="*/ 29 w 319"/>
                  <a:gd name="T47" fmla="*/ 232 h 242"/>
                  <a:gd name="T48" fmla="*/ 8 w 319"/>
                  <a:gd name="T49" fmla="*/ 230 h 242"/>
                  <a:gd name="T50" fmla="*/ 3 w 319"/>
                  <a:gd name="T51" fmla="*/ 219 h 242"/>
                  <a:gd name="T52" fmla="*/ 9 w 319"/>
                  <a:gd name="T53" fmla="*/ 212 h 242"/>
                  <a:gd name="T54" fmla="*/ 30 w 319"/>
                  <a:gd name="T55" fmla="*/ 210 h 242"/>
                  <a:gd name="T56" fmla="*/ 63 w 319"/>
                  <a:gd name="T57" fmla="*/ 208 h 242"/>
                  <a:gd name="T58" fmla="*/ 74 w 319"/>
                  <a:gd name="T59" fmla="*/ 203 h 242"/>
                  <a:gd name="T60" fmla="*/ 67 w 319"/>
                  <a:gd name="T61" fmla="*/ 194 h 242"/>
                  <a:gd name="T62" fmla="*/ 49 w 319"/>
                  <a:gd name="T63" fmla="*/ 172 h 242"/>
                  <a:gd name="T64" fmla="*/ 33 w 319"/>
                  <a:gd name="T65" fmla="*/ 143 h 242"/>
                  <a:gd name="T66" fmla="*/ 24 w 319"/>
                  <a:gd name="T67" fmla="*/ 111 h 242"/>
                  <a:gd name="T68" fmla="*/ 10 w 319"/>
                  <a:gd name="T69" fmla="*/ 80 h 242"/>
                  <a:gd name="T70" fmla="*/ 2 w 319"/>
                  <a:gd name="T71" fmla="*/ 50 h 242"/>
                  <a:gd name="T72" fmla="*/ 0 w 319"/>
                  <a:gd name="T73" fmla="*/ 18 h 242"/>
                  <a:gd name="T74" fmla="*/ 6 w 319"/>
                  <a:gd name="T75" fmla="*/ 4 h 242"/>
                  <a:gd name="T76" fmla="*/ 27 w 319"/>
                  <a:gd name="T77" fmla="*/ 1 h 242"/>
                  <a:gd name="T78" fmla="*/ 41 w 319"/>
                  <a:gd name="T79" fmla="*/ 0 h 242"/>
                  <a:gd name="T80" fmla="*/ 65 w 319"/>
                  <a:gd name="T81" fmla="*/ 5 h 242"/>
                  <a:gd name="T82" fmla="*/ 112 w 319"/>
                  <a:gd name="T83" fmla="*/ 16 h 242"/>
                  <a:gd name="T84" fmla="*/ 146 w 319"/>
                  <a:gd name="T85" fmla="*/ 26 h 242"/>
                  <a:gd name="T86" fmla="*/ 191 w 319"/>
                  <a:gd name="T87" fmla="*/ 34 h 242"/>
                  <a:gd name="T88" fmla="*/ 232 w 319"/>
                  <a:gd name="T89" fmla="*/ 39 h 242"/>
                  <a:gd name="T90" fmla="*/ 265 w 319"/>
                  <a:gd name="T91" fmla="*/ 42 h 242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319"/>
                  <a:gd name="T139" fmla="*/ 0 h 242"/>
                  <a:gd name="T140" fmla="*/ 319 w 319"/>
                  <a:gd name="T141" fmla="*/ 242 h 242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319" h="242">
                    <a:moveTo>
                      <a:pt x="265" y="42"/>
                    </a:moveTo>
                    <a:lnTo>
                      <a:pt x="290" y="40"/>
                    </a:lnTo>
                    <a:lnTo>
                      <a:pt x="314" y="45"/>
                    </a:lnTo>
                    <a:lnTo>
                      <a:pt x="318" y="66"/>
                    </a:lnTo>
                    <a:lnTo>
                      <a:pt x="302" y="85"/>
                    </a:lnTo>
                    <a:lnTo>
                      <a:pt x="269" y="92"/>
                    </a:lnTo>
                    <a:lnTo>
                      <a:pt x="235" y="87"/>
                    </a:lnTo>
                    <a:lnTo>
                      <a:pt x="168" y="71"/>
                    </a:lnTo>
                    <a:lnTo>
                      <a:pt x="120" y="57"/>
                    </a:lnTo>
                    <a:lnTo>
                      <a:pt x="82" y="44"/>
                    </a:lnTo>
                    <a:lnTo>
                      <a:pt x="48" y="33"/>
                    </a:lnTo>
                    <a:lnTo>
                      <a:pt x="35" y="28"/>
                    </a:lnTo>
                    <a:lnTo>
                      <a:pt x="26" y="35"/>
                    </a:lnTo>
                    <a:lnTo>
                      <a:pt x="32" y="58"/>
                    </a:lnTo>
                    <a:lnTo>
                      <a:pt x="37" y="89"/>
                    </a:lnTo>
                    <a:lnTo>
                      <a:pt x="55" y="128"/>
                    </a:lnTo>
                    <a:lnTo>
                      <a:pt x="70" y="159"/>
                    </a:lnTo>
                    <a:lnTo>
                      <a:pt x="90" y="186"/>
                    </a:lnTo>
                    <a:lnTo>
                      <a:pt x="107" y="206"/>
                    </a:lnTo>
                    <a:lnTo>
                      <a:pt x="116" y="228"/>
                    </a:lnTo>
                    <a:lnTo>
                      <a:pt x="112" y="240"/>
                    </a:lnTo>
                    <a:lnTo>
                      <a:pt x="98" y="241"/>
                    </a:lnTo>
                    <a:lnTo>
                      <a:pt x="69" y="231"/>
                    </a:lnTo>
                    <a:lnTo>
                      <a:pt x="29" y="232"/>
                    </a:lnTo>
                    <a:lnTo>
                      <a:pt x="8" y="230"/>
                    </a:lnTo>
                    <a:lnTo>
                      <a:pt x="3" y="219"/>
                    </a:lnTo>
                    <a:lnTo>
                      <a:pt x="9" y="212"/>
                    </a:lnTo>
                    <a:lnTo>
                      <a:pt x="30" y="210"/>
                    </a:lnTo>
                    <a:lnTo>
                      <a:pt x="63" y="208"/>
                    </a:lnTo>
                    <a:lnTo>
                      <a:pt x="74" y="203"/>
                    </a:lnTo>
                    <a:lnTo>
                      <a:pt x="67" y="194"/>
                    </a:lnTo>
                    <a:lnTo>
                      <a:pt x="49" y="172"/>
                    </a:lnTo>
                    <a:lnTo>
                      <a:pt x="33" y="143"/>
                    </a:lnTo>
                    <a:lnTo>
                      <a:pt x="24" y="111"/>
                    </a:lnTo>
                    <a:lnTo>
                      <a:pt x="10" y="80"/>
                    </a:lnTo>
                    <a:lnTo>
                      <a:pt x="2" y="50"/>
                    </a:lnTo>
                    <a:lnTo>
                      <a:pt x="0" y="18"/>
                    </a:lnTo>
                    <a:lnTo>
                      <a:pt x="6" y="4"/>
                    </a:lnTo>
                    <a:lnTo>
                      <a:pt x="27" y="1"/>
                    </a:lnTo>
                    <a:lnTo>
                      <a:pt x="41" y="0"/>
                    </a:lnTo>
                    <a:lnTo>
                      <a:pt x="65" y="5"/>
                    </a:lnTo>
                    <a:lnTo>
                      <a:pt x="112" y="16"/>
                    </a:lnTo>
                    <a:lnTo>
                      <a:pt x="146" y="26"/>
                    </a:lnTo>
                    <a:lnTo>
                      <a:pt x="191" y="34"/>
                    </a:lnTo>
                    <a:lnTo>
                      <a:pt x="232" y="39"/>
                    </a:lnTo>
                    <a:lnTo>
                      <a:pt x="265" y="4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52" name="Freeform 29"/>
              <p:cNvSpPr>
                <a:spLocks/>
              </p:cNvSpPr>
              <p:nvPr/>
            </p:nvSpPr>
            <p:spPr bwMode="auto">
              <a:xfrm>
                <a:off x="3243" y="2784"/>
                <a:ext cx="333" cy="227"/>
              </a:xfrm>
              <a:custGeom>
                <a:avLst/>
                <a:gdLst>
                  <a:gd name="T0" fmla="*/ 25 w 327"/>
                  <a:gd name="T1" fmla="*/ 147 h 227"/>
                  <a:gd name="T2" fmla="*/ 5 w 327"/>
                  <a:gd name="T3" fmla="*/ 153 h 227"/>
                  <a:gd name="T4" fmla="*/ 0 w 327"/>
                  <a:gd name="T5" fmla="*/ 166 h 227"/>
                  <a:gd name="T6" fmla="*/ 8 w 327"/>
                  <a:gd name="T7" fmla="*/ 182 h 227"/>
                  <a:gd name="T8" fmla="*/ 26 w 327"/>
                  <a:gd name="T9" fmla="*/ 192 h 227"/>
                  <a:gd name="T10" fmla="*/ 41 w 327"/>
                  <a:gd name="T11" fmla="*/ 188 h 227"/>
                  <a:gd name="T12" fmla="*/ 62 w 327"/>
                  <a:gd name="T13" fmla="*/ 171 h 227"/>
                  <a:gd name="T14" fmla="*/ 85 w 327"/>
                  <a:gd name="T15" fmla="*/ 139 h 227"/>
                  <a:gd name="T16" fmla="*/ 117 w 327"/>
                  <a:gd name="T17" fmla="*/ 96 h 227"/>
                  <a:gd name="T18" fmla="*/ 150 w 327"/>
                  <a:gd name="T19" fmla="*/ 45 h 227"/>
                  <a:gd name="T20" fmla="*/ 160 w 327"/>
                  <a:gd name="T21" fmla="*/ 30 h 227"/>
                  <a:gd name="T22" fmla="*/ 175 w 327"/>
                  <a:gd name="T23" fmla="*/ 26 h 227"/>
                  <a:gd name="T24" fmla="*/ 190 w 327"/>
                  <a:gd name="T25" fmla="*/ 39 h 227"/>
                  <a:gd name="T26" fmla="*/ 198 w 327"/>
                  <a:gd name="T27" fmla="*/ 57 h 227"/>
                  <a:gd name="T28" fmla="*/ 208 w 327"/>
                  <a:gd name="T29" fmla="*/ 84 h 227"/>
                  <a:gd name="T30" fmla="*/ 217 w 327"/>
                  <a:gd name="T31" fmla="*/ 117 h 227"/>
                  <a:gd name="T32" fmla="*/ 216 w 327"/>
                  <a:gd name="T33" fmla="*/ 145 h 227"/>
                  <a:gd name="T34" fmla="*/ 218 w 327"/>
                  <a:gd name="T35" fmla="*/ 178 h 227"/>
                  <a:gd name="T36" fmla="*/ 211 w 327"/>
                  <a:gd name="T37" fmla="*/ 201 h 227"/>
                  <a:gd name="T38" fmla="*/ 219 w 327"/>
                  <a:gd name="T39" fmla="*/ 225 h 227"/>
                  <a:gd name="T40" fmla="*/ 234 w 327"/>
                  <a:gd name="T41" fmla="*/ 226 h 227"/>
                  <a:gd name="T42" fmla="*/ 252 w 327"/>
                  <a:gd name="T43" fmla="*/ 216 h 227"/>
                  <a:gd name="T44" fmla="*/ 281 w 327"/>
                  <a:gd name="T45" fmla="*/ 193 h 227"/>
                  <a:gd name="T46" fmla="*/ 307 w 327"/>
                  <a:gd name="T47" fmla="*/ 190 h 227"/>
                  <a:gd name="T48" fmla="*/ 326 w 327"/>
                  <a:gd name="T49" fmla="*/ 188 h 227"/>
                  <a:gd name="T50" fmla="*/ 325 w 327"/>
                  <a:gd name="T51" fmla="*/ 177 h 227"/>
                  <a:gd name="T52" fmla="*/ 310 w 327"/>
                  <a:gd name="T53" fmla="*/ 167 h 227"/>
                  <a:gd name="T54" fmla="*/ 288 w 327"/>
                  <a:gd name="T55" fmla="*/ 171 h 227"/>
                  <a:gd name="T56" fmla="*/ 263 w 327"/>
                  <a:gd name="T57" fmla="*/ 183 h 227"/>
                  <a:gd name="T58" fmla="*/ 248 w 327"/>
                  <a:gd name="T59" fmla="*/ 199 h 227"/>
                  <a:gd name="T60" fmla="*/ 234 w 327"/>
                  <a:gd name="T61" fmla="*/ 199 h 227"/>
                  <a:gd name="T62" fmla="*/ 238 w 327"/>
                  <a:gd name="T63" fmla="*/ 165 h 227"/>
                  <a:gd name="T64" fmla="*/ 238 w 327"/>
                  <a:gd name="T65" fmla="*/ 123 h 227"/>
                  <a:gd name="T66" fmla="*/ 238 w 327"/>
                  <a:gd name="T67" fmla="*/ 97 h 227"/>
                  <a:gd name="T68" fmla="*/ 234 w 327"/>
                  <a:gd name="T69" fmla="*/ 73 h 227"/>
                  <a:gd name="T70" fmla="*/ 215 w 327"/>
                  <a:gd name="T71" fmla="*/ 40 h 227"/>
                  <a:gd name="T72" fmla="*/ 200 w 327"/>
                  <a:gd name="T73" fmla="*/ 17 h 227"/>
                  <a:gd name="T74" fmla="*/ 176 w 327"/>
                  <a:gd name="T75" fmla="*/ 0 h 227"/>
                  <a:gd name="T76" fmla="*/ 158 w 327"/>
                  <a:gd name="T77" fmla="*/ 0 h 227"/>
                  <a:gd name="T78" fmla="*/ 145 w 327"/>
                  <a:gd name="T79" fmla="*/ 10 h 227"/>
                  <a:gd name="T80" fmla="*/ 119 w 327"/>
                  <a:gd name="T81" fmla="*/ 56 h 227"/>
                  <a:gd name="T82" fmla="*/ 85 w 327"/>
                  <a:gd name="T83" fmla="*/ 102 h 227"/>
                  <a:gd name="T84" fmla="*/ 57 w 327"/>
                  <a:gd name="T85" fmla="*/ 136 h 227"/>
                  <a:gd name="T86" fmla="*/ 38 w 327"/>
                  <a:gd name="T87" fmla="*/ 148 h 227"/>
                  <a:gd name="T88" fmla="*/ 25 w 327"/>
                  <a:gd name="T89" fmla="*/ 147 h 22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327"/>
                  <a:gd name="T136" fmla="*/ 0 h 227"/>
                  <a:gd name="T137" fmla="*/ 327 w 327"/>
                  <a:gd name="T138" fmla="*/ 227 h 22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327" h="227">
                    <a:moveTo>
                      <a:pt x="25" y="147"/>
                    </a:moveTo>
                    <a:lnTo>
                      <a:pt x="5" y="153"/>
                    </a:lnTo>
                    <a:lnTo>
                      <a:pt x="0" y="166"/>
                    </a:lnTo>
                    <a:lnTo>
                      <a:pt x="8" y="182"/>
                    </a:lnTo>
                    <a:lnTo>
                      <a:pt x="26" y="192"/>
                    </a:lnTo>
                    <a:lnTo>
                      <a:pt x="41" y="188"/>
                    </a:lnTo>
                    <a:lnTo>
                      <a:pt x="62" y="171"/>
                    </a:lnTo>
                    <a:lnTo>
                      <a:pt x="85" y="139"/>
                    </a:lnTo>
                    <a:lnTo>
                      <a:pt x="117" y="96"/>
                    </a:lnTo>
                    <a:lnTo>
                      <a:pt x="150" y="45"/>
                    </a:lnTo>
                    <a:lnTo>
                      <a:pt x="160" y="30"/>
                    </a:lnTo>
                    <a:lnTo>
                      <a:pt x="175" y="26"/>
                    </a:lnTo>
                    <a:lnTo>
                      <a:pt x="190" y="39"/>
                    </a:lnTo>
                    <a:lnTo>
                      <a:pt x="198" y="57"/>
                    </a:lnTo>
                    <a:lnTo>
                      <a:pt x="208" y="84"/>
                    </a:lnTo>
                    <a:lnTo>
                      <a:pt x="217" y="117"/>
                    </a:lnTo>
                    <a:lnTo>
                      <a:pt x="216" y="145"/>
                    </a:lnTo>
                    <a:lnTo>
                      <a:pt x="218" y="178"/>
                    </a:lnTo>
                    <a:lnTo>
                      <a:pt x="211" y="201"/>
                    </a:lnTo>
                    <a:lnTo>
                      <a:pt x="219" y="225"/>
                    </a:lnTo>
                    <a:lnTo>
                      <a:pt x="234" y="226"/>
                    </a:lnTo>
                    <a:lnTo>
                      <a:pt x="252" y="216"/>
                    </a:lnTo>
                    <a:lnTo>
                      <a:pt x="281" y="193"/>
                    </a:lnTo>
                    <a:lnTo>
                      <a:pt x="307" y="190"/>
                    </a:lnTo>
                    <a:lnTo>
                      <a:pt x="326" y="188"/>
                    </a:lnTo>
                    <a:lnTo>
                      <a:pt x="325" y="177"/>
                    </a:lnTo>
                    <a:lnTo>
                      <a:pt x="310" y="167"/>
                    </a:lnTo>
                    <a:lnTo>
                      <a:pt x="288" y="171"/>
                    </a:lnTo>
                    <a:lnTo>
                      <a:pt x="263" y="183"/>
                    </a:lnTo>
                    <a:lnTo>
                      <a:pt x="248" y="199"/>
                    </a:lnTo>
                    <a:lnTo>
                      <a:pt x="234" y="199"/>
                    </a:lnTo>
                    <a:lnTo>
                      <a:pt x="238" y="165"/>
                    </a:lnTo>
                    <a:lnTo>
                      <a:pt x="238" y="123"/>
                    </a:lnTo>
                    <a:lnTo>
                      <a:pt x="238" y="97"/>
                    </a:lnTo>
                    <a:lnTo>
                      <a:pt x="234" y="73"/>
                    </a:lnTo>
                    <a:lnTo>
                      <a:pt x="215" y="40"/>
                    </a:lnTo>
                    <a:lnTo>
                      <a:pt x="200" y="17"/>
                    </a:lnTo>
                    <a:lnTo>
                      <a:pt x="176" y="0"/>
                    </a:lnTo>
                    <a:lnTo>
                      <a:pt x="158" y="0"/>
                    </a:lnTo>
                    <a:lnTo>
                      <a:pt x="145" y="10"/>
                    </a:lnTo>
                    <a:lnTo>
                      <a:pt x="119" y="56"/>
                    </a:lnTo>
                    <a:lnTo>
                      <a:pt x="85" y="102"/>
                    </a:lnTo>
                    <a:lnTo>
                      <a:pt x="57" y="136"/>
                    </a:lnTo>
                    <a:lnTo>
                      <a:pt x="38" y="148"/>
                    </a:lnTo>
                    <a:lnTo>
                      <a:pt x="25" y="147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53" name="Freeform 30"/>
              <p:cNvSpPr>
                <a:spLocks/>
              </p:cNvSpPr>
              <p:nvPr/>
            </p:nvSpPr>
            <p:spPr bwMode="auto">
              <a:xfrm>
                <a:off x="3065" y="3173"/>
                <a:ext cx="167" cy="521"/>
              </a:xfrm>
              <a:custGeom>
                <a:avLst/>
                <a:gdLst>
                  <a:gd name="T0" fmla="*/ 141 w 167"/>
                  <a:gd name="T1" fmla="*/ 0 h 521"/>
                  <a:gd name="T2" fmla="*/ 105 w 167"/>
                  <a:gd name="T3" fmla="*/ 15 h 521"/>
                  <a:gd name="T4" fmla="*/ 69 w 167"/>
                  <a:gd name="T5" fmla="*/ 56 h 521"/>
                  <a:gd name="T6" fmla="*/ 20 w 167"/>
                  <a:gd name="T7" fmla="*/ 112 h 521"/>
                  <a:gd name="T8" fmla="*/ 0 w 167"/>
                  <a:gd name="T9" fmla="*/ 166 h 521"/>
                  <a:gd name="T10" fmla="*/ 8 w 167"/>
                  <a:gd name="T11" fmla="*/ 198 h 521"/>
                  <a:gd name="T12" fmla="*/ 60 w 167"/>
                  <a:gd name="T13" fmla="*/ 200 h 521"/>
                  <a:gd name="T14" fmla="*/ 77 w 167"/>
                  <a:gd name="T15" fmla="*/ 174 h 521"/>
                  <a:gd name="T16" fmla="*/ 85 w 167"/>
                  <a:gd name="T17" fmla="*/ 137 h 521"/>
                  <a:gd name="T18" fmla="*/ 92 w 167"/>
                  <a:gd name="T19" fmla="*/ 99 h 521"/>
                  <a:gd name="T20" fmla="*/ 102 w 167"/>
                  <a:gd name="T21" fmla="*/ 66 h 521"/>
                  <a:gd name="T22" fmla="*/ 122 w 167"/>
                  <a:gd name="T23" fmla="*/ 46 h 521"/>
                  <a:gd name="T24" fmla="*/ 130 w 167"/>
                  <a:gd name="T25" fmla="*/ 57 h 521"/>
                  <a:gd name="T26" fmla="*/ 124 w 167"/>
                  <a:gd name="T27" fmla="*/ 118 h 521"/>
                  <a:gd name="T28" fmla="*/ 107 w 167"/>
                  <a:gd name="T29" fmla="*/ 192 h 521"/>
                  <a:gd name="T30" fmla="*/ 94 w 167"/>
                  <a:gd name="T31" fmla="*/ 248 h 521"/>
                  <a:gd name="T32" fmla="*/ 67 w 167"/>
                  <a:gd name="T33" fmla="*/ 314 h 521"/>
                  <a:gd name="T34" fmla="*/ 45 w 167"/>
                  <a:gd name="T35" fmla="*/ 360 h 521"/>
                  <a:gd name="T36" fmla="*/ 22 w 167"/>
                  <a:gd name="T37" fmla="*/ 371 h 521"/>
                  <a:gd name="T38" fmla="*/ 19 w 167"/>
                  <a:gd name="T39" fmla="*/ 381 h 521"/>
                  <a:gd name="T40" fmla="*/ 57 w 167"/>
                  <a:gd name="T41" fmla="*/ 412 h 521"/>
                  <a:gd name="T42" fmla="*/ 118 w 167"/>
                  <a:gd name="T43" fmla="*/ 462 h 521"/>
                  <a:gd name="T44" fmla="*/ 144 w 167"/>
                  <a:gd name="T45" fmla="*/ 520 h 521"/>
                  <a:gd name="T46" fmla="*/ 158 w 167"/>
                  <a:gd name="T47" fmla="*/ 519 h 521"/>
                  <a:gd name="T48" fmla="*/ 157 w 167"/>
                  <a:gd name="T49" fmla="*/ 484 h 521"/>
                  <a:gd name="T50" fmla="*/ 141 w 167"/>
                  <a:gd name="T51" fmla="*/ 442 h 521"/>
                  <a:gd name="T52" fmla="*/ 109 w 167"/>
                  <a:gd name="T53" fmla="*/ 412 h 521"/>
                  <a:gd name="T54" fmla="*/ 89 w 167"/>
                  <a:gd name="T55" fmla="*/ 395 h 521"/>
                  <a:gd name="T56" fmla="*/ 83 w 167"/>
                  <a:gd name="T57" fmla="*/ 372 h 521"/>
                  <a:gd name="T58" fmla="*/ 92 w 167"/>
                  <a:gd name="T59" fmla="*/ 331 h 521"/>
                  <a:gd name="T60" fmla="*/ 115 w 167"/>
                  <a:gd name="T61" fmla="*/ 279 h 521"/>
                  <a:gd name="T62" fmla="*/ 144 w 167"/>
                  <a:gd name="T63" fmla="*/ 207 h 521"/>
                  <a:gd name="T64" fmla="*/ 155 w 167"/>
                  <a:gd name="T65" fmla="*/ 143 h 521"/>
                  <a:gd name="T66" fmla="*/ 166 w 167"/>
                  <a:gd name="T67" fmla="*/ 77 h 521"/>
                  <a:gd name="T68" fmla="*/ 163 w 167"/>
                  <a:gd name="T69" fmla="*/ 36 h 521"/>
                  <a:gd name="T70" fmla="*/ 155 w 167"/>
                  <a:gd name="T71" fmla="*/ 8 h 521"/>
                  <a:gd name="T72" fmla="*/ 141 w 167"/>
                  <a:gd name="T73" fmla="*/ 0 h 521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67"/>
                  <a:gd name="T112" fmla="*/ 0 h 521"/>
                  <a:gd name="T113" fmla="*/ 167 w 167"/>
                  <a:gd name="T114" fmla="*/ 521 h 521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67" h="521">
                    <a:moveTo>
                      <a:pt x="141" y="0"/>
                    </a:moveTo>
                    <a:lnTo>
                      <a:pt x="105" y="15"/>
                    </a:lnTo>
                    <a:lnTo>
                      <a:pt x="69" y="56"/>
                    </a:lnTo>
                    <a:lnTo>
                      <a:pt x="20" y="112"/>
                    </a:lnTo>
                    <a:lnTo>
                      <a:pt x="0" y="166"/>
                    </a:lnTo>
                    <a:lnTo>
                      <a:pt x="8" y="198"/>
                    </a:lnTo>
                    <a:lnTo>
                      <a:pt x="60" y="200"/>
                    </a:lnTo>
                    <a:lnTo>
                      <a:pt x="77" y="174"/>
                    </a:lnTo>
                    <a:lnTo>
                      <a:pt x="85" y="137"/>
                    </a:lnTo>
                    <a:lnTo>
                      <a:pt x="92" y="99"/>
                    </a:lnTo>
                    <a:lnTo>
                      <a:pt x="102" y="66"/>
                    </a:lnTo>
                    <a:lnTo>
                      <a:pt x="122" y="46"/>
                    </a:lnTo>
                    <a:lnTo>
                      <a:pt x="130" y="57"/>
                    </a:lnTo>
                    <a:lnTo>
                      <a:pt x="124" y="118"/>
                    </a:lnTo>
                    <a:lnTo>
                      <a:pt x="107" y="192"/>
                    </a:lnTo>
                    <a:lnTo>
                      <a:pt x="94" y="248"/>
                    </a:lnTo>
                    <a:lnTo>
                      <a:pt x="67" y="314"/>
                    </a:lnTo>
                    <a:lnTo>
                      <a:pt x="45" y="360"/>
                    </a:lnTo>
                    <a:lnTo>
                      <a:pt x="22" y="371"/>
                    </a:lnTo>
                    <a:lnTo>
                      <a:pt x="19" y="381"/>
                    </a:lnTo>
                    <a:lnTo>
                      <a:pt x="57" y="412"/>
                    </a:lnTo>
                    <a:lnTo>
                      <a:pt x="118" y="462"/>
                    </a:lnTo>
                    <a:lnTo>
                      <a:pt x="144" y="520"/>
                    </a:lnTo>
                    <a:lnTo>
                      <a:pt x="158" y="519"/>
                    </a:lnTo>
                    <a:lnTo>
                      <a:pt x="157" y="484"/>
                    </a:lnTo>
                    <a:lnTo>
                      <a:pt x="141" y="442"/>
                    </a:lnTo>
                    <a:lnTo>
                      <a:pt x="109" y="412"/>
                    </a:lnTo>
                    <a:lnTo>
                      <a:pt x="89" y="395"/>
                    </a:lnTo>
                    <a:lnTo>
                      <a:pt x="83" y="372"/>
                    </a:lnTo>
                    <a:lnTo>
                      <a:pt x="92" y="331"/>
                    </a:lnTo>
                    <a:lnTo>
                      <a:pt x="115" y="279"/>
                    </a:lnTo>
                    <a:lnTo>
                      <a:pt x="144" y="207"/>
                    </a:lnTo>
                    <a:lnTo>
                      <a:pt x="155" y="143"/>
                    </a:lnTo>
                    <a:lnTo>
                      <a:pt x="166" y="77"/>
                    </a:lnTo>
                    <a:lnTo>
                      <a:pt x="163" y="36"/>
                    </a:lnTo>
                    <a:lnTo>
                      <a:pt x="155" y="8"/>
                    </a:lnTo>
                    <a:lnTo>
                      <a:pt x="141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54" name="Freeform 31"/>
              <p:cNvSpPr>
                <a:spLocks/>
              </p:cNvSpPr>
              <p:nvPr/>
            </p:nvSpPr>
            <p:spPr bwMode="auto">
              <a:xfrm>
                <a:off x="3101" y="3196"/>
                <a:ext cx="352" cy="401"/>
              </a:xfrm>
              <a:custGeom>
                <a:avLst/>
                <a:gdLst>
                  <a:gd name="T0" fmla="*/ 156 w 352"/>
                  <a:gd name="T1" fmla="*/ 22 h 401"/>
                  <a:gd name="T2" fmla="*/ 130 w 352"/>
                  <a:gd name="T3" fmla="*/ 35 h 401"/>
                  <a:gd name="T4" fmla="*/ 93 w 352"/>
                  <a:gd name="T5" fmla="*/ 54 h 401"/>
                  <a:gd name="T6" fmla="*/ 60 w 352"/>
                  <a:gd name="T7" fmla="*/ 71 h 401"/>
                  <a:gd name="T8" fmla="*/ 10 w 352"/>
                  <a:gd name="T9" fmla="*/ 102 h 401"/>
                  <a:gd name="T10" fmla="*/ 0 w 352"/>
                  <a:gd name="T11" fmla="*/ 135 h 401"/>
                  <a:gd name="T12" fmla="*/ 11 w 352"/>
                  <a:gd name="T13" fmla="*/ 185 h 401"/>
                  <a:gd name="T14" fmla="*/ 50 w 352"/>
                  <a:gd name="T15" fmla="*/ 187 h 401"/>
                  <a:gd name="T16" fmla="*/ 76 w 352"/>
                  <a:gd name="T17" fmla="*/ 170 h 401"/>
                  <a:gd name="T18" fmla="*/ 102 w 352"/>
                  <a:gd name="T19" fmla="*/ 133 h 401"/>
                  <a:gd name="T20" fmla="*/ 123 w 352"/>
                  <a:gd name="T21" fmla="*/ 95 h 401"/>
                  <a:gd name="T22" fmla="*/ 145 w 352"/>
                  <a:gd name="T23" fmla="*/ 75 h 401"/>
                  <a:gd name="T24" fmla="*/ 167 w 352"/>
                  <a:gd name="T25" fmla="*/ 64 h 401"/>
                  <a:gd name="T26" fmla="*/ 191 w 352"/>
                  <a:gd name="T27" fmla="*/ 59 h 401"/>
                  <a:gd name="T28" fmla="*/ 205 w 352"/>
                  <a:gd name="T29" fmla="*/ 70 h 401"/>
                  <a:gd name="T30" fmla="*/ 209 w 352"/>
                  <a:gd name="T31" fmla="*/ 108 h 401"/>
                  <a:gd name="T32" fmla="*/ 206 w 352"/>
                  <a:gd name="T33" fmla="*/ 214 h 401"/>
                  <a:gd name="T34" fmla="*/ 196 w 352"/>
                  <a:gd name="T35" fmla="*/ 274 h 401"/>
                  <a:gd name="T36" fmla="*/ 184 w 352"/>
                  <a:gd name="T37" fmla="*/ 312 h 401"/>
                  <a:gd name="T38" fmla="*/ 181 w 352"/>
                  <a:gd name="T39" fmla="*/ 335 h 401"/>
                  <a:gd name="T40" fmla="*/ 185 w 352"/>
                  <a:gd name="T41" fmla="*/ 349 h 401"/>
                  <a:gd name="T42" fmla="*/ 208 w 352"/>
                  <a:gd name="T43" fmla="*/ 352 h 401"/>
                  <a:gd name="T44" fmla="*/ 251 w 352"/>
                  <a:gd name="T45" fmla="*/ 357 h 401"/>
                  <a:gd name="T46" fmla="*/ 304 w 352"/>
                  <a:gd name="T47" fmla="*/ 374 h 401"/>
                  <a:gd name="T48" fmla="*/ 328 w 352"/>
                  <a:gd name="T49" fmla="*/ 400 h 401"/>
                  <a:gd name="T50" fmla="*/ 347 w 352"/>
                  <a:gd name="T51" fmla="*/ 399 h 401"/>
                  <a:gd name="T52" fmla="*/ 351 w 352"/>
                  <a:gd name="T53" fmla="*/ 381 h 401"/>
                  <a:gd name="T54" fmla="*/ 332 w 352"/>
                  <a:gd name="T55" fmla="*/ 357 h 401"/>
                  <a:gd name="T56" fmla="*/ 298 w 352"/>
                  <a:gd name="T57" fmla="*/ 340 h 401"/>
                  <a:gd name="T58" fmla="*/ 260 w 352"/>
                  <a:gd name="T59" fmla="*/ 328 h 401"/>
                  <a:gd name="T60" fmla="*/ 225 w 352"/>
                  <a:gd name="T61" fmla="*/ 322 h 401"/>
                  <a:gd name="T62" fmla="*/ 217 w 352"/>
                  <a:gd name="T63" fmla="*/ 315 h 401"/>
                  <a:gd name="T64" fmla="*/ 224 w 352"/>
                  <a:gd name="T65" fmla="*/ 281 h 401"/>
                  <a:gd name="T66" fmla="*/ 237 w 352"/>
                  <a:gd name="T67" fmla="*/ 222 h 401"/>
                  <a:gd name="T68" fmla="*/ 242 w 352"/>
                  <a:gd name="T69" fmla="*/ 189 h 401"/>
                  <a:gd name="T70" fmla="*/ 246 w 352"/>
                  <a:gd name="T71" fmla="*/ 132 h 401"/>
                  <a:gd name="T72" fmla="*/ 243 w 352"/>
                  <a:gd name="T73" fmla="*/ 72 h 401"/>
                  <a:gd name="T74" fmla="*/ 237 w 352"/>
                  <a:gd name="T75" fmla="*/ 28 h 401"/>
                  <a:gd name="T76" fmla="*/ 226 w 352"/>
                  <a:gd name="T77" fmla="*/ 9 h 401"/>
                  <a:gd name="T78" fmla="*/ 212 w 352"/>
                  <a:gd name="T79" fmla="*/ 0 h 401"/>
                  <a:gd name="T80" fmla="*/ 193 w 352"/>
                  <a:gd name="T81" fmla="*/ 3 h 401"/>
                  <a:gd name="T82" fmla="*/ 180 w 352"/>
                  <a:gd name="T83" fmla="*/ 9 h 401"/>
                  <a:gd name="T84" fmla="*/ 156 w 352"/>
                  <a:gd name="T85" fmla="*/ 22 h 401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52"/>
                  <a:gd name="T130" fmla="*/ 0 h 401"/>
                  <a:gd name="T131" fmla="*/ 352 w 352"/>
                  <a:gd name="T132" fmla="*/ 401 h 401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52" h="401">
                    <a:moveTo>
                      <a:pt x="156" y="22"/>
                    </a:moveTo>
                    <a:lnTo>
                      <a:pt x="130" y="35"/>
                    </a:lnTo>
                    <a:lnTo>
                      <a:pt x="93" y="54"/>
                    </a:lnTo>
                    <a:lnTo>
                      <a:pt x="60" y="71"/>
                    </a:lnTo>
                    <a:lnTo>
                      <a:pt x="10" y="102"/>
                    </a:lnTo>
                    <a:lnTo>
                      <a:pt x="0" y="135"/>
                    </a:lnTo>
                    <a:lnTo>
                      <a:pt x="11" y="185"/>
                    </a:lnTo>
                    <a:lnTo>
                      <a:pt x="50" y="187"/>
                    </a:lnTo>
                    <a:lnTo>
                      <a:pt x="76" y="170"/>
                    </a:lnTo>
                    <a:lnTo>
                      <a:pt x="102" y="133"/>
                    </a:lnTo>
                    <a:lnTo>
                      <a:pt x="123" y="95"/>
                    </a:lnTo>
                    <a:lnTo>
                      <a:pt x="145" y="75"/>
                    </a:lnTo>
                    <a:lnTo>
                      <a:pt x="167" y="64"/>
                    </a:lnTo>
                    <a:lnTo>
                      <a:pt x="191" y="59"/>
                    </a:lnTo>
                    <a:lnTo>
                      <a:pt x="205" y="70"/>
                    </a:lnTo>
                    <a:lnTo>
                      <a:pt x="209" y="108"/>
                    </a:lnTo>
                    <a:lnTo>
                      <a:pt x="206" y="214"/>
                    </a:lnTo>
                    <a:lnTo>
                      <a:pt x="196" y="274"/>
                    </a:lnTo>
                    <a:lnTo>
                      <a:pt x="184" y="312"/>
                    </a:lnTo>
                    <a:lnTo>
                      <a:pt x="181" y="335"/>
                    </a:lnTo>
                    <a:lnTo>
                      <a:pt x="185" y="349"/>
                    </a:lnTo>
                    <a:lnTo>
                      <a:pt x="208" y="352"/>
                    </a:lnTo>
                    <a:lnTo>
                      <a:pt x="251" y="357"/>
                    </a:lnTo>
                    <a:lnTo>
                      <a:pt x="304" y="374"/>
                    </a:lnTo>
                    <a:lnTo>
                      <a:pt x="328" y="400"/>
                    </a:lnTo>
                    <a:lnTo>
                      <a:pt x="347" y="399"/>
                    </a:lnTo>
                    <a:lnTo>
                      <a:pt x="351" y="381"/>
                    </a:lnTo>
                    <a:lnTo>
                      <a:pt x="332" y="357"/>
                    </a:lnTo>
                    <a:lnTo>
                      <a:pt x="298" y="340"/>
                    </a:lnTo>
                    <a:lnTo>
                      <a:pt x="260" y="328"/>
                    </a:lnTo>
                    <a:lnTo>
                      <a:pt x="225" y="322"/>
                    </a:lnTo>
                    <a:lnTo>
                      <a:pt x="217" y="315"/>
                    </a:lnTo>
                    <a:lnTo>
                      <a:pt x="224" y="281"/>
                    </a:lnTo>
                    <a:lnTo>
                      <a:pt x="237" y="222"/>
                    </a:lnTo>
                    <a:lnTo>
                      <a:pt x="242" y="189"/>
                    </a:lnTo>
                    <a:lnTo>
                      <a:pt x="246" y="132"/>
                    </a:lnTo>
                    <a:lnTo>
                      <a:pt x="243" y="72"/>
                    </a:lnTo>
                    <a:lnTo>
                      <a:pt x="237" y="28"/>
                    </a:lnTo>
                    <a:lnTo>
                      <a:pt x="226" y="9"/>
                    </a:lnTo>
                    <a:lnTo>
                      <a:pt x="212" y="0"/>
                    </a:lnTo>
                    <a:lnTo>
                      <a:pt x="193" y="3"/>
                    </a:lnTo>
                    <a:lnTo>
                      <a:pt x="180" y="9"/>
                    </a:lnTo>
                    <a:lnTo>
                      <a:pt x="156" y="2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55" name="Freeform 32"/>
              <p:cNvSpPr>
                <a:spLocks/>
              </p:cNvSpPr>
              <p:nvPr/>
            </p:nvSpPr>
            <p:spPr bwMode="auto">
              <a:xfrm>
                <a:off x="2987" y="2937"/>
                <a:ext cx="208" cy="447"/>
              </a:xfrm>
              <a:custGeom>
                <a:avLst/>
                <a:gdLst>
                  <a:gd name="T0" fmla="*/ 191 w 209"/>
                  <a:gd name="T1" fmla="*/ 11 h 446"/>
                  <a:gd name="T2" fmla="*/ 168 w 209"/>
                  <a:gd name="T3" fmla="*/ 0 h 446"/>
                  <a:gd name="T4" fmla="*/ 130 w 209"/>
                  <a:gd name="T5" fmla="*/ 6 h 446"/>
                  <a:gd name="T6" fmla="*/ 97 w 209"/>
                  <a:gd name="T7" fmla="*/ 21 h 446"/>
                  <a:gd name="T8" fmla="*/ 64 w 209"/>
                  <a:gd name="T9" fmla="*/ 65 h 446"/>
                  <a:gd name="T10" fmla="*/ 30 w 209"/>
                  <a:gd name="T11" fmla="*/ 131 h 446"/>
                  <a:gd name="T12" fmla="*/ 9 w 209"/>
                  <a:gd name="T13" fmla="*/ 199 h 446"/>
                  <a:gd name="T14" fmla="*/ 0 w 209"/>
                  <a:gd name="T15" fmla="*/ 262 h 446"/>
                  <a:gd name="T16" fmla="*/ 8 w 209"/>
                  <a:gd name="T17" fmla="*/ 319 h 446"/>
                  <a:gd name="T18" fmla="*/ 26 w 209"/>
                  <a:gd name="T19" fmla="*/ 369 h 446"/>
                  <a:gd name="T20" fmla="*/ 47 w 209"/>
                  <a:gd name="T21" fmla="*/ 404 h 446"/>
                  <a:gd name="T22" fmla="*/ 70 w 209"/>
                  <a:gd name="T23" fmla="*/ 422 h 446"/>
                  <a:gd name="T24" fmla="*/ 115 w 209"/>
                  <a:gd name="T25" fmla="*/ 445 h 446"/>
                  <a:gd name="T26" fmla="*/ 146 w 209"/>
                  <a:gd name="T27" fmla="*/ 443 h 446"/>
                  <a:gd name="T28" fmla="*/ 182 w 209"/>
                  <a:gd name="T29" fmla="*/ 422 h 446"/>
                  <a:gd name="T30" fmla="*/ 208 w 209"/>
                  <a:gd name="T31" fmla="*/ 390 h 446"/>
                  <a:gd name="T32" fmla="*/ 199 w 209"/>
                  <a:gd name="T33" fmla="*/ 361 h 446"/>
                  <a:gd name="T34" fmla="*/ 183 w 209"/>
                  <a:gd name="T35" fmla="*/ 325 h 446"/>
                  <a:gd name="T36" fmla="*/ 156 w 209"/>
                  <a:gd name="T37" fmla="*/ 301 h 446"/>
                  <a:gd name="T38" fmla="*/ 138 w 209"/>
                  <a:gd name="T39" fmla="*/ 279 h 446"/>
                  <a:gd name="T40" fmla="*/ 127 w 209"/>
                  <a:gd name="T41" fmla="*/ 255 h 446"/>
                  <a:gd name="T42" fmla="*/ 125 w 209"/>
                  <a:gd name="T43" fmla="*/ 224 h 446"/>
                  <a:gd name="T44" fmla="*/ 132 w 209"/>
                  <a:gd name="T45" fmla="*/ 187 h 446"/>
                  <a:gd name="T46" fmla="*/ 149 w 209"/>
                  <a:gd name="T47" fmla="*/ 154 h 446"/>
                  <a:gd name="T48" fmla="*/ 178 w 209"/>
                  <a:gd name="T49" fmla="*/ 118 h 446"/>
                  <a:gd name="T50" fmla="*/ 199 w 209"/>
                  <a:gd name="T51" fmla="*/ 91 h 446"/>
                  <a:gd name="T52" fmla="*/ 208 w 209"/>
                  <a:gd name="T53" fmla="*/ 62 h 446"/>
                  <a:gd name="T54" fmla="*/ 207 w 209"/>
                  <a:gd name="T55" fmla="*/ 33 h 446"/>
                  <a:gd name="T56" fmla="*/ 191 w 209"/>
                  <a:gd name="T57" fmla="*/ 11 h 44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09"/>
                  <a:gd name="T88" fmla="*/ 0 h 446"/>
                  <a:gd name="T89" fmla="*/ 209 w 209"/>
                  <a:gd name="T90" fmla="*/ 446 h 44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09" h="446">
                    <a:moveTo>
                      <a:pt x="191" y="11"/>
                    </a:moveTo>
                    <a:lnTo>
                      <a:pt x="168" y="0"/>
                    </a:lnTo>
                    <a:lnTo>
                      <a:pt x="130" y="6"/>
                    </a:lnTo>
                    <a:lnTo>
                      <a:pt x="97" y="21"/>
                    </a:lnTo>
                    <a:lnTo>
                      <a:pt x="64" y="65"/>
                    </a:lnTo>
                    <a:lnTo>
                      <a:pt x="30" y="131"/>
                    </a:lnTo>
                    <a:lnTo>
                      <a:pt x="9" y="199"/>
                    </a:lnTo>
                    <a:lnTo>
                      <a:pt x="0" y="262"/>
                    </a:lnTo>
                    <a:lnTo>
                      <a:pt x="8" y="319"/>
                    </a:lnTo>
                    <a:lnTo>
                      <a:pt x="26" y="369"/>
                    </a:lnTo>
                    <a:lnTo>
                      <a:pt x="47" y="404"/>
                    </a:lnTo>
                    <a:lnTo>
                      <a:pt x="70" y="422"/>
                    </a:lnTo>
                    <a:lnTo>
                      <a:pt x="115" y="445"/>
                    </a:lnTo>
                    <a:lnTo>
                      <a:pt x="146" y="443"/>
                    </a:lnTo>
                    <a:lnTo>
                      <a:pt x="182" y="422"/>
                    </a:lnTo>
                    <a:lnTo>
                      <a:pt x="208" y="390"/>
                    </a:lnTo>
                    <a:lnTo>
                      <a:pt x="199" y="361"/>
                    </a:lnTo>
                    <a:lnTo>
                      <a:pt x="183" y="325"/>
                    </a:lnTo>
                    <a:lnTo>
                      <a:pt x="156" y="301"/>
                    </a:lnTo>
                    <a:lnTo>
                      <a:pt x="138" y="279"/>
                    </a:lnTo>
                    <a:lnTo>
                      <a:pt x="127" y="255"/>
                    </a:lnTo>
                    <a:lnTo>
                      <a:pt x="125" y="224"/>
                    </a:lnTo>
                    <a:lnTo>
                      <a:pt x="132" y="187"/>
                    </a:lnTo>
                    <a:lnTo>
                      <a:pt x="149" y="154"/>
                    </a:lnTo>
                    <a:lnTo>
                      <a:pt x="178" y="118"/>
                    </a:lnTo>
                    <a:lnTo>
                      <a:pt x="199" y="91"/>
                    </a:lnTo>
                    <a:lnTo>
                      <a:pt x="208" y="62"/>
                    </a:lnTo>
                    <a:lnTo>
                      <a:pt x="207" y="33"/>
                    </a:lnTo>
                    <a:lnTo>
                      <a:pt x="191" y="11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27657" name="Group 40"/>
            <p:cNvGrpSpPr>
              <a:grpSpLocks/>
            </p:cNvGrpSpPr>
            <p:nvPr/>
          </p:nvGrpSpPr>
          <p:grpSpPr bwMode="auto">
            <a:xfrm>
              <a:off x="1875" y="2685"/>
              <a:ext cx="783" cy="1009"/>
              <a:chOff x="1875" y="2685"/>
              <a:chExt cx="783" cy="1009"/>
            </a:xfrm>
          </p:grpSpPr>
          <p:sp>
            <p:nvSpPr>
              <p:cNvPr id="18544" name="Freeform 34"/>
              <p:cNvSpPr>
                <a:spLocks/>
              </p:cNvSpPr>
              <p:nvPr/>
            </p:nvSpPr>
            <p:spPr bwMode="auto">
              <a:xfrm>
                <a:off x="2210" y="2685"/>
                <a:ext cx="199" cy="234"/>
              </a:xfrm>
              <a:custGeom>
                <a:avLst/>
                <a:gdLst>
                  <a:gd name="T0" fmla="*/ 79 w 199"/>
                  <a:gd name="T1" fmla="*/ 22 h 234"/>
                  <a:gd name="T2" fmla="*/ 104 w 199"/>
                  <a:gd name="T3" fmla="*/ 9 h 234"/>
                  <a:gd name="T4" fmla="*/ 127 w 199"/>
                  <a:gd name="T5" fmla="*/ 1 h 234"/>
                  <a:gd name="T6" fmla="*/ 150 w 199"/>
                  <a:gd name="T7" fmla="*/ 0 h 234"/>
                  <a:gd name="T8" fmla="*/ 169 w 199"/>
                  <a:gd name="T9" fmla="*/ 3 h 234"/>
                  <a:gd name="T10" fmla="*/ 187 w 199"/>
                  <a:gd name="T11" fmla="*/ 21 h 234"/>
                  <a:gd name="T12" fmla="*/ 194 w 199"/>
                  <a:gd name="T13" fmla="*/ 54 h 234"/>
                  <a:gd name="T14" fmla="*/ 188 w 199"/>
                  <a:gd name="T15" fmla="*/ 86 h 234"/>
                  <a:gd name="T16" fmla="*/ 179 w 199"/>
                  <a:gd name="T17" fmla="*/ 109 h 234"/>
                  <a:gd name="T18" fmla="*/ 157 w 199"/>
                  <a:gd name="T19" fmla="*/ 138 h 234"/>
                  <a:gd name="T20" fmla="*/ 159 w 199"/>
                  <a:gd name="T21" fmla="*/ 157 h 234"/>
                  <a:gd name="T22" fmla="*/ 198 w 199"/>
                  <a:gd name="T23" fmla="*/ 197 h 234"/>
                  <a:gd name="T24" fmla="*/ 191 w 199"/>
                  <a:gd name="T25" fmla="*/ 215 h 234"/>
                  <a:gd name="T26" fmla="*/ 140 w 199"/>
                  <a:gd name="T27" fmla="*/ 168 h 234"/>
                  <a:gd name="T28" fmla="*/ 120 w 199"/>
                  <a:gd name="T29" fmla="*/ 188 h 234"/>
                  <a:gd name="T30" fmla="*/ 91 w 199"/>
                  <a:gd name="T31" fmla="*/ 208 h 234"/>
                  <a:gd name="T32" fmla="*/ 66 w 199"/>
                  <a:gd name="T33" fmla="*/ 227 h 234"/>
                  <a:gd name="T34" fmla="*/ 40 w 199"/>
                  <a:gd name="T35" fmla="*/ 233 h 234"/>
                  <a:gd name="T36" fmla="*/ 18 w 199"/>
                  <a:gd name="T37" fmla="*/ 225 h 234"/>
                  <a:gd name="T38" fmla="*/ 8 w 199"/>
                  <a:gd name="T39" fmla="*/ 203 h 234"/>
                  <a:gd name="T40" fmla="*/ 0 w 199"/>
                  <a:gd name="T41" fmla="*/ 159 h 234"/>
                  <a:gd name="T42" fmla="*/ 10 w 199"/>
                  <a:gd name="T43" fmla="*/ 117 h 234"/>
                  <a:gd name="T44" fmla="*/ 31 w 199"/>
                  <a:gd name="T45" fmla="*/ 78 h 234"/>
                  <a:gd name="T46" fmla="*/ 53 w 199"/>
                  <a:gd name="T47" fmla="*/ 49 h 234"/>
                  <a:gd name="T48" fmla="*/ 66 w 199"/>
                  <a:gd name="T49" fmla="*/ 34 h 234"/>
                  <a:gd name="T50" fmla="*/ 79 w 199"/>
                  <a:gd name="T51" fmla="*/ 22 h 23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99"/>
                  <a:gd name="T79" fmla="*/ 0 h 234"/>
                  <a:gd name="T80" fmla="*/ 199 w 199"/>
                  <a:gd name="T81" fmla="*/ 234 h 23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99" h="234">
                    <a:moveTo>
                      <a:pt x="79" y="22"/>
                    </a:moveTo>
                    <a:lnTo>
                      <a:pt x="104" y="9"/>
                    </a:lnTo>
                    <a:lnTo>
                      <a:pt x="127" y="1"/>
                    </a:lnTo>
                    <a:lnTo>
                      <a:pt x="150" y="0"/>
                    </a:lnTo>
                    <a:lnTo>
                      <a:pt x="169" y="3"/>
                    </a:lnTo>
                    <a:lnTo>
                      <a:pt x="187" y="21"/>
                    </a:lnTo>
                    <a:lnTo>
                      <a:pt x="194" y="54"/>
                    </a:lnTo>
                    <a:lnTo>
                      <a:pt x="188" y="86"/>
                    </a:lnTo>
                    <a:lnTo>
                      <a:pt x="179" y="109"/>
                    </a:lnTo>
                    <a:lnTo>
                      <a:pt x="157" y="138"/>
                    </a:lnTo>
                    <a:lnTo>
                      <a:pt x="159" y="157"/>
                    </a:lnTo>
                    <a:lnTo>
                      <a:pt x="198" y="197"/>
                    </a:lnTo>
                    <a:lnTo>
                      <a:pt x="191" y="215"/>
                    </a:lnTo>
                    <a:lnTo>
                      <a:pt x="140" y="168"/>
                    </a:lnTo>
                    <a:lnTo>
                      <a:pt x="120" y="188"/>
                    </a:lnTo>
                    <a:lnTo>
                      <a:pt x="91" y="208"/>
                    </a:lnTo>
                    <a:lnTo>
                      <a:pt x="66" y="227"/>
                    </a:lnTo>
                    <a:lnTo>
                      <a:pt x="40" y="233"/>
                    </a:lnTo>
                    <a:lnTo>
                      <a:pt x="18" y="225"/>
                    </a:lnTo>
                    <a:lnTo>
                      <a:pt x="8" y="203"/>
                    </a:lnTo>
                    <a:lnTo>
                      <a:pt x="0" y="159"/>
                    </a:lnTo>
                    <a:lnTo>
                      <a:pt x="10" y="117"/>
                    </a:lnTo>
                    <a:lnTo>
                      <a:pt x="31" y="78"/>
                    </a:lnTo>
                    <a:lnTo>
                      <a:pt x="53" y="49"/>
                    </a:lnTo>
                    <a:lnTo>
                      <a:pt x="66" y="34"/>
                    </a:lnTo>
                    <a:lnTo>
                      <a:pt x="79" y="2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45" name="Freeform 35"/>
              <p:cNvSpPr>
                <a:spLocks/>
              </p:cNvSpPr>
              <p:nvPr/>
            </p:nvSpPr>
            <p:spPr bwMode="auto">
              <a:xfrm>
                <a:off x="1875" y="2857"/>
                <a:ext cx="319" cy="244"/>
              </a:xfrm>
              <a:custGeom>
                <a:avLst/>
                <a:gdLst>
                  <a:gd name="T0" fmla="*/ 265 w 319"/>
                  <a:gd name="T1" fmla="*/ 42 h 242"/>
                  <a:gd name="T2" fmla="*/ 290 w 319"/>
                  <a:gd name="T3" fmla="*/ 40 h 242"/>
                  <a:gd name="T4" fmla="*/ 314 w 319"/>
                  <a:gd name="T5" fmla="*/ 45 h 242"/>
                  <a:gd name="T6" fmla="*/ 318 w 319"/>
                  <a:gd name="T7" fmla="*/ 66 h 242"/>
                  <a:gd name="T8" fmla="*/ 302 w 319"/>
                  <a:gd name="T9" fmla="*/ 85 h 242"/>
                  <a:gd name="T10" fmla="*/ 269 w 319"/>
                  <a:gd name="T11" fmla="*/ 92 h 242"/>
                  <a:gd name="T12" fmla="*/ 235 w 319"/>
                  <a:gd name="T13" fmla="*/ 87 h 242"/>
                  <a:gd name="T14" fmla="*/ 168 w 319"/>
                  <a:gd name="T15" fmla="*/ 71 h 242"/>
                  <a:gd name="T16" fmla="*/ 120 w 319"/>
                  <a:gd name="T17" fmla="*/ 57 h 242"/>
                  <a:gd name="T18" fmla="*/ 82 w 319"/>
                  <a:gd name="T19" fmla="*/ 44 h 242"/>
                  <a:gd name="T20" fmla="*/ 48 w 319"/>
                  <a:gd name="T21" fmla="*/ 33 h 242"/>
                  <a:gd name="T22" fmla="*/ 35 w 319"/>
                  <a:gd name="T23" fmla="*/ 28 h 242"/>
                  <a:gd name="T24" fmla="*/ 26 w 319"/>
                  <a:gd name="T25" fmla="*/ 35 h 242"/>
                  <a:gd name="T26" fmla="*/ 32 w 319"/>
                  <a:gd name="T27" fmla="*/ 58 h 242"/>
                  <a:gd name="T28" fmla="*/ 37 w 319"/>
                  <a:gd name="T29" fmla="*/ 89 h 242"/>
                  <a:gd name="T30" fmla="*/ 55 w 319"/>
                  <a:gd name="T31" fmla="*/ 128 h 242"/>
                  <a:gd name="T32" fmla="*/ 70 w 319"/>
                  <a:gd name="T33" fmla="*/ 159 h 242"/>
                  <a:gd name="T34" fmla="*/ 90 w 319"/>
                  <a:gd name="T35" fmla="*/ 186 h 242"/>
                  <a:gd name="T36" fmla="*/ 107 w 319"/>
                  <a:gd name="T37" fmla="*/ 206 h 242"/>
                  <a:gd name="T38" fmla="*/ 116 w 319"/>
                  <a:gd name="T39" fmla="*/ 228 h 242"/>
                  <a:gd name="T40" fmla="*/ 112 w 319"/>
                  <a:gd name="T41" fmla="*/ 240 h 242"/>
                  <a:gd name="T42" fmla="*/ 98 w 319"/>
                  <a:gd name="T43" fmla="*/ 241 h 242"/>
                  <a:gd name="T44" fmla="*/ 69 w 319"/>
                  <a:gd name="T45" fmla="*/ 231 h 242"/>
                  <a:gd name="T46" fmla="*/ 29 w 319"/>
                  <a:gd name="T47" fmla="*/ 232 h 242"/>
                  <a:gd name="T48" fmla="*/ 8 w 319"/>
                  <a:gd name="T49" fmla="*/ 230 h 242"/>
                  <a:gd name="T50" fmla="*/ 3 w 319"/>
                  <a:gd name="T51" fmla="*/ 219 h 242"/>
                  <a:gd name="T52" fmla="*/ 9 w 319"/>
                  <a:gd name="T53" fmla="*/ 212 h 242"/>
                  <a:gd name="T54" fmla="*/ 30 w 319"/>
                  <a:gd name="T55" fmla="*/ 210 h 242"/>
                  <a:gd name="T56" fmla="*/ 63 w 319"/>
                  <a:gd name="T57" fmla="*/ 208 h 242"/>
                  <a:gd name="T58" fmla="*/ 74 w 319"/>
                  <a:gd name="T59" fmla="*/ 203 h 242"/>
                  <a:gd name="T60" fmla="*/ 67 w 319"/>
                  <a:gd name="T61" fmla="*/ 194 h 242"/>
                  <a:gd name="T62" fmla="*/ 49 w 319"/>
                  <a:gd name="T63" fmla="*/ 172 h 242"/>
                  <a:gd name="T64" fmla="*/ 33 w 319"/>
                  <a:gd name="T65" fmla="*/ 143 h 242"/>
                  <a:gd name="T66" fmla="*/ 24 w 319"/>
                  <a:gd name="T67" fmla="*/ 111 h 242"/>
                  <a:gd name="T68" fmla="*/ 10 w 319"/>
                  <a:gd name="T69" fmla="*/ 80 h 242"/>
                  <a:gd name="T70" fmla="*/ 2 w 319"/>
                  <a:gd name="T71" fmla="*/ 50 h 242"/>
                  <a:gd name="T72" fmla="*/ 0 w 319"/>
                  <a:gd name="T73" fmla="*/ 18 h 242"/>
                  <a:gd name="T74" fmla="*/ 6 w 319"/>
                  <a:gd name="T75" fmla="*/ 4 h 242"/>
                  <a:gd name="T76" fmla="*/ 27 w 319"/>
                  <a:gd name="T77" fmla="*/ 1 h 242"/>
                  <a:gd name="T78" fmla="*/ 41 w 319"/>
                  <a:gd name="T79" fmla="*/ 0 h 242"/>
                  <a:gd name="T80" fmla="*/ 65 w 319"/>
                  <a:gd name="T81" fmla="*/ 5 h 242"/>
                  <a:gd name="T82" fmla="*/ 112 w 319"/>
                  <a:gd name="T83" fmla="*/ 16 h 242"/>
                  <a:gd name="T84" fmla="*/ 146 w 319"/>
                  <a:gd name="T85" fmla="*/ 26 h 242"/>
                  <a:gd name="T86" fmla="*/ 191 w 319"/>
                  <a:gd name="T87" fmla="*/ 34 h 242"/>
                  <a:gd name="T88" fmla="*/ 232 w 319"/>
                  <a:gd name="T89" fmla="*/ 39 h 242"/>
                  <a:gd name="T90" fmla="*/ 265 w 319"/>
                  <a:gd name="T91" fmla="*/ 42 h 242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319"/>
                  <a:gd name="T139" fmla="*/ 0 h 242"/>
                  <a:gd name="T140" fmla="*/ 319 w 319"/>
                  <a:gd name="T141" fmla="*/ 242 h 242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319" h="242">
                    <a:moveTo>
                      <a:pt x="265" y="42"/>
                    </a:moveTo>
                    <a:lnTo>
                      <a:pt x="290" y="40"/>
                    </a:lnTo>
                    <a:lnTo>
                      <a:pt x="314" y="45"/>
                    </a:lnTo>
                    <a:lnTo>
                      <a:pt x="318" y="66"/>
                    </a:lnTo>
                    <a:lnTo>
                      <a:pt x="302" y="85"/>
                    </a:lnTo>
                    <a:lnTo>
                      <a:pt x="269" y="92"/>
                    </a:lnTo>
                    <a:lnTo>
                      <a:pt x="235" y="87"/>
                    </a:lnTo>
                    <a:lnTo>
                      <a:pt x="168" y="71"/>
                    </a:lnTo>
                    <a:lnTo>
                      <a:pt x="120" y="57"/>
                    </a:lnTo>
                    <a:lnTo>
                      <a:pt x="82" y="44"/>
                    </a:lnTo>
                    <a:lnTo>
                      <a:pt x="48" y="33"/>
                    </a:lnTo>
                    <a:lnTo>
                      <a:pt x="35" y="28"/>
                    </a:lnTo>
                    <a:lnTo>
                      <a:pt x="26" y="35"/>
                    </a:lnTo>
                    <a:lnTo>
                      <a:pt x="32" y="58"/>
                    </a:lnTo>
                    <a:lnTo>
                      <a:pt x="37" y="89"/>
                    </a:lnTo>
                    <a:lnTo>
                      <a:pt x="55" y="128"/>
                    </a:lnTo>
                    <a:lnTo>
                      <a:pt x="70" y="159"/>
                    </a:lnTo>
                    <a:lnTo>
                      <a:pt x="90" y="186"/>
                    </a:lnTo>
                    <a:lnTo>
                      <a:pt x="107" y="206"/>
                    </a:lnTo>
                    <a:lnTo>
                      <a:pt x="116" y="228"/>
                    </a:lnTo>
                    <a:lnTo>
                      <a:pt x="112" y="240"/>
                    </a:lnTo>
                    <a:lnTo>
                      <a:pt x="98" y="241"/>
                    </a:lnTo>
                    <a:lnTo>
                      <a:pt x="69" y="231"/>
                    </a:lnTo>
                    <a:lnTo>
                      <a:pt x="29" y="232"/>
                    </a:lnTo>
                    <a:lnTo>
                      <a:pt x="8" y="230"/>
                    </a:lnTo>
                    <a:lnTo>
                      <a:pt x="3" y="219"/>
                    </a:lnTo>
                    <a:lnTo>
                      <a:pt x="9" y="212"/>
                    </a:lnTo>
                    <a:lnTo>
                      <a:pt x="30" y="210"/>
                    </a:lnTo>
                    <a:lnTo>
                      <a:pt x="63" y="208"/>
                    </a:lnTo>
                    <a:lnTo>
                      <a:pt x="74" y="203"/>
                    </a:lnTo>
                    <a:lnTo>
                      <a:pt x="67" y="194"/>
                    </a:lnTo>
                    <a:lnTo>
                      <a:pt x="49" y="172"/>
                    </a:lnTo>
                    <a:lnTo>
                      <a:pt x="33" y="143"/>
                    </a:lnTo>
                    <a:lnTo>
                      <a:pt x="24" y="111"/>
                    </a:lnTo>
                    <a:lnTo>
                      <a:pt x="10" y="80"/>
                    </a:lnTo>
                    <a:lnTo>
                      <a:pt x="2" y="50"/>
                    </a:lnTo>
                    <a:lnTo>
                      <a:pt x="0" y="18"/>
                    </a:lnTo>
                    <a:lnTo>
                      <a:pt x="6" y="4"/>
                    </a:lnTo>
                    <a:lnTo>
                      <a:pt x="27" y="1"/>
                    </a:lnTo>
                    <a:lnTo>
                      <a:pt x="41" y="0"/>
                    </a:lnTo>
                    <a:lnTo>
                      <a:pt x="65" y="5"/>
                    </a:lnTo>
                    <a:lnTo>
                      <a:pt x="112" y="16"/>
                    </a:lnTo>
                    <a:lnTo>
                      <a:pt x="146" y="26"/>
                    </a:lnTo>
                    <a:lnTo>
                      <a:pt x="191" y="34"/>
                    </a:lnTo>
                    <a:lnTo>
                      <a:pt x="232" y="39"/>
                    </a:lnTo>
                    <a:lnTo>
                      <a:pt x="265" y="4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46" name="Freeform 36"/>
              <p:cNvSpPr>
                <a:spLocks/>
              </p:cNvSpPr>
              <p:nvPr/>
            </p:nvSpPr>
            <p:spPr bwMode="auto">
              <a:xfrm>
                <a:off x="2331" y="2784"/>
                <a:ext cx="333" cy="227"/>
              </a:xfrm>
              <a:custGeom>
                <a:avLst/>
                <a:gdLst>
                  <a:gd name="T0" fmla="*/ 25 w 327"/>
                  <a:gd name="T1" fmla="*/ 147 h 227"/>
                  <a:gd name="T2" fmla="*/ 5 w 327"/>
                  <a:gd name="T3" fmla="*/ 153 h 227"/>
                  <a:gd name="T4" fmla="*/ 0 w 327"/>
                  <a:gd name="T5" fmla="*/ 166 h 227"/>
                  <a:gd name="T6" fmla="*/ 8 w 327"/>
                  <a:gd name="T7" fmla="*/ 182 h 227"/>
                  <a:gd name="T8" fmla="*/ 26 w 327"/>
                  <a:gd name="T9" fmla="*/ 192 h 227"/>
                  <a:gd name="T10" fmla="*/ 41 w 327"/>
                  <a:gd name="T11" fmla="*/ 188 h 227"/>
                  <a:gd name="T12" fmla="*/ 62 w 327"/>
                  <a:gd name="T13" fmla="*/ 171 h 227"/>
                  <a:gd name="T14" fmla="*/ 85 w 327"/>
                  <a:gd name="T15" fmla="*/ 139 h 227"/>
                  <a:gd name="T16" fmla="*/ 117 w 327"/>
                  <a:gd name="T17" fmla="*/ 96 h 227"/>
                  <a:gd name="T18" fmla="*/ 150 w 327"/>
                  <a:gd name="T19" fmla="*/ 45 h 227"/>
                  <a:gd name="T20" fmla="*/ 160 w 327"/>
                  <a:gd name="T21" fmla="*/ 30 h 227"/>
                  <a:gd name="T22" fmla="*/ 175 w 327"/>
                  <a:gd name="T23" fmla="*/ 26 h 227"/>
                  <a:gd name="T24" fmla="*/ 190 w 327"/>
                  <a:gd name="T25" fmla="*/ 39 h 227"/>
                  <a:gd name="T26" fmla="*/ 198 w 327"/>
                  <a:gd name="T27" fmla="*/ 57 h 227"/>
                  <a:gd name="T28" fmla="*/ 208 w 327"/>
                  <a:gd name="T29" fmla="*/ 84 h 227"/>
                  <a:gd name="T30" fmla="*/ 217 w 327"/>
                  <a:gd name="T31" fmla="*/ 117 h 227"/>
                  <a:gd name="T32" fmla="*/ 216 w 327"/>
                  <a:gd name="T33" fmla="*/ 145 h 227"/>
                  <a:gd name="T34" fmla="*/ 218 w 327"/>
                  <a:gd name="T35" fmla="*/ 178 h 227"/>
                  <a:gd name="T36" fmla="*/ 211 w 327"/>
                  <a:gd name="T37" fmla="*/ 201 h 227"/>
                  <a:gd name="T38" fmla="*/ 219 w 327"/>
                  <a:gd name="T39" fmla="*/ 225 h 227"/>
                  <a:gd name="T40" fmla="*/ 234 w 327"/>
                  <a:gd name="T41" fmla="*/ 226 h 227"/>
                  <a:gd name="T42" fmla="*/ 252 w 327"/>
                  <a:gd name="T43" fmla="*/ 216 h 227"/>
                  <a:gd name="T44" fmla="*/ 281 w 327"/>
                  <a:gd name="T45" fmla="*/ 193 h 227"/>
                  <a:gd name="T46" fmla="*/ 307 w 327"/>
                  <a:gd name="T47" fmla="*/ 190 h 227"/>
                  <a:gd name="T48" fmla="*/ 326 w 327"/>
                  <a:gd name="T49" fmla="*/ 188 h 227"/>
                  <a:gd name="T50" fmla="*/ 325 w 327"/>
                  <a:gd name="T51" fmla="*/ 177 h 227"/>
                  <a:gd name="T52" fmla="*/ 310 w 327"/>
                  <a:gd name="T53" fmla="*/ 167 h 227"/>
                  <a:gd name="T54" fmla="*/ 288 w 327"/>
                  <a:gd name="T55" fmla="*/ 171 h 227"/>
                  <a:gd name="T56" fmla="*/ 263 w 327"/>
                  <a:gd name="T57" fmla="*/ 183 h 227"/>
                  <a:gd name="T58" fmla="*/ 248 w 327"/>
                  <a:gd name="T59" fmla="*/ 199 h 227"/>
                  <a:gd name="T60" fmla="*/ 234 w 327"/>
                  <a:gd name="T61" fmla="*/ 199 h 227"/>
                  <a:gd name="T62" fmla="*/ 238 w 327"/>
                  <a:gd name="T63" fmla="*/ 165 h 227"/>
                  <a:gd name="T64" fmla="*/ 238 w 327"/>
                  <a:gd name="T65" fmla="*/ 123 h 227"/>
                  <a:gd name="T66" fmla="*/ 238 w 327"/>
                  <a:gd name="T67" fmla="*/ 97 h 227"/>
                  <a:gd name="T68" fmla="*/ 234 w 327"/>
                  <a:gd name="T69" fmla="*/ 73 h 227"/>
                  <a:gd name="T70" fmla="*/ 215 w 327"/>
                  <a:gd name="T71" fmla="*/ 40 h 227"/>
                  <a:gd name="T72" fmla="*/ 200 w 327"/>
                  <a:gd name="T73" fmla="*/ 17 h 227"/>
                  <a:gd name="T74" fmla="*/ 176 w 327"/>
                  <a:gd name="T75" fmla="*/ 0 h 227"/>
                  <a:gd name="T76" fmla="*/ 158 w 327"/>
                  <a:gd name="T77" fmla="*/ 0 h 227"/>
                  <a:gd name="T78" fmla="*/ 145 w 327"/>
                  <a:gd name="T79" fmla="*/ 10 h 227"/>
                  <a:gd name="T80" fmla="*/ 119 w 327"/>
                  <a:gd name="T81" fmla="*/ 56 h 227"/>
                  <a:gd name="T82" fmla="*/ 85 w 327"/>
                  <a:gd name="T83" fmla="*/ 102 h 227"/>
                  <a:gd name="T84" fmla="*/ 57 w 327"/>
                  <a:gd name="T85" fmla="*/ 136 h 227"/>
                  <a:gd name="T86" fmla="*/ 38 w 327"/>
                  <a:gd name="T87" fmla="*/ 148 h 227"/>
                  <a:gd name="T88" fmla="*/ 25 w 327"/>
                  <a:gd name="T89" fmla="*/ 147 h 22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327"/>
                  <a:gd name="T136" fmla="*/ 0 h 227"/>
                  <a:gd name="T137" fmla="*/ 327 w 327"/>
                  <a:gd name="T138" fmla="*/ 227 h 22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327" h="227">
                    <a:moveTo>
                      <a:pt x="25" y="147"/>
                    </a:moveTo>
                    <a:lnTo>
                      <a:pt x="5" y="153"/>
                    </a:lnTo>
                    <a:lnTo>
                      <a:pt x="0" y="166"/>
                    </a:lnTo>
                    <a:lnTo>
                      <a:pt x="8" y="182"/>
                    </a:lnTo>
                    <a:lnTo>
                      <a:pt x="26" y="192"/>
                    </a:lnTo>
                    <a:lnTo>
                      <a:pt x="41" y="188"/>
                    </a:lnTo>
                    <a:lnTo>
                      <a:pt x="62" y="171"/>
                    </a:lnTo>
                    <a:lnTo>
                      <a:pt x="85" y="139"/>
                    </a:lnTo>
                    <a:lnTo>
                      <a:pt x="117" y="96"/>
                    </a:lnTo>
                    <a:lnTo>
                      <a:pt x="150" y="45"/>
                    </a:lnTo>
                    <a:lnTo>
                      <a:pt x="160" y="30"/>
                    </a:lnTo>
                    <a:lnTo>
                      <a:pt x="175" y="26"/>
                    </a:lnTo>
                    <a:lnTo>
                      <a:pt x="190" y="39"/>
                    </a:lnTo>
                    <a:lnTo>
                      <a:pt x="198" y="57"/>
                    </a:lnTo>
                    <a:lnTo>
                      <a:pt x="208" y="84"/>
                    </a:lnTo>
                    <a:lnTo>
                      <a:pt x="217" y="117"/>
                    </a:lnTo>
                    <a:lnTo>
                      <a:pt x="216" y="145"/>
                    </a:lnTo>
                    <a:lnTo>
                      <a:pt x="218" y="178"/>
                    </a:lnTo>
                    <a:lnTo>
                      <a:pt x="211" y="201"/>
                    </a:lnTo>
                    <a:lnTo>
                      <a:pt x="219" y="225"/>
                    </a:lnTo>
                    <a:lnTo>
                      <a:pt x="234" y="226"/>
                    </a:lnTo>
                    <a:lnTo>
                      <a:pt x="252" y="216"/>
                    </a:lnTo>
                    <a:lnTo>
                      <a:pt x="281" y="193"/>
                    </a:lnTo>
                    <a:lnTo>
                      <a:pt x="307" y="190"/>
                    </a:lnTo>
                    <a:lnTo>
                      <a:pt x="326" y="188"/>
                    </a:lnTo>
                    <a:lnTo>
                      <a:pt x="325" y="177"/>
                    </a:lnTo>
                    <a:lnTo>
                      <a:pt x="310" y="167"/>
                    </a:lnTo>
                    <a:lnTo>
                      <a:pt x="288" y="171"/>
                    </a:lnTo>
                    <a:lnTo>
                      <a:pt x="263" y="183"/>
                    </a:lnTo>
                    <a:lnTo>
                      <a:pt x="248" y="199"/>
                    </a:lnTo>
                    <a:lnTo>
                      <a:pt x="234" y="199"/>
                    </a:lnTo>
                    <a:lnTo>
                      <a:pt x="238" y="165"/>
                    </a:lnTo>
                    <a:lnTo>
                      <a:pt x="238" y="123"/>
                    </a:lnTo>
                    <a:lnTo>
                      <a:pt x="238" y="97"/>
                    </a:lnTo>
                    <a:lnTo>
                      <a:pt x="234" y="73"/>
                    </a:lnTo>
                    <a:lnTo>
                      <a:pt x="215" y="40"/>
                    </a:lnTo>
                    <a:lnTo>
                      <a:pt x="200" y="17"/>
                    </a:lnTo>
                    <a:lnTo>
                      <a:pt x="176" y="0"/>
                    </a:lnTo>
                    <a:lnTo>
                      <a:pt x="158" y="0"/>
                    </a:lnTo>
                    <a:lnTo>
                      <a:pt x="145" y="10"/>
                    </a:lnTo>
                    <a:lnTo>
                      <a:pt x="119" y="56"/>
                    </a:lnTo>
                    <a:lnTo>
                      <a:pt x="85" y="102"/>
                    </a:lnTo>
                    <a:lnTo>
                      <a:pt x="57" y="136"/>
                    </a:lnTo>
                    <a:lnTo>
                      <a:pt x="38" y="148"/>
                    </a:lnTo>
                    <a:lnTo>
                      <a:pt x="25" y="147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47" name="Freeform 37"/>
              <p:cNvSpPr>
                <a:spLocks/>
              </p:cNvSpPr>
              <p:nvPr/>
            </p:nvSpPr>
            <p:spPr bwMode="auto">
              <a:xfrm>
                <a:off x="2153" y="3173"/>
                <a:ext cx="167" cy="521"/>
              </a:xfrm>
              <a:custGeom>
                <a:avLst/>
                <a:gdLst>
                  <a:gd name="T0" fmla="*/ 141 w 167"/>
                  <a:gd name="T1" fmla="*/ 0 h 521"/>
                  <a:gd name="T2" fmla="*/ 105 w 167"/>
                  <a:gd name="T3" fmla="*/ 15 h 521"/>
                  <a:gd name="T4" fmla="*/ 69 w 167"/>
                  <a:gd name="T5" fmla="*/ 56 h 521"/>
                  <a:gd name="T6" fmla="*/ 20 w 167"/>
                  <a:gd name="T7" fmla="*/ 112 h 521"/>
                  <a:gd name="T8" fmla="*/ 0 w 167"/>
                  <a:gd name="T9" fmla="*/ 166 h 521"/>
                  <a:gd name="T10" fmla="*/ 8 w 167"/>
                  <a:gd name="T11" fmla="*/ 198 h 521"/>
                  <a:gd name="T12" fmla="*/ 60 w 167"/>
                  <a:gd name="T13" fmla="*/ 200 h 521"/>
                  <a:gd name="T14" fmla="*/ 77 w 167"/>
                  <a:gd name="T15" fmla="*/ 174 h 521"/>
                  <a:gd name="T16" fmla="*/ 85 w 167"/>
                  <a:gd name="T17" fmla="*/ 137 h 521"/>
                  <a:gd name="T18" fmla="*/ 92 w 167"/>
                  <a:gd name="T19" fmla="*/ 99 h 521"/>
                  <a:gd name="T20" fmla="*/ 102 w 167"/>
                  <a:gd name="T21" fmla="*/ 66 h 521"/>
                  <a:gd name="T22" fmla="*/ 122 w 167"/>
                  <a:gd name="T23" fmla="*/ 46 h 521"/>
                  <a:gd name="T24" fmla="*/ 130 w 167"/>
                  <a:gd name="T25" fmla="*/ 57 h 521"/>
                  <a:gd name="T26" fmla="*/ 124 w 167"/>
                  <a:gd name="T27" fmla="*/ 118 h 521"/>
                  <a:gd name="T28" fmla="*/ 107 w 167"/>
                  <a:gd name="T29" fmla="*/ 192 h 521"/>
                  <a:gd name="T30" fmla="*/ 94 w 167"/>
                  <a:gd name="T31" fmla="*/ 248 h 521"/>
                  <a:gd name="T32" fmla="*/ 67 w 167"/>
                  <a:gd name="T33" fmla="*/ 314 h 521"/>
                  <a:gd name="T34" fmla="*/ 45 w 167"/>
                  <a:gd name="T35" fmla="*/ 360 h 521"/>
                  <a:gd name="T36" fmla="*/ 22 w 167"/>
                  <a:gd name="T37" fmla="*/ 371 h 521"/>
                  <a:gd name="T38" fmla="*/ 19 w 167"/>
                  <a:gd name="T39" fmla="*/ 381 h 521"/>
                  <a:gd name="T40" fmla="*/ 57 w 167"/>
                  <a:gd name="T41" fmla="*/ 412 h 521"/>
                  <a:gd name="T42" fmla="*/ 118 w 167"/>
                  <a:gd name="T43" fmla="*/ 462 h 521"/>
                  <a:gd name="T44" fmla="*/ 144 w 167"/>
                  <a:gd name="T45" fmla="*/ 520 h 521"/>
                  <a:gd name="T46" fmla="*/ 158 w 167"/>
                  <a:gd name="T47" fmla="*/ 519 h 521"/>
                  <a:gd name="T48" fmla="*/ 157 w 167"/>
                  <a:gd name="T49" fmla="*/ 484 h 521"/>
                  <a:gd name="T50" fmla="*/ 141 w 167"/>
                  <a:gd name="T51" fmla="*/ 442 h 521"/>
                  <a:gd name="T52" fmla="*/ 109 w 167"/>
                  <a:gd name="T53" fmla="*/ 412 h 521"/>
                  <a:gd name="T54" fmla="*/ 89 w 167"/>
                  <a:gd name="T55" fmla="*/ 395 h 521"/>
                  <a:gd name="T56" fmla="*/ 83 w 167"/>
                  <a:gd name="T57" fmla="*/ 372 h 521"/>
                  <a:gd name="T58" fmla="*/ 92 w 167"/>
                  <a:gd name="T59" fmla="*/ 331 h 521"/>
                  <a:gd name="T60" fmla="*/ 115 w 167"/>
                  <a:gd name="T61" fmla="*/ 279 h 521"/>
                  <a:gd name="T62" fmla="*/ 144 w 167"/>
                  <a:gd name="T63" fmla="*/ 207 h 521"/>
                  <a:gd name="T64" fmla="*/ 155 w 167"/>
                  <a:gd name="T65" fmla="*/ 143 h 521"/>
                  <a:gd name="T66" fmla="*/ 166 w 167"/>
                  <a:gd name="T67" fmla="*/ 77 h 521"/>
                  <a:gd name="T68" fmla="*/ 163 w 167"/>
                  <a:gd name="T69" fmla="*/ 36 h 521"/>
                  <a:gd name="T70" fmla="*/ 155 w 167"/>
                  <a:gd name="T71" fmla="*/ 8 h 521"/>
                  <a:gd name="T72" fmla="*/ 141 w 167"/>
                  <a:gd name="T73" fmla="*/ 0 h 521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67"/>
                  <a:gd name="T112" fmla="*/ 0 h 521"/>
                  <a:gd name="T113" fmla="*/ 167 w 167"/>
                  <a:gd name="T114" fmla="*/ 521 h 521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67" h="521">
                    <a:moveTo>
                      <a:pt x="141" y="0"/>
                    </a:moveTo>
                    <a:lnTo>
                      <a:pt x="105" y="15"/>
                    </a:lnTo>
                    <a:lnTo>
                      <a:pt x="69" y="56"/>
                    </a:lnTo>
                    <a:lnTo>
                      <a:pt x="20" y="112"/>
                    </a:lnTo>
                    <a:lnTo>
                      <a:pt x="0" y="166"/>
                    </a:lnTo>
                    <a:lnTo>
                      <a:pt x="8" y="198"/>
                    </a:lnTo>
                    <a:lnTo>
                      <a:pt x="60" y="200"/>
                    </a:lnTo>
                    <a:lnTo>
                      <a:pt x="77" y="174"/>
                    </a:lnTo>
                    <a:lnTo>
                      <a:pt x="85" y="137"/>
                    </a:lnTo>
                    <a:lnTo>
                      <a:pt x="92" y="99"/>
                    </a:lnTo>
                    <a:lnTo>
                      <a:pt x="102" y="66"/>
                    </a:lnTo>
                    <a:lnTo>
                      <a:pt x="122" y="46"/>
                    </a:lnTo>
                    <a:lnTo>
                      <a:pt x="130" y="57"/>
                    </a:lnTo>
                    <a:lnTo>
                      <a:pt x="124" y="118"/>
                    </a:lnTo>
                    <a:lnTo>
                      <a:pt x="107" y="192"/>
                    </a:lnTo>
                    <a:lnTo>
                      <a:pt x="94" y="248"/>
                    </a:lnTo>
                    <a:lnTo>
                      <a:pt x="67" y="314"/>
                    </a:lnTo>
                    <a:lnTo>
                      <a:pt x="45" y="360"/>
                    </a:lnTo>
                    <a:lnTo>
                      <a:pt x="22" y="371"/>
                    </a:lnTo>
                    <a:lnTo>
                      <a:pt x="19" y="381"/>
                    </a:lnTo>
                    <a:lnTo>
                      <a:pt x="57" y="412"/>
                    </a:lnTo>
                    <a:lnTo>
                      <a:pt x="118" y="462"/>
                    </a:lnTo>
                    <a:lnTo>
                      <a:pt x="144" y="520"/>
                    </a:lnTo>
                    <a:lnTo>
                      <a:pt x="158" y="519"/>
                    </a:lnTo>
                    <a:lnTo>
                      <a:pt x="157" y="484"/>
                    </a:lnTo>
                    <a:lnTo>
                      <a:pt x="141" y="442"/>
                    </a:lnTo>
                    <a:lnTo>
                      <a:pt x="109" y="412"/>
                    </a:lnTo>
                    <a:lnTo>
                      <a:pt x="89" y="395"/>
                    </a:lnTo>
                    <a:lnTo>
                      <a:pt x="83" y="372"/>
                    </a:lnTo>
                    <a:lnTo>
                      <a:pt x="92" y="331"/>
                    </a:lnTo>
                    <a:lnTo>
                      <a:pt x="115" y="279"/>
                    </a:lnTo>
                    <a:lnTo>
                      <a:pt x="144" y="207"/>
                    </a:lnTo>
                    <a:lnTo>
                      <a:pt x="155" y="143"/>
                    </a:lnTo>
                    <a:lnTo>
                      <a:pt x="166" y="77"/>
                    </a:lnTo>
                    <a:lnTo>
                      <a:pt x="163" y="36"/>
                    </a:lnTo>
                    <a:lnTo>
                      <a:pt x="155" y="8"/>
                    </a:lnTo>
                    <a:lnTo>
                      <a:pt x="141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48" name="Freeform 38"/>
              <p:cNvSpPr>
                <a:spLocks/>
              </p:cNvSpPr>
              <p:nvPr/>
            </p:nvSpPr>
            <p:spPr bwMode="auto">
              <a:xfrm>
                <a:off x="2192" y="3196"/>
                <a:ext cx="355" cy="401"/>
              </a:xfrm>
              <a:custGeom>
                <a:avLst/>
                <a:gdLst>
                  <a:gd name="T0" fmla="*/ 156 w 352"/>
                  <a:gd name="T1" fmla="*/ 22 h 401"/>
                  <a:gd name="T2" fmla="*/ 130 w 352"/>
                  <a:gd name="T3" fmla="*/ 35 h 401"/>
                  <a:gd name="T4" fmla="*/ 93 w 352"/>
                  <a:gd name="T5" fmla="*/ 54 h 401"/>
                  <a:gd name="T6" fmla="*/ 60 w 352"/>
                  <a:gd name="T7" fmla="*/ 71 h 401"/>
                  <a:gd name="T8" fmla="*/ 10 w 352"/>
                  <a:gd name="T9" fmla="*/ 102 h 401"/>
                  <a:gd name="T10" fmla="*/ 0 w 352"/>
                  <a:gd name="T11" fmla="*/ 135 h 401"/>
                  <a:gd name="T12" fmla="*/ 11 w 352"/>
                  <a:gd name="T13" fmla="*/ 185 h 401"/>
                  <a:gd name="T14" fmla="*/ 50 w 352"/>
                  <a:gd name="T15" fmla="*/ 187 h 401"/>
                  <a:gd name="T16" fmla="*/ 76 w 352"/>
                  <a:gd name="T17" fmla="*/ 170 h 401"/>
                  <a:gd name="T18" fmla="*/ 102 w 352"/>
                  <a:gd name="T19" fmla="*/ 133 h 401"/>
                  <a:gd name="T20" fmla="*/ 123 w 352"/>
                  <a:gd name="T21" fmla="*/ 95 h 401"/>
                  <a:gd name="T22" fmla="*/ 145 w 352"/>
                  <a:gd name="T23" fmla="*/ 75 h 401"/>
                  <a:gd name="T24" fmla="*/ 167 w 352"/>
                  <a:gd name="T25" fmla="*/ 64 h 401"/>
                  <a:gd name="T26" fmla="*/ 191 w 352"/>
                  <a:gd name="T27" fmla="*/ 59 h 401"/>
                  <a:gd name="T28" fmla="*/ 205 w 352"/>
                  <a:gd name="T29" fmla="*/ 70 h 401"/>
                  <a:gd name="T30" fmla="*/ 209 w 352"/>
                  <a:gd name="T31" fmla="*/ 108 h 401"/>
                  <a:gd name="T32" fmla="*/ 206 w 352"/>
                  <a:gd name="T33" fmla="*/ 214 h 401"/>
                  <a:gd name="T34" fmla="*/ 196 w 352"/>
                  <a:gd name="T35" fmla="*/ 274 h 401"/>
                  <a:gd name="T36" fmla="*/ 184 w 352"/>
                  <a:gd name="T37" fmla="*/ 312 h 401"/>
                  <a:gd name="T38" fmla="*/ 181 w 352"/>
                  <a:gd name="T39" fmla="*/ 335 h 401"/>
                  <a:gd name="T40" fmla="*/ 185 w 352"/>
                  <a:gd name="T41" fmla="*/ 349 h 401"/>
                  <a:gd name="T42" fmla="*/ 208 w 352"/>
                  <a:gd name="T43" fmla="*/ 352 h 401"/>
                  <a:gd name="T44" fmla="*/ 251 w 352"/>
                  <a:gd name="T45" fmla="*/ 357 h 401"/>
                  <a:gd name="T46" fmla="*/ 304 w 352"/>
                  <a:gd name="T47" fmla="*/ 374 h 401"/>
                  <a:gd name="T48" fmla="*/ 328 w 352"/>
                  <a:gd name="T49" fmla="*/ 400 h 401"/>
                  <a:gd name="T50" fmla="*/ 347 w 352"/>
                  <a:gd name="T51" fmla="*/ 399 h 401"/>
                  <a:gd name="T52" fmla="*/ 351 w 352"/>
                  <a:gd name="T53" fmla="*/ 381 h 401"/>
                  <a:gd name="T54" fmla="*/ 332 w 352"/>
                  <a:gd name="T55" fmla="*/ 357 h 401"/>
                  <a:gd name="T56" fmla="*/ 298 w 352"/>
                  <a:gd name="T57" fmla="*/ 340 h 401"/>
                  <a:gd name="T58" fmla="*/ 260 w 352"/>
                  <a:gd name="T59" fmla="*/ 328 h 401"/>
                  <a:gd name="T60" fmla="*/ 225 w 352"/>
                  <a:gd name="T61" fmla="*/ 322 h 401"/>
                  <a:gd name="T62" fmla="*/ 217 w 352"/>
                  <a:gd name="T63" fmla="*/ 315 h 401"/>
                  <a:gd name="T64" fmla="*/ 224 w 352"/>
                  <a:gd name="T65" fmla="*/ 281 h 401"/>
                  <a:gd name="T66" fmla="*/ 237 w 352"/>
                  <a:gd name="T67" fmla="*/ 222 h 401"/>
                  <a:gd name="T68" fmla="*/ 242 w 352"/>
                  <a:gd name="T69" fmla="*/ 189 h 401"/>
                  <a:gd name="T70" fmla="*/ 246 w 352"/>
                  <a:gd name="T71" fmla="*/ 132 h 401"/>
                  <a:gd name="T72" fmla="*/ 243 w 352"/>
                  <a:gd name="T73" fmla="*/ 72 h 401"/>
                  <a:gd name="T74" fmla="*/ 237 w 352"/>
                  <a:gd name="T75" fmla="*/ 28 h 401"/>
                  <a:gd name="T76" fmla="*/ 226 w 352"/>
                  <a:gd name="T77" fmla="*/ 9 h 401"/>
                  <a:gd name="T78" fmla="*/ 212 w 352"/>
                  <a:gd name="T79" fmla="*/ 0 h 401"/>
                  <a:gd name="T80" fmla="*/ 193 w 352"/>
                  <a:gd name="T81" fmla="*/ 3 h 401"/>
                  <a:gd name="T82" fmla="*/ 180 w 352"/>
                  <a:gd name="T83" fmla="*/ 9 h 401"/>
                  <a:gd name="T84" fmla="*/ 156 w 352"/>
                  <a:gd name="T85" fmla="*/ 22 h 401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52"/>
                  <a:gd name="T130" fmla="*/ 0 h 401"/>
                  <a:gd name="T131" fmla="*/ 352 w 352"/>
                  <a:gd name="T132" fmla="*/ 401 h 401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52" h="401">
                    <a:moveTo>
                      <a:pt x="156" y="22"/>
                    </a:moveTo>
                    <a:lnTo>
                      <a:pt x="130" y="35"/>
                    </a:lnTo>
                    <a:lnTo>
                      <a:pt x="93" y="54"/>
                    </a:lnTo>
                    <a:lnTo>
                      <a:pt x="60" y="71"/>
                    </a:lnTo>
                    <a:lnTo>
                      <a:pt x="10" y="102"/>
                    </a:lnTo>
                    <a:lnTo>
                      <a:pt x="0" y="135"/>
                    </a:lnTo>
                    <a:lnTo>
                      <a:pt x="11" y="185"/>
                    </a:lnTo>
                    <a:lnTo>
                      <a:pt x="50" y="187"/>
                    </a:lnTo>
                    <a:lnTo>
                      <a:pt x="76" y="170"/>
                    </a:lnTo>
                    <a:lnTo>
                      <a:pt x="102" y="133"/>
                    </a:lnTo>
                    <a:lnTo>
                      <a:pt x="123" y="95"/>
                    </a:lnTo>
                    <a:lnTo>
                      <a:pt x="145" y="75"/>
                    </a:lnTo>
                    <a:lnTo>
                      <a:pt x="167" y="64"/>
                    </a:lnTo>
                    <a:lnTo>
                      <a:pt x="191" y="59"/>
                    </a:lnTo>
                    <a:lnTo>
                      <a:pt x="205" y="70"/>
                    </a:lnTo>
                    <a:lnTo>
                      <a:pt x="209" y="108"/>
                    </a:lnTo>
                    <a:lnTo>
                      <a:pt x="206" y="214"/>
                    </a:lnTo>
                    <a:lnTo>
                      <a:pt x="196" y="274"/>
                    </a:lnTo>
                    <a:lnTo>
                      <a:pt x="184" y="312"/>
                    </a:lnTo>
                    <a:lnTo>
                      <a:pt x="181" y="335"/>
                    </a:lnTo>
                    <a:lnTo>
                      <a:pt x="185" y="349"/>
                    </a:lnTo>
                    <a:lnTo>
                      <a:pt x="208" y="352"/>
                    </a:lnTo>
                    <a:lnTo>
                      <a:pt x="251" y="357"/>
                    </a:lnTo>
                    <a:lnTo>
                      <a:pt x="304" y="374"/>
                    </a:lnTo>
                    <a:lnTo>
                      <a:pt x="328" y="400"/>
                    </a:lnTo>
                    <a:lnTo>
                      <a:pt x="347" y="399"/>
                    </a:lnTo>
                    <a:lnTo>
                      <a:pt x="351" y="381"/>
                    </a:lnTo>
                    <a:lnTo>
                      <a:pt x="332" y="357"/>
                    </a:lnTo>
                    <a:lnTo>
                      <a:pt x="298" y="340"/>
                    </a:lnTo>
                    <a:lnTo>
                      <a:pt x="260" y="328"/>
                    </a:lnTo>
                    <a:lnTo>
                      <a:pt x="225" y="322"/>
                    </a:lnTo>
                    <a:lnTo>
                      <a:pt x="217" y="315"/>
                    </a:lnTo>
                    <a:lnTo>
                      <a:pt x="224" y="281"/>
                    </a:lnTo>
                    <a:lnTo>
                      <a:pt x="237" y="222"/>
                    </a:lnTo>
                    <a:lnTo>
                      <a:pt x="242" y="189"/>
                    </a:lnTo>
                    <a:lnTo>
                      <a:pt x="246" y="132"/>
                    </a:lnTo>
                    <a:lnTo>
                      <a:pt x="243" y="72"/>
                    </a:lnTo>
                    <a:lnTo>
                      <a:pt x="237" y="28"/>
                    </a:lnTo>
                    <a:lnTo>
                      <a:pt x="226" y="9"/>
                    </a:lnTo>
                    <a:lnTo>
                      <a:pt x="212" y="0"/>
                    </a:lnTo>
                    <a:lnTo>
                      <a:pt x="193" y="3"/>
                    </a:lnTo>
                    <a:lnTo>
                      <a:pt x="180" y="9"/>
                    </a:lnTo>
                    <a:lnTo>
                      <a:pt x="156" y="2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49" name="Freeform 39"/>
              <p:cNvSpPr>
                <a:spLocks/>
              </p:cNvSpPr>
              <p:nvPr/>
            </p:nvSpPr>
            <p:spPr bwMode="auto">
              <a:xfrm>
                <a:off x="2077" y="2937"/>
                <a:ext cx="207" cy="447"/>
              </a:xfrm>
              <a:custGeom>
                <a:avLst/>
                <a:gdLst>
                  <a:gd name="T0" fmla="*/ 191 w 209"/>
                  <a:gd name="T1" fmla="*/ 11 h 446"/>
                  <a:gd name="T2" fmla="*/ 168 w 209"/>
                  <a:gd name="T3" fmla="*/ 0 h 446"/>
                  <a:gd name="T4" fmla="*/ 130 w 209"/>
                  <a:gd name="T5" fmla="*/ 6 h 446"/>
                  <a:gd name="T6" fmla="*/ 97 w 209"/>
                  <a:gd name="T7" fmla="*/ 21 h 446"/>
                  <a:gd name="T8" fmla="*/ 64 w 209"/>
                  <a:gd name="T9" fmla="*/ 65 h 446"/>
                  <a:gd name="T10" fmla="*/ 30 w 209"/>
                  <a:gd name="T11" fmla="*/ 131 h 446"/>
                  <a:gd name="T12" fmla="*/ 9 w 209"/>
                  <a:gd name="T13" fmla="*/ 199 h 446"/>
                  <a:gd name="T14" fmla="*/ 0 w 209"/>
                  <a:gd name="T15" fmla="*/ 262 h 446"/>
                  <a:gd name="T16" fmla="*/ 8 w 209"/>
                  <a:gd name="T17" fmla="*/ 319 h 446"/>
                  <a:gd name="T18" fmla="*/ 26 w 209"/>
                  <a:gd name="T19" fmla="*/ 369 h 446"/>
                  <a:gd name="T20" fmla="*/ 47 w 209"/>
                  <a:gd name="T21" fmla="*/ 404 h 446"/>
                  <a:gd name="T22" fmla="*/ 70 w 209"/>
                  <a:gd name="T23" fmla="*/ 422 h 446"/>
                  <a:gd name="T24" fmla="*/ 115 w 209"/>
                  <a:gd name="T25" fmla="*/ 445 h 446"/>
                  <a:gd name="T26" fmla="*/ 146 w 209"/>
                  <a:gd name="T27" fmla="*/ 443 h 446"/>
                  <a:gd name="T28" fmla="*/ 182 w 209"/>
                  <a:gd name="T29" fmla="*/ 422 h 446"/>
                  <a:gd name="T30" fmla="*/ 208 w 209"/>
                  <a:gd name="T31" fmla="*/ 390 h 446"/>
                  <a:gd name="T32" fmla="*/ 199 w 209"/>
                  <a:gd name="T33" fmla="*/ 361 h 446"/>
                  <a:gd name="T34" fmla="*/ 183 w 209"/>
                  <a:gd name="T35" fmla="*/ 325 h 446"/>
                  <a:gd name="T36" fmla="*/ 156 w 209"/>
                  <a:gd name="T37" fmla="*/ 301 h 446"/>
                  <a:gd name="T38" fmla="*/ 138 w 209"/>
                  <a:gd name="T39" fmla="*/ 279 h 446"/>
                  <a:gd name="T40" fmla="*/ 127 w 209"/>
                  <a:gd name="T41" fmla="*/ 255 h 446"/>
                  <a:gd name="T42" fmla="*/ 125 w 209"/>
                  <a:gd name="T43" fmla="*/ 224 h 446"/>
                  <a:gd name="T44" fmla="*/ 132 w 209"/>
                  <a:gd name="T45" fmla="*/ 187 h 446"/>
                  <a:gd name="T46" fmla="*/ 149 w 209"/>
                  <a:gd name="T47" fmla="*/ 154 h 446"/>
                  <a:gd name="T48" fmla="*/ 178 w 209"/>
                  <a:gd name="T49" fmla="*/ 118 h 446"/>
                  <a:gd name="T50" fmla="*/ 199 w 209"/>
                  <a:gd name="T51" fmla="*/ 91 h 446"/>
                  <a:gd name="T52" fmla="*/ 208 w 209"/>
                  <a:gd name="T53" fmla="*/ 62 h 446"/>
                  <a:gd name="T54" fmla="*/ 207 w 209"/>
                  <a:gd name="T55" fmla="*/ 33 h 446"/>
                  <a:gd name="T56" fmla="*/ 191 w 209"/>
                  <a:gd name="T57" fmla="*/ 11 h 44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09"/>
                  <a:gd name="T88" fmla="*/ 0 h 446"/>
                  <a:gd name="T89" fmla="*/ 209 w 209"/>
                  <a:gd name="T90" fmla="*/ 446 h 44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09" h="446">
                    <a:moveTo>
                      <a:pt x="191" y="11"/>
                    </a:moveTo>
                    <a:lnTo>
                      <a:pt x="168" y="0"/>
                    </a:lnTo>
                    <a:lnTo>
                      <a:pt x="130" y="6"/>
                    </a:lnTo>
                    <a:lnTo>
                      <a:pt x="97" y="21"/>
                    </a:lnTo>
                    <a:lnTo>
                      <a:pt x="64" y="65"/>
                    </a:lnTo>
                    <a:lnTo>
                      <a:pt x="30" y="131"/>
                    </a:lnTo>
                    <a:lnTo>
                      <a:pt x="9" y="199"/>
                    </a:lnTo>
                    <a:lnTo>
                      <a:pt x="0" y="262"/>
                    </a:lnTo>
                    <a:lnTo>
                      <a:pt x="8" y="319"/>
                    </a:lnTo>
                    <a:lnTo>
                      <a:pt x="26" y="369"/>
                    </a:lnTo>
                    <a:lnTo>
                      <a:pt x="47" y="404"/>
                    </a:lnTo>
                    <a:lnTo>
                      <a:pt x="70" y="422"/>
                    </a:lnTo>
                    <a:lnTo>
                      <a:pt x="115" y="445"/>
                    </a:lnTo>
                    <a:lnTo>
                      <a:pt x="146" y="443"/>
                    </a:lnTo>
                    <a:lnTo>
                      <a:pt x="182" y="422"/>
                    </a:lnTo>
                    <a:lnTo>
                      <a:pt x="208" y="390"/>
                    </a:lnTo>
                    <a:lnTo>
                      <a:pt x="199" y="361"/>
                    </a:lnTo>
                    <a:lnTo>
                      <a:pt x="183" y="325"/>
                    </a:lnTo>
                    <a:lnTo>
                      <a:pt x="156" y="301"/>
                    </a:lnTo>
                    <a:lnTo>
                      <a:pt x="138" y="279"/>
                    </a:lnTo>
                    <a:lnTo>
                      <a:pt x="127" y="255"/>
                    </a:lnTo>
                    <a:lnTo>
                      <a:pt x="125" y="224"/>
                    </a:lnTo>
                    <a:lnTo>
                      <a:pt x="132" y="187"/>
                    </a:lnTo>
                    <a:lnTo>
                      <a:pt x="149" y="154"/>
                    </a:lnTo>
                    <a:lnTo>
                      <a:pt x="178" y="118"/>
                    </a:lnTo>
                    <a:lnTo>
                      <a:pt x="199" y="91"/>
                    </a:lnTo>
                    <a:lnTo>
                      <a:pt x="208" y="62"/>
                    </a:lnTo>
                    <a:lnTo>
                      <a:pt x="207" y="33"/>
                    </a:lnTo>
                    <a:lnTo>
                      <a:pt x="191" y="11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27658" name="Group 47"/>
            <p:cNvGrpSpPr>
              <a:grpSpLocks/>
            </p:cNvGrpSpPr>
            <p:nvPr/>
          </p:nvGrpSpPr>
          <p:grpSpPr bwMode="auto">
            <a:xfrm>
              <a:off x="1488" y="2640"/>
              <a:ext cx="646" cy="1009"/>
              <a:chOff x="1488" y="2640"/>
              <a:chExt cx="646" cy="1009"/>
            </a:xfrm>
          </p:grpSpPr>
          <p:sp>
            <p:nvSpPr>
              <p:cNvPr id="18538" name="Freeform 41"/>
              <p:cNvSpPr>
                <a:spLocks/>
              </p:cNvSpPr>
              <p:nvPr/>
            </p:nvSpPr>
            <p:spPr bwMode="auto">
              <a:xfrm>
                <a:off x="1809" y="2640"/>
                <a:ext cx="183" cy="229"/>
              </a:xfrm>
              <a:custGeom>
                <a:avLst/>
                <a:gdLst>
                  <a:gd name="T0" fmla="*/ 80 w 184"/>
                  <a:gd name="T1" fmla="*/ 19 h 228"/>
                  <a:gd name="T2" fmla="*/ 103 w 184"/>
                  <a:gd name="T3" fmla="*/ 7 h 228"/>
                  <a:gd name="T4" fmla="*/ 124 w 184"/>
                  <a:gd name="T5" fmla="*/ 0 h 228"/>
                  <a:gd name="T6" fmla="*/ 145 w 184"/>
                  <a:gd name="T7" fmla="*/ 0 h 228"/>
                  <a:gd name="T8" fmla="*/ 163 w 184"/>
                  <a:gd name="T9" fmla="*/ 5 h 228"/>
                  <a:gd name="T10" fmla="*/ 178 w 184"/>
                  <a:gd name="T11" fmla="*/ 24 h 228"/>
                  <a:gd name="T12" fmla="*/ 183 w 184"/>
                  <a:gd name="T13" fmla="*/ 57 h 228"/>
                  <a:gd name="T14" fmla="*/ 176 w 184"/>
                  <a:gd name="T15" fmla="*/ 89 h 228"/>
                  <a:gd name="T16" fmla="*/ 165 w 184"/>
                  <a:gd name="T17" fmla="*/ 112 h 228"/>
                  <a:gd name="T18" fmla="*/ 144 w 184"/>
                  <a:gd name="T19" fmla="*/ 139 h 228"/>
                  <a:gd name="T20" fmla="*/ 145 w 184"/>
                  <a:gd name="T21" fmla="*/ 158 h 228"/>
                  <a:gd name="T22" fmla="*/ 178 w 184"/>
                  <a:gd name="T23" fmla="*/ 201 h 228"/>
                  <a:gd name="T24" fmla="*/ 171 w 184"/>
                  <a:gd name="T25" fmla="*/ 218 h 228"/>
                  <a:gd name="T26" fmla="*/ 127 w 184"/>
                  <a:gd name="T27" fmla="*/ 168 h 228"/>
                  <a:gd name="T28" fmla="*/ 107 w 184"/>
                  <a:gd name="T29" fmla="*/ 187 h 228"/>
                  <a:gd name="T30" fmla="*/ 80 w 184"/>
                  <a:gd name="T31" fmla="*/ 206 h 228"/>
                  <a:gd name="T32" fmla="*/ 56 w 184"/>
                  <a:gd name="T33" fmla="*/ 223 h 228"/>
                  <a:gd name="T34" fmla="*/ 32 w 184"/>
                  <a:gd name="T35" fmla="*/ 227 h 228"/>
                  <a:gd name="T36" fmla="*/ 13 w 184"/>
                  <a:gd name="T37" fmla="*/ 218 h 228"/>
                  <a:gd name="T38" fmla="*/ 4 w 184"/>
                  <a:gd name="T39" fmla="*/ 195 h 228"/>
                  <a:gd name="T40" fmla="*/ 0 w 184"/>
                  <a:gd name="T41" fmla="*/ 150 h 228"/>
                  <a:gd name="T42" fmla="*/ 11 w 184"/>
                  <a:gd name="T43" fmla="*/ 109 h 228"/>
                  <a:gd name="T44" fmla="*/ 32 w 184"/>
                  <a:gd name="T45" fmla="*/ 72 h 228"/>
                  <a:gd name="T46" fmla="*/ 54 w 184"/>
                  <a:gd name="T47" fmla="*/ 43 h 228"/>
                  <a:gd name="T48" fmla="*/ 67 w 184"/>
                  <a:gd name="T49" fmla="*/ 30 h 228"/>
                  <a:gd name="T50" fmla="*/ 80 w 184"/>
                  <a:gd name="T51" fmla="*/ 19 h 22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84"/>
                  <a:gd name="T79" fmla="*/ 0 h 228"/>
                  <a:gd name="T80" fmla="*/ 184 w 184"/>
                  <a:gd name="T81" fmla="*/ 228 h 228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84" h="228">
                    <a:moveTo>
                      <a:pt x="80" y="19"/>
                    </a:moveTo>
                    <a:lnTo>
                      <a:pt x="103" y="7"/>
                    </a:lnTo>
                    <a:lnTo>
                      <a:pt x="124" y="0"/>
                    </a:lnTo>
                    <a:lnTo>
                      <a:pt x="145" y="0"/>
                    </a:lnTo>
                    <a:lnTo>
                      <a:pt x="163" y="5"/>
                    </a:lnTo>
                    <a:lnTo>
                      <a:pt x="178" y="24"/>
                    </a:lnTo>
                    <a:lnTo>
                      <a:pt x="183" y="57"/>
                    </a:lnTo>
                    <a:lnTo>
                      <a:pt x="176" y="89"/>
                    </a:lnTo>
                    <a:lnTo>
                      <a:pt x="165" y="112"/>
                    </a:lnTo>
                    <a:lnTo>
                      <a:pt x="144" y="139"/>
                    </a:lnTo>
                    <a:lnTo>
                      <a:pt x="145" y="158"/>
                    </a:lnTo>
                    <a:lnTo>
                      <a:pt x="178" y="201"/>
                    </a:lnTo>
                    <a:lnTo>
                      <a:pt x="171" y="218"/>
                    </a:lnTo>
                    <a:lnTo>
                      <a:pt x="127" y="168"/>
                    </a:lnTo>
                    <a:lnTo>
                      <a:pt x="107" y="187"/>
                    </a:lnTo>
                    <a:lnTo>
                      <a:pt x="80" y="206"/>
                    </a:lnTo>
                    <a:lnTo>
                      <a:pt x="56" y="223"/>
                    </a:lnTo>
                    <a:lnTo>
                      <a:pt x="32" y="227"/>
                    </a:lnTo>
                    <a:lnTo>
                      <a:pt x="13" y="218"/>
                    </a:lnTo>
                    <a:lnTo>
                      <a:pt x="4" y="195"/>
                    </a:lnTo>
                    <a:lnTo>
                      <a:pt x="0" y="150"/>
                    </a:lnTo>
                    <a:lnTo>
                      <a:pt x="11" y="109"/>
                    </a:lnTo>
                    <a:lnTo>
                      <a:pt x="32" y="72"/>
                    </a:lnTo>
                    <a:lnTo>
                      <a:pt x="54" y="43"/>
                    </a:lnTo>
                    <a:lnTo>
                      <a:pt x="67" y="30"/>
                    </a:lnTo>
                    <a:lnTo>
                      <a:pt x="80" y="19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39" name="Freeform 42"/>
              <p:cNvSpPr>
                <a:spLocks/>
              </p:cNvSpPr>
              <p:nvPr/>
            </p:nvSpPr>
            <p:spPr bwMode="auto">
              <a:xfrm>
                <a:off x="1488" y="2785"/>
                <a:ext cx="299" cy="248"/>
              </a:xfrm>
              <a:custGeom>
                <a:avLst/>
                <a:gdLst>
                  <a:gd name="T0" fmla="*/ 251 w 299"/>
                  <a:gd name="T1" fmla="*/ 56 h 246"/>
                  <a:gd name="T2" fmla="*/ 274 w 299"/>
                  <a:gd name="T3" fmla="*/ 56 h 246"/>
                  <a:gd name="T4" fmla="*/ 295 w 299"/>
                  <a:gd name="T5" fmla="*/ 62 h 246"/>
                  <a:gd name="T6" fmla="*/ 298 w 299"/>
                  <a:gd name="T7" fmla="*/ 83 h 246"/>
                  <a:gd name="T8" fmla="*/ 282 w 299"/>
                  <a:gd name="T9" fmla="*/ 101 h 246"/>
                  <a:gd name="T10" fmla="*/ 252 w 299"/>
                  <a:gd name="T11" fmla="*/ 106 h 246"/>
                  <a:gd name="T12" fmla="*/ 220 w 299"/>
                  <a:gd name="T13" fmla="*/ 99 h 246"/>
                  <a:gd name="T14" fmla="*/ 160 w 299"/>
                  <a:gd name="T15" fmla="*/ 79 h 246"/>
                  <a:gd name="T16" fmla="*/ 117 w 299"/>
                  <a:gd name="T17" fmla="*/ 62 h 246"/>
                  <a:gd name="T18" fmla="*/ 82 w 299"/>
                  <a:gd name="T19" fmla="*/ 46 h 246"/>
                  <a:gd name="T20" fmla="*/ 52 w 299"/>
                  <a:gd name="T21" fmla="*/ 34 h 246"/>
                  <a:gd name="T22" fmla="*/ 40 w 299"/>
                  <a:gd name="T23" fmla="*/ 28 h 246"/>
                  <a:gd name="T24" fmla="*/ 31 w 299"/>
                  <a:gd name="T25" fmla="*/ 34 h 246"/>
                  <a:gd name="T26" fmla="*/ 36 w 299"/>
                  <a:gd name="T27" fmla="*/ 57 h 246"/>
                  <a:gd name="T28" fmla="*/ 39 w 299"/>
                  <a:gd name="T29" fmla="*/ 89 h 246"/>
                  <a:gd name="T30" fmla="*/ 53 w 299"/>
                  <a:gd name="T31" fmla="*/ 129 h 246"/>
                  <a:gd name="T32" fmla="*/ 64 w 299"/>
                  <a:gd name="T33" fmla="*/ 162 h 246"/>
                  <a:gd name="T34" fmla="*/ 82 w 299"/>
                  <a:gd name="T35" fmla="*/ 190 h 246"/>
                  <a:gd name="T36" fmla="*/ 96 w 299"/>
                  <a:gd name="T37" fmla="*/ 210 h 246"/>
                  <a:gd name="T38" fmla="*/ 103 w 299"/>
                  <a:gd name="T39" fmla="*/ 233 h 246"/>
                  <a:gd name="T40" fmla="*/ 99 w 299"/>
                  <a:gd name="T41" fmla="*/ 245 h 246"/>
                  <a:gd name="T42" fmla="*/ 86 w 299"/>
                  <a:gd name="T43" fmla="*/ 245 h 246"/>
                  <a:gd name="T44" fmla="*/ 60 w 299"/>
                  <a:gd name="T45" fmla="*/ 233 h 246"/>
                  <a:gd name="T46" fmla="*/ 23 w 299"/>
                  <a:gd name="T47" fmla="*/ 231 h 246"/>
                  <a:gd name="T48" fmla="*/ 4 w 299"/>
                  <a:gd name="T49" fmla="*/ 228 h 246"/>
                  <a:gd name="T50" fmla="*/ 0 w 299"/>
                  <a:gd name="T51" fmla="*/ 218 h 246"/>
                  <a:gd name="T52" fmla="*/ 6 w 299"/>
                  <a:gd name="T53" fmla="*/ 210 h 246"/>
                  <a:gd name="T54" fmla="*/ 26 w 299"/>
                  <a:gd name="T55" fmla="*/ 210 h 246"/>
                  <a:gd name="T56" fmla="*/ 56 w 299"/>
                  <a:gd name="T57" fmla="*/ 210 h 246"/>
                  <a:gd name="T58" fmla="*/ 66 w 299"/>
                  <a:gd name="T59" fmla="*/ 205 h 246"/>
                  <a:gd name="T60" fmla="*/ 60 w 299"/>
                  <a:gd name="T61" fmla="*/ 196 h 246"/>
                  <a:gd name="T62" fmla="*/ 45 w 299"/>
                  <a:gd name="T63" fmla="*/ 172 h 246"/>
                  <a:gd name="T64" fmla="*/ 31 w 299"/>
                  <a:gd name="T65" fmla="*/ 143 h 246"/>
                  <a:gd name="T66" fmla="*/ 26 w 299"/>
                  <a:gd name="T67" fmla="*/ 111 h 246"/>
                  <a:gd name="T68" fmla="*/ 14 w 299"/>
                  <a:gd name="T69" fmla="*/ 79 h 246"/>
                  <a:gd name="T70" fmla="*/ 9 w 299"/>
                  <a:gd name="T71" fmla="*/ 48 h 246"/>
                  <a:gd name="T72" fmla="*/ 9 w 299"/>
                  <a:gd name="T73" fmla="*/ 16 h 246"/>
                  <a:gd name="T74" fmla="*/ 14 w 299"/>
                  <a:gd name="T75" fmla="*/ 2 h 246"/>
                  <a:gd name="T76" fmla="*/ 35 w 299"/>
                  <a:gd name="T77" fmla="*/ 0 h 246"/>
                  <a:gd name="T78" fmla="*/ 47 w 299"/>
                  <a:gd name="T79" fmla="*/ 0 h 246"/>
                  <a:gd name="T80" fmla="*/ 69 w 299"/>
                  <a:gd name="T81" fmla="*/ 7 h 246"/>
                  <a:gd name="T82" fmla="*/ 112 w 299"/>
                  <a:gd name="T83" fmla="*/ 20 h 246"/>
                  <a:gd name="T84" fmla="*/ 142 w 299"/>
                  <a:gd name="T85" fmla="*/ 33 h 246"/>
                  <a:gd name="T86" fmla="*/ 183 w 299"/>
                  <a:gd name="T87" fmla="*/ 43 h 246"/>
                  <a:gd name="T88" fmla="*/ 220 w 299"/>
                  <a:gd name="T89" fmla="*/ 51 h 246"/>
                  <a:gd name="T90" fmla="*/ 251 w 299"/>
                  <a:gd name="T91" fmla="*/ 56 h 24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299"/>
                  <a:gd name="T139" fmla="*/ 0 h 246"/>
                  <a:gd name="T140" fmla="*/ 299 w 299"/>
                  <a:gd name="T141" fmla="*/ 246 h 24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299" h="246">
                    <a:moveTo>
                      <a:pt x="251" y="56"/>
                    </a:moveTo>
                    <a:lnTo>
                      <a:pt x="274" y="56"/>
                    </a:lnTo>
                    <a:lnTo>
                      <a:pt x="295" y="62"/>
                    </a:lnTo>
                    <a:lnTo>
                      <a:pt x="298" y="83"/>
                    </a:lnTo>
                    <a:lnTo>
                      <a:pt x="282" y="101"/>
                    </a:lnTo>
                    <a:lnTo>
                      <a:pt x="252" y="106"/>
                    </a:lnTo>
                    <a:lnTo>
                      <a:pt x="220" y="99"/>
                    </a:lnTo>
                    <a:lnTo>
                      <a:pt x="160" y="79"/>
                    </a:lnTo>
                    <a:lnTo>
                      <a:pt x="117" y="62"/>
                    </a:lnTo>
                    <a:lnTo>
                      <a:pt x="82" y="46"/>
                    </a:lnTo>
                    <a:lnTo>
                      <a:pt x="52" y="34"/>
                    </a:lnTo>
                    <a:lnTo>
                      <a:pt x="40" y="28"/>
                    </a:lnTo>
                    <a:lnTo>
                      <a:pt x="31" y="34"/>
                    </a:lnTo>
                    <a:lnTo>
                      <a:pt x="36" y="57"/>
                    </a:lnTo>
                    <a:lnTo>
                      <a:pt x="39" y="89"/>
                    </a:lnTo>
                    <a:lnTo>
                      <a:pt x="53" y="129"/>
                    </a:lnTo>
                    <a:lnTo>
                      <a:pt x="64" y="162"/>
                    </a:lnTo>
                    <a:lnTo>
                      <a:pt x="82" y="190"/>
                    </a:lnTo>
                    <a:lnTo>
                      <a:pt x="96" y="210"/>
                    </a:lnTo>
                    <a:lnTo>
                      <a:pt x="103" y="233"/>
                    </a:lnTo>
                    <a:lnTo>
                      <a:pt x="99" y="245"/>
                    </a:lnTo>
                    <a:lnTo>
                      <a:pt x="86" y="245"/>
                    </a:lnTo>
                    <a:lnTo>
                      <a:pt x="60" y="233"/>
                    </a:lnTo>
                    <a:lnTo>
                      <a:pt x="23" y="231"/>
                    </a:lnTo>
                    <a:lnTo>
                      <a:pt x="4" y="228"/>
                    </a:lnTo>
                    <a:lnTo>
                      <a:pt x="0" y="218"/>
                    </a:lnTo>
                    <a:lnTo>
                      <a:pt x="6" y="210"/>
                    </a:lnTo>
                    <a:lnTo>
                      <a:pt x="26" y="210"/>
                    </a:lnTo>
                    <a:lnTo>
                      <a:pt x="56" y="210"/>
                    </a:lnTo>
                    <a:lnTo>
                      <a:pt x="66" y="205"/>
                    </a:lnTo>
                    <a:lnTo>
                      <a:pt x="60" y="196"/>
                    </a:lnTo>
                    <a:lnTo>
                      <a:pt x="45" y="172"/>
                    </a:lnTo>
                    <a:lnTo>
                      <a:pt x="31" y="143"/>
                    </a:lnTo>
                    <a:lnTo>
                      <a:pt x="26" y="111"/>
                    </a:lnTo>
                    <a:lnTo>
                      <a:pt x="14" y="79"/>
                    </a:lnTo>
                    <a:lnTo>
                      <a:pt x="9" y="48"/>
                    </a:lnTo>
                    <a:lnTo>
                      <a:pt x="9" y="16"/>
                    </a:lnTo>
                    <a:lnTo>
                      <a:pt x="14" y="2"/>
                    </a:lnTo>
                    <a:lnTo>
                      <a:pt x="35" y="0"/>
                    </a:lnTo>
                    <a:lnTo>
                      <a:pt x="47" y="0"/>
                    </a:lnTo>
                    <a:lnTo>
                      <a:pt x="69" y="7"/>
                    </a:lnTo>
                    <a:lnTo>
                      <a:pt x="112" y="20"/>
                    </a:lnTo>
                    <a:lnTo>
                      <a:pt x="142" y="33"/>
                    </a:lnTo>
                    <a:lnTo>
                      <a:pt x="183" y="43"/>
                    </a:lnTo>
                    <a:lnTo>
                      <a:pt x="220" y="51"/>
                    </a:lnTo>
                    <a:lnTo>
                      <a:pt x="251" y="56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40" name="Freeform 43"/>
              <p:cNvSpPr>
                <a:spLocks/>
              </p:cNvSpPr>
              <p:nvPr/>
            </p:nvSpPr>
            <p:spPr bwMode="auto">
              <a:xfrm>
                <a:off x="1890" y="2876"/>
                <a:ext cx="238" cy="270"/>
              </a:xfrm>
              <a:custGeom>
                <a:avLst/>
                <a:gdLst>
                  <a:gd name="T0" fmla="*/ 39 w 244"/>
                  <a:gd name="T1" fmla="*/ 12 h 270"/>
                  <a:gd name="T2" fmla="*/ 23 w 244"/>
                  <a:gd name="T3" fmla="*/ 0 h 270"/>
                  <a:gd name="T4" fmla="*/ 9 w 244"/>
                  <a:gd name="T5" fmla="*/ 3 h 270"/>
                  <a:gd name="T6" fmla="*/ 0 w 244"/>
                  <a:gd name="T7" fmla="*/ 17 h 270"/>
                  <a:gd name="T8" fmla="*/ 2 w 244"/>
                  <a:gd name="T9" fmla="*/ 37 h 270"/>
                  <a:gd name="T10" fmla="*/ 13 w 244"/>
                  <a:gd name="T11" fmla="*/ 46 h 270"/>
                  <a:gd name="T12" fmla="*/ 39 w 244"/>
                  <a:gd name="T13" fmla="*/ 54 h 270"/>
                  <a:gd name="T14" fmla="*/ 78 w 244"/>
                  <a:gd name="T15" fmla="*/ 55 h 270"/>
                  <a:gd name="T16" fmla="*/ 131 w 244"/>
                  <a:gd name="T17" fmla="*/ 59 h 270"/>
                  <a:gd name="T18" fmla="*/ 191 w 244"/>
                  <a:gd name="T19" fmla="*/ 59 h 270"/>
                  <a:gd name="T20" fmla="*/ 209 w 244"/>
                  <a:gd name="T21" fmla="*/ 59 h 270"/>
                  <a:gd name="T22" fmla="*/ 220 w 244"/>
                  <a:gd name="T23" fmla="*/ 68 h 270"/>
                  <a:gd name="T24" fmla="*/ 217 w 244"/>
                  <a:gd name="T25" fmla="*/ 86 h 270"/>
                  <a:gd name="T26" fmla="*/ 207 w 244"/>
                  <a:gd name="T27" fmla="*/ 102 h 270"/>
                  <a:gd name="T28" fmla="*/ 190 w 244"/>
                  <a:gd name="T29" fmla="*/ 124 h 270"/>
                  <a:gd name="T30" fmla="*/ 168 w 244"/>
                  <a:gd name="T31" fmla="*/ 147 h 270"/>
                  <a:gd name="T32" fmla="*/ 144 w 244"/>
                  <a:gd name="T33" fmla="*/ 161 h 270"/>
                  <a:gd name="T34" fmla="*/ 118 w 244"/>
                  <a:gd name="T35" fmla="*/ 179 h 270"/>
                  <a:gd name="T36" fmla="*/ 95 w 244"/>
                  <a:gd name="T37" fmla="*/ 185 h 270"/>
                  <a:gd name="T38" fmla="*/ 79 w 244"/>
                  <a:gd name="T39" fmla="*/ 204 h 270"/>
                  <a:gd name="T40" fmla="*/ 86 w 244"/>
                  <a:gd name="T41" fmla="*/ 217 h 270"/>
                  <a:gd name="T42" fmla="*/ 105 w 244"/>
                  <a:gd name="T43" fmla="*/ 225 h 270"/>
                  <a:gd name="T44" fmla="*/ 139 w 244"/>
                  <a:gd name="T45" fmla="*/ 236 h 270"/>
                  <a:gd name="T46" fmla="*/ 156 w 244"/>
                  <a:gd name="T47" fmla="*/ 255 h 270"/>
                  <a:gd name="T48" fmla="*/ 168 w 244"/>
                  <a:gd name="T49" fmla="*/ 269 h 270"/>
                  <a:gd name="T50" fmla="*/ 177 w 244"/>
                  <a:gd name="T51" fmla="*/ 262 h 270"/>
                  <a:gd name="T52" fmla="*/ 177 w 244"/>
                  <a:gd name="T53" fmla="*/ 245 h 270"/>
                  <a:gd name="T54" fmla="*/ 161 w 244"/>
                  <a:gd name="T55" fmla="*/ 230 h 270"/>
                  <a:gd name="T56" fmla="*/ 138 w 244"/>
                  <a:gd name="T57" fmla="*/ 218 h 270"/>
                  <a:gd name="T58" fmla="*/ 116 w 244"/>
                  <a:gd name="T59" fmla="*/ 213 h 270"/>
                  <a:gd name="T60" fmla="*/ 109 w 244"/>
                  <a:gd name="T61" fmla="*/ 202 h 270"/>
                  <a:gd name="T62" fmla="*/ 139 w 244"/>
                  <a:gd name="T63" fmla="*/ 189 h 270"/>
                  <a:gd name="T64" fmla="*/ 174 w 244"/>
                  <a:gd name="T65" fmla="*/ 167 h 270"/>
                  <a:gd name="T66" fmla="*/ 196 w 244"/>
                  <a:gd name="T67" fmla="*/ 153 h 270"/>
                  <a:gd name="T68" fmla="*/ 213 w 244"/>
                  <a:gd name="T69" fmla="*/ 138 h 270"/>
                  <a:gd name="T70" fmla="*/ 230 w 244"/>
                  <a:gd name="T71" fmla="*/ 107 h 270"/>
                  <a:gd name="T72" fmla="*/ 242 w 244"/>
                  <a:gd name="T73" fmla="*/ 83 h 270"/>
                  <a:gd name="T74" fmla="*/ 243 w 244"/>
                  <a:gd name="T75" fmla="*/ 55 h 270"/>
                  <a:gd name="T76" fmla="*/ 233 w 244"/>
                  <a:gd name="T77" fmla="*/ 42 h 270"/>
                  <a:gd name="T78" fmla="*/ 217 w 244"/>
                  <a:gd name="T79" fmla="*/ 37 h 270"/>
                  <a:gd name="T80" fmla="*/ 165 w 244"/>
                  <a:gd name="T81" fmla="*/ 40 h 270"/>
                  <a:gd name="T82" fmla="*/ 109 w 244"/>
                  <a:gd name="T83" fmla="*/ 37 h 270"/>
                  <a:gd name="T84" fmla="*/ 65 w 244"/>
                  <a:gd name="T85" fmla="*/ 32 h 270"/>
                  <a:gd name="T86" fmla="*/ 45 w 244"/>
                  <a:gd name="T87" fmla="*/ 23 h 270"/>
                  <a:gd name="T88" fmla="*/ 39 w 244"/>
                  <a:gd name="T89" fmla="*/ 12 h 27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44"/>
                  <a:gd name="T136" fmla="*/ 0 h 270"/>
                  <a:gd name="T137" fmla="*/ 244 w 244"/>
                  <a:gd name="T138" fmla="*/ 270 h 27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44" h="270">
                    <a:moveTo>
                      <a:pt x="39" y="12"/>
                    </a:moveTo>
                    <a:lnTo>
                      <a:pt x="23" y="0"/>
                    </a:lnTo>
                    <a:lnTo>
                      <a:pt x="9" y="3"/>
                    </a:lnTo>
                    <a:lnTo>
                      <a:pt x="0" y="17"/>
                    </a:lnTo>
                    <a:lnTo>
                      <a:pt x="2" y="37"/>
                    </a:lnTo>
                    <a:lnTo>
                      <a:pt x="13" y="46"/>
                    </a:lnTo>
                    <a:lnTo>
                      <a:pt x="39" y="54"/>
                    </a:lnTo>
                    <a:lnTo>
                      <a:pt x="78" y="55"/>
                    </a:lnTo>
                    <a:lnTo>
                      <a:pt x="131" y="59"/>
                    </a:lnTo>
                    <a:lnTo>
                      <a:pt x="191" y="59"/>
                    </a:lnTo>
                    <a:lnTo>
                      <a:pt x="209" y="59"/>
                    </a:lnTo>
                    <a:lnTo>
                      <a:pt x="220" y="68"/>
                    </a:lnTo>
                    <a:lnTo>
                      <a:pt x="217" y="86"/>
                    </a:lnTo>
                    <a:lnTo>
                      <a:pt x="207" y="102"/>
                    </a:lnTo>
                    <a:lnTo>
                      <a:pt x="190" y="124"/>
                    </a:lnTo>
                    <a:lnTo>
                      <a:pt x="168" y="147"/>
                    </a:lnTo>
                    <a:lnTo>
                      <a:pt x="144" y="161"/>
                    </a:lnTo>
                    <a:lnTo>
                      <a:pt x="118" y="179"/>
                    </a:lnTo>
                    <a:lnTo>
                      <a:pt x="95" y="185"/>
                    </a:lnTo>
                    <a:lnTo>
                      <a:pt x="79" y="204"/>
                    </a:lnTo>
                    <a:lnTo>
                      <a:pt x="86" y="217"/>
                    </a:lnTo>
                    <a:lnTo>
                      <a:pt x="105" y="225"/>
                    </a:lnTo>
                    <a:lnTo>
                      <a:pt x="139" y="236"/>
                    </a:lnTo>
                    <a:lnTo>
                      <a:pt x="156" y="255"/>
                    </a:lnTo>
                    <a:lnTo>
                      <a:pt x="168" y="269"/>
                    </a:lnTo>
                    <a:lnTo>
                      <a:pt x="177" y="262"/>
                    </a:lnTo>
                    <a:lnTo>
                      <a:pt x="177" y="245"/>
                    </a:lnTo>
                    <a:lnTo>
                      <a:pt x="161" y="230"/>
                    </a:lnTo>
                    <a:lnTo>
                      <a:pt x="138" y="218"/>
                    </a:lnTo>
                    <a:lnTo>
                      <a:pt x="116" y="213"/>
                    </a:lnTo>
                    <a:lnTo>
                      <a:pt x="109" y="202"/>
                    </a:lnTo>
                    <a:lnTo>
                      <a:pt x="139" y="189"/>
                    </a:lnTo>
                    <a:lnTo>
                      <a:pt x="174" y="167"/>
                    </a:lnTo>
                    <a:lnTo>
                      <a:pt x="196" y="153"/>
                    </a:lnTo>
                    <a:lnTo>
                      <a:pt x="213" y="138"/>
                    </a:lnTo>
                    <a:lnTo>
                      <a:pt x="230" y="107"/>
                    </a:lnTo>
                    <a:lnTo>
                      <a:pt x="242" y="83"/>
                    </a:lnTo>
                    <a:lnTo>
                      <a:pt x="243" y="55"/>
                    </a:lnTo>
                    <a:lnTo>
                      <a:pt x="233" y="42"/>
                    </a:lnTo>
                    <a:lnTo>
                      <a:pt x="217" y="37"/>
                    </a:lnTo>
                    <a:lnTo>
                      <a:pt x="165" y="40"/>
                    </a:lnTo>
                    <a:lnTo>
                      <a:pt x="109" y="37"/>
                    </a:lnTo>
                    <a:lnTo>
                      <a:pt x="65" y="32"/>
                    </a:lnTo>
                    <a:lnTo>
                      <a:pt x="45" y="23"/>
                    </a:lnTo>
                    <a:lnTo>
                      <a:pt x="39" y="1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41" name="Freeform 44"/>
              <p:cNvSpPr>
                <a:spLocks/>
              </p:cNvSpPr>
              <p:nvPr/>
            </p:nvSpPr>
            <p:spPr bwMode="auto">
              <a:xfrm>
                <a:off x="1726" y="3125"/>
                <a:ext cx="158" cy="524"/>
              </a:xfrm>
              <a:custGeom>
                <a:avLst/>
                <a:gdLst>
                  <a:gd name="T0" fmla="*/ 138 w 158"/>
                  <a:gd name="T1" fmla="*/ 0 h 524"/>
                  <a:gd name="T2" fmla="*/ 105 w 158"/>
                  <a:gd name="T3" fmla="*/ 14 h 524"/>
                  <a:gd name="T4" fmla="*/ 69 w 158"/>
                  <a:gd name="T5" fmla="*/ 52 h 524"/>
                  <a:gd name="T6" fmla="*/ 21 w 158"/>
                  <a:gd name="T7" fmla="*/ 106 h 524"/>
                  <a:gd name="T8" fmla="*/ 0 w 158"/>
                  <a:gd name="T9" fmla="*/ 159 h 524"/>
                  <a:gd name="T10" fmla="*/ 6 w 158"/>
                  <a:gd name="T11" fmla="*/ 191 h 524"/>
                  <a:gd name="T12" fmla="*/ 53 w 158"/>
                  <a:gd name="T13" fmla="*/ 196 h 524"/>
                  <a:gd name="T14" fmla="*/ 70 w 158"/>
                  <a:gd name="T15" fmla="*/ 172 h 524"/>
                  <a:gd name="T16" fmla="*/ 79 w 158"/>
                  <a:gd name="T17" fmla="*/ 134 h 524"/>
                  <a:gd name="T18" fmla="*/ 88 w 158"/>
                  <a:gd name="T19" fmla="*/ 97 h 524"/>
                  <a:gd name="T20" fmla="*/ 100 w 158"/>
                  <a:gd name="T21" fmla="*/ 64 h 524"/>
                  <a:gd name="T22" fmla="*/ 118 w 158"/>
                  <a:gd name="T23" fmla="*/ 46 h 524"/>
                  <a:gd name="T24" fmla="*/ 125 w 158"/>
                  <a:gd name="T25" fmla="*/ 57 h 524"/>
                  <a:gd name="T26" fmla="*/ 117 w 158"/>
                  <a:gd name="T27" fmla="*/ 117 h 524"/>
                  <a:gd name="T28" fmla="*/ 96 w 158"/>
                  <a:gd name="T29" fmla="*/ 191 h 524"/>
                  <a:gd name="T30" fmla="*/ 82 w 158"/>
                  <a:gd name="T31" fmla="*/ 247 h 524"/>
                  <a:gd name="T32" fmla="*/ 53 w 158"/>
                  <a:gd name="T33" fmla="*/ 312 h 524"/>
                  <a:gd name="T34" fmla="*/ 30 w 158"/>
                  <a:gd name="T35" fmla="*/ 356 h 524"/>
                  <a:gd name="T36" fmla="*/ 9 w 158"/>
                  <a:gd name="T37" fmla="*/ 366 h 524"/>
                  <a:gd name="T38" fmla="*/ 6 w 158"/>
                  <a:gd name="T39" fmla="*/ 376 h 524"/>
                  <a:gd name="T40" fmla="*/ 39 w 158"/>
                  <a:gd name="T41" fmla="*/ 409 h 524"/>
                  <a:gd name="T42" fmla="*/ 92 w 158"/>
                  <a:gd name="T43" fmla="*/ 463 h 524"/>
                  <a:gd name="T44" fmla="*/ 112 w 158"/>
                  <a:gd name="T45" fmla="*/ 523 h 524"/>
                  <a:gd name="T46" fmla="*/ 125 w 158"/>
                  <a:gd name="T47" fmla="*/ 523 h 524"/>
                  <a:gd name="T48" fmla="*/ 127 w 158"/>
                  <a:gd name="T49" fmla="*/ 487 h 524"/>
                  <a:gd name="T50" fmla="*/ 114 w 158"/>
                  <a:gd name="T51" fmla="*/ 444 h 524"/>
                  <a:gd name="T52" fmla="*/ 86 w 158"/>
                  <a:gd name="T53" fmla="*/ 412 h 524"/>
                  <a:gd name="T54" fmla="*/ 69 w 158"/>
                  <a:gd name="T55" fmla="*/ 393 h 524"/>
                  <a:gd name="T56" fmla="*/ 65 w 158"/>
                  <a:gd name="T57" fmla="*/ 370 h 524"/>
                  <a:gd name="T58" fmla="*/ 75 w 158"/>
                  <a:gd name="T59" fmla="*/ 330 h 524"/>
                  <a:gd name="T60" fmla="*/ 100 w 158"/>
                  <a:gd name="T61" fmla="*/ 279 h 524"/>
                  <a:gd name="T62" fmla="*/ 129 w 158"/>
                  <a:gd name="T63" fmla="*/ 208 h 524"/>
                  <a:gd name="T64" fmla="*/ 144 w 158"/>
                  <a:gd name="T65" fmla="*/ 145 h 524"/>
                  <a:gd name="T66" fmla="*/ 157 w 158"/>
                  <a:gd name="T67" fmla="*/ 80 h 524"/>
                  <a:gd name="T68" fmla="*/ 157 w 158"/>
                  <a:gd name="T69" fmla="*/ 38 h 524"/>
                  <a:gd name="T70" fmla="*/ 151 w 158"/>
                  <a:gd name="T71" fmla="*/ 9 h 524"/>
                  <a:gd name="T72" fmla="*/ 138 w 158"/>
                  <a:gd name="T73" fmla="*/ 0 h 524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58"/>
                  <a:gd name="T112" fmla="*/ 0 h 524"/>
                  <a:gd name="T113" fmla="*/ 158 w 158"/>
                  <a:gd name="T114" fmla="*/ 524 h 524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58" h="524">
                    <a:moveTo>
                      <a:pt x="138" y="0"/>
                    </a:moveTo>
                    <a:lnTo>
                      <a:pt x="105" y="14"/>
                    </a:lnTo>
                    <a:lnTo>
                      <a:pt x="69" y="52"/>
                    </a:lnTo>
                    <a:lnTo>
                      <a:pt x="21" y="106"/>
                    </a:lnTo>
                    <a:lnTo>
                      <a:pt x="0" y="159"/>
                    </a:lnTo>
                    <a:lnTo>
                      <a:pt x="6" y="191"/>
                    </a:lnTo>
                    <a:lnTo>
                      <a:pt x="53" y="196"/>
                    </a:lnTo>
                    <a:lnTo>
                      <a:pt x="70" y="172"/>
                    </a:lnTo>
                    <a:lnTo>
                      <a:pt x="79" y="134"/>
                    </a:lnTo>
                    <a:lnTo>
                      <a:pt x="88" y="97"/>
                    </a:lnTo>
                    <a:lnTo>
                      <a:pt x="100" y="64"/>
                    </a:lnTo>
                    <a:lnTo>
                      <a:pt x="118" y="46"/>
                    </a:lnTo>
                    <a:lnTo>
                      <a:pt x="125" y="57"/>
                    </a:lnTo>
                    <a:lnTo>
                      <a:pt x="117" y="117"/>
                    </a:lnTo>
                    <a:lnTo>
                      <a:pt x="96" y="191"/>
                    </a:lnTo>
                    <a:lnTo>
                      <a:pt x="82" y="247"/>
                    </a:lnTo>
                    <a:lnTo>
                      <a:pt x="53" y="312"/>
                    </a:lnTo>
                    <a:lnTo>
                      <a:pt x="30" y="356"/>
                    </a:lnTo>
                    <a:lnTo>
                      <a:pt x="9" y="366"/>
                    </a:lnTo>
                    <a:lnTo>
                      <a:pt x="6" y="376"/>
                    </a:lnTo>
                    <a:lnTo>
                      <a:pt x="39" y="409"/>
                    </a:lnTo>
                    <a:lnTo>
                      <a:pt x="92" y="463"/>
                    </a:lnTo>
                    <a:lnTo>
                      <a:pt x="112" y="523"/>
                    </a:lnTo>
                    <a:lnTo>
                      <a:pt x="125" y="523"/>
                    </a:lnTo>
                    <a:lnTo>
                      <a:pt x="127" y="487"/>
                    </a:lnTo>
                    <a:lnTo>
                      <a:pt x="114" y="444"/>
                    </a:lnTo>
                    <a:lnTo>
                      <a:pt x="86" y="412"/>
                    </a:lnTo>
                    <a:lnTo>
                      <a:pt x="69" y="393"/>
                    </a:lnTo>
                    <a:lnTo>
                      <a:pt x="65" y="370"/>
                    </a:lnTo>
                    <a:lnTo>
                      <a:pt x="75" y="330"/>
                    </a:lnTo>
                    <a:lnTo>
                      <a:pt x="100" y="279"/>
                    </a:lnTo>
                    <a:lnTo>
                      <a:pt x="129" y="208"/>
                    </a:lnTo>
                    <a:lnTo>
                      <a:pt x="144" y="145"/>
                    </a:lnTo>
                    <a:lnTo>
                      <a:pt x="157" y="80"/>
                    </a:lnTo>
                    <a:lnTo>
                      <a:pt x="157" y="38"/>
                    </a:lnTo>
                    <a:lnTo>
                      <a:pt x="151" y="9"/>
                    </a:lnTo>
                    <a:lnTo>
                      <a:pt x="138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42" name="Freeform 45"/>
              <p:cNvSpPr>
                <a:spLocks/>
              </p:cNvSpPr>
              <p:nvPr/>
            </p:nvSpPr>
            <p:spPr bwMode="auto">
              <a:xfrm>
                <a:off x="1759" y="3155"/>
                <a:ext cx="311" cy="409"/>
              </a:xfrm>
              <a:custGeom>
                <a:avLst/>
                <a:gdLst>
                  <a:gd name="T0" fmla="*/ 150 w 311"/>
                  <a:gd name="T1" fmla="*/ 19 h 409"/>
                  <a:gd name="T2" fmla="*/ 125 w 311"/>
                  <a:gd name="T3" fmla="*/ 29 h 409"/>
                  <a:gd name="T4" fmla="*/ 91 w 311"/>
                  <a:gd name="T5" fmla="*/ 46 h 409"/>
                  <a:gd name="T6" fmla="*/ 59 w 311"/>
                  <a:gd name="T7" fmla="*/ 62 h 409"/>
                  <a:gd name="T8" fmla="*/ 11 w 311"/>
                  <a:gd name="T9" fmla="*/ 90 h 409"/>
                  <a:gd name="T10" fmla="*/ 0 w 311"/>
                  <a:gd name="T11" fmla="*/ 122 h 409"/>
                  <a:gd name="T12" fmla="*/ 7 w 311"/>
                  <a:gd name="T13" fmla="*/ 173 h 409"/>
                  <a:gd name="T14" fmla="*/ 43 w 311"/>
                  <a:gd name="T15" fmla="*/ 177 h 409"/>
                  <a:gd name="T16" fmla="*/ 68 w 311"/>
                  <a:gd name="T17" fmla="*/ 162 h 409"/>
                  <a:gd name="T18" fmla="*/ 94 w 311"/>
                  <a:gd name="T19" fmla="*/ 127 h 409"/>
                  <a:gd name="T20" fmla="*/ 115 w 311"/>
                  <a:gd name="T21" fmla="*/ 90 h 409"/>
                  <a:gd name="T22" fmla="*/ 137 w 311"/>
                  <a:gd name="T23" fmla="*/ 71 h 409"/>
                  <a:gd name="T24" fmla="*/ 158 w 311"/>
                  <a:gd name="T25" fmla="*/ 62 h 409"/>
                  <a:gd name="T26" fmla="*/ 180 w 311"/>
                  <a:gd name="T27" fmla="*/ 57 h 409"/>
                  <a:gd name="T28" fmla="*/ 193 w 311"/>
                  <a:gd name="T29" fmla="*/ 69 h 409"/>
                  <a:gd name="T30" fmla="*/ 194 w 311"/>
                  <a:gd name="T31" fmla="*/ 108 h 409"/>
                  <a:gd name="T32" fmla="*/ 185 w 311"/>
                  <a:gd name="T33" fmla="*/ 214 h 409"/>
                  <a:gd name="T34" fmla="*/ 173 w 311"/>
                  <a:gd name="T35" fmla="*/ 274 h 409"/>
                  <a:gd name="T36" fmla="*/ 160 w 311"/>
                  <a:gd name="T37" fmla="*/ 311 h 409"/>
                  <a:gd name="T38" fmla="*/ 156 w 311"/>
                  <a:gd name="T39" fmla="*/ 334 h 409"/>
                  <a:gd name="T40" fmla="*/ 158 w 311"/>
                  <a:gd name="T41" fmla="*/ 348 h 409"/>
                  <a:gd name="T42" fmla="*/ 180 w 311"/>
                  <a:gd name="T43" fmla="*/ 352 h 409"/>
                  <a:gd name="T44" fmla="*/ 219 w 311"/>
                  <a:gd name="T45" fmla="*/ 361 h 409"/>
                  <a:gd name="T46" fmla="*/ 267 w 311"/>
                  <a:gd name="T47" fmla="*/ 381 h 409"/>
                  <a:gd name="T48" fmla="*/ 288 w 311"/>
                  <a:gd name="T49" fmla="*/ 408 h 409"/>
                  <a:gd name="T50" fmla="*/ 306 w 311"/>
                  <a:gd name="T51" fmla="*/ 408 h 409"/>
                  <a:gd name="T52" fmla="*/ 310 w 311"/>
                  <a:gd name="T53" fmla="*/ 390 h 409"/>
                  <a:gd name="T54" fmla="*/ 293 w 311"/>
                  <a:gd name="T55" fmla="*/ 365 h 409"/>
                  <a:gd name="T56" fmla="*/ 263 w 311"/>
                  <a:gd name="T57" fmla="*/ 346 h 409"/>
                  <a:gd name="T58" fmla="*/ 229 w 311"/>
                  <a:gd name="T59" fmla="*/ 332 h 409"/>
                  <a:gd name="T60" fmla="*/ 197 w 311"/>
                  <a:gd name="T61" fmla="*/ 323 h 409"/>
                  <a:gd name="T62" fmla="*/ 190 w 311"/>
                  <a:gd name="T63" fmla="*/ 316 h 409"/>
                  <a:gd name="T64" fmla="*/ 199 w 311"/>
                  <a:gd name="T65" fmla="*/ 282 h 409"/>
                  <a:gd name="T66" fmla="*/ 214 w 311"/>
                  <a:gd name="T67" fmla="*/ 224 h 409"/>
                  <a:gd name="T68" fmla="*/ 220 w 311"/>
                  <a:gd name="T69" fmla="*/ 191 h 409"/>
                  <a:gd name="T70" fmla="*/ 227 w 311"/>
                  <a:gd name="T71" fmla="*/ 134 h 409"/>
                  <a:gd name="T72" fmla="*/ 227 w 311"/>
                  <a:gd name="T73" fmla="*/ 74 h 409"/>
                  <a:gd name="T74" fmla="*/ 224 w 311"/>
                  <a:gd name="T75" fmla="*/ 29 h 409"/>
                  <a:gd name="T76" fmla="*/ 216 w 311"/>
                  <a:gd name="T77" fmla="*/ 9 h 409"/>
                  <a:gd name="T78" fmla="*/ 203 w 311"/>
                  <a:gd name="T79" fmla="*/ 0 h 409"/>
                  <a:gd name="T80" fmla="*/ 185 w 311"/>
                  <a:gd name="T81" fmla="*/ 2 h 409"/>
                  <a:gd name="T82" fmla="*/ 173 w 311"/>
                  <a:gd name="T83" fmla="*/ 7 h 409"/>
                  <a:gd name="T84" fmla="*/ 150 w 311"/>
                  <a:gd name="T85" fmla="*/ 19 h 40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11"/>
                  <a:gd name="T130" fmla="*/ 0 h 409"/>
                  <a:gd name="T131" fmla="*/ 311 w 311"/>
                  <a:gd name="T132" fmla="*/ 409 h 409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11" h="409">
                    <a:moveTo>
                      <a:pt x="150" y="19"/>
                    </a:moveTo>
                    <a:lnTo>
                      <a:pt x="125" y="29"/>
                    </a:lnTo>
                    <a:lnTo>
                      <a:pt x="91" y="46"/>
                    </a:lnTo>
                    <a:lnTo>
                      <a:pt x="59" y="62"/>
                    </a:lnTo>
                    <a:lnTo>
                      <a:pt x="11" y="90"/>
                    </a:lnTo>
                    <a:lnTo>
                      <a:pt x="0" y="122"/>
                    </a:lnTo>
                    <a:lnTo>
                      <a:pt x="7" y="173"/>
                    </a:lnTo>
                    <a:lnTo>
                      <a:pt x="43" y="177"/>
                    </a:lnTo>
                    <a:lnTo>
                      <a:pt x="68" y="162"/>
                    </a:lnTo>
                    <a:lnTo>
                      <a:pt x="94" y="127"/>
                    </a:lnTo>
                    <a:lnTo>
                      <a:pt x="115" y="90"/>
                    </a:lnTo>
                    <a:lnTo>
                      <a:pt x="137" y="71"/>
                    </a:lnTo>
                    <a:lnTo>
                      <a:pt x="158" y="62"/>
                    </a:lnTo>
                    <a:lnTo>
                      <a:pt x="180" y="57"/>
                    </a:lnTo>
                    <a:lnTo>
                      <a:pt x="193" y="69"/>
                    </a:lnTo>
                    <a:lnTo>
                      <a:pt x="194" y="108"/>
                    </a:lnTo>
                    <a:lnTo>
                      <a:pt x="185" y="214"/>
                    </a:lnTo>
                    <a:lnTo>
                      <a:pt x="173" y="274"/>
                    </a:lnTo>
                    <a:lnTo>
                      <a:pt x="160" y="311"/>
                    </a:lnTo>
                    <a:lnTo>
                      <a:pt x="156" y="334"/>
                    </a:lnTo>
                    <a:lnTo>
                      <a:pt x="158" y="348"/>
                    </a:lnTo>
                    <a:lnTo>
                      <a:pt x="180" y="352"/>
                    </a:lnTo>
                    <a:lnTo>
                      <a:pt x="219" y="361"/>
                    </a:lnTo>
                    <a:lnTo>
                      <a:pt x="267" y="381"/>
                    </a:lnTo>
                    <a:lnTo>
                      <a:pt x="288" y="408"/>
                    </a:lnTo>
                    <a:lnTo>
                      <a:pt x="306" y="408"/>
                    </a:lnTo>
                    <a:lnTo>
                      <a:pt x="310" y="390"/>
                    </a:lnTo>
                    <a:lnTo>
                      <a:pt x="293" y="365"/>
                    </a:lnTo>
                    <a:lnTo>
                      <a:pt x="263" y="346"/>
                    </a:lnTo>
                    <a:lnTo>
                      <a:pt x="229" y="332"/>
                    </a:lnTo>
                    <a:lnTo>
                      <a:pt x="197" y="323"/>
                    </a:lnTo>
                    <a:lnTo>
                      <a:pt x="190" y="316"/>
                    </a:lnTo>
                    <a:lnTo>
                      <a:pt x="199" y="282"/>
                    </a:lnTo>
                    <a:lnTo>
                      <a:pt x="214" y="224"/>
                    </a:lnTo>
                    <a:lnTo>
                      <a:pt x="220" y="191"/>
                    </a:lnTo>
                    <a:lnTo>
                      <a:pt x="227" y="134"/>
                    </a:lnTo>
                    <a:lnTo>
                      <a:pt x="227" y="74"/>
                    </a:lnTo>
                    <a:lnTo>
                      <a:pt x="224" y="29"/>
                    </a:lnTo>
                    <a:lnTo>
                      <a:pt x="216" y="9"/>
                    </a:lnTo>
                    <a:lnTo>
                      <a:pt x="203" y="0"/>
                    </a:lnTo>
                    <a:lnTo>
                      <a:pt x="185" y="2"/>
                    </a:lnTo>
                    <a:lnTo>
                      <a:pt x="173" y="7"/>
                    </a:lnTo>
                    <a:lnTo>
                      <a:pt x="150" y="19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43" name="Freeform 46"/>
              <p:cNvSpPr>
                <a:spLocks/>
              </p:cNvSpPr>
              <p:nvPr/>
            </p:nvSpPr>
            <p:spPr bwMode="auto">
              <a:xfrm>
                <a:off x="1662" y="2881"/>
                <a:ext cx="204" cy="443"/>
              </a:xfrm>
              <a:custGeom>
                <a:avLst/>
                <a:gdLst>
                  <a:gd name="T0" fmla="*/ 190 w 204"/>
                  <a:gd name="T1" fmla="*/ 12 h 444"/>
                  <a:gd name="T2" fmla="*/ 169 w 204"/>
                  <a:gd name="T3" fmla="*/ 0 h 444"/>
                  <a:gd name="T4" fmla="*/ 134 w 204"/>
                  <a:gd name="T5" fmla="*/ 3 h 444"/>
                  <a:gd name="T6" fmla="*/ 103 w 204"/>
                  <a:gd name="T7" fmla="*/ 17 h 444"/>
                  <a:gd name="T8" fmla="*/ 70 w 204"/>
                  <a:gd name="T9" fmla="*/ 58 h 444"/>
                  <a:gd name="T10" fmla="*/ 35 w 204"/>
                  <a:gd name="T11" fmla="*/ 123 h 444"/>
                  <a:gd name="T12" fmla="*/ 12 w 204"/>
                  <a:gd name="T13" fmla="*/ 190 h 444"/>
                  <a:gd name="T14" fmla="*/ 0 w 204"/>
                  <a:gd name="T15" fmla="*/ 253 h 444"/>
                  <a:gd name="T16" fmla="*/ 4 w 204"/>
                  <a:gd name="T17" fmla="*/ 310 h 444"/>
                  <a:gd name="T18" fmla="*/ 18 w 204"/>
                  <a:gd name="T19" fmla="*/ 362 h 444"/>
                  <a:gd name="T20" fmla="*/ 35 w 204"/>
                  <a:gd name="T21" fmla="*/ 398 h 444"/>
                  <a:gd name="T22" fmla="*/ 55 w 204"/>
                  <a:gd name="T23" fmla="*/ 417 h 444"/>
                  <a:gd name="T24" fmla="*/ 95 w 204"/>
                  <a:gd name="T25" fmla="*/ 443 h 444"/>
                  <a:gd name="T26" fmla="*/ 124 w 204"/>
                  <a:gd name="T27" fmla="*/ 443 h 444"/>
                  <a:gd name="T28" fmla="*/ 159 w 204"/>
                  <a:gd name="T29" fmla="*/ 424 h 444"/>
                  <a:gd name="T30" fmla="*/ 184 w 204"/>
                  <a:gd name="T31" fmla="*/ 394 h 444"/>
                  <a:gd name="T32" fmla="*/ 177 w 204"/>
                  <a:gd name="T33" fmla="*/ 364 h 444"/>
                  <a:gd name="T34" fmla="*/ 165 w 204"/>
                  <a:gd name="T35" fmla="*/ 327 h 444"/>
                  <a:gd name="T36" fmla="*/ 141 w 204"/>
                  <a:gd name="T37" fmla="*/ 301 h 444"/>
                  <a:gd name="T38" fmla="*/ 126 w 204"/>
                  <a:gd name="T39" fmla="*/ 277 h 444"/>
                  <a:gd name="T40" fmla="*/ 117 w 204"/>
                  <a:gd name="T41" fmla="*/ 253 h 444"/>
                  <a:gd name="T42" fmla="*/ 117 w 204"/>
                  <a:gd name="T43" fmla="*/ 222 h 444"/>
                  <a:gd name="T44" fmla="*/ 126 w 204"/>
                  <a:gd name="T45" fmla="*/ 185 h 444"/>
                  <a:gd name="T46" fmla="*/ 143 w 204"/>
                  <a:gd name="T47" fmla="*/ 153 h 444"/>
                  <a:gd name="T48" fmla="*/ 172 w 204"/>
                  <a:gd name="T49" fmla="*/ 119 h 444"/>
                  <a:gd name="T50" fmla="*/ 193 w 204"/>
                  <a:gd name="T51" fmla="*/ 93 h 444"/>
                  <a:gd name="T52" fmla="*/ 203 w 204"/>
                  <a:gd name="T53" fmla="*/ 64 h 444"/>
                  <a:gd name="T54" fmla="*/ 203 w 204"/>
                  <a:gd name="T55" fmla="*/ 36 h 444"/>
                  <a:gd name="T56" fmla="*/ 190 w 204"/>
                  <a:gd name="T57" fmla="*/ 12 h 44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04"/>
                  <a:gd name="T88" fmla="*/ 0 h 444"/>
                  <a:gd name="T89" fmla="*/ 204 w 204"/>
                  <a:gd name="T90" fmla="*/ 444 h 444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04" h="444">
                    <a:moveTo>
                      <a:pt x="190" y="12"/>
                    </a:moveTo>
                    <a:lnTo>
                      <a:pt x="169" y="0"/>
                    </a:lnTo>
                    <a:lnTo>
                      <a:pt x="134" y="3"/>
                    </a:lnTo>
                    <a:lnTo>
                      <a:pt x="103" y="17"/>
                    </a:lnTo>
                    <a:lnTo>
                      <a:pt x="70" y="58"/>
                    </a:lnTo>
                    <a:lnTo>
                      <a:pt x="35" y="123"/>
                    </a:lnTo>
                    <a:lnTo>
                      <a:pt x="12" y="190"/>
                    </a:lnTo>
                    <a:lnTo>
                      <a:pt x="0" y="253"/>
                    </a:lnTo>
                    <a:lnTo>
                      <a:pt x="4" y="310"/>
                    </a:lnTo>
                    <a:lnTo>
                      <a:pt x="18" y="362"/>
                    </a:lnTo>
                    <a:lnTo>
                      <a:pt x="35" y="398"/>
                    </a:lnTo>
                    <a:lnTo>
                      <a:pt x="55" y="417"/>
                    </a:lnTo>
                    <a:lnTo>
                      <a:pt x="95" y="443"/>
                    </a:lnTo>
                    <a:lnTo>
                      <a:pt x="124" y="443"/>
                    </a:lnTo>
                    <a:lnTo>
                      <a:pt x="159" y="424"/>
                    </a:lnTo>
                    <a:lnTo>
                      <a:pt x="184" y="394"/>
                    </a:lnTo>
                    <a:lnTo>
                      <a:pt x="177" y="364"/>
                    </a:lnTo>
                    <a:lnTo>
                      <a:pt x="165" y="327"/>
                    </a:lnTo>
                    <a:lnTo>
                      <a:pt x="141" y="301"/>
                    </a:lnTo>
                    <a:lnTo>
                      <a:pt x="126" y="277"/>
                    </a:lnTo>
                    <a:lnTo>
                      <a:pt x="117" y="253"/>
                    </a:lnTo>
                    <a:lnTo>
                      <a:pt x="117" y="222"/>
                    </a:lnTo>
                    <a:lnTo>
                      <a:pt x="126" y="185"/>
                    </a:lnTo>
                    <a:lnTo>
                      <a:pt x="143" y="153"/>
                    </a:lnTo>
                    <a:lnTo>
                      <a:pt x="172" y="119"/>
                    </a:lnTo>
                    <a:lnTo>
                      <a:pt x="193" y="93"/>
                    </a:lnTo>
                    <a:lnTo>
                      <a:pt x="203" y="64"/>
                    </a:lnTo>
                    <a:lnTo>
                      <a:pt x="203" y="36"/>
                    </a:lnTo>
                    <a:lnTo>
                      <a:pt x="190" y="1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27659" name="Group 54"/>
            <p:cNvGrpSpPr>
              <a:grpSpLocks/>
            </p:cNvGrpSpPr>
            <p:nvPr/>
          </p:nvGrpSpPr>
          <p:grpSpPr bwMode="auto">
            <a:xfrm>
              <a:off x="528" y="2400"/>
              <a:ext cx="646" cy="1009"/>
              <a:chOff x="528" y="2400"/>
              <a:chExt cx="646" cy="1009"/>
            </a:xfrm>
          </p:grpSpPr>
          <p:sp>
            <p:nvSpPr>
              <p:cNvPr id="18532" name="Freeform 48"/>
              <p:cNvSpPr>
                <a:spLocks/>
              </p:cNvSpPr>
              <p:nvPr/>
            </p:nvSpPr>
            <p:spPr bwMode="auto">
              <a:xfrm>
                <a:off x="849" y="2400"/>
                <a:ext cx="183" cy="228"/>
              </a:xfrm>
              <a:custGeom>
                <a:avLst/>
                <a:gdLst>
                  <a:gd name="T0" fmla="*/ 80 w 184"/>
                  <a:gd name="T1" fmla="*/ 19 h 228"/>
                  <a:gd name="T2" fmla="*/ 103 w 184"/>
                  <a:gd name="T3" fmla="*/ 7 h 228"/>
                  <a:gd name="T4" fmla="*/ 124 w 184"/>
                  <a:gd name="T5" fmla="*/ 0 h 228"/>
                  <a:gd name="T6" fmla="*/ 145 w 184"/>
                  <a:gd name="T7" fmla="*/ 0 h 228"/>
                  <a:gd name="T8" fmla="*/ 163 w 184"/>
                  <a:gd name="T9" fmla="*/ 5 h 228"/>
                  <a:gd name="T10" fmla="*/ 178 w 184"/>
                  <a:gd name="T11" fmla="*/ 24 h 228"/>
                  <a:gd name="T12" fmla="*/ 183 w 184"/>
                  <a:gd name="T13" fmla="*/ 57 h 228"/>
                  <a:gd name="T14" fmla="*/ 176 w 184"/>
                  <a:gd name="T15" fmla="*/ 89 h 228"/>
                  <a:gd name="T16" fmla="*/ 165 w 184"/>
                  <a:gd name="T17" fmla="*/ 112 h 228"/>
                  <a:gd name="T18" fmla="*/ 144 w 184"/>
                  <a:gd name="T19" fmla="*/ 139 h 228"/>
                  <a:gd name="T20" fmla="*/ 145 w 184"/>
                  <a:gd name="T21" fmla="*/ 158 h 228"/>
                  <a:gd name="T22" fmla="*/ 178 w 184"/>
                  <a:gd name="T23" fmla="*/ 201 h 228"/>
                  <a:gd name="T24" fmla="*/ 171 w 184"/>
                  <a:gd name="T25" fmla="*/ 218 h 228"/>
                  <a:gd name="T26" fmla="*/ 127 w 184"/>
                  <a:gd name="T27" fmla="*/ 168 h 228"/>
                  <a:gd name="T28" fmla="*/ 107 w 184"/>
                  <a:gd name="T29" fmla="*/ 187 h 228"/>
                  <a:gd name="T30" fmla="*/ 80 w 184"/>
                  <a:gd name="T31" fmla="*/ 206 h 228"/>
                  <a:gd name="T32" fmla="*/ 56 w 184"/>
                  <a:gd name="T33" fmla="*/ 223 h 228"/>
                  <a:gd name="T34" fmla="*/ 32 w 184"/>
                  <a:gd name="T35" fmla="*/ 227 h 228"/>
                  <a:gd name="T36" fmla="*/ 13 w 184"/>
                  <a:gd name="T37" fmla="*/ 218 h 228"/>
                  <a:gd name="T38" fmla="*/ 4 w 184"/>
                  <a:gd name="T39" fmla="*/ 195 h 228"/>
                  <a:gd name="T40" fmla="*/ 0 w 184"/>
                  <a:gd name="T41" fmla="*/ 150 h 228"/>
                  <a:gd name="T42" fmla="*/ 11 w 184"/>
                  <a:gd name="T43" fmla="*/ 109 h 228"/>
                  <a:gd name="T44" fmla="*/ 32 w 184"/>
                  <a:gd name="T45" fmla="*/ 72 h 228"/>
                  <a:gd name="T46" fmla="*/ 54 w 184"/>
                  <a:gd name="T47" fmla="*/ 43 h 228"/>
                  <a:gd name="T48" fmla="*/ 67 w 184"/>
                  <a:gd name="T49" fmla="*/ 30 h 228"/>
                  <a:gd name="T50" fmla="*/ 80 w 184"/>
                  <a:gd name="T51" fmla="*/ 19 h 22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84"/>
                  <a:gd name="T79" fmla="*/ 0 h 228"/>
                  <a:gd name="T80" fmla="*/ 184 w 184"/>
                  <a:gd name="T81" fmla="*/ 228 h 228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84" h="228">
                    <a:moveTo>
                      <a:pt x="80" y="19"/>
                    </a:moveTo>
                    <a:lnTo>
                      <a:pt x="103" y="7"/>
                    </a:lnTo>
                    <a:lnTo>
                      <a:pt x="124" y="0"/>
                    </a:lnTo>
                    <a:lnTo>
                      <a:pt x="145" y="0"/>
                    </a:lnTo>
                    <a:lnTo>
                      <a:pt x="163" y="5"/>
                    </a:lnTo>
                    <a:lnTo>
                      <a:pt x="178" y="24"/>
                    </a:lnTo>
                    <a:lnTo>
                      <a:pt x="183" y="57"/>
                    </a:lnTo>
                    <a:lnTo>
                      <a:pt x="176" y="89"/>
                    </a:lnTo>
                    <a:lnTo>
                      <a:pt x="165" y="112"/>
                    </a:lnTo>
                    <a:lnTo>
                      <a:pt x="144" y="139"/>
                    </a:lnTo>
                    <a:lnTo>
                      <a:pt x="145" y="158"/>
                    </a:lnTo>
                    <a:lnTo>
                      <a:pt x="178" y="201"/>
                    </a:lnTo>
                    <a:lnTo>
                      <a:pt x="171" y="218"/>
                    </a:lnTo>
                    <a:lnTo>
                      <a:pt x="127" y="168"/>
                    </a:lnTo>
                    <a:lnTo>
                      <a:pt x="107" y="187"/>
                    </a:lnTo>
                    <a:lnTo>
                      <a:pt x="80" y="206"/>
                    </a:lnTo>
                    <a:lnTo>
                      <a:pt x="56" y="223"/>
                    </a:lnTo>
                    <a:lnTo>
                      <a:pt x="32" y="227"/>
                    </a:lnTo>
                    <a:lnTo>
                      <a:pt x="13" y="218"/>
                    </a:lnTo>
                    <a:lnTo>
                      <a:pt x="4" y="195"/>
                    </a:lnTo>
                    <a:lnTo>
                      <a:pt x="0" y="150"/>
                    </a:lnTo>
                    <a:lnTo>
                      <a:pt x="11" y="109"/>
                    </a:lnTo>
                    <a:lnTo>
                      <a:pt x="32" y="72"/>
                    </a:lnTo>
                    <a:lnTo>
                      <a:pt x="54" y="43"/>
                    </a:lnTo>
                    <a:lnTo>
                      <a:pt x="67" y="30"/>
                    </a:lnTo>
                    <a:lnTo>
                      <a:pt x="80" y="19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33" name="Freeform 49"/>
              <p:cNvSpPr>
                <a:spLocks/>
              </p:cNvSpPr>
              <p:nvPr/>
            </p:nvSpPr>
            <p:spPr bwMode="auto">
              <a:xfrm>
                <a:off x="528" y="2548"/>
                <a:ext cx="299" cy="246"/>
              </a:xfrm>
              <a:custGeom>
                <a:avLst/>
                <a:gdLst>
                  <a:gd name="T0" fmla="*/ 251 w 299"/>
                  <a:gd name="T1" fmla="*/ 56 h 246"/>
                  <a:gd name="T2" fmla="*/ 274 w 299"/>
                  <a:gd name="T3" fmla="*/ 56 h 246"/>
                  <a:gd name="T4" fmla="*/ 295 w 299"/>
                  <a:gd name="T5" fmla="*/ 62 h 246"/>
                  <a:gd name="T6" fmla="*/ 298 w 299"/>
                  <a:gd name="T7" fmla="*/ 83 h 246"/>
                  <a:gd name="T8" fmla="*/ 282 w 299"/>
                  <a:gd name="T9" fmla="*/ 101 h 246"/>
                  <a:gd name="T10" fmla="*/ 252 w 299"/>
                  <a:gd name="T11" fmla="*/ 106 h 246"/>
                  <a:gd name="T12" fmla="*/ 220 w 299"/>
                  <a:gd name="T13" fmla="*/ 99 h 246"/>
                  <a:gd name="T14" fmla="*/ 160 w 299"/>
                  <a:gd name="T15" fmla="*/ 79 h 246"/>
                  <a:gd name="T16" fmla="*/ 117 w 299"/>
                  <a:gd name="T17" fmla="*/ 62 h 246"/>
                  <a:gd name="T18" fmla="*/ 82 w 299"/>
                  <a:gd name="T19" fmla="*/ 46 h 246"/>
                  <a:gd name="T20" fmla="*/ 52 w 299"/>
                  <a:gd name="T21" fmla="*/ 34 h 246"/>
                  <a:gd name="T22" fmla="*/ 40 w 299"/>
                  <a:gd name="T23" fmla="*/ 28 h 246"/>
                  <a:gd name="T24" fmla="*/ 31 w 299"/>
                  <a:gd name="T25" fmla="*/ 34 h 246"/>
                  <a:gd name="T26" fmla="*/ 36 w 299"/>
                  <a:gd name="T27" fmla="*/ 57 h 246"/>
                  <a:gd name="T28" fmla="*/ 39 w 299"/>
                  <a:gd name="T29" fmla="*/ 89 h 246"/>
                  <a:gd name="T30" fmla="*/ 53 w 299"/>
                  <a:gd name="T31" fmla="*/ 129 h 246"/>
                  <a:gd name="T32" fmla="*/ 64 w 299"/>
                  <a:gd name="T33" fmla="*/ 162 h 246"/>
                  <a:gd name="T34" fmla="*/ 82 w 299"/>
                  <a:gd name="T35" fmla="*/ 190 h 246"/>
                  <a:gd name="T36" fmla="*/ 96 w 299"/>
                  <a:gd name="T37" fmla="*/ 210 h 246"/>
                  <a:gd name="T38" fmla="*/ 103 w 299"/>
                  <a:gd name="T39" fmla="*/ 233 h 246"/>
                  <a:gd name="T40" fmla="*/ 99 w 299"/>
                  <a:gd name="T41" fmla="*/ 245 h 246"/>
                  <a:gd name="T42" fmla="*/ 86 w 299"/>
                  <a:gd name="T43" fmla="*/ 245 h 246"/>
                  <a:gd name="T44" fmla="*/ 60 w 299"/>
                  <a:gd name="T45" fmla="*/ 233 h 246"/>
                  <a:gd name="T46" fmla="*/ 23 w 299"/>
                  <a:gd name="T47" fmla="*/ 231 h 246"/>
                  <a:gd name="T48" fmla="*/ 4 w 299"/>
                  <a:gd name="T49" fmla="*/ 228 h 246"/>
                  <a:gd name="T50" fmla="*/ 0 w 299"/>
                  <a:gd name="T51" fmla="*/ 218 h 246"/>
                  <a:gd name="T52" fmla="*/ 6 w 299"/>
                  <a:gd name="T53" fmla="*/ 210 h 246"/>
                  <a:gd name="T54" fmla="*/ 26 w 299"/>
                  <a:gd name="T55" fmla="*/ 210 h 246"/>
                  <a:gd name="T56" fmla="*/ 56 w 299"/>
                  <a:gd name="T57" fmla="*/ 210 h 246"/>
                  <a:gd name="T58" fmla="*/ 66 w 299"/>
                  <a:gd name="T59" fmla="*/ 205 h 246"/>
                  <a:gd name="T60" fmla="*/ 60 w 299"/>
                  <a:gd name="T61" fmla="*/ 196 h 246"/>
                  <a:gd name="T62" fmla="*/ 45 w 299"/>
                  <a:gd name="T63" fmla="*/ 172 h 246"/>
                  <a:gd name="T64" fmla="*/ 31 w 299"/>
                  <a:gd name="T65" fmla="*/ 143 h 246"/>
                  <a:gd name="T66" fmla="*/ 26 w 299"/>
                  <a:gd name="T67" fmla="*/ 111 h 246"/>
                  <a:gd name="T68" fmla="*/ 14 w 299"/>
                  <a:gd name="T69" fmla="*/ 79 h 246"/>
                  <a:gd name="T70" fmla="*/ 9 w 299"/>
                  <a:gd name="T71" fmla="*/ 48 h 246"/>
                  <a:gd name="T72" fmla="*/ 9 w 299"/>
                  <a:gd name="T73" fmla="*/ 16 h 246"/>
                  <a:gd name="T74" fmla="*/ 14 w 299"/>
                  <a:gd name="T75" fmla="*/ 2 h 246"/>
                  <a:gd name="T76" fmla="*/ 35 w 299"/>
                  <a:gd name="T77" fmla="*/ 0 h 246"/>
                  <a:gd name="T78" fmla="*/ 47 w 299"/>
                  <a:gd name="T79" fmla="*/ 0 h 246"/>
                  <a:gd name="T80" fmla="*/ 69 w 299"/>
                  <a:gd name="T81" fmla="*/ 7 h 246"/>
                  <a:gd name="T82" fmla="*/ 112 w 299"/>
                  <a:gd name="T83" fmla="*/ 20 h 246"/>
                  <a:gd name="T84" fmla="*/ 142 w 299"/>
                  <a:gd name="T85" fmla="*/ 33 h 246"/>
                  <a:gd name="T86" fmla="*/ 183 w 299"/>
                  <a:gd name="T87" fmla="*/ 43 h 246"/>
                  <a:gd name="T88" fmla="*/ 220 w 299"/>
                  <a:gd name="T89" fmla="*/ 51 h 246"/>
                  <a:gd name="T90" fmla="*/ 251 w 299"/>
                  <a:gd name="T91" fmla="*/ 56 h 24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299"/>
                  <a:gd name="T139" fmla="*/ 0 h 246"/>
                  <a:gd name="T140" fmla="*/ 299 w 299"/>
                  <a:gd name="T141" fmla="*/ 246 h 24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299" h="246">
                    <a:moveTo>
                      <a:pt x="251" y="56"/>
                    </a:moveTo>
                    <a:lnTo>
                      <a:pt x="274" y="56"/>
                    </a:lnTo>
                    <a:lnTo>
                      <a:pt x="295" y="62"/>
                    </a:lnTo>
                    <a:lnTo>
                      <a:pt x="298" y="83"/>
                    </a:lnTo>
                    <a:lnTo>
                      <a:pt x="282" y="101"/>
                    </a:lnTo>
                    <a:lnTo>
                      <a:pt x="252" y="106"/>
                    </a:lnTo>
                    <a:lnTo>
                      <a:pt x="220" y="99"/>
                    </a:lnTo>
                    <a:lnTo>
                      <a:pt x="160" y="79"/>
                    </a:lnTo>
                    <a:lnTo>
                      <a:pt x="117" y="62"/>
                    </a:lnTo>
                    <a:lnTo>
                      <a:pt x="82" y="46"/>
                    </a:lnTo>
                    <a:lnTo>
                      <a:pt x="52" y="34"/>
                    </a:lnTo>
                    <a:lnTo>
                      <a:pt x="40" y="28"/>
                    </a:lnTo>
                    <a:lnTo>
                      <a:pt x="31" y="34"/>
                    </a:lnTo>
                    <a:lnTo>
                      <a:pt x="36" y="57"/>
                    </a:lnTo>
                    <a:lnTo>
                      <a:pt x="39" y="89"/>
                    </a:lnTo>
                    <a:lnTo>
                      <a:pt x="53" y="129"/>
                    </a:lnTo>
                    <a:lnTo>
                      <a:pt x="64" y="162"/>
                    </a:lnTo>
                    <a:lnTo>
                      <a:pt x="82" y="190"/>
                    </a:lnTo>
                    <a:lnTo>
                      <a:pt x="96" y="210"/>
                    </a:lnTo>
                    <a:lnTo>
                      <a:pt x="103" y="233"/>
                    </a:lnTo>
                    <a:lnTo>
                      <a:pt x="99" y="245"/>
                    </a:lnTo>
                    <a:lnTo>
                      <a:pt x="86" y="245"/>
                    </a:lnTo>
                    <a:lnTo>
                      <a:pt x="60" y="233"/>
                    </a:lnTo>
                    <a:lnTo>
                      <a:pt x="23" y="231"/>
                    </a:lnTo>
                    <a:lnTo>
                      <a:pt x="4" y="228"/>
                    </a:lnTo>
                    <a:lnTo>
                      <a:pt x="0" y="218"/>
                    </a:lnTo>
                    <a:lnTo>
                      <a:pt x="6" y="210"/>
                    </a:lnTo>
                    <a:lnTo>
                      <a:pt x="26" y="210"/>
                    </a:lnTo>
                    <a:lnTo>
                      <a:pt x="56" y="210"/>
                    </a:lnTo>
                    <a:lnTo>
                      <a:pt x="66" y="205"/>
                    </a:lnTo>
                    <a:lnTo>
                      <a:pt x="60" y="196"/>
                    </a:lnTo>
                    <a:lnTo>
                      <a:pt x="45" y="172"/>
                    </a:lnTo>
                    <a:lnTo>
                      <a:pt x="31" y="143"/>
                    </a:lnTo>
                    <a:lnTo>
                      <a:pt x="26" y="111"/>
                    </a:lnTo>
                    <a:lnTo>
                      <a:pt x="14" y="79"/>
                    </a:lnTo>
                    <a:lnTo>
                      <a:pt x="9" y="48"/>
                    </a:lnTo>
                    <a:lnTo>
                      <a:pt x="9" y="16"/>
                    </a:lnTo>
                    <a:lnTo>
                      <a:pt x="14" y="2"/>
                    </a:lnTo>
                    <a:lnTo>
                      <a:pt x="35" y="0"/>
                    </a:lnTo>
                    <a:lnTo>
                      <a:pt x="47" y="0"/>
                    </a:lnTo>
                    <a:lnTo>
                      <a:pt x="69" y="7"/>
                    </a:lnTo>
                    <a:lnTo>
                      <a:pt x="112" y="20"/>
                    </a:lnTo>
                    <a:lnTo>
                      <a:pt x="142" y="33"/>
                    </a:lnTo>
                    <a:lnTo>
                      <a:pt x="183" y="43"/>
                    </a:lnTo>
                    <a:lnTo>
                      <a:pt x="220" y="51"/>
                    </a:lnTo>
                    <a:lnTo>
                      <a:pt x="251" y="56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34" name="Freeform 50"/>
              <p:cNvSpPr>
                <a:spLocks/>
              </p:cNvSpPr>
              <p:nvPr/>
            </p:nvSpPr>
            <p:spPr bwMode="auto">
              <a:xfrm>
                <a:off x="931" y="2636"/>
                <a:ext cx="243" cy="270"/>
              </a:xfrm>
              <a:custGeom>
                <a:avLst/>
                <a:gdLst>
                  <a:gd name="T0" fmla="*/ 39 w 244"/>
                  <a:gd name="T1" fmla="*/ 12 h 270"/>
                  <a:gd name="T2" fmla="*/ 23 w 244"/>
                  <a:gd name="T3" fmla="*/ 0 h 270"/>
                  <a:gd name="T4" fmla="*/ 9 w 244"/>
                  <a:gd name="T5" fmla="*/ 3 h 270"/>
                  <a:gd name="T6" fmla="*/ 0 w 244"/>
                  <a:gd name="T7" fmla="*/ 17 h 270"/>
                  <a:gd name="T8" fmla="*/ 2 w 244"/>
                  <a:gd name="T9" fmla="*/ 37 h 270"/>
                  <a:gd name="T10" fmla="*/ 13 w 244"/>
                  <a:gd name="T11" fmla="*/ 46 h 270"/>
                  <a:gd name="T12" fmla="*/ 39 w 244"/>
                  <a:gd name="T13" fmla="*/ 54 h 270"/>
                  <a:gd name="T14" fmla="*/ 78 w 244"/>
                  <a:gd name="T15" fmla="*/ 55 h 270"/>
                  <a:gd name="T16" fmla="*/ 131 w 244"/>
                  <a:gd name="T17" fmla="*/ 59 h 270"/>
                  <a:gd name="T18" fmla="*/ 191 w 244"/>
                  <a:gd name="T19" fmla="*/ 59 h 270"/>
                  <a:gd name="T20" fmla="*/ 209 w 244"/>
                  <a:gd name="T21" fmla="*/ 59 h 270"/>
                  <a:gd name="T22" fmla="*/ 220 w 244"/>
                  <a:gd name="T23" fmla="*/ 68 h 270"/>
                  <a:gd name="T24" fmla="*/ 217 w 244"/>
                  <a:gd name="T25" fmla="*/ 86 h 270"/>
                  <a:gd name="T26" fmla="*/ 207 w 244"/>
                  <a:gd name="T27" fmla="*/ 102 h 270"/>
                  <a:gd name="T28" fmla="*/ 190 w 244"/>
                  <a:gd name="T29" fmla="*/ 124 h 270"/>
                  <a:gd name="T30" fmla="*/ 168 w 244"/>
                  <a:gd name="T31" fmla="*/ 147 h 270"/>
                  <a:gd name="T32" fmla="*/ 144 w 244"/>
                  <a:gd name="T33" fmla="*/ 161 h 270"/>
                  <a:gd name="T34" fmla="*/ 118 w 244"/>
                  <a:gd name="T35" fmla="*/ 179 h 270"/>
                  <a:gd name="T36" fmla="*/ 95 w 244"/>
                  <a:gd name="T37" fmla="*/ 185 h 270"/>
                  <a:gd name="T38" fmla="*/ 79 w 244"/>
                  <a:gd name="T39" fmla="*/ 204 h 270"/>
                  <a:gd name="T40" fmla="*/ 86 w 244"/>
                  <a:gd name="T41" fmla="*/ 217 h 270"/>
                  <a:gd name="T42" fmla="*/ 105 w 244"/>
                  <a:gd name="T43" fmla="*/ 225 h 270"/>
                  <a:gd name="T44" fmla="*/ 139 w 244"/>
                  <a:gd name="T45" fmla="*/ 236 h 270"/>
                  <a:gd name="T46" fmla="*/ 156 w 244"/>
                  <a:gd name="T47" fmla="*/ 255 h 270"/>
                  <a:gd name="T48" fmla="*/ 168 w 244"/>
                  <a:gd name="T49" fmla="*/ 269 h 270"/>
                  <a:gd name="T50" fmla="*/ 177 w 244"/>
                  <a:gd name="T51" fmla="*/ 262 h 270"/>
                  <a:gd name="T52" fmla="*/ 177 w 244"/>
                  <a:gd name="T53" fmla="*/ 245 h 270"/>
                  <a:gd name="T54" fmla="*/ 161 w 244"/>
                  <a:gd name="T55" fmla="*/ 230 h 270"/>
                  <a:gd name="T56" fmla="*/ 138 w 244"/>
                  <a:gd name="T57" fmla="*/ 218 h 270"/>
                  <a:gd name="T58" fmla="*/ 116 w 244"/>
                  <a:gd name="T59" fmla="*/ 213 h 270"/>
                  <a:gd name="T60" fmla="*/ 109 w 244"/>
                  <a:gd name="T61" fmla="*/ 202 h 270"/>
                  <a:gd name="T62" fmla="*/ 139 w 244"/>
                  <a:gd name="T63" fmla="*/ 189 h 270"/>
                  <a:gd name="T64" fmla="*/ 174 w 244"/>
                  <a:gd name="T65" fmla="*/ 167 h 270"/>
                  <a:gd name="T66" fmla="*/ 196 w 244"/>
                  <a:gd name="T67" fmla="*/ 153 h 270"/>
                  <a:gd name="T68" fmla="*/ 213 w 244"/>
                  <a:gd name="T69" fmla="*/ 138 h 270"/>
                  <a:gd name="T70" fmla="*/ 230 w 244"/>
                  <a:gd name="T71" fmla="*/ 107 h 270"/>
                  <a:gd name="T72" fmla="*/ 242 w 244"/>
                  <a:gd name="T73" fmla="*/ 83 h 270"/>
                  <a:gd name="T74" fmla="*/ 243 w 244"/>
                  <a:gd name="T75" fmla="*/ 55 h 270"/>
                  <a:gd name="T76" fmla="*/ 233 w 244"/>
                  <a:gd name="T77" fmla="*/ 42 h 270"/>
                  <a:gd name="T78" fmla="*/ 217 w 244"/>
                  <a:gd name="T79" fmla="*/ 37 h 270"/>
                  <a:gd name="T80" fmla="*/ 165 w 244"/>
                  <a:gd name="T81" fmla="*/ 40 h 270"/>
                  <a:gd name="T82" fmla="*/ 109 w 244"/>
                  <a:gd name="T83" fmla="*/ 37 h 270"/>
                  <a:gd name="T84" fmla="*/ 65 w 244"/>
                  <a:gd name="T85" fmla="*/ 32 h 270"/>
                  <a:gd name="T86" fmla="*/ 45 w 244"/>
                  <a:gd name="T87" fmla="*/ 23 h 270"/>
                  <a:gd name="T88" fmla="*/ 39 w 244"/>
                  <a:gd name="T89" fmla="*/ 12 h 27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44"/>
                  <a:gd name="T136" fmla="*/ 0 h 270"/>
                  <a:gd name="T137" fmla="*/ 244 w 244"/>
                  <a:gd name="T138" fmla="*/ 270 h 27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44" h="270">
                    <a:moveTo>
                      <a:pt x="39" y="12"/>
                    </a:moveTo>
                    <a:lnTo>
                      <a:pt x="23" y="0"/>
                    </a:lnTo>
                    <a:lnTo>
                      <a:pt x="9" y="3"/>
                    </a:lnTo>
                    <a:lnTo>
                      <a:pt x="0" y="17"/>
                    </a:lnTo>
                    <a:lnTo>
                      <a:pt x="2" y="37"/>
                    </a:lnTo>
                    <a:lnTo>
                      <a:pt x="13" y="46"/>
                    </a:lnTo>
                    <a:lnTo>
                      <a:pt x="39" y="54"/>
                    </a:lnTo>
                    <a:lnTo>
                      <a:pt x="78" y="55"/>
                    </a:lnTo>
                    <a:lnTo>
                      <a:pt x="131" y="59"/>
                    </a:lnTo>
                    <a:lnTo>
                      <a:pt x="191" y="59"/>
                    </a:lnTo>
                    <a:lnTo>
                      <a:pt x="209" y="59"/>
                    </a:lnTo>
                    <a:lnTo>
                      <a:pt x="220" y="68"/>
                    </a:lnTo>
                    <a:lnTo>
                      <a:pt x="217" y="86"/>
                    </a:lnTo>
                    <a:lnTo>
                      <a:pt x="207" y="102"/>
                    </a:lnTo>
                    <a:lnTo>
                      <a:pt x="190" y="124"/>
                    </a:lnTo>
                    <a:lnTo>
                      <a:pt x="168" y="147"/>
                    </a:lnTo>
                    <a:lnTo>
                      <a:pt x="144" y="161"/>
                    </a:lnTo>
                    <a:lnTo>
                      <a:pt x="118" y="179"/>
                    </a:lnTo>
                    <a:lnTo>
                      <a:pt x="95" y="185"/>
                    </a:lnTo>
                    <a:lnTo>
                      <a:pt x="79" y="204"/>
                    </a:lnTo>
                    <a:lnTo>
                      <a:pt x="86" y="217"/>
                    </a:lnTo>
                    <a:lnTo>
                      <a:pt x="105" y="225"/>
                    </a:lnTo>
                    <a:lnTo>
                      <a:pt x="139" y="236"/>
                    </a:lnTo>
                    <a:lnTo>
                      <a:pt x="156" y="255"/>
                    </a:lnTo>
                    <a:lnTo>
                      <a:pt x="168" y="269"/>
                    </a:lnTo>
                    <a:lnTo>
                      <a:pt x="177" y="262"/>
                    </a:lnTo>
                    <a:lnTo>
                      <a:pt x="177" y="245"/>
                    </a:lnTo>
                    <a:lnTo>
                      <a:pt x="161" y="230"/>
                    </a:lnTo>
                    <a:lnTo>
                      <a:pt x="138" y="218"/>
                    </a:lnTo>
                    <a:lnTo>
                      <a:pt x="116" y="213"/>
                    </a:lnTo>
                    <a:lnTo>
                      <a:pt x="109" y="202"/>
                    </a:lnTo>
                    <a:lnTo>
                      <a:pt x="139" y="189"/>
                    </a:lnTo>
                    <a:lnTo>
                      <a:pt x="174" y="167"/>
                    </a:lnTo>
                    <a:lnTo>
                      <a:pt x="196" y="153"/>
                    </a:lnTo>
                    <a:lnTo>
                      <a:pt x="213" y="138"/>
                    </a:lnTo>
                    <a:lnTo>
                      <a:pt x="230" y="107"/>
                    </a:lnTo>
                    <a:lnTo>
                      <a:pt x="242" y="83"/>
                    </a:lnTo>
                    <a:lnTo>
                      <a:pt x="243" y="55"/>
                    </a:lnTo>
                    <a:lnTo>
                      <a:pt x="233" y="42"/>
                    </a:lnTo>
                    <a:lnTo>
                      <a:pt x="217" y="37"/>
                    </a:lnTo>
                    <a:lnTo>
                      <a:pt x="165" y="40"/>
                    </a:lnTo>
                    <a:lnTo>
                      <a:pt x="109" y="37"/>
                    </a:lnTo>
                    <a:lnTo>
                      <a:pt x="65" y="32"/>
                    </a:lnTo>
                    <a:lnTo>
                      <a:pt x="45" y="23"/>
                    </a:lnTo>
                    <a:lnTo>
                      <a:pt x="39" y="1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35" name="Freeform 51"/>
              <p:cNvSpPr>
                <a:spLocks/>
              </p:cNvSpPr>
              <p:nvPr/>
            </p:nvSpPr>
            <p:spPr bwMode="auto">
              <a:xfrm>
                <a:off x="766" y="2884"/>
                <a:ext cx="158" cy="519"/>
              </a:xfrm>
              <a:custGeom>
                <a:avLst/>
                <a:gdLst>
                  <a:gd name="T0" fmla="*/ 138 w 158"/>
                  <a:gd name="T1" fmla="*/ 0 h 524"/>
                  <a:gd name="T2" fmla="*/ 105 w 158"/>
                  <a:gd name="T3" fmla="*/ 14 h 524"/>
                  <a:gd name="T4" fmla="*/ 69 w 158"/>
                  <a:gd name="T5" fmla="*/ 52 h 524"/>
                  <a:gd name="T6" fmla="*/ 21 w 158"/>
                  <a:gd name="T7" fmla="*/ 106 h 524"/>
                  <a:gd name="T8" fmla="*/ 0 w 158"/>
                  <a:gd name="T9" fmla="*/ 159 h 524"/>
                  <a:gd name="T10" fmla="*/ 6 w 158"/>
                  <a:gd name="T11" fmla="*/ 191 h 524"/>
                  <a:gd name="T12" fmla="*/ 53 w 158"/>
                  <a:gd name="T13" fmla="*/ 196 h 524"/>
                  <a:gd name="T14" fmla="*/ 70 w 158"/>
                  <a:gd name="T15" fmla="*/ 172 h 524"/>
                  <a:gd name="T16" fmla="*/ 79 w 158"/>
                  <a:gd name="T17" fmla="*/ 134 h 524"/>
                  <a:gd name="T18" fmla="*/ 88 w 158"/>
                  <a:gd name="T19" fmla="*/ 97 h 524"/>
                  <a:gd name="T20" fmla="*/ 100 w 158"/>
                  <a:gd name="T21" fmla="*/ 64 h 524"/>
                  <a:gd name="T22" fmla="*/ 118 w 158"/>
                  <a:gd name="T23" fmla="*/ 46 h 524"/>
                  <a:gd name="T24" fmla="*/ 125 w 158"/>
                  <a:gd name="T25" fmla="*/ 57 h 524"/>
                  <a:gd name="T26" fmla="*/ 117 w 158"/>
                  <a:gd name="T27" fmla="*/ 117 h 524"/>
                  <a:gd name="T28" fmla="*/ 96 w 158"/>
                  <a:gd name="T29" fmla="*/ 191 h 524"/>
                  <a:gd name="T30" fmla="*/ 82 w 158"/>
                  <a:gd name="T31" fmla="*/ 247 h 524"/>
                  <a:gd name="T32" fmla="*/ 53 w 158"/>
                  <a:gd name="T33" fmla="*/ 312 h 524"/>
                  <a:gd name="T34" fmla="*/ 30 w 158"/>
                  <a:gd name="T35" fmla="*/ 356 h 524"/>
                  <a:gd name="T36" fmla="*/ 9 w 158"/>
                  <a:gd name="T37" fmla="*/ 366 h 524"/>
                  <a:gd name="T38" fmla="*/ 6 w 158"/>
                  <a:gd name="T39" fmla="*/ 376 h 524"/>
                  <a:gd name="T40" fmla="*/ 39 w 158"/>
                  <a:gd name="T41" fmla="*/ 409 h 524"/>
                  <a:gd name="T42" fmla="*/ 92 w 158"/>
                  <a:gd name="T43" fmla="*/ 463 h 524"/>
                  <a:gd name="T44" fmla="*/ 112 w 158"/>
                  <a:gd name="T45" fmla="*/ 523 h 524"/>
                  <a:gd name="T46" fmla="*/ 125 w 158"/>
                  <a:gd name="T47" fmla="*/ 523 h 524"/>
                  <a:gd name="T48" fmla="*/ 127 w 158"/>
                  <a:gd name="T49" fmla="*/ 487 h 524"/>
                  <a:gd name="T50" fmla="*/ 114 w 158"/>
                  <a:gd name="T51" fmla="*/ 444 h 524"/>
                  <a:gd name="T52" fmla="*/ 86 w 158"/>
                  <a:gd name="T53" fmla="*/ 412 h 524"/>
                  <a:gd name="T54" fmla="*/ 69 w 158"/>
                  <a:gd name="T55" fmla="*/ 393 h 524"/>
                  <a:gd name="T56" fmla="*/ 65 w 158"/>
                  <a:gd name="T57" fmla="*/ 370 h 524"/>
                  <a:gd name="T58" fmla="*/ 75 w 158"/>
                  <a:gd name="T59" fmla="*/ 330 h 524"/>
                  <a:gd name="T60" fmla="*/ 100 w 158"/>
                  <a:gd name="T61" fmla="*/ 279 h 524"/>
                  <a:gd name="T62" fmla="*/ 129 w 158"/>
                  <a:gd name="T63" fmla="*/ 208 h 524"/>
                  <a:gd name="T64" fmla="*/ 144 w 158"/>
                  <a:gd name="T65" fmla="*/ 145 h 524"/>
                  <a:gd name="T66" fmla="*/ 157 w 158"/>
                  <a:gd name="T67" fmla="*/ 80 h 524"/>
                  <a:gd name="T68" fmla="*/ 157 w 158"/>
                  <a:gd name="T69" fmla="*/ 38 h 524"/>
                  <a:gd name="T70" fmla="*/ 151 w 158"/>
                  <a:gd name="T71" fmla="*/ 9 h 524"/>
                  <a:gd name="T72" fmla="*/ 138 w 158"/>
                  <a:gd name="T73" fmla="*/ 0 h 524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58"/>
                  <a:gd name="T112" fmla="*/ 0 h 524"/>
                  <a:gd name="T113" fmla="*/ 158 w 158"/>
                  <a:gd name="T114" fmla="*/ 524 h 524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58" h="524">
                    <a:moveTo>
                      <a:pt x="138" y="0"/>
                    </a:moveTo>
                    <a:lnTo>
                      <a:pt x="105" y="14"/>
                    </a:lnTo>
                    <a:lnTo>
                      <a:pt x="69" y="52"/>
                    </a:lnTo>
                    <a:lnTo>
                      <a:pt x="21" y="106"/>
                    </a:lnTo>
                    <a:lnTo>
                      <a:pt x="0" y="159"/>
                    </a:lnTo>
                    <a:lnTo>
                      <a:pt x="6" y="191"/>
                    </a:lnTo>
                    <a:lnTo>
                      <a:pt x="53" y="196"/>
                    </a:lnTo>
                    <a:lnTo>
                      <a:pt x="70" y="172"/>
                    </a:lnTo>
                    <a:lnTo>
                      <a:pt x="79" y="134"/>
                    </a:lnTo>
                    <a:lnTo>
                      <a:pt x="88" y="97"/>
                    </a:lnTo>
                    <a:lnTo>
                      <a:pt x="100" y="64"/>
                    </a:lnTo>
                    <a:lnTo>
                      <a:pt x="118" y="46"/>
                    </a:lnTo>
                    <a:lnTo>
                      <a:pt x="125" y="57"/>
                    </a:lnTo>
                    <a:lnTo>
                      <a:pt x="117" y="117"/>
                    </a:lnTo>
                    <a:lnTo>
                      <a:pt x="96" y="191"/>
                    </a:lnTo>
                    <a:lnTo>
                      <a:pt x="82" y="247"/>
                    </a:lnTo>
                    <a:lnTo>
                      <a:pt x="53" y="312"/>
                    </a:lnTo>
                    <a:lnTo>
                      <a:pt x="30" y="356"/>
                    </a:lnTo>
                    <a:lnTo>
                      <a:pt x="9" y="366"/>
                    </a:lnTo>
                    <a:lnTo>
                      <a:pt x="6" y="376"/>
                    </a:lnTo>
                    <a:lnTo>
                      <a:pt x="39" y="409"/>
                    </a:lnTo>
                    <a:lnTo>
                      <a:pt x="92" y="463"/>
                    </a:lnTo>
                    <a:lnTo>
                      <a:pt x="112" y="523"/>
                    </a:lnTo>
                    <a:lnTo>
                      <a:pt x="125" y="523"/>
                    </a:lnTo>
                    <a:lnTo>
                      <a:pt x="127" y="487"/>
                    </a:lnTo>
                    <a:lnTo>
                      <a:pt x="114" y="444"/>
                    </a:lnTo>
                    <a:lnTo>
                      <a:pt x="86" y="412"/>
                    </a:lnTo>
                    <a:lnTo>
                      <a:pt x="69" y="393"/>
                    </a:lnTo>
                    <a:lnTo>
                      <a:pt x="65" y="370"/>
                    </a:lnTo>
                    <a:lnTo>
                      <a:pt x="75" y="330"/>
                    </a:lnTo>
                    <a:lnTo>
                      <a:pt x="100" y="279"/>
                    </a:lnTo>
                    <a:lnTo>
                      <a:pt x="129" y="208"/>
                    </a:lnTo>
                    <a:lnTo>
                      <a:pt x="144" y="145"/>
                    </a:lnTo>
                    <a:lnTo>
                      <a:pt x="157" y="80"/>
                    </a:lnTo>
                    <a:lnTo>
                      <a:pt x="157" y="38"/>
                    </a:lnTo>
                    <a:lnTo>
                      <a:pt x="151" y="9"/>
                    </a:lnTo>
                    <a:lnTo>
                      <a:pt x="138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36" name="Freeform 52"/>
              <p:cNvSpPr>
                <a:spLocks/>
              </p:cNvSpPr>
              <p:nvPr/>
            </p:nvSpPr>
            <p:spPr bwMode="auto">
              <a:xfrm>
                <a:off x="799" y="2915"/>
                <a:ext cx="311" cy="409"/>
              </a:xfrm>
              <a:custGeom>
                <a:avLst/>
                <a:gdLst>
                  <a:gd name="T0" fmla="*/ 150 w 311"/>
                  <a:gd name="T1" fmla="*/ 19 h 409"/>
                  <a:gd name="T2" fmla="*/ 125 w 311"/>
                  <a:gd name="T3" fmla="*/ 29 h 409"/>
                  <a:gd name="T4" fmla="*/ 91 w 311"/>
                  <a:gd name="T5" fmla="*/ 46 h 409"/>
                  <a:gd name="T6" fmla="*/ 59 w 311"/>
                  <a:gd name="T7" fmla="*/ 62 h 409"/>
                  <a:gd name="T8" fmla="*/ 11 w 311"/>
                  <a:gd name="T9" fmla="*/ 90 h 409"/>
                  <a:gd name="T10" fmla="*/ 0 w 311"/>
                  <a:gd name="T11" fmla="*/ 122 h 409"/>
                  <a:gd name="T12" fmla="*/ 7 w 311"/>
                  <a:gd name="T13" fmla="*/ 173 h 409"/>
                  <a:gd name="T14" fmla="*/ 43 w 311"/>
                  <a:gd name="T15" fmla="*/ 177 h 409"/>
                  <a:gd name="T16" fmla="*/ 68 w 311"/>
                  <a:gd name="T17" fmla="*/ 162 h 409"/>
                  <a:gd name="T18" fmla="*/ 94 w 311"/>
                  <a:gd name="T19" fmla="*/ 127 h 409"/>
                  <a:gd name="T20" fmla="*/ 115 w 311"/>
                  <a:gd name="T21" fmla="*/ 90 h 409"/>
                  <a:gd name="T22" fmla="*/ 137 w 311"/>
                  <a:gd name="T23" fmla="*/ 71 h 409"/>
                  <a:gd name="T24" fmla="*/ 158 w 311"/>
                  <a:gd name="T25" fmla="*/ 62 h 409"/>
                  <a:gd name="T26" fmla="*/ 180 w 311"/>
                  <a:gd name="T27" fmla="*/ 57 h 409"/>
                  <a:gd name="T28" fmla="*/ 193 w 311"/>
                  <a:gd name="T29" fmla="*/ 69 h 409"/>
                  <a:gd name="T30" fmla="*/ 194 w 311"/>
                  <a:gd name="T31" fmla="*/ 108 h 409"/>
                  <a:gd name="T32" fmla="*/ 185 w 311"/>
                  <a:gd name="T33" fmla="*/ 214 h 409"/>
                  <a:gd name="T34" fmla="*/ 173 w 311"/>
                  <a:gd name="T35" fmla="*/ 274 h 409"/>
                  <a:gd name="T36" fmla="*/ 160 w 311"/>
                  <a:gd name="T37" fmla="*/ 311 h 409"/>
                  <a:gd name="T38" fmla="*/ 156 w 311"/>
                  <a:gd name="T39" fmla="*/ 334 h 409"/>
                  <a:gd name="T40" fmla="*/ 158 w 311"/>
                  <a:gd name="T41" fmla="*/ 348 h 409"/>
                  <a:gd name="T42" fmla="*/ 180 w 311"/>
                  <a:gd name="T43" fmla="*/ 352 h 409"/>
                  <a:gd name="T44" fmla="*/ 219 w 311"/>
                  <a:gd name="T45" fmla="*/ 361 h 409"/>
                  <a:gd name="T46" fmla="*/ 267 w 311"/>
                  <a:gd name="T47" fmla="*/ 381 h 409"/>
                  <a:gd name="T48" fmla="*/ 288 w 311"/>
                  <a:gd name="T49" fmla="*/ 408 h 409"/>
                  <a:gd name="T50" fmla="*/ 306 w 311"/>
                  <a:gd name="T51" fmla="*/ 408 h 409"/>
                  <a:gd name="T52" fmla="*/ 310 w 311"/>
                  <a:gd name="T53" fmla="*/ 390 h 409"/>
                  <a:gd name="T54" fmla="*/ 293 w 311"/>
                  <a:gd name="T55" fmla="*/ 365 h 409"/>
                  <a:gd name="T56" fmla="*/ 263 w 311"/>
                  <a:gd name="T57" fmla="*/ 346 h 409"/>
                  <a:gd name="T58" fmla="*/ 229 w 311"/>
                  <a:gd name="T59" fmla="*/ 332 h 409"/>
                  <a:gd name="T60" fmla="*/ 197 w 311"/>
                  <a:gd name="T61" fmla="*/ 323 h 409"/>
                  <a:gd name="T62" fmla="*/ 190 w 311"/>
                  <a:gd name="T63" fmla="*/ 316 h 409"/>
                  <a:gd name="T64" fmla="*/ 199 w 311"/>
                  <a:gd name="T65" fmla="*/ 282 h 409"/>
                  <a:gd name="T66" fmla="*/ 214 w 311"/>
                  <a:gd name="T67" fmla="*/ 224 h 409"/>
                  <a:gd name="T68" fmla="*/ 220 w 311"/>
                  <a:gd name="T69" fmla="*/ 191 h 409"/>
                  <a:gd name="T70" fmla="*/ 227 w 311"/>
                  <a:gd name="T71" fmla="*/ 134 h 409"/>
                  <a:gd name="T72" fmla="*/ 227 w 311"/>
                  <a:gd name="T73" fmla="*/ 74 h 409"/>
                  <a:gd name="T74" fmla="*/ 224 w 311"/>
                  <a:gd name="T75" fmla="*/ 29 h 409"/>
                  <a:gd name="T76" fmla="*/ 216 w 311"/>
                  <a:gd name="T77" fmla="*/ 9 h 409"/>
                  <a:gd name="T78" fmla="*/ 203 w 311"/>
                  <a:gd name="T79" fmla="*/ 0 h 409"/>
                  <a:gd name="T80" fmla="*/ 185 w 311"/>
                  <a:gd name="T81" fmla="*/ 2 h 409"/>
                  <a:gd name="T82" fmla="*/ 173 w 311"/>
                  <a:gd name="T83" fmla="*/ 7 h 409"/>
                  <a:gd name="T84" fmla="*/ 150 w 311"/>
                  <a:gd name="T85" fmla="*/ 19 h 40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11"/>
                  <a:gd name="T130" fmla="*/ 0 h 409"/>
                  <a:gd name="T131" fmla="*/ 311 w 311"/>
                  <a:gd name="T132" fmla="*/ 409 h 409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11" h="409">
                    <a:moveTo>
                      <a:pt x="150" y="19"/>
                    </a:moveTo>
                    <a:lnTo>
                      <a:pt x="125" y="29"/>
                    </a:lnTo>
                    <a:lnTo>
                      <a:pt x="91" y="46"/>
                    </a:lnTo>
                    <a:lnTo>
                      <a:pt x="59" y="62"/>
                    </a:lnTo>
                    <a:lnTo>
                      <a:pt x="11" y="90"/>
                    </a:lnTo>
                    <a:lnTo>
                      <a:pt x="0" y="122"/>
                    </a:lnTo>
                    <a:lnTo>
                      <a:pt x="7" y="173"/>
                    </a:lnTo>
                    <a:lnTo>
                      <a:pt x="43" y="177"/>
                    </a:lnTo>
                    <a:lnTo>
                      <a:pt x="68" y="162"/>
                    </a:lnTo>
                    <a:lnTo>
                      <a:pt x="94" y="127"/>
                    </a:lnTo>
                    <a:lnTo>
                      <a:pt x="115" y="90"/>
                    </a:lnTo>
                    <a:lnTo>
                      <a:pt x="137" y="71"/>
                    </a:lnTo>
                    <a:lnTo>
                      <a:pt x="158" y="62"/>
                    </a:lnTo>
                    <a:lnTo>
                      <a:pt x="180" y="57"/>
                    </a:lnTo>
                    <a:lnTo>
                      <a:pt x="193" y="69"/>
                    </a:lnTo>
                    <a:lnTo>
                      <a:pt x="194" y="108"/>
                    </a:lnTo>
                    <a:lnTo>
                      <a:pt x="185" y="214"/>
                    </a:lnTo>
                    <a:lnTo>
                      <a:pt x="173" y="274"/>
                    </a:lnTo>
                    <a:lnTo>
                      <a:pt x="160" y="311"/>
                    </a:lnTo>
                    <a:lnTo>
                      <a:pt x="156" y="334"/>
                    </a:lnTo>
                    <a:lnTo>
                      <a:pt x="158" y="348"/>
                    </a:lnTo>
                    <a:lnTo>
                      <a:pt x="180" y="352"/>
                    </a:lnTo>
                    <a:lnTo>
                      <a:pt x="219" y="361"/>
                    </a:lnTo>
                    <a:lnTo>
                      <a:pt x="267" y="381"/>
                    </a:lnTo>
                    <a:lnTo>
                      <a:pt x="288" y="408"/>
                    </a:lnTo>
                    <a:lnTo>
                      <a:pt x="306" y="408"/>
                    </a:lnTo>
                    <a:lnTo>
                      <a:pt x="310" y="390"/>
                    </a:lnTo>
                    <a:lnTo>
                      <a:pt x="293" y="365"/>
                    </a:lnTo>
                    <a:lnTo>
                      <a:pt x="263" y="346"/>
                    </a:lnTo>
                    <a:lnTo>
                      <a:pt x="229" y="332"/>
                    </a:lnTo>
                    <a:lnTo>
                      <a:pt x="197" y="323"/>
                    </a:lnTo>
                    <a:lnTo>
                      <a:pt x="190" y="316"/>
                    </a:lnTo>
                    <a:lnTo>
                      <a:pt x="199" y="282"/>
                    </a:lnTo>
                    <a:lnTo>
                      <a:pt x="214" y="224"/>
                    </a:lnTo>
                    <a:lnTo>
                      <a:pt x="220" y="191"/>
                    </a:lnTo>
                    <a:lnTo>
                      <a:pt x="227" y="134"/>
                    </a:lnTo>
                    <a:lnTo>
                      <a:pt x="227" y="74"/>
                    </a:lnTo>
                    <a:lnTo>
                      <a:pt x="224" y="29"/>
                    </a:lnTo>
                    <a:lnTo>
                      <a:pt x="216" y="9"/>
                    </a:lnTo>
                    <a:lnTo>
                      <a:pt x="203" y="0"/>
                    </a:lnTo>
                    <a:lnTo>
                      <a:pt x="185" y="2"/>
                    </a:lnTo>
                    <a:lnTo>
                      <a:pt x="173" y="7"/>
                    </a:lnTo>
                    <a:lnTo>
                      <a:pt x="150" y="19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37" name="Freeform 53"/>
              <p:cNvSpPr>
                <a:spLocks/>
              </p:cNvSpPr>
              <p:nvPr/>
            </p:nvSpPr>
            <p:spPr bwMode="auto">
              <a:xfrm>
                <a:off x="704" y="2646"/>
                <a:ext cx="204" cy="442"/>
              </a:xfrm>
              <a:custGeom>
                <a:avLst/>
                <a:gdLst>
                  <a:gd name="T0" fmla="*/ 190 w 204"/>
                  <a:gd name="T1" fmla="*/ 12 h 444"/>
                  <a:gd name="T2" fmla="*/ 169 w 204"/>
                  <a:gd name="T3" fmla="*/ 0 h 444"/>
                  <a:gd name="T4" fmla="*/ 134 w 204"/>
                  <a:gd name="T5" fmla="*/ 3 h 444"/>
                  <a:gd name="T6" fmla="*/ 103 w 204"/>
                  <a:gd name="T7" fmla="*/ 17 h 444"/>
                  <a:gd name="T8" fmla="*/ 70 w 204"/>
                  <a:gd name="T9" fmla="*/ 58 h 444"/>
                  <a:gd name="T10" fmla="*/ 35 w 204"/>
                  <a:gd name="T11" fmla="*/ 123 h 444"/>
                  <a:gd name="T12" fmla="*/ 12 w 204"/>
                  <a:gd name="T13" fmla="*/ 190 h 444"/>
                  <a:gd name="T14" fmla="*/ 0 w 204"/>
                  <a:gd name="T15" fmla="*/ 253 h 444"/>
                  <a:gd name="T16" fmla="*/ 4 w 204"/>
                  <a:gd name="T17" fmla="*/ 310 h 444"/>
                  <a:gd name="T18" fmla="*/ 18 w 204"/>
                  <a:gd name="T19" fmla="*/ 362 h 444"/>
                  <a:gd name="T20" fmla="*/ 35 w 204"/>
                  <a:gd name="T21" fmla="*/ 398 h 444"/>
                  <a:gd name="T22" fmla="*/ 55 w 204"/>
                  <a:gd name="T23" fmla="*/ 417 h 444"/>
                  <a:gd name="T24" fmla="*/ 95 w 204"/>
                  <a:gd name="T25" fmla="*/ 443 h 444"/>
                  <a:gd name="T26" fmla="*/ 124 w 204"/>
                  <a:gd name="T27" fmla="*/ 443 h 444"/>
                  <a:gd name="T28" fmla="*/ 159 w 204"/>
                  <a:gd name="T29" fmla="*/ 424 h 444"/>
                  <a:gd name="T30" fmla="*/ 184 w 204"/>
                  <a:gd name="T31" fmla="*/ 394 h 444"/>
                  <a:gd name="T32" fmla="*/ 177 w 204"/>
                  <a:gd name="T33" fmla="*/ 364 h 444"/>
                  <a:gd name="T34" fmla="*/ 165 w 204"/>
                  <a:gd name="T35" fmla="*/ 327 h 444"/>
                  <a:gd name="T36" fmla="*/ 141 w 204"/>
                  <a:gd name="T37" fmla="*/ 301 h 444"/>
                  <a:gd name="T38" fmla="*/ 126 w 204"/>
                  <a:gd name="T39" fmla="*/ 277 h 444"/>
                  <a:gd name="T40" fmla="*/ 117 w 204"/>
                  <a:gd name="T41" fmla="*/ 253 h 444"/>
                  <a:gd name="T42" fmla="*/ 117 w 204"/>
                  <a:gd name="T43" fmla="*/ 222 h 444"/>
                  <a:gd name="T44" fmla="*/ 126 w 204"/>
                  <a:gd name="T45" fmla="*/ 185 h 444"/>
                  <a:gd name="T46" fmla="*/ 143 w 204"/>
                  <a:gd name="T47" fmla="*/ 153 h 444"/>
                  <a:gd name="T48" fmla="*/ 172 w 204"/>
                  <a:gd name="T49" fmla="*/ 119 h 444"/>
                  <a:gd name="T50" fmla="*/ 193 w 204"/>
                  <a:gd name="T51" fmla="*/ 93 h 444"/>
                  <a:gd name="T52" fmla="*/ 203 w 204"/>
                  <a:gd name="T53" fmla="*/ 64 h 444"/>
                  <a:gd name="T54" fmla="*/ 203 w 204"/>
                  <a:gd name="T55" fmla="*/ 36 h 444"/>
                  <a:gd name="T56" fmla="*/ 190 w 204"/>
                  <a:gd name="T57" fmla="*/ 12 h 44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04"/>
                  <a:gd name="T88" fmla="*/ 0 h 444"/>
                  <a:gd name="T89" fmla="*/ 204 w 204"/>
                  <a:gd name="T90" fmla="*/ 444 h 444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04" h="444">
                    <a:moveTo>
                      <a:pt x="190" y="12"/>
                    </a:moveTo>
                    <a:lnTo>
                      <a:pt x="169" y="0"/>
                    </a:lnTo>
                    <a:lnTo>
                      <a:pt x="134" y="3"/>
                    </a:lnTo>
                    <a:lnTo>
                      <a:pt x="103" y="17"/>
                    </a:lnTo>
                    <a:lnTo>
                      <a:pt x="70" y="58"/>
                    </a:lnTo>
                    <a:lnTo>
                      <a:pt x="35" y="123"/>
                    </a:lnTo>
                    <a:lnTo>
                      <a:pt x="12" y="190"/>
                    </a:lnTo>
                    <a:lnTo>
                      <a:pt x="0" y="253"/>
                    </a:lnTo>
                    <a:lnTo>
                      <a:pt x="4" y="310"/>
                    </a:lnTo>
                    <a:lnTo>
                      <a:pt x="18" y="362"/>
                    </a:lnTo>
                    <a:lnTo>
                      <a:pt x="35" y="398"/>
                    </a:lnTo>
                    <a:lnTo>
                      <a:pt x="55" y="417"/>
                    </a:lnTo>
                    <a:lnTo>
                      <a:pt x="95" y="443"/>
                    </a:lnTo>
                    <a:lnTo>
                      <a:pt x="124" y="443"/>
                    </a:lnTo>
                    <a:lnTo>
                      <a:pt x="159" y="424"/>
                    </a:lnTo>
                    <a:lnTo>
                      <a:pt x="184" y="394"/>
                    </a:lnTo>
                    <a:lnTo>
                      <a:pt x="177" y="364"/>
                    </a:lnTo>
                    <a:lnTo>
                      <a:pt x="165" y="327"/>
                    </a:lnTo>
                    <a:lnTo>
                      <a:pt x="141" y="301"/>
                    </a:lnTo>
                    <a:lnTo>
                      <a:pt x="126" y="277"/>
                    </a:lnTo>
                    <a:lnTo>
                      <a:pt x="117" y="253"/>
                    </a:lnTo>
                    <a:lnTo>
                      <a:pt x="117" y="222"/>
                    </a:lnTo>
                    <a:lnTo>
                      <a:pt x="126" y="185"/>
                    </a:lnTo>
                    <a:lnTo>
                      <a:pt x="143" y="153"/>
                    </a:lnTo>
                    <a:lnTo>
                      <a:pt x="172" y="119"/>
                    </a:lnTo>
                    <a:lnTo>
                      <a:pt x="193" y="93"/>
                    </a:lnTo>
                    <a:lnTo>
                      <a:pt x="203" y="64"/>
                    </a:lnTo>
                    <a:lnTo>
                      <a:pt x="203" y="36"/>
                    </a:lnTo>
                    <a:lnTo>
                      <a:pt x="190" y="1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27660" name="Group 61"/>
            <p:cNvGrpSpPr>
              <a:grpSpLocks/>
            </p:cNvGrpSpPr>
            <p:nvPr/>
          </p:nvGrpSpPr>
          <p:grpSpPr bwMode="auto">
            <a:xfrm>
              <a:off x="1059" y="2589"/>
              <a:ext cx="783" cy="1009"/>
              <a:chOff x="1059" y="2589"/>
              <a:chExt cx="783" cy="1009"/>
            </a:xfrm>
          </p:grpSpPr>
          <p:sp>
            <p:nvSpPr>
              <p:cNvPr id="18526" name="Freeform 55"/>
              <p:cNvSpPr>
                <a:spLocks/>
              </p:cNvSpPr>
              <p:nvPr/>
            </p:nvSpPr>
            <p:spPr bwMode="auto">
              <a:xfrm>
                <a:off x="1394" y="2589"/>
                <a:ext cx="199" cy="234"/>
              </a:xfrm>
              <a:custGeom>
                <a:avLst/>
                <a:gdLst>
                  <a:gd name="T0" fmla="*/ 79 w 199"/>
                  <a:gd name="T1" fmla="*/ 22 h 234"/>
                  <a:gd name="T2" fmla="*/ 104 w 199"/>
                  <a:gd name="T3" fmla="*/ 9 h 234"/>
                  <a:gd name="T4" fmla="*/ 127 w 199"/>
                  <a:gd name="T5" fmla="*/ 1 h 234"/>
                  <a:gd name="T6" fmla="*/ 150 w 199"/>
                  <a:gd name="T7" fmla="*/ 0 h 234"/>
                  <a:gd name="T8" fmla="*/ 169 w 199"/>
                  <a:gd name="T9" fmla="*/ 3 h 234"/>
                  <a:gd name="T10" fmla="*/ 187 w 199"/>
                  <a:gd name="T11" fmla="*/ 21 h 234"/>
                  <a:gd name="T12" fmla="*/ 194 w 199"/>
                  <a:gd name="T13" fmla="*/ 54 h 234"/>
                  <a:gd name="T14" fmla="*/ 188 w 199"/>
                  <a:gd name="T15" fmla="*/ 86 h 234"/>
                  <a:gd name="T16" fmla="*/ 179 w 199"/>
                  <a:gd name="T17" fmla="*/ 109 h 234"/>
                  <a:gd name="T18" fmla="*/ 157 w 199"/>
                  <a:gd name="T19" fmla="*/ 138 h 234"/>
                  <a:gd name="T20" fmla="*/ 159 w 199"/>
                  <a:gd name="T21" fmla="*/ 157 h 234"/>
                  <a:gd name="T22" fmla="*/ 198 w 199"/>
                  <a:gd name="T23" fmla="*/ 197 h 234"/>
                  <a:gd name="T24" fmla="*/ 191 w 199"/>
                  <a:gd name="T25" fmla="*/ 215 h 234"/>
                  <a:gd name="T26" fmla="*/ 140 w 199"/>
                  <a:gd name="T27" fmla="*/ 168 h 234"/>
                  <a:gd name="T28" fmla="*/ 120 w 199"/>
                  <a:gd name="T29" fmla="*/ 188 h 234"/>
                  <a:gd name="T30" fmla="*/ 91 w 199"/>
                  <a:gd name="T31" fmla="*/ 208 h 234"/>
                  <a:gd name="T32" fmla="*/ 66 w 199"/>
                  <a:gd name="T33" fmla="*/ 227 h 234"/>
                  <a:gd name="T34" fmla="*/ 40 w 199"/>
                  <a:gd name="T35" fmla="*/ 233 h 234"/>
                  <a:gd name="T36" fmla="*/ 18 w 199"/>
                  <a:gd name="T37" fmla="*/ 225 h 234"/>
                  <a:gd name="T38" fmla="*/ 8 w 199"/>
                  <a:gd name="T39" fmla="*/ 203 h 234"/>
                  <a:gd name="T40" fmla="*/ 0 w 199"/>
                  <a:gd name="T41" fmla="*/ 159 h 234"/>
                  <a:gd name="T42" fmla="*/ 10 w 199"/>
                  <a:gd name="T43" fmla="*/ 117 h 234"/>
                  <a:gd name="T44" fmla="*/ 31 w 199"/>
                  <a:gd name="T45" fmla="*/ 78 h 234"/>
                  <a:gd name="T46" fmla="*/ 53 w 199"/>
                  <a:gd name="T47" fmla="*/ 49 h 234"/>
                  <a:gd name="T48" fmla="*/ 66 w 199"/>
                  <a:gd name="T49" fmla="*/ 34 h 234"/>
                  <a:gd name="T50" fmla="*/ 79 w 199"/>
                  <a:gd name="T51" fmla="*/ 22 h 23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99"/>
                  <a:gd name="T79" fmla="*/ 0 h 234"/>
                  <a:gd name="T80" fmla="*/ 199 w 199"/>
                  <a:gd name="T81" fmla="*/ 234 h 23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99" h="234">
                    <a:moveTo>
                      <a:pt x="79" y="22"/>
                    </a:moveTo>
                    <a:lnTo>
                      <a:pt x="104" y="9"/>
                    </a:lnTo>
                    <a:lnTo>
                      <a:pt x="127" y="1"/>
                    </a:lnTo>
                    <a:lnTo>
                      <a:pt x="150" y="0"/>
                    </a:lnTo>
                    <a:lnTo>
                      <a:pt x="169" y="3"/>
                    </a:lnTo>
                    <a:lnTo>
                      <a:pt x="187" y="21"/>
                    </a:lnTo>
                    <a:lnTo>
                      <a:pt x="194" y="54"/>
                    </a:lnTo>
                    <a:lnTo>
                      <a:pt x="188" y="86"/>
                    </a:lnTo>
                    <a:lnTo>
                      <a:pt x="179" y="109"/>
                    </a:lnTo>
                    <a:lnTo>
                      <a:pt x="157" y="138"/>
                    </a:lnTo>
                    <a:lnTo>
                      <a:pt x="159" y="157"/>
                    </a:lnTo>
                    <a:lnTo>
                      <a:pt x="198" y="197"/>
                    </a:lnTo>
                    <a:lnTo>
                      <a:pt x="191" y="215"/>
                    </a:lnTo>
                    <a:lnTo>
                      <a:pt x="140" y="168"/>
                    </a:lnTo>
                    <a:lnTo>
                      <a:pt x="120" y="188"/>
                    </a:lnTo>
                    <a:lnTo>
                      <a:pt x="91" y="208"/>
                    </a:lnTo>
                    <a:lnTo>
                      <a:pt x="66" y="227"/>
                    </a:lnTo>
                    <a:lnTo>
                      <a:pt x="40" y="233"/>
                    </a:lnTo>
                    <a:lnTo>
                      <a:pt x="18" y="225"/>
                    </a:lnTo>
                    <a:lnTo>
                      <a:pt x="8" y="203"/>
                    </a:lnTo>
                    <a:lnTo>
                      <a:pt x="0" y="159"/>
                    </a:lnTo>
                    <a:lnTo>
                      <a:pt x="10" y="117"/>
                    </a:lnTo>
                    <a:lnTo>
                      <a:pt x="31" y="78"/>
                    </a:lnTo>
                    <a:lnTo>
                      <a:pt x="53" y="49"/>
                    </a:lnTo>
                    <a:lnTo>
                      <a:pt x="66" y="34"/>
                    </a:lnTo>
                    <a:lnTo>
                      <a:pt x="79" y="2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27" name="Freeform 56"/>
              <p:cNvSpPr>
                <a:spLocks/>
              </p:cNvSpPr>
              <p:nvPr/>
            </p:nvSpPr>
            <p:spPr bwMode="auto">
              <a:xfrm>
                <a:off x="1059" y="2761"/>
                <a:ext cx="319" cy="244"/>
              </a:xfrm>
              <a:custGeom>
                <a:avLst/>
                <a:gdLst>
                  <a:gd name="T0" fmla="*/ 265 w 319"/>
                  <a:gd name="T1" fmla="*/ 42 h 242"/>
                  <a:gd name="T2" fmla="*/ 290 w 319"/>
                  <a:gd name="T3" fmla="*/ 40 h 242"/>
                  <a:gd name="T4" fmla="*/ 314 w 319"/>
                  <a:gd name="T5" fmla="*/ 45 h 242"/>
                  <a:gd name="T6" fmla="*/ 318 w 319"/>
                  <a:gd name="T7" fmla="*/ 66 h 242"/>
                  <a:gd name="T8" fmla="*/ 302 w 319"/>
                  <a:gd name="T9" fmla="*/ 85 h 242"/>
                  <a:gd name="T10" fmla="*/ 269 w 319"/>
                  <a:gd name="T11" fmla="*/ 92 h 242"/>
                  <a:gd name="T12" fmla="*/ 235 w 319"/>
                  <a:gd name="T13" fmla="*/ 87 h 242"/>
                  <a:gd name="T14" fmla="*/ 168 w 319"/>
                  <a:gd name="T15" fmla="*/ 71 h 242"/>
                  <a:gd name="T16" fmla="*/ 120 w 319"/>
                  <a:gd name="T17" fmla="*/ 57 h 242"/>
                  <a:gd name="T18" fmla="*/ 82 w 319"/>
                  <a:gd name="T19" fmla="*/ 44 h 242"/>
                  <a:gd name="T20" fmla="*/ 48 w 319"/>
                  <a:gd name="T21" fmla="*/ 33 h 242"/>
                  <a:gd name="T22" fmla="*/ 35 w 319"/>
                  <a:gd name="T23" fmla="*/ 28 h 242"/>
                  <a:gd name="T24" fmla="*/ 26 w 319"/>
                  <a:gd name="T25" fmla="*/ 35 h 242"/>
                  <a:gd name="T26" fmla="*/ 32 w 319"/>
                  <a:gd name="T27" fmla="*/ 58 h 242"/>
                  <a:gd name="T28" fmla="*/ 37 w 319"/>
                  <a:gd name="T29" fmla="*/ 89 h 242"/>
                  <a:gd name="T30" fmla="*/ 55 w 319"/>
                  <a:gd name="T31" fmla="*/ 128 h 242"/>
                  <a:gd name="T32" fmla="*/ 70 w 319"/>
                  <a:gd name="T33" fmla="*/ 159 h 242"/>
                  <a:gd name="T34" fmla="*/ 90 w 319"/>
                  <a:gd name="T35" fmla="*/ 186 h 242"/>
                  <a:gd name="T36" fmla="*/ 107 w 319"/>
                  <a:gd name="T37" fmla="*/ 206 h 242"/>
                  <a:gd name="T38" fmla="*/ 116 w 319"/>
                  <a:gd name="T39" fmla="*/ 228 h 242"/>
                  <a:gd name="T40" fmla="*/ 112 w 319"/>
                  <a:gd name="T41" fmla="*/ 240 h 242"/>
                  <a:gd name="T42" fmla="*/ 98 w 319"/>
                  <a:gd name="T43" fmla="*/ 241 h 242"/>
                  <a:gd name="T44" fmla="*/ 69 w 319"/>
                  <a:gd name="T45" fmla="*/ 231 h 242"/>
                  <a:gd name="T46" fmla="*/ 29 w 319"/>
                  <a:gd name="T47" fmla="*/ 232 h 242"/>
                  <a:gd name="T48" fmla="*/ 8 w 319"/>
                  <a:gd name="T49" fmla="*/ 230 h 242"/>
                  <a:gd name="T50" fmla="*/ 3 w 319"/>
                  <a:gd name="T51" fmla="*/ 219 h 242"/>
                  <a:gd name="T52" fmla="*/ 9 w 319"/>
                  <a:gd name="T53" fmla="*/ 212 h 242"/>
                  <a:gd name="T54" fmla="*/ 30 w 319"/>
                  <a:gd name="T55" fmla="*/ 210 h 242"/>
                  <a:gd name="T56" fmla="*/ 63 w 319"/>
                  <a:gd name="T57" fmla="*/ 208 h 242"/>
                  <a:gd name="T58" fmla="*/ 74 w 319"/>
                  <a:gd name="T59" fmla="*/ 203 h 242"/>
                  <a:gd name="T60" fmla="*/ 67 w 319"/>
                  <a:gd name="T61" fmla="*/ 194 h 242"/>
                  <a:gd name="T62" fmla="*/ 49 w 319"/>
                  <a:gd name="T63" fmla="*/ 172 h 242"/>
                  <a:gd name="T64" fmla="*/ 33 w 319"/>
                  <a:gd name="T65" fmla="*/ 143 h 242"/>
                  <a:gd name="T66" fmla="*/ 24 w 319"/>
                  <a:gd name="T67" fmla="*/ 111 h 242"/>
                  <a:gd name="T68" fmla="*/ 10 w 319"/>
                  <a:gd name="T69" fmla="*/ 80 h 242"/>
                  <a:gd name="T70" fmla="*/ 2 w 319"/>
                  <a:gd name="T71" fmla="*/ 50 h 242"/>
                  <a:gd name="T72" fmla="*/ 0 w 319"/>
                  <a:gd name="T73" fmla="*/ 18 h 242"/>
                  <a:gd name="T74" fmla="*/ 6 w 319"/>
                  <a:gd name="T75" fmla="*/ 4 h 242"/>
                  <a:gd name="T76" fmla="*/ 27 w 319"/>
                  <a:gd name="T77" fmla="*/ 1 h 242"/>
                  <a:gd name="T78" fmla="*/ 41 w 319"/>
                  <a:gd name="T79" fmla="*/ 0 h 242"/>
                  <a:gd name="T80" fmla="*/ 65 w 319"/>
                  <a:gd name="T81" fmla="*/ 5 h 242"/>
                  <a:gd name="T82" fmla="*/ 112 w 319"/>
                  <a:gd name="T83" fmla="*/ 16 h 242"/>
                  <a:gd name="T84" fmla="*/ 146 w 319"/>
                  <a:gd name="T85" fmla="*/ 26 h 242"/>
                  <a:gd name="T86" fmla="*/ 191 w 319"/>
                  <a:gd name="T87" fmla="*/ 34 h 242"/>
                  <a:gd name="T88" fmla="*/ 232 w 319"/>
                  <a:gd name="T89" fmla="*/ 39 h 242"/>
                  <a:gd name="T90" fmla="*/ 265 w 319"/>
                  <a:gd name="T91" fmla="*/ 42 h 242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319"/>
                  <a:gd name="T139" fmla="*/ 0 h 242"/>
                  <a:gd name="T140" fmla="*/ 319 w 319"/>
                  <a:gd name="T141" fmla="*/ 242 h 242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319" h="242">
                    <a:moveTo>
                      <a:pt x="265" y="42"/>
                    </a:moveTo>
                    <a:lnTo>
                      <a:pt x="290" y="40"/>
                    </a:lnTo>
                    <a:lnTo>
                      <a:pt x="314" y="45"/>
                    </a:lnTo>
                    <a:lnTo>
                      <a:pt x="318" y="66"/>
                    </a:lnTo>
                    <a:lnTo>
                      <a:pt x="302" y="85"/>
                    </a:lnTo>
                    <a:lnTo>
                      <a:pt x="269" y="92"/>
                    </a:lnTo>
                    <a:lnTo>
                      <a:pt x="235" y="87"/>
                    </a:lnTo>
                    <a:lnTo>
                      <a:pt x="168" y="71"/>
                    </a:lnTo>
                    <a:lnTo>
                      <a:pt x="120" y="57"/>
                    </a:lnTo>
                    <a:lnTo>
                      <a:pt x="82" y="44"/>
                    </a:lnTo>
                    <a:lnTo>
                      <a:pt x="48" y="33"/>
                    </a:lnTo>
                    <a:lnTo>
                      <a:pt x="35" y="28"/>
                    </a:lnTo>
                    <a:lnTo>
                      <a:pt x="26" y="35"/>
                    </a:lnTo>
                    <a:lnTo>
                      <a:pt x="32" y="58"/>
                    </a:lnTo>
                    <a:lnTo>
                      <a:pt x="37" y="89"/>
                    </a:lnTo>
                    <a:lnTo>
                      <a:pt x="55" y="128"/>
                    </a:lnTo>
                    <a:lnTo>
                      <a:pt x="70" y="159"/>
                    </a:lnTo>
                    <a:lnTo>
                      <a:pt x="90" y="186"/>
                    </a:lnTo>
                    <a:lnTo>
                      <a:pt x="107" y="206"/>
                    </a:lnTo>
                    <a:lnTo>
                      <a:pt x="116" y="228"/>
                    </a:lnTo>
                    <a:lnTo>
                      <a:pt x="112" y="240"/>
                    </a:lnTo>
                    <a:lnTo>
                      <a:pt x="98" y="241"/>
                    </a:lnTo>
                    <a:lnTo>
                      <a:pt x="69" y="231"/>
                    </a:lnTo>
                    <a:lnTo>
                      <a:pt x="29" y="232"/>
                    </a:lnTo>
                    <a:lnTo>
                      <a:pt x="8" y="230"/>
                    </a:lnTo>
                    <a:lnTo>
                      <a:pt x="3" y="219"/>
                    </a:lnTo>
                    <a:lnTo>
                      <a:pt x="9" y="212"/>
                    </a:lnTo>
                    <a:lnTo>
                      <a:pt x="30" y="210"/>
                    </a:lnTo>
                    <a:lnTo>
                      <a:pt x="63" y="208"/>
                    </a:lnTo>
                    <a:lnTo>
                      <a:pt x="74" y="203"/>
                    </a:lnTo>
                    <a:lnTo>
                      <a:pt x="67" y="194"/>
                    </a:lnTo>
                    <a:lnTo>
                      <a:pt x="49" y="172"/>
                    </a:lnTo>
                    <a:lnTo>
                      <a:pt x="33" y="143"/>
                    </a:lnTo>
                    <a:lnTo>
                      <a:pt x="24" y="111"/>
                    </a:lnTo>
                    <a:lnTo>
                      <a:pt x="10" y="80"/>
                    </a:lnTo>
                    <a:lnTo>
                      <a:pt x="2" y="50"/>
                    </a:lnTo>
                    <a:lnTo>
                      <a:pt x="0" y="18"/>
                    </a:lnTo>
                    <a:lnTo>
                      <a:pt x="6" y="4"/>
                    </a:lnTo>
                    <a:lnTo>
                      <a:pt x="27" y="1"/>
                    </a:lnTo>
                    <a:lnTo>
                      <a:pt x="41" y="0"/>
                    </a:lnTo>
                    <a:lnTo>
                      <a:pt x="65" y="5"/>
                    </a:lnTo>
                    <a:lnTo>
                      <a:pt x="112" y="16"/>
                    </a:lnTo>
                    <a:lnTo>
                      <a:pt x="146" y="26"/>
                    </a:lnTo>
                    <a:lnTo>
                      <a:pt x="191" y="34"/>
                    </a:lnTo>
                    <a:lnTo>
                      <a:pt x="232" y="39"/>
                    </a:lnTo>
                    <a:lnTo>
                      <a:pt x="265" y="4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28" name="Freeform 57"/>
              <p:cNvSpPr>
                <a:spLocks/>
              </p:cNvSpPr>
              <p:nvPr/>
            </p:nvSpPr>
            <p:spPr bwMode="auto">
              <a:xfrm>
                <a:off x="1515" y="2688"/>
                <a:ext cx="333" cy="227"/>
              </a:xfrm>
              <a:custGeom>
                <a:avLst/>
                <a:gdLst>
                  <a:gd name="T0" fmla="*/ 25 w 327"/>
                  <a:gd name="T1" fmla="*/ 147 h 227"/>
                  <a:gd name="T2" fmla="*/ 5 w 327"/>
                  <a:gd name="T3" fmla="*/ 153 h 227"/>
                  <a:gd name="T4" fmla="*/ 0 w 327"/>
                  <a:gd name="T5" fmla="*/ 166 h 227"/>
                  <a:gd name="T6" fmla="*/ 8 w 327"/>
                  <a:gd name="T7" fmla="*/ 182 h 227"/>
                  <a:gd name="T8" fmla="*/ 26 w 327"/>
                  <a:gd name="T9" fmla="*/ 192 h 227"/>
                  <a:gd name="T10" fmla="*/ 41 w 327"/>
                  <a:gd name="T11" fmla="*/ 188 h 227"/>
                  <a:gd name="T12" fmla="*/ 62 w 327"/>
                  <a:gd name="T13" fmla="*/ 171 h 227"/>
                  <a:gd name="T14" fmla="*/ 85 w 327"/>
                  <a:gd name="T15" fmla="*/ 139 h 227"/>
                  <a:gd name="T16" fmla="*/ 117 w 327"/>
                  <a:gd name="T17" fmla="*/ 96 h 227"/>
                  <a:gd name="T18" fmla="*/ 150 w 327"/>
                  <a:gd name="T19" fmla="*/ 45 h 227"/>
                  <a:gd name="T20" fmla="*/ 160 w 327"/>
                  <a:gd name="T21" fmla="*/ 30 h 227"/>
                  <a:gd name="T22" fmla="*/ 175 w 327"/>
                  <a:gd name="T23" fmla="*/ 26 h 227"/>
                  <a:gd name="T24" fmla="*/ 190 w 327"/>
                  <a:gd name="T25" fmla="*/ 39 h 227"/>
                  <a:gd name="T26" fmla="*/ 198 w 327"/>
                  <a:gd name="T27" fmla="*/ 57 h 227"/>
                  <a:gd name="T28" fmla="*/ 208 w 327"/>
                  <a:gd name="T29" fmla="*/ 84 h 227"/>
                  <a:gd name="T30" fmla="*/ 217 w 327"/>
                  <a:gd name="T31" fmla="*/ 117 h 227"/>
                  <a:gd name="T32" fmla="*/ 216 w 327"/>
                  <a:gd name="T33" fmla="*/ 145 h 227"/>
                  <a:gd name="T34" fmla="*/ 218 w 327"/>
                  <a:gd name="T35" fmla="*/ 178 h 227"/>
                  <a:gd name="T36" fmla="*/ 211 w 327"/>
                  <a:gd name="T37" fmla="*/ 201 h 227"/>
                  <a:gd name="T38" fmla="*/ 219 w 327"/>
                  <a:gd name="T39" fmla="*/ 225 h 227"/>
                  <a:gd name="T40" fmla="*/ 234 w 327"/>
                  <a:gd name="T41" fmla="*/ 226 h 227"/>
                  <a:gd name="T42" fmla="*/ 252 w 327"/>
                  <a:gd name="T43" fmla="*/ 216 h 227"/>
                  <a:gd name="T44" fmla="*/ 281 w 327"/>
                  <a:gd name="T45" fmla="*/ 193 h 227"/>
                  <a:gd name="T46" fmla="*/ 307 w 327"/>
                  <a:gd name="T47" fmla="*/ 190 h 227"/>
                  <a:gd name="T48" fmla="*/ 326 w 327"/>
                  <a:gd name="T49" fmla="*/ 188 h 227"/>
                  <a:gd name="T50" fmla="*/ 325 w 327"/>
                  <a:gd name="T51" fmla="*/ 177 h 227"/>
                  <a:gd name="T52" fmla="*/ 310 w 327"/>
                  <a:gd name="T53" fmla="*/ 167 h 227"/>
                  <a:gd name="T54" fmla="*/ 288 w 327"/>
                  <a:gd name="T55" fmla="*/ 171 h 227"/>
                  <a:gd name="T56" fmla="*/ 263 w 327"/>
                  <a:gd name="T57" fmla="*/ 183 h 227"/>
                  <a:gd name="T58" fmla="*/ 248 w 327"/>
                  <a:gd name="T59" fmla="*/ 199 h 227"/>
                  <a:gd name="T60" fmla="*/ 234 w 327"/>
                  <a:gd name="T61" fmla="*/ 199 h 227"/>
                  <a:gd name="T62" fmla="*/ 238 w 327"/>
                  <a:gd name="T63" fmla="*/ 165 h 227"/>
                  <a:gd name="T64" fmla="*/ 238 w 327"/>
                  <a:gd name="T65" fmla="*/ 123 h 227"/>
                  <a:gd name="T66" fmla="*/ 238 w 327"/>
                  <a:gd name="T67" fmla="*/ 97 h 227"/>
                  <a:gd name="T68" fmla="*/ 234 w 327"/>
                  <a:gd name="T69" fmla="*/ 73 h 227"/>
                  <a:gd name="T70" fmla="*/ 215 w 327"/>
                  <a:gd name="T71" fmla="*/ 40 h 227"/>
                  <a:gd name="T72" fmla="*/ 200 w 327"/>
                  <a:gd name="T73" fmla="*/ 17 h 227"/>
                  <a:gd name="T74" fmla="*/ 176 w 327"/>
                  <a:gd name="T75" fmla="*/ 0 h 227"/>
                  <a:gd name="T76" fmla="*/ 158 w 327"/>
                  <a:gd name="T77" fmla="*/ 0 h 227"/>
                  <a:gd name="T78" fmla="*/ 145 w 327"/>
                  <a:gd name="T79" fmla="*/ 10 h 227"/>
                  <a:gd name="T80" fmla="*/ 119 w 327"/>
                  <a:gd name="T81" fmla="*/ 56 h 227"/>
                  <a:gd name="T82" fmla="*/ 85 w 327"/>
                  <a:gd name="T83" fmla="*/ 102 h 227"/>
                  <a:gd name="T84" fmla="*/ 57 w 327"/>
                  <a:gd name="T85" fmla="*/ 136 h 227"/>
                  <a:gd name="T86" fmla="*/ 38 w 327"/>
                  <a:gd name="T87" fmla="*/ 148 h 227"/>
                  <a:gd name="T88" fmla="*/ 25 w 327"/>
                  <a:gd name="T89" fmla="*/ 147 h 22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327"/>
                  <a:gd name="T136" fmla="*/ 0 h 227"/>
                  <a:gd name="T137" fmla="*/ 327 w 327"/>
                  <a:gd name="T138" fmla="*/ 227 h 22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327" h="227">
                    <a:moveTo>
                      <a:pt x="25" y="147"/>
                    </a:moveTo>
                    <a:lnTo>
                      <a:pt x="5" y="153"/>
                    </a:lnTo>
                    <a:lnTo>
                      <a:pt x="0" y="166"/>
                    </a:lnTo>
                    <a:lnTo>
                      <a:pt x="8" y="182"/>
                    </a:lnTo>
                    <a:lnTo>
                      <a:pt x="26" y="192"/>
                    </a:lnTo>
                    <a:lnTo>
                      <a:pt x="41" y="188"/>
                    </a:lnTo>
                    <a:lnTo>
                      <a:pt x="62" y="171"/>
                    </a:lnTo>
                    <a:lnTo>
                      <a:pt x="85" y="139"/>
                    </a:lnTo>
                    <a:lnTo>
                      <a:pt x="117" y="96"/>
                    </a:lnTo>
                    <a:lnTo>
                      <a:pt x="150" y="45"/>
                    </a:lnTo>
                    <a:lnTo>
                      <a:pt x="160" y="30"/>
                    </a:lnTo>
                    <a:lnTo>
                      <a:pt x="175" y="26"/>
                    </a:lnTo>
                    <a:lnTo>
                      <a:pt x="190" y="39"/>
                    </a:lnTo>
                    <a:lnTo>
                      <a:pt x="198" y="57"/>
                    </a:lnTo>
                    <a:lnTo>
                      <a:pt x="208" y="84"/>
                    </a:lnTo>
                    <a:lnTo>
                      <a:pt x="217" y="117"/>
                    </a:lnTo>
                    <a:lnTo>
                      <a:pt x="216" y="145"/>
                    </a:lnTo>
                    <a:lnTo>
                      <a:pt x="218" y="178"/>
                    </a:lnTo>
                    <a:lnTo>
                      <a:pt x="211" y="201"/>
                    </a:lnTo>
                    <a:lnTo>
                      <a:pt x="219" y="225"/>
                    </a:lnTo>
                    <a:lnTo>
                      <a:pt x="234" y="226"/>
                    </a:lnTo>
                    <a:lnTo>
                      <a:pt x="252" y="216"/>
                    </a:lnTo>
                    <a:lnTo>
                      <a:pt x="281" y="193"/>
                    </a:lnTo>
                    <a:lnTo>
                      <a:pt x="307" y="190"/>
                    </a:lnTo>
                    <a:lnTo>
                      <a:pt x="326" y="188"/>
                    </a:lnTo>
                    <a:lnTo>
                      <a:pt x="325" y="177"/>
                    </a:lnTo>
                    <a:lnTo>
                      <a:pt x="310" y="167"/>
                    </a:lnTo>
                    <a:lnTo>
                      <a:pt x="288" y="171"/>
                    </a:lnTo>
                    <a:lnTo>
                      <a:pt x="263" y="183"/>
                    </a:lnTo>
                    <a:lnTo>
                      <a:pt x="248" y="199"/>
                    </a:lnTo>
                    <a:lnTo>
                      <a:pt x="234" y="199"/>
                    </a:lnTo>
                    <a:lnTo>
                      <a:pt x="238" y="165"/>
                    </a:lnTo>
                    <a:lnTo>
                      <a:pt x="238" y="123"/>
                    </a:lnTo>
                    <a:lnTo>
                      <a:pt x="238" y="97"/>
                    </a:lnTo>
                    <a:lnTo>
                      <a:pt x="234" y="73"/>
                    </a:lnTo>
                    <a:lnTo>
                      <a:pt x="215" y="40"/>
                    </a:lnTo>
                    <a:lnTo>
                      <a:pt x="200" y="17"/>
                    </a:lnTo>
                    <a:lnTo>
                      <a:pt x="176" y="0"/>
                    </a:lnTo>
                    <a:lnTo>
                      <a:pt x="158" y="0"/>
                    </a:lnTo>
                    <a:lnTo>
                      <a:pt x="145" y="10"/>
                    </a:lnTo>
                    <a:lnTo>
                      <a:pt x="119" y="56"/>
                    </a:lnTo>
                    <a:lnTo>
                      <a:pt x="85" y="102"/>
                    </a:lnTo>
                    <a:lnTo>
                      <a:pt x="57" y="136"/>
                    </a:lnTo>
                    <a:lnTo>
                      <a:pt x="38" y="148"/>
                    </a:lnTo>
                    <a:lnTo>
                      <a:pt x="25" y="147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29" name="Freeform 58"/>
              <p:cNvSpPr>
                <a:spLocks/>
              </p:cNvSpPr>
              <p:nvPr/>
            </p:nvSpPr>
            <p:spPr bwMode="auto">
              <a:xfrm>
                <a:off x="1337" y="3077"/>
                <a:ext cx="167" cy="521"/>
              </a:xfrm>
              <a:custGeom>
                <a:avLst/>
                <a:gdLst>
                  <a:gd name="T0" fmla="*/ 141 w 167"/>
                  <a:gd name="T1" fmla="*/ 0 h 521"/>
                  <a:gd name="T2" fmla="*/ 105 w 167"/>
                  <a:gd name="T3" fmla="*/ 15 h 521"/>
                  <a:gd name="T4" fmla="*/ 69 w 167"/>
                  <a:gd name="T5" fmla="*/ 56 h 521"/>
                  <a:gd name="T6" fmla="*/ 20 w 167"/>
                  <a:gd name="T7" fmla="*/ 112 h 521"/>
                  <a:gd name="T8" fmla="*/ 0 w 167"/>
                  <a:gd name="T9" fmla="*/ 166 h 521"/>
                  <a:gd name="T10" fmla="*/ 8 w 167"/>
                  <a:gd name="T11" fmla="*/ 198 h 521"/>
                  <a:gd name="T12" fmla="*/ 60 w 167"/>
                  <a:gd name="T13" fmla="*/ 200 h 521"/>
                  <a:gd name="T14" fmla="*/ 77 w 167"/>
                  <a:gd name="T15" fmla="*/ 174 h 521"/>
                  <a:gd name="T16" fmla="*/ 85 w 167"/>
                  <a:gd name="T17" fmla="*/ 137 h 521"/>
                  <a:gd name="T18" fmla="*/ 92 w 167"/>
                  <a:gd name="T19" fmla="*/ 99 h 521"/>
                  <a:gd name="T20" fmla="*/ 102 w 167"/>
                  <a:gd name="T21" fmla="*/ 66 h 521"/>
                  <a:gd name="T22" fmla="*/ 122 w 167"/>
                  <a:gd name="T23" fmla="*/ 46 h 521"/>
                  <a:gd name="T24" fmla="*/ 130 w 167"/>
                  <a:gd name="T25" fmla="*/ 57 h 521"/>
                  <a:gd name="T26" fmla="*/ 124 w 167"/>
                  <a:gd name="T27" fmla="*/ 118 h 521"/>
                  <a:gd name="T28" fmla="*/ 107 w 167"/>
                  <a:gd name="T29" fmla="*/ 192 h 521"/>
                  <a:gd name="T30" fmla="*/ 94 w 167"/>
                  <a:gd name="T31" fmla="*/ 248 h 521"/>
                  <a:gd name="T32" fmla="*/ 67 w 167"/>
                  <a:gd name="T33" fmla="*/ 314 h 521"/>
                  <a:gd name="T34" fmla="*/ 45 w 167"/>
                  <a:gd name="T35" fmla="*/ 360 h 521"/>
                  <a:gd name="T36" fmla="*/ 22 w 167"/>
                  <a:gd name="T37" fmla="*/ 371 h 521"/>
                  <a:gd name="T38" fmla="*/ 19 w 167"/>
                  <a:gd name="T39" fmla="*/ 381 h 521"/>
                  <a:gd name="T40" fmla="*/ 57 w 167"/>
                  <a:gd name="T41" fmla="*/ 412 h 521"/>
                  <a:gd name="T42" fmla="*/ 118 w 167"/>
                  <a:gd name="T43" fmla="*/ 462 h 521"/>
                  <a:gd name="T44" fmla="*/ 144 w 167"/>
                  <a:gd name="T45" fmla="*/ 520 h 521"/>
                  <a:gd name="T46" fmla="*/ 158 w 167"/>
                  <a:gd name="T47" fmla="*/ 519 h 521"/>
                  <a:gd name="T48" fmla="*/ 157 w 167"/>
                  <a:gd name="T49" fmla="*/ 484 h 521"/>
                  <a:gd name="T50" fmla="*/ 141 w 167"/>
                  <a:gd name="T51" fmla="*/ 442 h 521"/>
                  <a:gd name="T52" fmla="*/ 109 w 167"/>
                  <a:gd name="T53" fmla="*/ 412 h 521"/>
                  <a:gd name="T54" fmla="*/ 89 w 167"/>
                  <a:gd name="T55" fmla="*/ 395 h 521"/>
                  <a:gd name="T56" fmla="*/ 83 w 167"/>
                  <a:gd name="T57" fmla="*/ 372 h 521"/>
                  <a:gd name="T58" fmla="*/ 92 w 167"/>
                  <a:gd name="T59" fmla="*/ 331 h 521"/>
                  <a:gd name="T60" fmla="*/ 115 w 167"/>
                  <a:gd name="T61" fmla="*/ 279 h 521"/>
                  <a:gd name="T62" fmla="*/ 144 w 167"/>
                  <a:gd name="T63" fmla="*/ 207 h 521"/>
                  <a:gd name="T64" fmla="*/ 155 w 167"/>
                  <a:gd name="T65" fmla="*/ 143 h 521"/>
                  <a:gd name="T66" fmla="*/ 166 w 167"/>
                  <a:gd name="T67" fmla="*/ 77 h 521"/>
                  <a:gd name="T68" fmla="*/ 163 w 167"/>
                  <a:gd name="T69" fmla="*/ 36 h 521"/>
                  <a:gd name="T70" fmla="*/ 155 w 167"/>
                  <a:gd name="T71" fmla="*/ 8 h 521"/>
                  <a:gd name="T72" fmla="*/ 141 w 167"/>
                  <a:gd name="T73" fmla="*/ 0 h 521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67"/>
                  <a:gd name="T112" fmla="*/ 0 h 521"/>
                  <a:gd name="T113" fmla="*/ 167 w 167"/>
                  <a:gd name="T114" fmla="*/ 521 h 521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67" h="521">
                    <a:moveTo>
                      <a:pt x="141" y="0"/>
                    </a:moveTo>
                    <a:lnTo>
                      <a:pt x="105" y="15"/>
                    </a:lnTo>
                    <a:lnTo>
                      <a:pt x="69" y="56"/>
                    </a:lnTo>
                    <a:lnTo>
                      <a:pt x="20" y="112"/>
                    </a:lnTo>
                    <a:lnTo>
                      <a:pt x="0" y="166"/>
                    </a:lnTo>
                    <a:lnTo>
                      <a:pt x="8" y="198"/>
                    </a:lnTo>
                    <a:lnTo>
                      <a:pt x="60" y="200"/>
                    </a:lnTo>
                    <a:lnTo>
                      <a:pt x="77" y="174"/>
                    </a:lnTo>
                    <a:lnTo>
                      <a:pt x="85" y="137"/>
                    </a:lnTo>
                    <a:lnTo>
                      <a:pt x="92" y="99"/>
                    </a:lnTo>
                    <a:lnTo>
                      <a:pt x="102" y="66"/>
                    </a:lnTo>
                    <a:lnTo>
                      <a:pt x="122" y="46"/>
                    </a:lnTo>
                    <a:lnTo>
                      <a:pt x="130" y="57"/>
                    </a:lnTo>
                    <a:lnTo>
                      <a:pt x="124" y="118"/>
                    </a:lnTo>
                    <a:lnTo>
                      <a:pt x="107" y="192"/>
                    </a:lnTo>
                    <a:lnTo>
                      <a:pt x="94" y="248"/>
                    </a:lnTo>
                    <a:lnTo>
                      <a:pt x="67" y="314"/>
                    </a:lnTo>
                    <a:lnTo>
                      <a:pt x="45" y="360"/>
                    </a:lnTo>
                    <a:lnTo>
                      <a:pt x="22" y="371"/>
                    </a:lnTo>
                    <a:lnTo>
                      <a:pt x="19" y="381"/>
                    </a:lnTo>
                    <a:lnTo>
                      <a:pt x="57" y="412"/>
                    </a:lnTo>
                    <a:lnTo>
                      <a:pt x="118" y="462"/>
                    </a:lnTo>
                    <a:lnTo>
                      <a:pt x="144" y="520"/>
                    </a:lnTo>
                    <a:lnTo>
                      <a:pt x="158" y="519"/>
                    </a:lnTo>
                    <a:lnTo>
                      <a:pt x="157" y="484"/>
                    </a:lnTo>
                    <a:lnTo>
                      <a:pt x="141" y="442"/>
                    </a:lnTo>
                    <a:lnTo>
                      <a:pt x="109" y="412"/>
                    </a:lnTo>
                    <a:lnTo>
                      <a:pt x="89" y="395"/>
                    </a:lnTo>
                    <a:lnTo>
                      <a:pt x="83" y="372"/>
                    </a:lnTo>
                    <a:lnTo>
                      <a:pt x="92" y="331"/>
                    </a:lnTo>
                    <a:lnTo>
                      <a:pt x="115" y="279"/>
                    </a:lnTo>
                    <a:lnTo>
                      <a:pt x="144" y="207"/>
                    </a:lnTo>
                    <a:lnTo>
                      <a:pt x="155" y="143"/>
                    </a:lnTo>
                    <a:lnTo>
                      <a:pt x="166" y="77"/>
                    </a:lnTo>
                    <a:lnTo>
                      <a:pt x="163" y="36"/>
                    </a:lnTo>
                    <a:lnTo>
                      <a:pt x="155" y="8"/>
                    </a:lnTo>
                    <a:lnTo>
                      <a:pt x="141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30" name="Freeform 59"/>
              <p:cNvSpPr>
                <a:spLocks/>
              </p:cNvSpPr>
              <p:nvPr/>
            </p:nvSpPr>
            <p:spPr bwMode="auto">
              <a:xfrm>
                <a:off x="1373" y="3100"/>
                <a:ext cx="352" cy="401"/>
              </a:xfrm>
              <a:custGeom>
                <a:avLst/>
                <a:gdLst>
                  <a:gd name="T0" fmla="*/ 156 w 352"/>
                  <a:gd name="T1" fmla="*/ 22 h 401"/>
                  <a:gd name="T2" fmla="*/ 130 w 352"/>
                  <a:gd name="T3" fmla="*/ 35 h 401"/>
                  <a:gd name="T4" fmla="*/ 93 w 352"/>
                  <a:gd name="T5" fmla="*/ 54 h 401"/>
                  <a:gd name="T6" fmla="*/ 60 w 352"/>
                  <a:gd name="T7" fmla="*/ 71 h 401"/>
                  <a:gd name="T8" fmla="*/ 10 w 352"/>
                  <a:gd name="T9" fmla="*/ 102 h 401"/>
                  <a:gd name="T10" fmla="*/ 0 w 352"/>
                  <a:gd name="T11" fmla="*/ 135 h 401"/>
                  <a:gd name="T12" fmla="*/ 11 w 352"/>
                  <a:gd name="T13" fmla="*/ 185 h 401"/>
                  <a:gd name="T14" fmla="*/ 50 w 352"/>
                  <a:gd name="T15" fmla="*/ 187 h 401"/>
                  <a:gd name="T16" fmla="*/ 76 w 352"/>
                  <a:gd name="T17" fmla="*/ 170 h 401"/>
                  <a:gd name="T18" fmla="*/ 102 w 352"/>
                  <a:gd name="T19" fmla="*/ 133 h 401"/>
                  <a:gd name="T20" fmla="*/ 123 w 352"/>
                  <a:gd name="T21" fmla="*/ 95 h 401"/>
                  <a:gd name="T22" fmla="*/ 145 w 352"/>
                  <a:gd name="T23" fmla="*/ 75 h 401"/>
                  <a:gd name="T24" fmla="*/ 167 w 352"/>
                  <a:gd name="T25" fmla="*/ 64 h 401"/>
                  <a:gd name="T26" fmla="*/ 191 w 352"/>
                  <a:gd name="T27" fmla="*/ 59 h 401"/>
                  <a:gd name="T28" fmla="*/ 205 w 352"/>
                  <a:gd name="T29" fmla="*/ 70 h 401"/>
                  <a:gd name="T30" fmla="*/ 209 w 352"/>
                  <a:gd name="T31" fmla="*/ 108 h 401"/>
                  <a:gd name="T32" fmla="*/ 206 w 352"/>
                  <a:gd name="T33" fmla="*/ 214 h 401"/>
                  <a:gd name="T34" fmla="*/ 196 w 352"/>
                  <a:gd name="T35" fmla="*/ 274 h 401"/>
                  <a:gd name="T36" fmla="*/ 184 w 352"/>
                  <a:gd name="T37" fmla="*/ 312 h 401"/>
                  <a:gd name="T38" fmla="*/ 181 w 352"/>
                  <a:gd name="T39" fmla="*/ 335 h 401"/>
                  <a:gd name="T40" fmla="*/ 185 w 352"/>
                  <a:gd name="T41" fmla="*/ 349 h 401"/>
                  <a:gd name="T42" fmla="*/ 208 w 352"/>
                  <a:gd name="T43" fmla="*/ 352 h 401"/>
                  <a:gd name="T44" fmla="*/ 251 w 352"/>
                  <a:gd name="T45" fmla="*/ 357 h 401"/>
                  <a:gd name="T46" fmla="*/ 304 w 352"/>
                  <a:gd name="T47" fmla="*/ 374 h 401"/>
                  <a:gd name="T48" fmla="*/ 328 w 352"/>
                  <a:gd name="T49" fmla="*/ 400 h 401"/>
                  <a:gd name="T50" fmla="*/ 347 w 352"/>
                  <a:gd name="T51" fmla="*/ 399 h 401"/>
                  <a:gd name="T52" fmla="*/ 351 w 352"/>
                  <a:gd name="T53" fmla="*/ 381 h 401"/>
                  <a:gd name="T54" fmla="*/ 332 w 352"/>
                  <a:gd name="T55" fmla="*/ 357 h 401"/>
                  <a:gd name="T56" fmla="*/ 298 w 352"/>
                  <a:gd name="T57" fmla="*/ 340 h 401"/>
                  <a:gd name="T58" fmla="*/ 260 w 352"/>
                  <a:gd name="T59" fmla="*/ 328 h 401"/>
                  <a:gd name="T60" fmla="*/ 225 w 352"/>
                  <a:gd name="T61" fmla="*/ 322 h 401"/>
                  <a:gd name="T62" fmla="*/ 217 w 352"/>
                  <a:gd name="T63" fmla="*/ 315 h 401"/>
                  <a:gd name="T64" fmla="*/ 224 w 352"/>
                  <a:gd name="T65" fmla="*/ 281 h 401"/>
                  <a:gd name="T66" fmla="*/ 237 w 352"/>
                  <a:gd name="T67" fmla="*/ 222 h 401"/>
                  <a:gd name="T68" fmla="*/ 242 w 352"/>
                  <a:gd name="T69" fmla="*/ 189 h 401"/>
                  <a:gd name="T70" fmla="*/ 246 w 352"/>
                  <a:gd name="T71" fmla="*/ 132 h 401"/>
                  <a:gd name="T72" fmla="*/ 243 w 352"/>
                  <a:gd name="T73" fmla="*/ 72 h 401"/>
                  <a:gd name="T74" fmla="*/ 237 w 352"/>
                  <a:gd name="T75" fmla="*/ 28 h 401"/>
                  <a:gd name="T76" fmla="*/ 226 w 352"/>
                  <a:gd name="T77" fmla="*/ 9 h 401"/>
                  <a:gd name="T78" fmla="*/ 212 w 352"/>
                  <a:gd name="T79" fmla="*/ 0 h 401"/>
                  <a:gd name="T80" fmla="*/ 193 w 352"/>
                  <a:gd name="T81" fmla="*/ 3 h 401"/>
                  <a:gd name="T82" fmla="*/ 180 w 352"/>
                  <a:gd name="T83" fmla="*/ 9 h 401"/>
                  <a:gd name="T84" fmla="*/ 156 w 352"/>
                  <a:gd name="T85" fmla="*/ 22 h 401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52"/>
                  <a:gd name="T130" fmla="*/ 0 h 401"/>
                  <a:gd name="T131" fmla="*/ 352 w 352"/>
                  <a:gd name="T132" fmla="*/ 401 h 401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52" h="401">
                    <a:moveTo>
                      <a:pt x="156" y="22"/>
                    </a:moveTo>
                    <a:lnTo>
                      <a:pt x="130" y="35"/>
                    </a:lnTo>
                    <a:lnTo>
                      <a:pt x="93" y="54"/>
                    </a:lnTo>
                    <a:lnTo>
                      <a:pt x="60" y="71"/>
                    </a:lnTo>
                    <a:lnTo>
                      <a:pt x="10" y="102"/>
                    </a:lnTo>
                    <a:lnTo>
                      <a:pt x="0" y="135"/>
                    </a:lnTo>
                    <a:lnTo>
                      <a:pt x="11" y="185"/>
                    </a:lnTo>
                    <a:lnTo>
                      <a:pt x="50" y="187"/>
                    </a:lnTo>
                    <a:lnTo>
                      <a:pt x="76" y="170"/>
                    </a:lnTo>
                    <a:lnTo>
                      <a:pt x="102" y="133"/>
                    </a:lnTo>
                    <a:lnTo>
                      <a:pt x="123" y="95"/>
                    </a:lnTo>
                    <a:lnTo>
                      <a:pt x="145" y="75"/>
                    </a:lnTo>
                    <a:lnTo>
                      <a:pt x="167" y="64"/>
                    </a:lnTo>
                    <a:lnTo>
                      <a:pt x="191" y="59"/>
                    </a:lnTo>
                    <a:lnTo>
                      <a:pt x="205" y="70"/>
                    </a:lnTo>
                    <a:lnTo>
                      <a:pt x="209" y="108"/>
                    </a:lnTo>
                    <a:lnTo>
                      <a:pt x="206" y="214"/>
                    </a:lnTo>
                    <a:lnTo>
                      <a:pt x="196" y="274"/>
                    </a:lnTo>
                    <a:lnTo>
                      <a:pt x="184" y="312"/>
                    </a:lnTo>
                    <a:lnTo>
                      <a:pt x="181" y="335"/>
                    </a:lnTo>
                    <a:lnTo>
                      <a:pt x="185" y="349"/>
                    </a:lnTo>
                    <a:lnTo>
                      <a:pt x="208" y="352"/>
                    </a:lnTo>
                    <a:lnTo>
                      <a:pt x="251" y="357"/>
                    </a:lnTo>
                    <a:lnTo>
                      <a:pt x="304" y="374"/>
                    </a:lnTo>
                    <a:lnTo>
                      <a:pt x="328" y="400"/>
                    </a:lnTo>
                    <a:lnTo>
                      <a:pt x="347" y="399"/>
                    </a:lnTo>
                    <a:lnTo>
                      <a:pt x="351" y="381"/>
                    </a:lnTo>
                    <a:lnTo>
                      <a:pt x="332" y="357"/>
                    </a:lnTo>
                    <a:lnTo>
                      <a:pt x="298" y="340"/>
                    </a:lnTo>
                    <a:lnTo>
                      <a:pt x="260" y="328"/>
                    </a:lnTo>
                    <a:lnTo>
                      <a:pt x="225" y="322"/>
                    </a:lnTo>
                    <a:lnTo>
                      <a:pt x="217" y="315"/>
                    </a:lnTo>
                    <a:lnTo>
                      <a:pt x="224" y="281"/>
                    </a:lnTo>
                    <a:lnTo>
                      <a:pt x="237" y="222"/>
                    </a:lnTo>
                    <a:lnTo>
                      <a:pt x="242" y="189"/>
                    </a:lnTo>
                    <a:lnTo>
                      <a:pt x="246" y="132"/>
                    </a:lnTo>
                    <a:lnTo>
                      <a:pt x="243" y="72"/>
                    </a:lnTo>
                    <a:lnTo>
                      <a:pt x="237" y="28"/>
                    </a:lnTo>
                    <a:lnTo>
                      <a:pt x="226" y="9"/>
                    </a:lnTo>
                    <a:lnTo>
                      <a:pt x="212" y="0"/>
                    </a:lnTo>
                    <a:lnTo>
                      <a:pt x="193" y="3"/>
                    </a:lnTo>
                    <a:lnTo>
                      <a:pt x="180" y="9"/>
                    </a:lnTo>
                    <a:lnTo>
                      <a:pt x="156" y="2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31" name="Freeform 60"/>
              <p:cNvSpPr>
                <a:spLocks/>
              </p:cNvSpPr>
              <p:nvPr/>
            </p:nvSpPr>
            <p:spPr bwMode="auto">
              <a:xfrm>
                <a:off x="1259" y="2841"/>
                <a:ext cx="208" cy="447"/>
              </a:xfrm>
              <a:custGeom>
                <a:avLst/>
                <a:gdLst>
                  <a:gd name="T0" fmla="*/ 191 w 209"/>
                  <a:gd name="T1" fmla="*/ 11 h 446"/>
                  <a:gd name="T2" fmla="*/ 168 w 209"/>
                  <a:gd name="T3" fmla="*/ 0 h 446"/>
                  <a:gd name="T4" fmla="*/ 130 w 209"/>
                  <a:gd name="T5" fmla="*/ 6 h 446"/>
                  <a:gd name="T6" fmla="*/ 97 w 209"/>
                  <a:gd name="T7" fmla="*/ 21 h 446"/>
                  <a:gd name="T8" fmla="*/ 64 w 209"/>
                  <a:gd name="T9" fmla="*/ 65 h 446"/>
                  <a:gd name="T10" fmla="*/ 30 w 209"/>
                  <a:gd name="T11" fmla="*/ 131 h 446"/>
                  <a:gd name="T12" fmla="*/ 9 w 209"/>
                  <a:gd name="T13" fmla="*/ 199 h 446"/>
                  <a:gd name="T14" fmla="*/ 0 w 209"/>
                  <a:gd name="T15" fmla="*/ 262 h 446"/>
                  <a:gd name="T16" fmla="*/ 8 w 209"/>
                  <a:gd name="T17" fmla="*/ 319 h 446"/>
                  <a:gd name="T18" fmla="*/ 26 w 209"/>
                  <a:gd name="T19" fmla="*/ 369 h 446"/>
                  <a:gd name="T20" fmla="*/ 47 w 209"/>
                  <a:gd name="T21" fmla="*/ 404 h 446"/>
                  <a:gd name="T22" fmla="*/ 70 w 209"/>
                  <a:gd name="T23" fmla="*/ 422 h 446"/>
                  <a:gd name="T24" fmla="*/ 115 w 209"/>
                  <a:gd name="T25" fmla="*/ 445 h 446"/>
                  <a:gd name="T26" fmla="*/ 146 w 209"/>
                  <a:gd name="T27" fmla="*/ 443 h 446"/>
                  <a:gd name="T28" fmla="*/ 182 w 209"/>
                  <a:gd name="T29" fmla="*/ 422 h 446"/>
                  <a:gd name="T30" fmla="*/ 208 w 209"/>
                  <a:gd name="T31" fmla="*/ 390 h 446"/>
                  <a:gd name="T32" fmla="*/ 199 w 209"/>
                  <a:gd name="T33" fmla="*/ 361 h 446"/>
                  <a:gd name="T34" fmla="*/ 183 w 209"/>
                  <a:gd name="T35" fmla="*/ 325 h 446"/>
                  <a:gd name="T36" fmla="*/ 156 w 209"/>
                  <a:gd name="T37" fmla="*/ 301 h 446"/>
                  <a:gd name="T38" fmla="*/ 138 w 209"/>
                  <a:gd name="T39" fmla="*/ 279 h 446"/>
                  <a:gd name="T40" fmla="*/ 127 w 209"/>
                  <a:gd name="T41" fmla="*/ 255 h 446"/>
                  <a:gd name="T42" fmla="*/ 125 w 209"/>
                  <a:gd name="T43" fmla="*/ 224 h 446"/>
                  <a:gd name="T44" fmla="*/ 132 w 209"/>
                  <a:gd name="T45" fmla="*/ 187 h 446"/>
                  <a:gd name="T46" fmla="*/ 149 w 209"/>
                  <a:gd name="T47" fmla="*/ 154 h 446"/>
                  <a:gd name="T48" fmla="*/ 178 w 209"/>
                  <a:gd name="T49" fmla="*/ 118 h 446"/>
                  <a:gd name="T50" fmla="*/ 199 w 209"/>
                  <a:gd name="T51" fmla="*/ 91 h 446"/>
                  <a:gd name="T52" fmla="*/ 208 w 209"/>
                  <a:gd name="T53" fmla="*/ 62 h 446"/>
                  <a:gd name="T54" fmla="*/ 207 w 209"/>
                  <a:gd name="T55" fmla="*/ 33 h 446"/>
                  <a:gd name="T56" fmla="*/ 191 w 209"/>
                  <a:gd name="T57" fmla="*/ 11 h 44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09"/>
                  <a:gd name="T88" fmla="*/ 0 h 446"/>
                  <a:gd name="T89" fmla="*/ 209 w 209"/>
                  <a:gd name="T90" fmla="*/ 446 h 44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09" h="446">
                    <a:moveTo>
                      <a:pt x="191" y="11"/>
                    </a:moveTo>
                    <a:lnTo>
                      <a:pt x="168" y="0"/>
                    </a:lnTo>
                    <a:lnTo>
                      <a:pt x="130" y="6"/>
                    </a:lnTo>
                    <a:lnTo>
                      <a:pt x="97" y="21"/>
                    </a:lnTo>
                    <a:lnTo>
                      <a:pt x="64" y="65"/>
                    </a:lnTo>
                    <a:lnTo>
                      <a:pt x="30" y="131"/>
                    </a:lnTo>
                    <a:lnTo>
                      <a:pt x="9" y="199"/>
                    </a:lnTo>
                    <a:lnTo>
                      <a:pt x="0" y="262"/>
                    </a:lnTo>
                    <a:lnTo>
                      <a:pt x="8" y="319"/>
                    </a:lnTo>
                    <a:lnTo>
                      <a:pt x="26" y="369"/>
                    </a:lnTo>
                    <a:lnTo>
                      <a:pt x="47" y="404"/>
                    </a:lnTo>
                    <a:lnTo>
                      <a:pt x="70" y="422"/>
                    </a:lnTo>
                    <a:lnTo>
                      <a:pt x="115" y="445"/>
                    </a:lnTo>
                    <a:lnTo>
                      <a:pt x="146" y="443"/>
                    </a:lnTo>
                    <a:lnTo>
                      <a:pt x="182" y="422"/>
                    </a:lnTo>
                    <a:lnTo>
                      <a:pt x="208" y="390"/>
                    </a:lnTo>
                    <a:lnTo>
                      <a:pt x="199" y="361"/>
                    </a:lnTo>
                    <a:lnTo>
                      <a:pt x="183" y="325"/>
                    </a:lnTo>
                    <a:lnTo>
                      <a:pt x="156" y="301"/>
                    </a:lnTo>
                    <a:lnTo>
                      <a:pt x="138" y="279"/>
                    </a:lnTo>
                    <a:lnTo>
                      <a:pt x="127" y="255"/>
                    </a:lnTo>
                    <a:lnTo>
                      <a:pt x="125" y="224"/>
                    </a:lnTo>
                    <a:lnTo>
                      <a:pt x="132" y="187"/>
                    </a:lnTo>
                    <a:lnTo>
                      <a:pt x="149" y="154"/>
                    </a:lnTo>
                    <a:lnTo>
                      <a:pt x="178" y="118"/>
                    </a:lnTo>
                    <a:lnTo>
                      <a:pt x="199" y="91"/>
                    </a:lnTo>
                    <a:lnTo>
                      <a:pt x="208" y="62"/>
                    </a:lnTo>
                    <a:lnTo>
                      <a:pt x="207" y="33"/>
                    </a:lnTo>
                    <a:lnTo>
                      <a:pt x="191" y="11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sp>
          <p:nvSpPr>
            <p:cNvPr id="18444" name="Freeform 62"/>
            <p:cNvSpPr>
              <a:spLocks/>
            </p:cNvSpPr>
            <p:nvPr/>
          </p:nvSpPr>
          <p:spPr bwMode="auto">
            <a:xfrm>
              <a:off x="27" y="2417"/>
              <a:ext cx="5702" cy="1314"/>
            </a:xfrm>
            <a:custGeom>
              <a:avLst/>
              <a:gdLst>
                <a:gd name="T0" fmla="*/ 9 w 5702"/>
                <a:gd name="T1" fmla="*/ 53 h 1314"/>
                <a:gd name="T2" fmla="*/ 19 w 5702"/>
                <a:gd name="T3" fmla="*/ 61 h 1314"/>
                <a:gd name="T4" fmla="*/ 9 w 5702"/>
                <a:gd name="T5" fmla="*/ 59 h 1314"/>
                <a:gd name="T6" fmla="*/ 19 w 5702"/>
                <a:gd name="T7" fmla="*/ 80 h 1314"/>
                <a:gd name="T8" fmla="*/ 37 w 5702"/>
                <a:gd name="T9" fmla="*/ 122 h 1314"/>
                <a:gd name="T10" fmla="*/ 129 w 5702"/>
                <a:gd name="T11" fmla="*/ 267 h 1314"/>
                <a:gd name="T12" fmla="*/ 156 w 5702"/>
                <a:gd name="T13" fmla="*/ 313 h 1314"/>
                <a:gd name="T14" fmla="*/ 174 w 5702"/>
                <a:gd name="T15" fmla="*/ 353 h 1314"/>
                <a:gd name="T16" fmla="*/ 220 w 5702"/>
                <a:gd name="T17" fmla="*/ 368 h 1314"/>
                <a:gd name="T18" fmla="*/ 303 w 5702"/>
                <a:gd name="T19" fmla="*/ 412 h 1314"/>
                <a:gd name="T20" fmla="*/ 440 w 5702"/>
                <a:gd name="T21" fmla="*/ 466 h 1314"/>
                <a:gd name="T22" fmla="*/ 550 w 5702"/>
                <a:gd name="T23" fmla="*/ 506 h 1314"/>
                <a:gd name="T24" fmla="*/ 624 w 5702"/>
                <a:gd name="T25" fmla="*/ 536 h 1314"/>
                <a:gd name="T26" fmla="*/ 770 w 5702"/>
                <a:gd name="T27" fmla="*/ 557 h 1314"/>
                <a:gd name="T28" fmla="*/ 880 w 5702"/>
                <a:gd name="T29" fmla="*/ 590 h 1314"/>
                <a:gd name="T30" fmla="*/ 1082 w 5702"/>
                <a:gd name="T31" fmla="*/ 618 h 1314"/>
                <a:gd name="T32" fmla="*/ 1283 w 5702"/>
                <a:gd name="T33" fmla="*/ 653 h 1314"/>
                <a:gd name="T34" fmla="*/ 1622 w 5702"/>
                <a:gd name="T35" fmla="*/ 676 h 1314"/>
                <a:gd name="T36" fmla="*/ 1989 w 5702"/>
                <a:gd name="T37" fmla="*/ 714 h 1314"/>
                <a:gd name="T38" fmla="*/ 2310 w 5702"/>
                <a:gd name="T39" fmla="*/ 731 h 1314"/>
                <a:gd name="T40" fmla="*/ 2997 w 5702"/>
                <a:gd name="T41" fmla="*/ 727 h 1314"/>
                <a:gd name="T42" fmla="*/ 3465 w 5702"/>
                <a:gd name="T43" fmla="*/ 712 h 1314"/>
                <a:gd name="T44" fmla="*/ 4005 w 5702"/>
                <a:gd name="T45" fmla="*/ 683 h 1314"/>
                <a:gd name="T46" fmla="*/ 4500 w 5702"/>
                <a:gd name="T47" fmla="*/ 622 h 1314"/>
                <a:gd name="T48" fmla="*/ 4674 w 5702"/>
                <a:gd name="T49" fmla="*/ 582 h 1314"/>
                <a:gd name="T50" fmla="*/ 4794 w 5702"/>
                <a:gd name="T51" fmla="*/ 548 h 1314"/>
                <a:gd name="T52" fmla="*/ 4885 w 5702"/>
                <a:gd name="T53" fmla="*/ 517 h 1314"/>
                <a:gd name="T54" fmla="*/ 5041 w 5702"/>
                <a:gd name="T55" fmla="*/ 492 h 1314"/>
                <a:gd name="T56" fmla="*/ 5169 w 5702"/>
                <a:gd name="T57" fmla="*/ 460 h 1314"/>
                <a:gd name="T58" fmla="*/ 5252 w 5702"/>
                <a:gd name="T59" fmla="*/ 435 h 1314"/>
                <a:gd name="T60" fmla="*/ 5307 w 5702"/>
                <a:gd name="T61" fmla="*/ 393 h 1314"/>
                <a:gd name="T62" fmla="*/ 5444 w 5702"/>
                <a:gd name="T63" fmla="*/ 334 h 1314"/>
                <a:gd name="T64" fmla="*/ 5472 w 5702"/>
                <a:gd name="T65" fmla="*/ 307 h 1314"/>
                <a:gd name="T66" fmla="*/ 5490 w 5702"/>
                <a:gd name="T67" fmla="*/ 300 h 1314"/>
                <a:gd name="T68" fmla="*/ 5527 w 5702"/>
                <a:gd name="T69" fmla="*/ 258 h 1314"/>
                <a:gd name="T70" fmla="*/ 5563 w 5702"/>
                <a:gd name="T71" fmla="*/ 214 h 1314"/>
                <a:gd name="T72" fmla="*/ 5664 w 5702"/>
                <a:gd name="T73" fmla="*/ 61 h 1314"/>
                <a:gd name="T74" fmla="*/ 5701 w 5702"/>
                <a:gd name="T75" fmla="*/ 55 h 1314"/>
                <a:gd name="T76" fmla="*/ 5673 w 5702"/>
                <a:gd name="T77" fmla="*/ 248 h 1314"/>
                <a:gd name="T78" fmla="*/ 5646 w 5702"/>
                <a:gd name="T79" fmla="*/ 397 h 1314"/>
                <a:gd name="T80" fmla="*/ 5600 w 5702"/>
                <a:gd name="T81" fmla="*/ 498 h 1314"/>
                <a:gd name="T82" fmla="*/ 5518 w 5702"/>
                <a:gd name="T83" fmla="*/ 756 h 1314"/>
                <a:gd name="T84" fmla="*/ 5426 w 5702"/>
                <a:gd name="T85" fmla="*/ 985 h 1314"/>
                <a:gd name="T86" fmla="*/ 5398 w 5702"/>
                <a:gd name="T87" fmla="*/ 1006 h 1314"/>
                <a:gd name="T88" fmla="*/ 5343 w 5702"/>
                <a:gd name="T89" fmla="*/ 1034 h 1314"/>
                <a:gd name="T90" fmla="*/ 5307 w 5702"/>
                <a:gd name="T91" fmla="*/ 1071 h 1314"/>
                <a:gd name="T92" fmla="*/ 5087 w 5702"/>
                <a:gd name="T93" fmla="*/ 1145 h 1314"/>
                <a:gd name="T94" fmla="*/ 4995 w 5702"/>
                <a:gd name="T95" fmla="*/ 1168 h 1314"/>
                <a:gd name="T96" fmla="*/ 4931 w 5702"/>
                <a:gd name="T97" fmla="*/ 1197 h 1314"/>
                <a:gd name="T98" fmla="*/ 4629 w 5702"/>
                <a:gd name="T99" fmla="*/ 1216 h 1314"/>
                <a:gd name="T100" fmla="*/ 4152 w 5702"/>
                <a:gd name="T101" fmla="*/ 1250 h 1314"/>
                <a:gd name="T102" fmla="*/ 3712 w 5702"/>
                <a:gd name="T103" fmla="*/ 1292 h 1314"/>
                <a:gd name="T104" fmla="*/ 2310 w 5702"/>
                <a:gd name="T105" fmla="*/ 1313 h 1314"/>
                <a:gd name="T106" fmla="*/ 1403 w 5702"/>
                <a:gd name="T107" fmla="*/ 1265 h 1314"/>
                <a:gd name="T108" fmla="*/ 816 w 5702"/>
                <a:gd name="T109" fmla="*/ 1221 h 1314"/>
                <a:gd name="T110" fmla="*/ 495 w 5702"/>
                <a:gd name="T111" fmla="*/ 1155 h 1314"/>
                <a:gd name="T112" fmla="*/ 413 w 5702"/>
                <a:gd name="T113" fmla="*/ 1063 h 1314"/>
                <a:gd name="T114" fmla="*/ 330 w 5702"/>
                <a:gd name="T115" fmla="*/ 1027 h 1314"/>
                <a:gd name="T116" fmla="*/ 275 w 5702"/>
                <a:gd name="T117" fmla="*/ 973 h 1314"/>
                <a:gd name="T118" fmla="*/ 211 w 5702"/>
                <a:gd name="T119" fmla="*/ 899 h 1314"/>
                <a:gd name="T120" fmla="*/ 129 w 5702"/>
                <a:gd name="T121" fmla="*/ 763 h 1314"/>
                <a:gd name="T122" fmla="*/ 74 w 5702"/>
                <a:gd name="T123" fmla="*/ 445 h 1314"/>
                <a:gd name="T124" fmla="*/ 19 w 5702"/>
                <a:gd name="T125" fmla="*/ 189 h 131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702"/>
                <a:gd name="T190" fmla="*/ 0 h 1314"/>
                <a:gd name="T191" fmla="*/ 5702 w 5702"/>
                <a:gd name="T192" fmla="*/ 1314 h 131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702" h="1314">
                  <a:moveTo>
                    <a:pt x="0" y="34"/>
                  </a:moveTo>
                  <a:lnTo>
                    <a:pt x="9" y="44"/>
                  </a:lnTo>
                  <a:lnTo>
                    <a:pt x="9" y="53"/>
                  </a:lnTo>
                  <a:lnTo>
                    <a:pt x="19" y="59"/>
                  </a:lnTo>
                  <a:lnTo>
                    <a:pt x="19" y="61"/>
                  </a:lnTo>
                  <a:lnTo>
                    <a:pt x="19" y="57"/>
                  </a:lnTo>
                  <a:lnTo>
                    <a:pt x="9" y="57"/>
                  </a:lnTo>
                  <a:lnTo>
                    <a:pt x="9" y="59"/>
                  </a:lnTo>
                  <a:lnTo>
                    <a:pt x="9" y="63"/>
                  </a:lnTo>
                  <a:lnTo>
                    <a:pt x="9" y="69"/>
                  </a:lnTo>
                  <a:lnTo>
                    <a:pt x="19" y="80"/>
                  </a:lnTo>
                  <a:lnTo>
                    <a:pt x="19" y="92"/>
                  </a:lnTo>
                  <a:lnTo>
                    <a:pt x="28" y="111"/>
                  </a:lnTo>
                  <a:lnTo>
                    <a:pt x="37" y="122"/>
                  </a:lnTo>
                  <a:lnTo>
                    <a:pt x="46" y="128"/>
                  </a:lnTo>
                  <a:lnTo>
                    <a:pt x="101" y="197"/>
                  </a:lnTo>
                  <a:lnTo>
                    <a:pt x="129" y="267"/>
                  </a:lnTo>
                  <a:lnTo>
                    <a:pt x="138" y="284"/>
                  </a:lnTo>
                  <a:lnTo>
                    <a:pt x="156" y="300"/>
                  </a:lnTo>
                  <a:lnTo>
                    <a:pt x="156" y="313"/>
                  </a:lnTo>
                  <a:lnTo>
                    <a:pt x="165" y="328"/>
                  </a:lnTo>
                  <a:lnTo>
                    <a:pt x="165" y="342"/>
                  </a:lnTo>
                  <a:lnTo>
                    <a:pt x="174" y="353"/>
                  </a:lnTo>
                  <a:lnTo>
                    <a:pt x="184" y="361"/>
                  </a:lnTo>
                  <a:lnTo>
                    <a:pt x="202" y="366"/>
                  </a:lnTo>
                  <a:lnTo>
                    <a:pt x="220" y="368"/>
                  </a:lnTo>
                  <a:lnTo>
                    <a:pt x="239" y="370"/>
                  </a:lnTo>
                  <a:lnTo>
                    <a:pt x="275" y="393"/>
                  </a:lnTo>
                  <a:lnTo>
                    <a:pt x="303" y="412"/>
                  </a:lnTo>
                  <a:lnTo>
                    <a:pt x="339" y="426"/>
                  </a:lnTo>
                  <a:lnTo>
                    <a:pt x="376" y="441"/>
                  </a:lnTo>
                  <a:lnTo>
                    <a:pt x="440" y="466"/>
                  </a:lnTo>
                  <a:lnTo>
                    <a:pt x="514" y="489"/>
                  </a:lnTo>
                  <a:lnTo>
                    <a:pt x="532" y="498"/>
                  </a:lnTo>
                  <a:lnTo>
                    <a:pt x="550" y="506"/>
                  </a:lnTo>
                  <a:lnTo>
                    <a:pt x="569" y="515"/>
                  </a:lnTo>
                  <a:lnTo>
                    <a:pt x="578" y="523"/>
                  </a:lnTo>
                  <a:lnTo>
                    <a:pt x="624" y="536"/>
                  </a:lnTo>
                  <a:lnTo>
                    <a:pt x="679" y="546"/>
                  </a:lnTo>
                  <a:lnTo>
                    <a:pt x="724" y="553"/>
                  </a:lnTo>
                  <a:lnTo>
                    <a:pt x="770" y="557"/>
                  </a:lnTo>
                  <a:lnTo>
                    <a:pt x="807" y="571"/>
                  </a:lnTo>
                  <a:lnTo>
                    <a:pt x="843" y="582"/>
                  </a:lnTo>
                  <a:lnTo>
                    <a:pt x="880" y="590"/>
                  </a:lnTo>
                  <a:lnTo>
                    <a:pt x="917" y="599"/>
                  </a:lnTo>
                  <a:lnTo>
                    <a:pt x="999" y="609"/>
                  </a:lnTo>
                  <a:lnTo>
                    <a:pt x="1082" y="618"/>
                  </a:lnTo>
                  <a:lnTo>
                    <a:pt x="1146" y="632"/>
                  </a:lnTo>
                  <a:lnTo>
                    <a:pt x="1219" y="645"/>
                  </a:lnTo>
                  <a:lnTo>
                    <a:pt x="1283" y="653"/>
                  </a:lnTo>
                  <a:lnTo>
                    <a:pt x="1357" y="660"/>
                  </a:lnTo>
                  <a:lnTo>
                    <a:pt x="1485" y="670"/>
                  </a:lnTo>
                  <a:lnTo>
                    <a:pt x="1622" y="676"/>
                  </a:lnTo>
                  <a:lnTo>
                    <a:pt x="1760" y="693"/>
                  </a:lnTo>
                  <a:lnTo>
                    <a:pt x="1897" y="704"/>
                  </a:lnTo>
                  <a:lnTo>
                    <a:pt x="1989" y="714"/>
                  </a:lnTo>
                  <a:lnTo>
                    <a:pt x="2090" y="723"/>
                  </a:lnTo>
                  <a:lnTo>
                    <a:pt x="2200" y="729"/>
                  </a:lnTo>
                  <a:lnTo>
                    <a:pt x="2310" y="731"/>
                  </a:lnTo>
                  <a:lnTo>
                    <a:pt x="2539" y="735"/>
                  </a:lnTo>
                  <a:lnTo>
                    <a:pt x="2768" y="733"/>
                  </a:lnTo>
                  <a:lnTo>
                    <a:pt x="2997" y="727"/>
                  </a:lnTo>
                  <a:lnTo>
                    <a:pt x="3199" y="721"/>
                  </a:lnTo>
                  <a:lnTo>
                    <a:pt x="3382" y="714"/>
                  </a:lnTo>
                  <a:lnTo>
                    <a:pt x="3465" y="712"/>
                  </a:lnTo>
                  <a:lnTo>
                    <a:pt x="3529" y="712"/>
                  </a:lnTo>
                  <a:lnTo>
                    <a:pt x="3767" y="700"/>
                  </a:lnTo>
                  <a:lnTo>
                    <a:pt x="4005" y="683"/>
                  </a:lnTo>
                  <a:lnTo>
                    <a:pt x="4244" y="662"/>
                  </a:lnTo>
                  <a:lnTo>
                    <a:pt x="4473" y="634"/>
                  </a:lnTo>
                  <a:lnTo>
                    <a:pt x="4500" y="622"/>
                  </a:lnTo>
                  <a:lnTo>
                    <a:pt x="4537" y="609"/>
                  </a:lnTo>
                  <a:lnTo>
                    <a:pt x="4610" y="592"/>
                  </a:lnTo>
                  <a:lnTo>
                    <a:pt x="4674" y="582"/>
                  </a:lnTo>
                  <a:lnTo>
                    <a:pt x="4748" y="574"/>
                  </a:lnTo>
                  <a:lnTo>
                    <a:pt x="4775" y="557"/>
                  </a:lnTo>
                  <a:lnTo>
                    <a:pt x="4794" y="548"/>
                  </a:lnTo>
                  <a:lnTo>
                    <a:pt x="4803" y="540"/>
                  </a:lnTo>
                  <a:lnTo>
                    <a:pt x="4839" y="527"/>
                  </a:lnTo>
                  <a:lnTo>
                    <a:pt x="4885" y="517"/>
                  </a:lnTo>
                  <a:lnTo>
                    <a:pt x="4922" y="508"/>
                  </a:lnTo>
                  <a:lnTo>
                    <a:pt x="4968" y="502"/>
                  </a:lnTo>
                  <a:lnTo>
                    <a:pt x="5041" y="492"/>
                  </a:lnTo>
                  <a:lnTo>
                    <a:pt x="5123" y="479"/>
                  </a:lnTo>
                  <a:lnTo>
                    <a:pt x="5142" y="468"/>
                  </a:lnTo>
                  <a:lnTo>
                    <a:pt x="5169" y="460"/>
                  </a:lnTo>
                  <a:lnTo>
                    <a:pt x="5197" y="450"/>
                  </a:lnTo>
                  <a:lnTo>
                    <a:pt x="5233" y="441"/>
                  </a:lnTo>
                  <a:lnTo>
                    <a:pt x="5252" y="435"/>
                  </a:lnTo>
                  <a:lnTo>
                    <a:pt x="5270" y="429"/>
                  </a:lnTo>
                  <a:lnTo>
                    <a:pt x="5288" y="410"/>
                  </a:lnTo>
                  <a:lnTo>
                    <a:pt x="5307" y="393"/>
                  </a:lnTo>
                  <a:lnTo>
                    <a:pt x="5343" y="368"/>
                  </a:lnTo>
                  <a:lnTo>
                    <a:pt x="5398" y="349"/>
                  </a:lnTo>
                  <a:lnTo>
                    <a:pt x="5444" y="334"/>
                  </a:lnTo>
                  <a:lnTo>
                    <a:pt x="5453" y="321"/>
                  </a:lnTo>
                  <a:lnTo>
                    <a:pt x="5463" y="309"/>
                  </a:lnTo>
                  <a:lnTo>
                    <a:pt x="5472" y="307"/>
                  </a:lnTo>
                  <a:lnTo>
                    <a:pt x="5481" y="305"/>
                  </a:lnTo>
                  <a:lnTo>
                    <a:pt x="5490" y="305"/>
                  </a:lnTo>
                  <a:lnTo>
                    <a:pt x="5490" y="300"/>
                  </a:lnTo>
                  <a:lnTo>
                    <a:pt x="5499" y="292"/>
                  </a:lnTo>
                  <a:lnTo>
                    <a:pt x="5508" y="284"/>
                  </a:lnTo>
                  <a:lnTo>
                    <a:pt x="5527" y="258"/>
                  </a:lnTo>
                  <a:lnTo>
                    <a:pt x="5545" y="235"/>
                  </a:lnTo>
                  <a:lnTo>
                    <a:pt x="5554" y="223"/>
                  </a:lnTo>
                  <a:lnTo>
                    <a:pt x="5563" y="214"/>
                  </a:lnTo>
                  <a:lnTo>
                    <a:pt x="5600" y="164"/>
                  </a:lnTo>
                  <a:lnTo>
                    <a:pt x="5637" y="113"/>
                  </a:lnTo>
                  <a:lnTo>
                    <a:pt x="5664" y="61"/>
                  </a:lnTo>
                  <a:lnTo>
                    <a:pt x="5683" y="32"/>
                  </a:lnTo>
                  <a:lnTo>
                    <a:pt x="5692" y="0"/>
                  </a:lnTo>
                  <a:lnTo>
                    <a:pt x="5701" y="55"/>
                  </a:lnTo>
                  <a:lnTo>
                    <a:pt x="5701" y="107"/>
                  </a:lnTo>
                  <a:lnTo>
                    <a:pt x="5673" y="214"/>
                  </a:lnTo>
                  <a:lnTo>
                    <a:pt x="5673" y="248"/>
                  </a:lnTo>
                  <a:lnTo>
                    <a:pt x="5664" y="284"/>
                  </a:lnTo>
                  <a:lnTo>
                    <a:pt x="5655" y="359"/>
                  </a:lnTo>
                  <a:lnTo>
                    <a:pt x="5646" y="397"/>
                  </a:lnTo>
                  <a:lnTo>
                    <a:pt x="5637" y="435"/>
                  </a:lnTo>
                  <a:lnTo>
                    <a:pt x="5618" y="468"/>
                  </a:lnTo>
                  <a:lnTo>
                    <a:pt x="5600" y="498"/>
                  </a:lnTo>
                  <a:lnTo>
                    <a:pt x="5573" y="588"/>
                  </a:lnTo>
                  <a:lnTo>
                    <a:pt x="5545" y="676"/>
                  </a:lnTo>
                  <a:lnTo>
                    <a:pt x="5518" y="756"/>
                  </a:lnTo>
                  <a:lnTo>
                    <a:pt x="5490" y="834"/>
                  </a:lnTo>
                  <a:lnTo>
                    <a:pt x="5463" y="910"/>
                  </a:lnTo>
                  <a:lnTo>
                    <a:pt x="5426" y="985"/>
                  </a:lnTo>
                  <a:lnTo>
                    <a:pt x="5426" y="994"/>
                  </a:lnTo>
                  <a:lnTo>
                    <a:pt x="5417" y="998"/>
                  </a:lnTo>
                  <a:lnTo>
                    <a:pt x="5398" y="1006"/>
                  </a:lnTo>
                  <a:lnTo>
                    <a:pt x="5371" y="1013"/>
                  </a:lnTo>
                  <a:lnTo>
                    <a:pt x="5353" y="1021"/>
                  </a:lnTo>
                  <a:lnTo>
                    <a:pt x="5343" y="1034"/>
                  </a:lnTo>
                  <a:lnTo>
                    <a:pt x="5334" y="1046"/>
                  </a:lnTo>
                  <a:lnTo>
                    <a:pt x="5316" y="1061"/>
                  </a:lnTo>
                  <a:lnTo>
                    <a:pt x="5307" y="1071"/>
                  </a:lnTo>
                  <a:lnTo>
                    <a:pt x="5243" y="1101"/>
                  </a:lnTo>
                  <a:lnTo>
                    <a:pt x="5160" y="1124"/>
                  </a:lnTo>
                  <a:lnTo>
                    <a:pt x="5087" y="1145"/>
                  </a:lnTo>
                  <a:lnTo>
                    <a:pt x="5013" y="1158"/>
                  </a:lnTo>
                  <a:lnTo>
                    <a:pt x="5004" y="1162"/>
                  </a:lnTo>
                  <a:lnTo>
                    <a:pt x="4995" y="1168"/>
                  </a:lnTo>
                  <a:lnTo>
                    <a:pt x="4968" y="1181"/>
                  </a:lnTo>
                  <a:lnTo>
                    <a:pt x="4940" y="1193"/>
                  </a:lnTo>
                  <a:lnTo>
                    <a:pt x="4931" y="1197"/>
                  </a:lnTo>
                  <a:lnTo>
                    <a:pt x="4922" y="1200"/>
                  </a:lnTo>
                  <a:lnTo>
                    <a:pt x="4775" y="1210"/>
                  </a:lnTo>
                  <a:lnTo>
                    <a:pt x="4629" y="1216"/>
                  </a:lnTo>
                  <a:lnTo>
                    <a:pt x="4473" y="1225"/>
                  </a:lnTo>
                  <a:lnTo>
                    <a:pt x="4326" y="1233"/>
                  </a:lnTo>
                  <a:lnTo>
                    <a:pt x="4152" y="1250"/>
                  </a:lnTo>
                  <a:lnTo>
                    <a:pt x="3978" y="1269"/>
                  </a:lnTo>
                  <a:lnTo>
                    <a:pt x="3804" y="1286"/>
                  </a:lnTo>
                  <a:lnTo>
                    <a:pt x="3712" y="1292"/>
                  </a:lnTo>
                  <a:lnTo>
                    <a:pt x="3620" y="1294"/>
                  </a:lnTo>
                  <a:lnTo>
                    <a:pt x="2970" y="1305"/>
                  </a:lnTo>
                  <a:lnTo>
                    <a:pt x="2310" y="1313"/>
                  </a:lnTo>
                  <a:lnTo>
                    <a:pt x="2007" y="1298"/>
                  </a:lnTo>
                  <a:lnTo>
                    <a:pt x="1705" y="1279"/>
                  </a:lnTo>
                  <a:lnTo>
                    <a:pt x="1403" y="1265"/>
                  </a:lnTo>
                  <a:lnTo>
                    <a:pt x="1100" y="1252"/>
                  </a:lnTo>
                  <a:lnTo>
                    <a:pt x="953" y="1237"/>
                  </a:lnTo>
                  <a:lnTo>
                    <a:pt x="816" y="1221"/>
                  </a:lnTo>
                  <a:lnTo>
                    <a:pt x="523" y="1183"/>
                  </a:lnTo>
                  <a:lnTo>
                    <a:pt x="504" y="1170"/>
                  </a:lnTo>
                  <a:lnTo>
                    <a:pt x="495" y="1155"/>
                  </a:lnTo>
                  <a:lnTo>
                    <a:pt x="468" y="1124"/>
                  </a:lnTo>
                  <a:lnTo>
                    <a:pt x="440" y="1092"/>
                  </a:lnTo>
                  <a:lnTo>
                    <a:pt x="413" y="1063"/>
                  </a:lnTo>
                  <a:lnTo>
                    <a:pt x="385" y="1048"/>
                  </a:lnTo>
                  <a:lnTo>
                    <a:pt x="358" y="1038"/>
                  </a:lnTo>
                  <a:lnTo>
                    <a:pt x="330" y="1027"/>
                  </a:lnTo>
                  <a:lnTo>
                    <a:pt x="303" y="1013"/>
                  </a:lnTo>
                  <a:lnTo>
                    <a:pt x="294" y="992"/>
                  </a:lnTo>
                  <a:lnTo>
                    <a:pt x="275" y="973"/>
                  </a:lnTo>
                  <a:lnTo>
                    <a:pt x="257" y="958"/>
                  </a:lnTo>
                  <a:lnTo>
                    <a:pt x="239" y="943"/>
                  </a:lnTo>
                  <a:lnTo>
                    <a:pt x="211" y="899"/>
                  </a:lnTo>
                  <a:lnTo>
                    <a:pt x="174" y="857"/>
                  </a:lnTo>
                  <a:lnTo>
                    <a:pt x="147" y="811"/>
                  </a:lnTo>
                  <a:lnTo>
                    <a:pt x="129" y="763"/>
                  </a:lnTo>
                  <a:lnTo>
                    <a:pt x="110" y="658"/>
                  </a:lnTo>
                  <a:lnTo>
                    <a:pt x="92" y="550"/>
                  </a:lnTo>
                  <a:lnTo>
                    <a:pt x="74" y="445"/>
                  </a:lnTo>
                  <a:lnTo>
                    <a:pt x="46" y="342"/>
                  </a:lnTo>
                  <a:lnTo>
                    <a:pt x="37" y="265"/>
                  </a:lnTo>
                  <a:lnTo>
                    <a:pt x="19" y="189"/>
                  </a:lnTo>
                  <a:lnTo>
                    <a:pt x="9" y="111"/>
                  </a:lnTo>
                  <a:lnTo>
                    <a:pt x="0" y="34"/>
                  </a:lnTo>
                </a:path>
              </a:pathLst>
            </a:custGeom>
            <a:solidFill>
              <a:srgbClr val="FFCC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grpSp>
          <p:nvGrpSpPr>
            <p:cNvPr id="27662" name="Group 72"/>
            <p:cNvGrpSpPr>
              <a:grpSpLocks/>
            </p:cNvGrpSpPr>
            <p:nvPr/>
          </p:nvGrpSpPr>
          <p:grpSpPr bwMode="auto">
            <a:xfrm>
              <a:off x="-106" y="2516"/>
              <a:ext cx="1536" cy="520"/>
              <a:chOff x="-106" y="2516"/>
              <a:chExt cx="1536" cy="520"/>
            </a:xfrm>
          </p:grpSpPr>
          <p:sp>
            <p:nvSpPr>
              <p:cNvPr id="18517" name="Freeform 63"/>
              <p:cNvSpPr>
                <a:spLocks/>
              </p:cNvSpPr>
              <p:nvPr/>
            </p:nvSpPr>
            <p:spPr bwMode="auto">
              <a:xfrm>
                <a:off x="222" y="2641"/>
                <a:ext cx="1214" cy="401"/>
              </a:xfrm>
              <a:custGeom>
                <a:avLst/>
                <a:gdLst>
                  <a:gd name="T0" fmla="*/ 17 w 1208"/>
                  <a:gd name="T1" fmla="*/ 1 h 395"/>
                  <a:gd name="T2" fmla="*/ 60 w 1208"/>
                  <a:gd name="T3" fmla="*/ 5 h 395"/>
                  <a:gd name="T4" fmla="*/ 85 w 1208"/>
                  <a:gd name="T5" fmla="*/ 10 h 395"/>
                  <a:gd name="T6" fmla="*/ 114 w 1208"/>
                  <a:gd name="T7" fmla="*/ 19 h 395"/>
                  <a:gd name="T8" fmla="*/ 178 w 1208"/>
                  <a:gd name="T9" fmla="*/ 42 h 395"/>
                  <a:gd name="T10" fmla="*/ 195 w 1208"/>
                  <a:gd name="T11" fmla="*/ 48 h 395"/>
                  <a:gd name="T12" fmla="*/ 205 w 1208"/>
                  <a:gd name="T13" fmla="*/ 52 h 395"/>
                  <a:gd name="T14" fmla="*/ 213 w 1208"/>
                  <a:gd name="T15" fmla="*/ 57 h 395"/>
                  <a:gd name="T16" fmla="*/ 222 w 1208"/>
                  <a:gd name="T17" fmla="*/ 64 h 395"/>
                  <a:gd name="T18" fmla="*/ 236 w 1208"/>
                  <a:gd name="T19" fmla="*/ 71 h 395"/>
                  <a:gd name="T20" fmla="*/ 251 w 1208"/>
                  <a:gd name="T21" fmla="*/ 75 h 395"/>
                  <a:gd name="T22" fmla="*/ 284 w 1208"/>
                  <a:gd name="T23" fmla="*/ 82 h 395"/>
                  <a:gd name="T24" fmla="*/ 300 w 1208"/>
                  <a:gd name="T25" fmla="*/ 84 h 395"/>
                  <a:gd name="T26" fmla="*/ 306 w 1208"/>
                  <a:gd name="T27" fmla="*/ 85 h 395"/>
                  <a:gd name="T28" fmla="*/ 329 w 1208"/>
                  <a:gd name="T29" fmla="*/ 99 h 395"/>
                  <a:gd name="T30" fmla="*/ 352 w 1208"/>
                  <a:gd name="T31" fmla="*/ 109 h 395"/>
                  <a:gd name="T32" fmla="*/ 400 w 1208"/>
                  <a:gd name="T33" fmla="*/ 124 h 395"/>
                  <a:gd name="T34" fmla="*/ 451 w 1208"/>
                  <a:gd name="T35" fmla="*/ 131 h 395"/>
                  <a:gd name="T36" fmla="*/ 503 w 1208"/>
                  <a:gd name="T37" fmla="*/ 136 h 395"/>
                  <a:gd name="T38" fmla="*/ 518 w 1208"/>
                  <a:gd name="T39" fmla="*/ 143 h 395"/>
                  <a:gd name="T40" fmla="*/ 534 w 1208"/>
                  <a:gd name="T41" fmla="*/ 150 h 395"/>
                  <a:gd name="T42" fmla="*/ 561 w 1208"/>
                  <a:gd name="T43" fmla="*/ 157 h 395"/>
                  <a:gd name="T44" fmla="*/ 615 w 1208"/>
                  <a:gd name="T45" fmla="*/ 165 h 395"/>
                  <a:gd name="T46" fmla="*/ 658 w 1208"/>
                  <a:gd name="T47" fmla="*/ 175 h 395"/>
                  <a:gd name="T48" fmla="*/ 689 w 1208"/>
                  <a:gd name="T49" fmla="*/ 185 h 395"/>
                  <a:gd name="T50" fmla="*/ 739 w 1208"/>
                  <a:gd name="T51" fmla="*/ 193 h 395"/>
                  <a:gd name="T52" fmla="*/ 778 w 1208"/>
                  <a:gd name="T53" fmla="*/ 200 h 395"/>
                  <a:gd name="T54" fmla="*/ 785 w 1208"/>
                  <a:gd name="T55" fmla="*/ 205 h 395"/>
                  <a:gd name="T56" fmla="*/ 789 w 1208"/>
                  <a:gd name="T57" fmla="*/ 207 h 395"/>
                  <a:gd name="T58" fmla="*/ 793 w 1208"/>
                  <a:gd name="T59" fmla="*/ 207 h 395"/>
                  <a:gd name="T60" fmla="*/ 809 w 1208"/>
                  <a:gd name="T61" fmla="*/ 208 h 395"/>
                  <a:gd name="T62" fmla="*/ 824 w 1208"/>
                  <a:gd name="T63" fmla="*/ 211 h 395"/>
                  <a:gd name="T64" fmla="*/ 882 w 1208"/>
                  <a:gd name="T65" fmla="*/ 226 h 395"/>
                  <a:gd name="T66" fmla="*/ 925 w 1208"/>
                  <a:gd name="T67" fmla="*/ 236 h 395"/>
                  <a:gd name="T68" fmla="*/ 948 w 1208"/>
                  <a:gd name="T69" fmla="*/ 248 h 395"/>
                  <a:gd name="T70" fmla="*/ 969 w 1208"/>
                  <a:gd name="T71" fmla="*/ 265 h 395"/>
                  <a:gd name="T72" fmla="*/ 988 w 1208"/>
                  <a:gd name="T73" fmla="*/ 276 h 395"/>
                  <a:gd name="T74" fmla="*/ 1000 w 1208"/>
                  <a:gd name="T75" fmla="*/ 279 h 395"/>
                  <a:gd name="T76" fmla="*/ 1008 w 1208"/>
                  <a:gd name="T77" fmla="*/ 281 h 395"/>
                  <a:gd name="T78" fmla="*/ 1016 w 1208"/>
                  <a:gd name="T79" fmla="*/ 286 h 395"/>
                  <a:gd name="T80" fmla="*/ 1039 w 1208"/>
                  <a:gd name="T81" fmla="*/ 306 h 395"/>
                  <a:gd name="T82" fmla="*/ 1072 w 1208"/>
                  <a:gd name="T83" fmla="*/ 337 h 395"/>
                  <a:gd name="T84" fmla="*/ 1101 w 1208"/>
                  <a:gd name="T85" fmla="*/ 359 h 395"/>
                  <a:gd name="T86" fmla="*/ 1126 w 1208"/>
                  <a:gd name="T87" fmla="*/ 370 h 395"/>
                  <a:gd name="T88" fmla="*/ 1155 w 1208"/>
                  <a:gd name="T89" fmla="*/ 377 h 395"/>
                  <a:gd name="T90" fmla="*/ 1195 w 1208"/>
                  <a:gd name="T91" fmla="*/ 385 h 395"/>
                  <a:gd name="T92" fmla="*/ 1203 w 1208"/>
                  <a:gd name="T93" fmla="*/ 391 h 395"/>
                  <a:gd name="T94" fmla="*/ 1207 w 1208"/>
                  <a:gd name="T95" fmla="*/ 394 h 39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208"/>
                  <a:gd name="T145" fmla="*/ 0 h 395"/>
                  <a:gd name="T146" fmla="*/ 1208 w 1208"/>
                  <a:gd name="T147" fmla="*/ 395 h 39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208" h="395">
                    <a:moveTo>
                      <a:pt x="0" y="0"/>
                    </a:moveTo>
                    <a:lnTo>
                      <a:pt x="17" y="1"/>
                    </a:lnTo>
                    <a:lnTo>
                      <a:pt x="33" y="2"/>
                    </a:lnTo>
                    <a:lnTo>
                      <a:pt x="60" y="5"/>
                    </a:lnTo>
                    <a:lnTo>
                      <a:pt x="74" y="7"/>
                    </a:lnTo>
                    <a:lnTo>
                      <a:pt x="85" y="10"/>
                    </a:lnTo>
                    <a:lnTo>
                      <a:pt x="99" y="14"/>
                    </a:lnTo>
                    <a:lnTo>
                      <a:pt x="114" y="19"/>
                    </a:lnTo>
                    <a:lnTo>
                      <a:pt x="147" y="30"/>
                    </a:lnTo>
                    <a:lnTo>
                      <a:pt x="178" y="42"/>
                    </a:lnTo>
                    <a:lnTo>
                      <a:pt x="186" y="45"/>
                    </a:lnTo>
                    <a:lnTo>
                      <a:pt x="195" y="48"/>
                    </a:lnTo>
                    <a:lnTo>
                      <a:pt x="203" y="51"/>
                    </a:lnTo>
                    <a:lnTo>
                      <a:pt x="205" y="52"/>
                    </a:lnTo>
                    <a:lnTo>
                      <a:pt x="213" y="57"/>
                    </a:lnTo>
                    <a:lnTo>
                      <a:pt x="217" y="61"/>
                    </a:lnTo>
                    <a:lnTo>
                      <a:pt x="222" y="64"/>
                    </a:lnTo>
                    <a:lnTo>
                      <a:pt x="226" y="66"/>
                    </a:lnTo>
                    <a:lnTo>
                      <a:pt x="236" y="71"/>
                    </a:lnTo>
                    <a:lnTo>
                      <a:pt x="242" y="73"/>
                    </a:lnTo>
                    <a:lnTo>
                      <a:pt x="251" y="75"/>
                    </a:lnTo>
                    <a:lnTo>
                      <a:pt x="267" y="78"/>
                    </a:lnTo>
                    <a:lnTo>
                      <a:pt x="284" y="82"/>
                    </a:lnTo>
                    <a:lnTo>
                      <a:pt x="294" y="83"/>
                    </a:lnTo>
                    <a:lnTo>
                      <a:pt x="300" y="84"/>
                    </a:lnTo>
                    <a:lnTo>
                      <a:pt x="304" y="85"/>
                    </a:lnTo>
                    <a:lnTo>
                      <a:pt x="306" y="85"/>
                    </a:lnTo>
                    <a:lnTo>
                      <a:pt x="317" y="92"/>
                    </a:lnTo>
                    <a:lnTo>
                      <a:pt x="329" y="99"/>
                    </a:lnTo>
                    <a:lnTo>
                      <a:pt x="340" y="104"/>
                    </a:lnTo>
                    <a:lnTo>
                      <a:pt x="352" y="109"/>
                    </a:lnTo>
                    <a:lnTo>
                      <a:pt x="375" y="118"/>
                    </a:lnTo>
                    <a:lnTo>
                      <a:pt x="400" y="124"/>
                    </a:lnTo>
                    <a:lnTo>
                      <a:pt x="426" y="128"/>
                    </a:lnTo>
                    <a:lnTo>
                      <a:pt x="451" y="131"/>
                    </a:lnTo>
                    <a:lnTo>
                      <a:pt x="476" y="134"/>
                    </a:lnTo>
                    <a:lnTo>
                      <a:pt x="503" y="136"/>
                    </a:lnTo>
                    <a:lnTo>
                      <a:pt x="511" y="140"/>
                    </a:lnTo>
                    <a:lnTo>
                      <a:pt x="518" y="143"/>
                    </a:lnTo>
                    <a:lnTo>
                      <a:pt x="526" y="147"/>
                    </a:lnTo>
                    <a:lnTo>
                      <a:pt x="534" y="150"/>
                    </a:lnTo>
                    <a:lnTo>
                      <a:pt x="547" y="154"/>
                    </a:lnTo>
                    <a:lnTo>
                      <a:pt x="561" y="157"/>
                    </a:lnTo>
                    <a:lnTo>
                      <a:pt x="588" y="161"/>
                    </a:lnTo>
                    <a:lnTo>
                      <a:pt x="615" y="165"/>
                    </a:lnTo>
                    <a:lnTo>
                      <a:pt x="642" y="169"/>
                    </a:lnTo>
                    <a:lnTo>
                      <a:pt x="658" y="175"/>
                    </a:lnTo>
                    <a:lnTo>
                      <a:pt x="673" y="180"/>
                    </a:lnTo>
                    <a:lnTo>
                      <a:pt x="689" y="185"/>
                    </a:lnTo>
                    <a:lnTo>
                      <a:pt x="706" y="188"/>
                    </a:lnTo>
                    <a:lnTo>
                      <a:pt x="739" y="193"/>
                    </a:lnTo>
                    <a:lnTo>
                      <a:pt x="772" y="197"/>
                    </a:lnTo>
                    <a:lnTo>
                      <a:pt x="778" y="200"/>
                    </a:lnTo>
                    <a:lnTo>
                      <a:pt x="781" y="203"/>
                    </a:lnTo>
                    <a:lnTo>
                      <a:pt x="785" y="205"/>
                    </a:lnTo>
                    <a:lnTo>
                      <a:pt x="787" y="205"/>
                    </a:lnTo>
                    <a:lnTo>
                      <a:pt x="789" y="207"/>
                    </a:lnTo>
                    <a:lnTo>
                      <a:pt x="791" y="207"/>
                    </a:lnTo>
                    <a:lnTo>
                      <a:pt x="793" y="207"/>
                    </a:lnTo>
                    <a:lnTo>
                      <a:pt x="799" y="207"/>
                    </a:lnTo>
                    <a:lnTo>
                      <a:pt x="809" y="208"/>
                    </a:lnTo>
                    <a:lnTo>
                      <a:pt x="814" y="209"/>
                    </a:lnTo>
                    <a:lnTo>
                      <a:pt x="824" y="211"/>
                    </a:lnTo>
                    <a:lnTo>
                      <a:pt x="853" y="219"/>
                    </a:lnTo>
                    <a:lnTo>
                      <a:pt x="882" y="226"/>
                    </a:lnTo>
                    <a:lnTo>
                      <a:pt x="911" y="233"/>
                    </a:lnTo>
                    <a:lnTo>
                      <a:pt x="925" y="236"/>
                    </a:lnTo>
                    <a:lnTo>
                      <a:pt x="938" y="239"/>
                    </a:lnTo>
                    <a:lnTo>
                      <a:pt x="948" y="248"/>
                    </a:lnTo>
                    <a:lnTo>
                      <a:pt x="959" y="258"/>
                    </a:lnTo>
                    <a:lnTo>
                      <a:pt x="969" y="265"/>
                    </a:lnTo>
                    <a:lnTo>
                      <a:pt x="981" y="272"/>
                    </a:lnTo>
                    <a:lnTo>
                      <a:pt x="988" y="276"/>
                    </a:lnTo>
                    <a:lnTo>
                      <a:pt x="996" y="277"/>
                    </a:lnTo>
                    <a:lnTo>
                      <a:pt x="1000" y="279"/>
                    </a:lnTo>
                    <a:lnTo>
                      <a:pt x="1004" y="280"/>
                    </a:lnTo>
                    <a:lnTo>
                      <a:pt x="1008" y="281"/>
                    </a:lnTo>
                    <a:lnTo>
                      <a:pt x="1012" y="283"/>
                    </a:lnTo>
                    <a:lnTo>
                      <a:pt x="1016" y="286"/>
                    </a:lnTo>
                    <a:lnTo>
                      <a:pt x="1021" y="291"/>
                    </a:lnTo>
                    <a:lnTo>
                      <a:pt x="1039" y="306"/>
                    </a:lnTo>
                    <a:lnTo>
                      <a:pt x="1054" y="322"/>
                    </a:lnTo>
                    <a:lnTo>
                      <a:pt x="1072" y="337"/>
                    </a:lnTo>
                    <a:lnTo>
                      <a:pt x="1089" y="352"/>
                    </a:lnTo>
                    <a:lnTo>
                      <a:pt x="1101" y="359"/>
                    </a:lnTo>
                    <a:lnTo>
                      <a:pt x="1112" y="365"/>
                    </a:lnTo>
                    <a:lnTo>
                      <a:pt x="1126" y="370"/>
                    </a:lnTo>
                    <a:lnTo>
                      <a:pt x="1139" y="374"/>
                    </a:lnTo>
                    <a:lnTo>
                      <a:pt x="1155" y="377"/>
                    </a:lnTo>
                    <a:lnTo>
                      <a:pt x="1168" y="380"/>
                    </a:lnTo>
                    <a:lnTo>
                      <a:pt x="1195" y="385"/>
                    </a:lnTo>
                    <a:lnTo>
                      <a:pt x="1199" y="387"/>
                    </a:lnTo>
                    <a:lnTo>
                      <a:pt x="1203" y="391"/>
                    </a:lnTo>
                    <a:lnTo>
                      <a:pt x="1205" y="393"/>
                    </a:lnTo>
                    <a:lnTo>
                      <a:pt x="1207" y="394"/>
                    </a:lnTo>
                  </a:path>
                </a:pathLst>
              </a:custGeom>
              <a:noFill/>
              <a:ln w="76200" cap="rnd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18" name="Freeform 64"/>
              <p:cNvSpPr>
                <a:spLocks/>
              </p:cNvSpPr>
              <p:nvPr/>
            </p:nvSpPr>
            <p:spPr bwMode="auto">
              <a:xfrm>
                <a:off x="-102" y="2510"/>
                <a:ext cx="368" cy="195"/>
              </a:xfrm>
              <a:custGeom>
                <a:avLst/>
                <a:gdLst>
                  <a:gd name="T0" fmla="*/ 360 w 371"/>
                  <a:gd name="T1" fmla="*/ 111 h 192"/>
                  <a:gd name="T2" fmla="*/ 358 w 371"/>
                  <a:gd name="T3" fmla="*/ 80 h 192"/>
                  <a:gd name="T4" fmla="*/ 356 w 371"/>
                  <a:gd name="T5" fmla="*/ 60 h 192"/>
                  <a:gd name="T6" fmla="*/ 354 w 371"/>
                  <a:gd name="T7" fmla="*/ 51 h 192"/>
                  <a:gd name="T8" fmla="*/ 351 w 371"/>
                  <a:gd name="T9" fmla="*/ 47 h 192"/>
                  <a:gd name="T10" fmla="*/ 345 w 371"/>
                  <a:gd name="T11" fmla="*/ 43 h 192"/>
                  <a:gd name="T12" fmla="*/ 328 w 371"/>
                  <a:gd name="T13" fmla="*/ 35 h 192"/>
                  <a:gd name="T14" fmla="*/ 307 w 371"/>
                  <a:gd name="T15" fmla="*/ 29 h 192"/>
                  <a:gd name="T16" fmla="*/ 289 w 371"/>
                  <a:gd name="T17" fmla="*/ 25 h 192"/>
                  <a:gd name="T18" fmla="*/ 283 w 371"/>
                  <a:gd name="T19" fmla="*/ 23 h 192"/>
                  <a:gd name="T20" fmla="*/ 231 w 371"/>
                  <a:gd name="T21" fmla="*/ 13 h 192"/>
                  <a:gd name="T22" fmla="*/ 179 w 371"/>
                  <a:gd name="T23" fmla="*/ 7 h 192"/>
                  <a:gd name="T24" fmla="*/ 127 w 371"/>
                  <a:gd name="T25" fmla="*/ 2 h 192"/>
                  <a:gd name="T26" fmla="*/ 74 w 371"/>
                  <a:gd name="T27" fmla="*/ 0 h 192"/>
                  <a:gd name="T28" fmla="*/ 62 w 371"/>
                  <a:gd name="T29" fmla="*/ 0 h 192"/>
                  <a:gd name="T30" fmla="*/ 45 w 371"/>
                  <a:gd name="T31" fmla="*/ 0 h 192"/>
                  <a:gd name="T32" fmla="*/ 33 w 371"/>
                  <a:gd name="T33" fmla="*/ 2 h 192"/>
                  <a:gd name="T34" fmla="*/ 26 w 371"/>
                  <a:gd name="T35" fmla="*/ 5 h 192"/>
                  <a:gd name="T36" fmla="*/ 20 w 371"/>
                  <a:gd name="T37" fmla="*/ 10 h 192"/>
                  <a:gd name="T38" fmla="*/ 13 w 371"/>
                  <a:gd name="T39" fmla="*/ 17 h 192"/>
                  <a:gd name="T40" fmla="*/ 7 w 371"/>
                  <a:gd name="T41" fmla="*/ 25 h 192"/>
                  <a:gd name="T42" fmla="*/ 6 w 371"/>
                  <a:gd name="T43" fmla="*/ 27 h 192"/>
                  <a:gd name="T44" fmla="*/ 5 w 371"/>
                  <a:gd name="T45" fmla="*/ 28 h 192"/>
                  <a:gd name="T46" fmla="*/ 3 w 371"/>
                  <a:gd name="T47" fmla="*/ 37 h 192"/>
                  <a:gd name="T48" fmla="*/ 1 w 371"/>
                  <a:gd name="T49" fmla="*/ 48 h 192"/>
                  <a:gd name="T50" fmla="*/ 0 w 371"/>
                  <a:gd name="T51" fmla="*/ 60 h 192"/>
                  <a:gd name="T52" fmla="*/ 0 w 371"/>
                  <a:gd name="T53" fmla="*/ 87 h 192"/>
                  <a:gd name="T54" fmla="*/ 2 w 371"/>
                  <a:gd name="T55" fmla="*/ 99 h 192"/>
                  <a:gd name="T56" fmla="*/ 6 w 371"/>
                  <a:gd name="T57" fmla="*/ 109 h 192"/>
                  <a:gd name="T58" fmla="*/ 10 w 371"/>
                  <a:gd name="T59" fmla="*/ 117 h 192"/>
                  <a:gd name="T60" fmla="*/ 17 w 371"/>
                  <a:gd name="T61" fmla="*/ 125 h 192"/>
                  <a:gd name="T62" fmla="*/ 23 w 371"/>
                  <a:gd name="T63" fmla="*/ 130 h 192"/>
                  <a:gd name="T64" fmla="*/ 27 w 371"/>
                  <a:gd name="T65" fmla="*/ 133 h 192"/>
                  <a:gd name="T66" fmla="*/ 31 w 371"/>
                  <a:gd name="T67" fmla="*/ 134 h 192"/>
                  <a:gd name="T68" fmla="*/ 39 w 371"/>
                  <a:gd name="T69" fmla="*/ 136 h 192"/>
                  <a:gd name="T70" fmla="*/ 45 w 371"/>
                  <a:gd name="T71" fmla="*/ 137 h 192"/>
                  <a:gd name="T72" fmla="*/ 51 w 371"/>
                  <a:gd name="T73" fmla="*/ 140 h 192"/>
                  <a:gd name="T74" fmla="*/ 78 w 371"/>
                  <a:gd name="T75" fmla="*/ 152 h 192"/>
                  <a:gd name="T76" fmla="*/ 106 w 371"/>
                  <a:gd name="T77" fmla="*/ 162 h 192"/>
                  <a:gd name="T78" fmla="*/ 136 w 371"/>
                  <a:gd name="T79" fmla="*/ 171 h 192"/>
                  <a:gd name="T80" fmla="*/ 169 w 371"/>
                  <a:gd name="T81" fmla="*/ 179 h 192"/>
                  <a:gd name="T82" fmla="*/ 178 w 371"/>
                  <a:gd name="T83" fmla="*/ 183 h 192"/>
                  <a:gd name="T84" fmla="*/ 189 w 371"/>
                  <a:gd name="T85" fmla="*/ 186 h 192"/>
                  <a:gd name="T86" fmla="*/ 213 w 371"/>
                  <a:gd name="T87" fmla="*/ 189 h 192"/>
                  <a:gd name="T88" fmla="*/ 253 w 371"/>
                  <a:gd name="T89" fmla="*/ 191 h 192"/>
                  <a:gd name="T90" fmla="*/ 280 w 371"/>
                  <a:gd name="T91" fmla="*/ 191 h 192"/>
                  <a:gd name="T92" fmla="*/ 301 w 371"/>
                  <a:gd name="T93" fmla="*/ 191 h 192"/>
                  <a:gd name="T94" fmla="*/ 315 w 371"/>
                  <a:gd name="T95" fmla="*/ 190 h 192"/>
                  <a:gd name="T96" fmla="*/ 329 w 371"/>
                  <a:gd name="T97" fmla="*/ 187 h 192"/>
                  <a:gd name="T98" fmla="*/ 338 w 371"/>
                  <a:gd name="T99" fmla="*/ 183 h 192"/>
                  <a:gd name="T100" fmla="*/ 346 w 371"/>
                  <a:gd name="T101" fmla="*/ 176 h 192"/>
                  <a:gd name="T102" fmla="*/ 354 w 371"/>
                  <a:gd name="T103" fmla="*/ 171 h 192"/>
                  <a:gd name="T104" fmla="*/ 356 w 371"/>
                  <a:gd name="T105" fmla="*/ 168 h 192"/>
                  <a:gd name="T106" fmla="*/ 358 w 371"/>
                  <a:gd name="T107" fmla="*/ 165 h 192"/>
                  <a:gd name="T108" fmla="*/ 365 w 371"/>
                  <a:gd name="T109" fmla="*/ 155 h 192"/>
                  <a:gd name="T110" fmla="*/ 369 w 371"/>
                  <a:gd name="T111" fmla="*/ 143 h 192"/>
                  <a:gd name="T112" fmla="*/ 370 w 371"/>
                  <a:gd name="T113" fmla="*/ 133 h 192"/>
                  <a:gd name="T114" fmla="*/ 369 w 371"/>
                  <a:gd name="T115" fmla="*/ 123 h 192"/>
                  <a:gd name="T116" fmla="*/ 369 w 371"/>
                  <a:gd name="T117" fmla="*/ 117 h 192"/>
                  <a:gd name="T118" fmla="*/ 368 w 371"/>
                  <a:gd name="T119" fmla="*/ 114 h 192"/>
                  <a:gd name="T120" fmla="*/ 367 w 371"/>
                  <a:gd name="T121" fmla="*/ 114 h 192"/>
                  <a:gd name="T122" fmla="*/ 365 w 371"/>
                  <a:gd name="T123" fmla="*/ 116 h 192"/>
                  <a:gd name="T124" fmla="*/ 363 w 371"/>
                  <a:gd name="T125" fmla="*/ 122 h 19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371"/>
                  <a:gd name="T190" fmla="*/ 0 h 192"/>
                  <a:gd name="T191" fmla="*/ 371 w 371"/>
                  <a:gd name="T192" fmla="*/ 192 h 192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371" h="192">
                    <a:moveTo>
                      <a:pt x="361" y="126"/>
                    </a:moveTo>
                    <a:lnTo>
                      <a:pt x="360" y="111"/>
                    </a:lnTo>
                    <a:lnTo>
                      <a:pt x="359" y="96"/>
                    </a:lnTo>
                    <a:lnTo>
                      <a:pt x="358" y="80"/>
                    </a:lnTo>
                    <a:lnTo>
                      <a:pt x="356" y="65"/>
                    </a:lnTo>
                    <a:lnTo>
                      <a:pt x="356" y="60"/>
                    </a:lnTo>
                    <a:lnTo>
                      <a:pt x="355" y="55"/>
                    </a:lnTo>
                    <a:lnTo>
                      <a:pt x="354" y="51"/>
                    </a:lnTo>
                    <a:lnTo>
                      <a:pt x="353" y="49"/>
                    </a:lnTo>
                    <a:lnTo>
                      <a:pt x="351" y="47"/>
                    </a:lnTo>
                    <a:lnTo>
                      <a:pt x="349" y="45"/>
                    </a:lnTo>
                    <a:lnTo>
                      <a:pt x="345" y="43"/>
                    </a:lnTo>
                    <a:lnTo>
                      <a:pt x="337" y="39"/>
                    </a:lnTo>
                    <a:lnTo>
                      <a:pt x="328" y="35"/>
                    </a:lnTo>
                    <a:lnTo>
                      <a:pt x="318" y="32"/>
                    </a:lnTo>
                    <a:lnTo>
                      <a:pt x="307" y="29"/>
                    </a:lnTo>
                    <a:lnTo>
                      <a:pt x="298" y="26"/>
                    </a:lnTo>
                    <a:lnTo>
                      <a:pt x="289" y="25"/>
                    </a:lnTo>
                    <a:lnTo>
                      <a:pt x="286" y="24"/>
                    </a:lnTo>
                    <a:lnTo>
                      <a:pt x="283" y="23"/>
                    </a:lnTo>
                    <a:lnTo>
                      <a:pt x="257" y="18"/>
                    </a:lnTo>
                    <a:lnTo>
                      <a:pt x="231" y="13"/>
                    </a:lnTo>
                    <a:lnTo>
                      <a:pt x="205" y="10"/>
                    </a:lnTo>
                    <a:lnTo>
                      <a:pt x="179" y="7"/>
                    </a:lnTo>
                    <a:lnTo>
                      <a:pt x="153" y="4"/>
                    </a:lnTo>
                    <a:lnTo>
                      <a:pt x="127" y="2"/>
                    </a:lnTo>
                    <a:lnTo>
                      <a:pt x="100" y="1"/>
                    </a:lnTo>
                    <a:lnTo>
                      <a:pt x="74" y="0"/>
                    </a:lnTo>
                    <a:lnTo>
                      <a:pt x="68" y="0"/>
                    </a:lnTo>
                    <a:lnTo>
                      <a:pt x="62" y="0"/>
                    </a:lnTo>
                    <a:lnTo>
                      <a:pt x="50" y="0"/>
                    </a:lnTo>
                    <a:lnTo>
                      <a:pt x="45" y="0"/>
                    </a:lnTo>
                    <a:lnTo>
                      <a:pt x="39" y="1"/>
                    </a:lnTo>
                    <a:lnTo>
                      <a:pt x="33" y="2"/>
                    </a:lnTo>
                    <a:lnTo>
                      <a:pt x="28" y="4"/>
                    </a:lnTo>
                    <a:lnTo>
                      <a:pt x="26" y="5"/>
                    </a:lnTo>
                    <a:lnTo>
                      <a:pt x="24" y="6"/>
                    </a:lnTo>
                    <a:lnTo>
                      <a:pt x="20" y="10"/>
                    </a:lnTo>
                    <a:lnTo>
                      <a:pt x="16" y="13"/>
                    </a:lnTo>
                    <a:lnTo>
                      <a:pt x="13" y="17"/>
                    </a:lnTo>
                    <a:lnTo>
                      <a:pt x="10" y="21"/>
                    </a:lnTo>
                    <a:lnTo>
                      <a:pt x="7" y="25"/>
                    </a:lnTo>
                    <a:lnTo>
                      <a:pt x="6" y="26"/>
                    </a:lnTo>
                    <a:lnTo>
                      <a:pt x="6" y="27"/>
                    </a:lnTo>
                    <a:lnTo>
                      <a:pt x="5" y="28"/>
                    </a:lnTo>
                    <a:lnTo>
                      <a:pt x="4" y="32"/>
                    </a:lnTo>
                    <a:lnTo>
                      <a:pt x="3" y="37"/>
                    </a:lnTo>
                    <a:lnTo>
                      <a:pt x="1" y="42"/>
                    </a:lnTo>
                    <a:lnTo>
                      <a:pt x="1" y="48"/>
                    </a:lnTo>
                    <a:lnTo>
                      <a:pt x="0" y="54"/>
                    </a:lnTo>
                    <a:lnTo>
                      <a:pt x="0" y="60"/>
                    </a:lnTo>
                    <a:lnTo>
                      <a:pt x="0" y="74"/>
                    </a:lnTo>
                    <a:lnTo>
                      <a:pt x="0" y="87"/>
                    </a:lnTo>
                    <a:lnTo>
                      <a:pt x="1" y="93"/>
                    </a:lnTo>
                    <a:lnTo>
                      <a:pt x="2" y="99"/>
                    </a:lnTo>
                    <a:lnTo>
                      <a:pt x="4" y="104"/>
                    </a:lnTo>
                    <a:lnTo>
                      <a:pt x="6" y="109"/>
                    </a:lnTo>
                    <a:lnTo>
                      <a:pt x="7" y="113"/>
                    </a:lnTo>
                    <a:lnTo>
                      <a:pt x="10" y="117"/>
                    </a:lnTo>
                    <a:lnTo>
                      <a:pt x="14" y="121"/>
                    </a:lnTo>
                    <a:lnTo>
                      <a:pt x="17" y="125"/>
                    </a:lnTo>
                    <a:lnTo>
                      <a:pt x="20" y="127"/>
                    </a:lnTo>
                    <a:lnTo>
                      <a:pt x="23" y="130"/>
                    </a:lnTo>
                    <a:lnTo>
                      <a:pt x="25" y="132"/>
                    </a:lnTo>
                    <a:lnTo>
                      <a:pt x="27" y="133"/>
                    </a:lnTo>
                    <a:lnTo>
                      <a:pt x="29" y="133"/>
                    </a:lnTo>
                    <a:lnTo>
                      <a:pt x="31" y="134"/>
                    </a:lnTo>
                    <a:lnTo>
                      <a:pt x="35" y="135"/>
                    </a:lnTo>
                    <a:lnTo>
                      <a:pt x="39" y="136"/>
                    </a:lnTo>
                    <a:lnTo>
                      <a:pt x="42" y="136"/>
                    </a:lnTo>
                    <a:lnTo>
                      <a:pt x="45" y="137"/>
                    </a:lnTo>
                    <a:lnTo>
                      <a:pt x="48" y="138"/>
                    </a:lnTo>
                    <a:lnTo>
                      <a:pt x="51" y="140"/>
                    </a:lnTo>
                    <a:lnTo>
                      <a:pt x="64" y="147"/>
                    </a:lnTo>
                    <a:lnTo>
                      <a:pt x="78" y="152"/>
                    </a:lnTo>
                    <a:lnTo>
                      <a:pt x="92" y="158"/>
                    </a:lnTo>
                    <a:lnTo>
                      <a:pt x="106" y="162"/>
                    </a:lnTo>
                    <a:lnTo>
                      <a:pt x="121" y="166"/>
                    </a:lnTo>
                    <a:lnTo>
                      <a:pt x="136" y="171"/>
                    </a:lnTo>
                    <a:lnTo>
                      <a:pt x="165" y="178"/>
                    </a:lnTo>
                    <a:lnTo>
                      <a:pt x="169" y="179"/>
                    </a:lnTo>
                    <a:lnTo>
                      <a:pt x="172" y="180"/>
                    </a:lnTo>
                    <a:lnTo>
                      <a:pt x="178" y="183"/>
                    </a:lnTo>
                    <a:lnTo>
                      <a:pt x="185" y="186"/>
                    </a:lnTo>
                    <a:lnTo>
                      <a:pt x="189" y="186"/>
                    </a:lnTo>
                    <a:lnTo>
                      <a:pt x="192" y="187"/>
                    </a:lnTo>
                    <a:lnTo>
                      <a:pt x="213" y="189"/>
                    </a:lnTo>
                    <a:lnTo>
                      <a:pt x="233" y="190"/>
                    </a:lnTo>
                    <a:lnTo>
                      <a:pt x="253" y="191"/>
                    </a:lnTo>
                    <a:lnTo>
                      <a:pt x="274" y="191"/>
                    </a:lnTo>
                    <a:lnTo>
                      <a:pt x="280" y="191"/>
                    </a:lnTo>
                    <a:lnTo>
                      <a:pt x="288" y="191"/>
                    </a:lnTo>
                    <a:lnTo>
                      <a:pt x="301" y="191"/>
                    </a:lnTo>
                    <a:lnTo>
                      <a:pt x="309" y="190"/>
                    </a:lnTo>
                    <a:lnTo>
                      <a:pt x="315" y="190"/>
                    </a:lnTo>
                    <a:lnTo>
                      <a:pt x="322" y="189"/>
                    </a:lnTo>
                    <a:lnTo>
                      <a:pt x="329" y="187"/>
                    </a:lnTo>
                    <a:lnTo>
                      <a:pt x="333" y="186"/>
                    </a:lnTo>
                    <a:lnTo>
                      <a:pt x="338" y="183"/>
                    </a:lnTo>
                    <a:lnTo>
                      <a:pt x="342" y="180"/>
                    </a:lnTo>
                    <a:lnTo>
                      <a:pt x="346" y="176"/>
                    </a:lnTo>
                    <a:lnTo>
                      <a:pt x="351" y="173"/>
                    </a:lnTo>
                    <a:lnTo>
                      <a:pt x="354" y="171"/>
                    </a:lnTo>
                    <a:lnTo>
                      <a:pt x="355" y="169"/>
                    </a:lnTo>
                    <a:lnTo>
                      <a:pt x="356" y="168"/>
                    </a:lnTo>
                    <a:lnTo>
                      <a:pt x="358" y="165"/>
                    </a:lnTo>
                    <a:lnTo>
                      <a:pt x="360" y="162"/>
                    </a:lnTo>
                    <a:lnTo>
                      <a:pt x="365" y="155"/>
                    </a:lnTo>
                    <a:lnTo>
                      <a:pt x="369" y="147"/>
                    </a:lnTo>
                    <a:lnTo>
                      <a:pt x="369" y="143"/>
                    </a:lnTo>
                    <a:lnTo>
                      <a:pt x="370" y="140"/>
                    </a:lnTo>
                    <a:lnTo>
                      <a:pt x="370" y="133"/>
                    </a:lnTo>
                    <a:lnTo>
                      <a:pt x="370" y="128"/>
                    </a:lnTo>
                    <a:lnTo>
                      <a:pt x="369" y="123"/>
                    </a:lnTo>
                    <a:lnTo>
                      <a:pt x="369" y="120"/>
                    </a:lnTo>
                    <a:lnTo>
                      <a:pt x="369" y="117"/>
                    </a:lnTo>
                    <a:lnTo>
                      <a:pt x="369" y="115"/>
                    </a:lnTo>
                    <a:lnTo>
                      <a:pt x="368" y="114"/>
                    </a:lnTo>
                    <a:lnTo>
                      <a:pt x="367" y="114"/>
                    </a:lnTo>
                    <a:lnTo>
                      <a:pt x="366" y="115"/>
                    </a:lnTo>
                    <a:lnTo>
                      <a:pt x="365" y="116"/>
                    </a:lnTo>
                    <a:lnTo>
                      <a:pt x="364" y="117"/>
                    </a:lnTo>
                    <a:lnTo>
                      <a:pt x="363" y="122"/>
                    </a:lnTo>
                    <a:lnTo>
                      <a:pt x="361" y="126"/>
                    </a:lnTo>
                  </a:path>
                </a:pathLst>
              </a:custGeom>
              <a:solidFill>
                <a:srgbClr val="996633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19" name="Freeform 65"/>
              <p:cNvSpPr>
                <a:spLocks/>
              </p:cNvSpPr>
              <p:nvPr/>
            </p:nvSpPr>
            <p:spPr bwMode="auto">
              <a:xfrm>
                <a:off x="-70" y="2711"/>
                <a:ext cx="32" cy="67"/>
              </a:xfrm>
              <a:custGeom>
                <a:avLst/>
                <a:gdLst>
                  <a:gd name="T0" fmla="*/ 21 w 32"/>
                  <a:gd name="T1" fmla="*/ 3 h 67"/>
                  <a:gd name="T2" fmla="*/ 17 w 32"/>
                  <a:gd name="T3" fmla="*/ 6 h 67"/>
                  <a:gd name="T4" fmla="*/ 13 w 32"/>
                  <a:gd name="T5" fmla="*/ 9 h 67"/>
                  <a:gd name="T6" fmla="*/ 11 w 32"/>
                  <a:gd name="T7" fmla="*/ 12 h 67"/>
                  <a:gd name="T8" fmla="*/ 10 w 32"/>
                  <a:gd name="T9" fmla="*/ 14 h 67"/>
                  <a:gd name="T10" fmla="*/ 8 w 32"/>
                  <a:gd name="T11" fmla="*/ 17 h 67"/>
                  <a:gd name="T12" fmla="*/ 6 w 32"/>
                  <a:gd name="T13" fmla="*/ 23 h 67"/>
                  <a:gd name="T14" fmla="*/ 4 w 32"/>
                  <a:gd name="T15" fmla="*/ 32 h 67"/>
                  <a:gd name="T16" fmla="*/ 3 w 32"/>
                  <a:gd name="T17" fmla="*/ 38 h 67"/>
                  <a:gd name="T18" fmla="*/ 2 w 32"/>
                  <a:gd name="T19" fmla="*/ 43 h 67"/>
                  <a:gd name="T20" fmla="*/ 1 w 32"/>
                  <a:gd name="T21" fmla="*/ 48 h 67"/>
                  <a:gd name="T22" fmla="*/ 0 w 32"/>
                  <a:gd name="T23" fmla="*/ 50 h 67"/>
                  <a:gd name="T24" fmla="*/ 0 w 32"/>
                  <a:gd name="T25" fmla="*/ 51 h 67"/>
                  <a:gd name="T26" fmla="*/ 0 w 32"/>
                  <a:gd name="T27" fmla="*/ 52 h 67"/>
                  <a:gd name="T28" fmla="*/ 0 w 32"/>
                  <a:gd name="T29" fmla="*/ 53 h 67"/>
                  <a:gd name="T30" fmla="*/ 1 w 32"/>
                  <a:gd name="T31" fmla="*/ 55 h 67"/>
                  <a:gd name="T32" fmla="*/ 1 w 32"/>
                  <a:gd name="T33" fmla="*/ 58 h 67"/>
                  <a:gd name="T34" fmla="*/ 2 w 32"/>
                  <a:gd name="T35" fmla="*/ 61 h 67"/>
                  <a:gd name="T36" fmla="*/ 2 w 32"/>
                  <a:gd name="T37" fmla="*/ 63 h 67"/>
                  <a:gd name="T38" fmla="*/ 3 w 32"/>
                  <a:gd name="T39" fmla="*/ 65 h 67"/>
                  <a:gd name="T40" fmla="*/ 4 w 32"/>
                  <a:gd name="T41" fmla="*/ 66 h 67"/>
                  <a:gd name="T42" fmla="*/ 7 w 32"/>
                  <a:gd name="T43" fmla="*/ 66 h 67"/>
                  <a:gd name="T44" fmla="*/ 10 w 32"/>
                  <a:gd name="T45" fmla="*/ 66 h 67"/>
                  <a:gd name="T46" fmla="*/ 12 w 32"/>
                  <a:gd name="T47" fmla="*/ 65 h 67"/>
                  <a:gd name="T48" fmla="*/ 14 w 32"/>
                  <a:gd name="T49" fmla="*/ 64 h 67"/>
                  <a:gd name="T50" fmla="*/ 16 w 32"/>
                  <a:gd name="T51" fmla="*/ 61 h 67"/>
                  <a:gd name="T52" fmla="*/ 18 w 32"/>
                  <a:gd name="T53" fmla="*/ 58 h 67"/>
                  <a:gd name="T54" fmla="*/ 19 w 32"/>
                  <a:gd name="T55" fmla="*/ 55 h 67"/>
                  <a:gd name="T56" fmla="*/ 20 w 32"/>
                  <a:gd name="T57" fmla="*/ 52 h 67"/>
                  <a:gd name="T58" fmla="*/ 21 w 32"/>
                  <a:gd name="T59" fmla="*/ 46 h 67"/>
                  <a:gd name="T60" fmla="*/ 22 w 32"/>
                  <a:gd name="T61" fmla="*/ 39 h 67"/>
                  <a:gd name="T62" fmla="*/ 23 w 32"/>
                  <a:gd name="T63" fmla="*/ 34 h 67"/>
                  <a:gd name="T64" fmla="*/ 23 w 32"/>
                  <a:gd name="T65" fmla="*/ 32 h 67"/>
                  <a:gd name="T66" fmla="*/ 23 w 32"/>
                  <a:gd name="T67" fmla="*/ 30 h 67"/>
                  <a:gd name="T68" fmla="*/ 23 w 32"/>
                  <a:gd name="T69" fmla="*/ 29 h 67"/>
                  <a:gd name="T70" fmla="*/ 23 w 32"/>
                  <a:gd name="T71" fmla="*/ 29 h 67"/>
                  <a:gd name="T72" fmla="*/ 23 w 32"/>
                  <a:gd name="T73" fmla="*/ 27 h 67"/>
                  <a:gd name="T74" fmla="*/ 24 w 32"/>
                  <a:gd name="T75" fmla="*/ 24 h 67"/>
                  <a:gd name="T76" fmla="*/ 26 w 32"/>
                  <a:gd name="T77" fmla="*/ 20 h 67"/>
                  <a:gd name="T78" fmla="*/ 27 w 32"/>
                  <a:gd name="T79" fmla="*/ 15 h 67"/>
                  <a:gd name="T80" fmla="*/ 29 w 32"/>
                  <a:gd name="T81" fmla="*/ 10 h 67"/>
                  <a:gd name="T82" fmla="*/ 30 w 32"/>
                  <a:gd name="T83" fmla="*/ 5 h 67"/>
                  <a:gd name="T84" fmla="*/ 31 w 32"/>
                  <a:gd name="T85" fmla="*/ 2 h 67"/>
                  <a:gd name="T86" fmla="*/ 31 w 32"/>
                  <a:gd name="T87" fmla="*/ 1 h 67"/>
                  <a:gd name="T88" fmla="*/ 31 w 32"/>
                  <a:gd name="T89" fmla="*/ 1 h 67"/>
                  <a:gd name="T90" fmla="*/ 30 w 32"/>
                  <a:gd name="T91" fmla="*/ 0 h 67"/>
                  <a:gd name="T92" fmla="*/ 30 w 32"/>
                  <a:gd name="T93" fmla="*/ 0 h 67"/>
                  <a:gd name="T94" fmla="*/ 28 w 32"/>
                  <a:gd name="T95" fmla="*/ 0 h 67"/>
                  <a:gd name="T96" fmla="*/ 25 w 32"/>
                  <a:gd name="T97" fmla="*/ 1 h 67"/>
                  <a:gd name="T98" fmla="*/ 23 w 32"/>
                  <a:gd name="T99" fmla="*/ 1 h 67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2"/>
                  <a:gd name="T151" fmla="*/ 0 h 67"/>
                  <a:gd name="T152" fmla="*/ 32 w 32"/>
                  <a:gd name="T153" fmla="*/ 67 h 67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2" h="67">
                    <a:moveTo>
                      <a:pt x="23" y="1"/>
                    </a:moveTo>
                    <a:lnTo>
                      <a:pt x="21" y="3"/>
                    </a:lnTo>
                    <a:lnTo>
                      <a:pt x="19" y="5"/>
                    </a:lnTo>
                    <a:lnTo>
                      <a:pt x="17" y="6"/>
                    </a:lnTo>
                    <a:lnTo>
                      <a:pt x="15" y="8"/>
                    </a:lnTo>
                    <a:lnTo>
                      <a:pt x="13" y="9"/>
                    </a:lnTo>
                    <a:lnTo>
                      <a:pt x="12" y="11"/>
                    </a:lnTo>
                    <a:lnTo>
                      <a:pt x="11" y="12"/>
                    </a:lnTo>
                    <a:lnTo>
                      <a:pt x="10" y="13"/>
                    </a:lnTo>
                    <a:lnTo>
                      <a:pt x="10" y="14"/>
                    </a:lnTo>
                    <a:lnTo>
                      <a:pt x="9" y="15"/>
                    </a:lnTo>
                    <a:lnTo>
                      <a:pt x="8" y="17"/>
                    </a:lnTo>
                    <a:lnTo>
                      <a:pt x="7" y="20"/>
                    </a:lnTo>
                    <a:lnTo>
                      <a:pt x="6" y="23"/>
                    </a:lnTo>
                    <a:lnTo>
                      <a:pt x="5" y="25"/>
                    </a:lnTo>
                    <a:lnTo>
                      <a:pt x="4" y="32"/>
                    </a:lnTo>
                    <a:lnTo>
                      <a:pt x="3" y="35"/>
                    </a:lnTo>
                    <a:lnTo>
                      <a:pt x="3" y="38"/>
                    </a:lnTo>
                    <a:lnTo>
                      <a:pt x="2" y="41"/>
                    </a:lnTo>
                    <a:lnTo>
                      <a:pt x="2" y="43"/>
                    </a:lnTo>
                    <a:lnTo>
                      <a:pt x="1" y="46"/>
                    </a:lnTo>
                    <a:lnTo>
                      <a:pt x="1" y="48"/>
                    </a:lnTo>
                    <a:lnTo>
                      <a:pt x="0" y="50"/>
                    </a:lnTo>
                    <a:lnTo>
                      <a:pt x="0" y="51"/>
                    </a:lnTo>
                    <a:lnTo>
                      <a:pt x="0" y="52"/>
                    </a:lnTo>
                    <a:lnTo>
                      <a:pt x="0" y="53"/>
                    </a:lnTo>
                    <a:lnTo>
                      <a:pt x="1" y="54"/>
                    </a:lnTo>
                    <a:lnTo>
                      <a:pt x="1" y="55"/>
                    </a:lnTo>
                    <a:lnTo>
                      <a:pt x="1" y="56"/>
                    </a:lnTo>
                    <a:lnTo>
                      <a:pt x="1" y="58"/>
                    </a:lnTo>
                    <a:lnTo>
                      <a:pt x="1" y="61"/>
                    </a:lnTo>
                    <a:lnTo>
                      <a:pt x="2" y="61"/>
                    </a:lnTo>
                    <a:lnTo>
                      <a:pt x="2" y="62"/>
                    </a:lnTo>
                    <a:lnTo>
                      <a:pt x="2" y="63"/>
                    </a:lnTo>
                    <a:lnTo>
                      <a:pt x="2" y="64"/>
                    </a:lnTo>
                    <a:lnTo>
                      <a:pt x="3" y="65"/>
                    </a:lnTo>
                    <a:lnTo>
                      <a:pt x="4" y="66"/>
                    </a:lnTo>
                    <a:lnTo>
                      <a:pt x="5" y="66"/>
                    </a:lnTo>
                    <a:lnTo>
                      <a:pt x="7" y="66"/>
                    </a:lnTo>
                    <a:lnTo>
                      <a:pt x="8" y="66"/>
                    </a:lnTo>
                    <a:lnTo>
                      <a:pt x="10" y="66"/>
                    </a:lnTo>
                    <a:lnTo>
                      <a:pt x="11" y="66"/>
                    </a:lnTo>
                    <a:lnTo>
                      <a:pt x="12" y="65"/>
                    </a:lnTo>
                    <a:lnTo>
                      <a:pt x="13" y="65"/>
                    </a:lnTo>
                    <a:lnTo>
                      <a:pt x="14" y="64"/>
                    </a:lnTo>
                    <a:lnTo>
                      <a:pt x="15" y="63"/>
                    </a:lnTo>
                    <a:lnTo>
                      <a:pt x="16" y="61"/>
                    </a:lnTo>
                    <a:lnTo>
                      <a:pt x="17" y="60"/>
                    </a:lnTo>
                    <a:lnTo>
                      <a:pt x="18" y="58"/>
                    </a:lnTo>
                    <a:lnTo>
                      <a:pt x="19" y="57"/>
                    </a:lnTo>
                    <a:lnTo>
                      <a:pt x="19" y="55"/>
                    </a:lnTo>
                    <a:lnTo>
                      <a:pt x="20" y="53"/>
                    </a:lnTo>
                    <a:lnTo>
                      <a:pt x="20" y="52"/>
                    </a:lnTo>
                    <a:lnTo>
                      <a:pt x="21" y="50"/>
                    </a:lnTo>
                    <a:lnTo>
                      <a:pt x="21" y="46"/>
                    </a:lnTo>
                    <a:lnTo>
                      <a:pt x="22" y="43"/>
                    </a:lnTo>
                    <a:lnTo>
                      <a:pt x="22" y="39"/>
                    </a:lnTo>
                    <a:lnTo>
                      <a:pt x="23" y="36"/>
                    </a:lnTo>
                    <a:lnTo>
                      <a:pt x="23" y="34"/>
                    </a:lnTo>
                    <a:lnTo>
                      <a:pt x="23" y="33"/>
                    </a:lnTo>
                    <a:lnTo>
                      <a:pt x="23" y="32"/>
                    </a:lnTo>
                    <a:lnTo>
                      <a:pt x="23" y="31"/>
                    </a:lnTo>
                    <a:lnTo>
                      <a:pt x="23" y="30"/>
                    </a:lnTo>
                    <a:lnTo>
                      <a:pt x="23" y="29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4" y="26"/>
                    </a:lnTo>
                    <a:lnTo>
                      <a:pt x="24" y="24"/>
                    </a:lnTo>
                    <a:lnTo>
                      <a:pt x="25" y="22"/>
                    </a:lnTo>
                    <a:lnTo>
                      <a:pt x="26" y="20"/>
                    </a:lnTo>
                    <a:lnTo>
                      <a:pt x="27" y="17"/>
                    </a:lnTo>
                    <a:lnTo>
                      <a:pt x="27" y="15"/>
                    </a:lnTo>
                    <a:lnTo>
                      <a:pt x="28" y="12"/>
                    </a:lnTo>
                    <a:lnTo>
                      <a:pt x="29" y="10"/>
                    </a:lnTo>
                    <a:lnTo>
                      <a:pt x="30" y="8"/>
                    </a:lnTo>
                    <a:lnTo>
                      <a:pt x="30" y="5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31" y="1"/>
                    </a:lnTo>
                    <a:lnTo>
                      <a:pt x="31" y="0"/>
                    </a:lnTo>
                    <a:lnTo>
                      <a:pt x="30" y="0"/>
                    </a:lnTo>
                    <a:lnTo>
                      <a:pt x="29" y="0"/>
                    </a:lnTo>
                    <a:lnTo>
                      <a:pt x="28" y="0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4" y="1"/>
                    </a:lnTo>
                    <a:lnTo>
                      <a:pt x="23" y="1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20" name="Freeform 66"/>
              <p:cNvSpPr>
                <a:spLocks/>
              </p:cNvSpPr>
              <p:nvPr/>
            </p:nvSpPr>
            <p:spPr bwMode="auto">
              <a:xfrm>
                <a:off x="-84" y="2848"/>
                <a:ext cx="33" cy="69"/>
              </a:xfrm>
              <a:custGeom>
                <a:avLst/>
                <a:gdLst>
                  <a:gd name="T0" fmla="*/ 22 w 33"/>
                  <a:gd name="T1" fmla="*/ 2 h 67"/>
                  <a:gd name="T2" fmla="*/ 20 w 33"/>
                  <a:gd name="T3" fmla="*/ 5 h 67"/>
                  <a:gd name="T4" fmla="*/ 16 w 33"/>
                  <a:gd name="T5" fmla="*/ 8 h 67"/>
                  <a:gd name="T6" fmla="*/ 13 w 33"/>
                  <a:gd name="T7" fmla="*/ 10 h 67"/>
                  <a:gd name="T8" fmla="*/ 12 w 33"/>
                  <a:gd name="T9" fmla="*/ 12 h 67"/>
                  <a:gd name="T10" fmla="*/ 10 w 33"/>
                  <a:gd name="T11" fmla="*/ 14 h 67"/>
                  <a:gd name="T12" fmla="*/ 9 w 33"/>
                  <a:gd name="T13" fmla="*/ 17 h 67"/>
                  <a:gd name="T14" fmla="*/ 7 w 33"/>
                  <a:gd name="T15" fmla="*/ 23 h 67"/>
                  <a:gd name="T16" fmla="*/ 5 w 33"/>
                  <a:gd name="T17" fmla="*/ 28 h 67"/>
                  <a:gd name="T18" fmla="*/ 3 w 33"/>
                  <a:gd name="T19" fmla="*/ 35 h 67"/>
                  <a:gd name="T20" fmla="*/ 2 w 33"/>
                  <a:gd name="T21" fmla="*/ 41 h 67"/>
                  <a:gd name="T22" fmla="*/ 1 w 33"/>
                  <a:gd name="T23" fmla="*/ 46 h 67"/>
                  <a:gd name="T24" fmla="*/ 0 w 33"/>
                  <a:gd name="T25" fmla="*/ 50 h 67"/>
                  <a:gd name="T26" fmla="*/ 0 w 33"/>
                  <a:gd name="T27" fmla="*/ 51 h 67"/>
                  <a:gd name="T28" fmla="*/ 0 w 33"/>
                  <a:gd name="T29" fmla="*/ 52 h 67"/>
                  <a:gd name="T30" fmla="*/ 0 w 33"/>
                  <a:gd name="T31" fmla="*/ 52 h 67"/>
                  <a:gd name="T32" fmla="*/ 1 w 33"/>
                  <a:gd name="T33" fmla="*/ 54 h 67"/>
                  <a:gd name="T34" fmla="*/ 1 w 33"/>
                  <a:gd name="T35" fmla="*/ 56 h 67"/>
                  <a:gd name="T36" fmla="*/ 1 w 33"/>
                  <a:gd name="T37" fmla="*/ 61 h 67"/>
                  <a:gd name="T38" fmla="*/ 2 w 33"/>
                  <a:gd name="T39" fmla="*/ 62 h 67"/>
                  <a:gd name="T40" fmla="*/ 2 w 33"/>
                  <a:gd name="T41" fmla="*/ 64 h 67"/>
                  <a:gd name="T42" fmla="*/ 3 w 33"/>
                  <a:gd name="T43" fmla="*/ 65 h 67"/>
                  <a:gd name="T44" fmla="*/ 5 w 33"/>
                  <a:gd name="T45" fmla="*/ 66 h 67"/>
                  <a:gd name="T46" fmla="*/ 8 w 33"/>
                  <a:gd name="T47" fmla="*/ 66 h 67"/>
                  <a:gd name="T48" fmla="*/ 11 w 33"/>
                  <a:gd name="T49" fmla="*/ 66 h 67"/>
                  <a:gd name="T50" fmla="*/ 14 w 33"/>
                  <a:gd name="T51" fmla="*/ 65 h 67"/>
                  <a:gd name="T52" fmla="*/ 16 w 33"/>
                  <a:gd name="T53" fmla="*/ 63 h 67"/>
                  <a:gd name="T54" fmla="*/ 18 w 33"/>
                  <a:gd name="T55" fmla="*/ 60 h 67"/>
                  <a:gd name="T56" fmla="*/ 19 w 33"/>
                  <a:gd name="T57" fmla="*/ 57 h 67"/>
                  <a:gd name="T58" fmla="*/ 20 w 33"/>
                  <a:gd name="T59" fmla="*/ 53 h 67"/>
                  <a:gd name="T60" fmla="*/ 21 w 33"/>
                  <a:gd name="T61" fmla="*/ 50 h 67"/>
                  <a:gd name="T62" fmla="*/ 22 w 33"/>
                  <a:gd name="T63" fmla="*/ 46 h 67"/>
                  <a:gd name="T64" fmla="*/ 23 w 33"/>
                  <a:gd name="T65" fmla="*/ 39 h 67"/>
                  <a:gd name="T66" fmla="*/ 23 w 33"/>
                  <a:gd name="T67" fmla="*/ 34 h 67"/>
                  <a:gd name="T68" fmla="*/ 23 w 33"/>
                  <a:gd name="T69" fmla="*/ 32 h 67"/>
                  <a:gd name="T70" fmla="*/ 23 w 33"/>
                  <a:gd name="T71" fmla="*/ 30 h 67"/>
                  <a:gd name="T72" fmla="*/ 23 w 33"/>
                  <a:gd name="T73" fmla="*/ 29 h 67"/>
                  <a:gd name="T74" fmla="*/ 23 w 33"/>
                  <a:gd name="T75" fmla="*/ 29 h 67"/>
                  <a:gd name="T76" fmla="*/ 24 w 33"/>
                  <a:gd name="T77" fmla="*/ 27 h 67"/>
                  <a:gd name="T78" fmla="*/ 25 w 33"/>
                  <a:gd name="T79" fmla="*/ 24 h 67"/>
                  <a:gd name="T80" fmla="*/ 27 w 33"/>
                  <a:gd name="T81" fmla="*/ 20 h 67"/>
                  <a:gd name="T82" fmla="*/ 28 w 33"/>
                  <a:gd name="T83" fmla="*/ 15 h 67"/>
                  <a:gd name="T84" fmla="*/ 30 w 33"/>
                  <a:gd name="T85" fmla="*/ 10 h 67"/>
                  <a:gd name="T86" fmla="*/ 31 w 33"/>
                  <a:gd name="T87" fmla="*/ 5 h 67"/>
                  <a:gd name="T88" fmla="*/ 32 w 33"/>
                  <a:gd name="T89" fmla="*/ 2 h 67"/>
                  <a:gd name="T90" fmla="*/ 32 w 33"/>
                  <a:gd name="T91" fmla="*/ 1 h 67"/>
                  <a:gd name="T92" fmla="*/ 32 w 33"/>
                  <a:gd name="T93" fmla="*/ 1 h 67"/>
                  <a:gd name="T94" fmla="*/ 31 w 33"/>
                  <a:gd name="T95" fmla="*/ 0 h 67"/>
                  <a:gd name="T96" fmla="*/ 31 w 33"/>
                  <a:gd name="T97" fmla="*/ 0 h 67"/>
                  <a:gd name="T98" fmla="*/ 29 w 33"/>
                  <a:gd name="T99" fmla="*/ 0 h 67"/>
                  <a:gd name="T100" fmla="*/ 26 w 33"/>
                  <a:gd name="T101" fmla="*/ 1 h 67"/>
                  <a:gd name="T102" fmla="*/ 23 w 33"/>
                  <a:gd name="T103" fmla="*/ 1 h 6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33"/>
                  <a:gd name="T157" fmla="*/ 0 h 67"/>
                  <a:gd name="T158" fmla="*/ 33 w 33"/>
                  <a:gd name="T159" fmla="*/ 67 h 6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33" h="67">
                    <a:moveTo>
                      <a:pt x="23" y="1"/>
                    </a:moveTo>
                    <a:lnTo>
                      <a:pt x="22" y="2"/>
                    </a:lnTo>
                    <a:lnTo>
                      <a:pt x="21" y="3"/>
                    </a:lnTo>
                    <a:lnTo>
                      <a:pt x="20" y="5"/>
                    </a:lnTo>
                    <a:lnTo>
                      <a:pt x="18" y="6"/>
                    </a:lnTo>
                    <a:lnTo>
                      <a:pt x="16" y="8"/>
                    </a:lnTo>
                    <a:lnTo>
                      <a:pt x="14" y="9"/>
                    </a:lnTo>
                    <a:lnTo>
                      <a:pt x="13" y="10"/>
                    </a:lnTo>
                    <a:lnTo>
                      <a:pt x="12" y="11"/>
                    </a:lnTo>
                    <a:lnTo>
                      <a:pt x="12" y="12"/>
                    </a:lnTo>
                    <a:lnTo>
                      <a:pt x="11" y="13"/>
                    </a:lnTo>
                    <a:lnTo>
                      <a:pt x="10" y="14"/>
                    </a:lnTo>
                    <a:lnTo>
                      <a:pt x="10" y="15"/>
                    </a:lnTo>
                    <a:lnTo>
                      <a:pt x="9" y="17"/>
                    </a:lnTo>
                    <a:lnTo>
                      <a:pt x="8" y="20"/>
                    </a:lnTo>
                    <a:lnTo>
                      <a:pt x="7" y="23"/>
                    </a:lnTo>
                    <a:lnTo>
                      <a:pt x="6" y="25"/>
                    </a:lnTo>
                    <a:lnTo>
                      <a:pt x="5" y="28"/>
                    </a:lnTo>
                    <a:lnTo>
                      <a:pt x="4" y="32"/>
                    </a:lnTo>
                    <a:lnTo>
                      <a:pt x="3" y="35"/>
                    </a:lnTo>
                    <a:lnTo>
                      <a:pt x="3" y="38"/>
                    </a:lnTo>
                    <a:lnTo>
                      <a:pt x="2" y="41"/>
                    </a:lnTo>
                    <a:lnTo>
                      <a:pt x="2" y="43"/>
                    </a:lnTo>
                    <a:lnTo>
                      <a:pt x="1" y="46"/>
                    </a:lnTo>
                    <a:lnTo>
                      <a:pt x="1" y="48"/>
                    </a:lnTo>
                    <a:lnTo>
                      <a:pt x="0" y="50"/>
                    </a:lnTo>
                    <a:lnTo>
                      <a:pt x="0" y="51"/>
                    </a:lnTo>
                    <a:lnTo>
                      <a:pt x="0" y="52"/>
                    </a:lnTo>
                    <a:lnTo>
                      <a:pt x="0" y="53"/>
                    </a:lnTo>
                    <a:lnTo>
                      <a:pt x="1" y="54"/>
                    </a:lnTo>
                    <a:lnTo>
                      <a:pt x="1" y="55"/>
                    </a:lnTo>
                    <a:lnTo>
                      <a:pt x="1" y="56"/>
                    </a:lnTo>
                    <a:lnTo>
                      <a:pt x="1" y="58"/>
                    </a:lnTo>
                    <a:lnTo>
                      <a:pt x="1" y="61"/>
                    </a:lnTo>
                    <a:lnTo>
                      <a:pt x="2" y="61"/>
                    </a:lnTo>
                    <a:lnTo>
                      <a:pt x="2" y="62"/>
                    </a:lnTo>
                    <a:lnTo>
                      <a:pt x="2" y="63"/>
                    </a:lnTo>
                    <a:lnTo>
                      <a:pt x="2" y="64"/>
                    </a:lnTo>
                    <a:lnTo>
                      <a:pt x="3" y="65"/>
                    </a:lnTo>
                    <a:lnTo>
                      <a:pt x="4" y="66"/>
                    </a:lnTo>
                    <a:lnTo>
                      <a:pt x="5" y="66"/>
                    </a:lnTo>
                    <a:lnTo>
                      <a:pt x="7" y="66"/>
                    </a:lnTo>
                    <a:lnTo>
                      <a:pt x="8" y="66"/>
                    </a:lnTo>
                    <a:lnTo>
                      <a:pt x="10" y="66"/>
                    </a:lnTo>
                    <a:lnTo>
                      <a:pt x="11" y="66"/>
                    </a:lnTo>
                    <a:lnTo>
                      <a:pt x="13" y="65"/>
                    </a:lnTo>
                    <a:lnTo>
                      <a:pt x="14" y="65"/>
                    </a:lnTo>
                    <a:lnTo>
                      <a:pt x="15" y="64"/>
                    </a:lnTo>
                    <a:lnTo>
                      <a:pt x="16" y="63"/>
                    </a:lnTo>
                    <a:lnTo>
                      <a:pt x="17" y="61"/>
                    </a:lnTo>
                    <a:lnTo>
                      <a:pt x="18" y="60"/>
                    </a:lnTo>
                    <a:lnTo>
                      <a:pt x="18" y="58"/>
                    </a:lnTo>
                    <a:lnTo>
                      <a:pt x="19" y="57"/>
                    </a:lnTo>
                    <a:lnTo>
                      <a:pt x="20" y="55"/>
                    </a:lnTo>
                    <a:lnTo>
                      <a:pt x="20" y="53"/>
                    </a:lnTo>
                    <a:lnTo>
                      <a:pt x="21" y="52"/>
                    </a:lnTo>
                    <a:lnTo>
                      <a:pt x="21" y="50"/>
                    </a:lnTo>
                    <a:lnTo>
                      <a:pt x="21" y="48"/>
                    </a:lnTo>
                    <a:lnTo>
                      <a:pt x="22" y="46"/>
                    </a:lnTo>
                    <a:lnTo>
                      <a:pt x="22" y="43"/>
                    </a:lnTo>
                    <a:lnTo>
                      <a:pt x="23" y="39"/>
                    </a:lnTo>
                    <a:lnTo>
                      <a:pt x="23" y="36"/>
                    </a:lnTo>
                    <a:lnTo>
                      <a:pt x="23" y="34"/>
                    </a:lnTo>
                    <a:lnTo>
                      <a:pt x="23" y="33"/>
                    </a:lnTo>
                    <a:lnTo>
                      <a:pt x="23" y="32"/>
                    </a:lnTo>
                    <a:lnTo>
                      <a:pt x="23" y="31"/>
                    </a:lnTo>
                    <a:lnTo>
                      <a:pt x="23" y="30"/>
                    </a:lnTo>
                    <a:lnTo>
                      <a:pt x="23" y="29"/>
                    </a:lnTo>
                    <a:lnTo>
                      <a:pt x="23" y="28"/>
                    </a:lnTo>
                    <a:lnTo>
                      <a:pt x="24" y="27"/>
                    </a:lnTo>
                    <a:lnTo>
                      <a:pt x="24" y="26"/>
                    </a:lnTo>
                    <a:lnTo>
                      <a:pt x="25" y="24"/>
                    </a:lnTo>
                    <a:lnTo>
                      <a:pt x="26" y="22"/>
                    </a:lnTo>
                    <a:lnTo>
                      <a:pt x="27" y="20"/>
                    </a:lnTo>
                    <a:lnTo>
                      <a:pt x="27" y="17"/>
                    </a:lnTo>
                    <a:lnTo>
                      <a:pt x="28" y="15"/>
                    </a:lnTo>
                    <a:lnTo>
                      <a:pt x="29" y="12"/>
                    </a:lnTo>
                    <a:lnTo>
                      <a:pt x="30" y="10"/>
                    </a:lnTo>
                    <a:lnTo>
                      <a:pt x="31" y="8"/>
                    </a:lnTo>
                    <a:lnTo>
                      <a:pt x="31" y="5"/>
                    </a:lnTo>
                    <a:lnTo>
                      <a:pt x="32" y="4"/>
                    </a:lnTo>
                    <a:lnTo>
                      <a:pt x="32" y="2"/>
                    </a:lnTo>
                    <a:lnTo>
                      <a:pt x="32" y="1"/>
                    </a:lnTo>
                    <a:lnTo>
                      <a:pt x="32" y="0"/>
                    </a:lnTo>
                    <a:lnTo>
                      <a:pt x="31" y="0"/>
                    </a:lnTo>
                    <a:lnTo>
                      <a:pt x="30" y="0"/>
                    </a:lnTo>
                    <a:lnTo>
                      <a:pt x="29" y="0"/>
                    </a:lnTo>
                    <a:lnTo>
                      <a:pt x="27" y="0"/>
                    </a:lnTo>
                    <a:lnTo>
                      <a:pt x="26" y="1"/>
                    </a:lnTo>
                    <a:lnTo>
                      <a:pt x="24" y="1"/>
                    </a:lnTo>
                    <a:lnTo>
                      <a:pt x="23" y="1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21" name="Freeform 67"/>
              <p:cNvSpPr>
                <a:spLocks/>
              </p:cNvSpPr>
              <p:nvPr/>
            </p:nvSpPr>
            <p:spPr bwMode="auto">
              <a:xfrm>
                <a:off x="-33" y="2952"/>
                <a:ext cx="32" cy="68"/>
              </a:xfrm>
              <a:custGeom>
                <a:avLst/>
                <a:gdLst>
                  <a:gd name="T0" fmla="*/ 21 w 32"/>
                  <a:gd name="T1" fmla="*/ 3 h 68"/>
                  <a:gd name="T2" fmla="*/ 17 w 32"/>
                  <a:gd name="T3" fmla="*/ 6 h 68"/>
                  <a:gd name="T4" fmla="*/ 13 w 32"/>
                  <a:gd name="T5" fmla="*/ 9 h 68"/>
                  <a:gd name="T6" fmla="*/ 11 w 32"/>
                  <a:gd name="T7" fmla="*/ 12 h 68"/>
                  <a:gd name="T8" fmla="*/ 10 w 32"/>
                  <a:gd name="T9" fmla="*/ 14 h 68"/>
                  <a:gd name="T10" fmla="*/ 8 w 32"/>
                  <a:gd name="T11" fmla="*/ 17 h 68"/>
                  <a:gd name="T12" fmla="*/ 6 w 32"/>
                  <a:gd name="T13" fmla="*/ 23 h 68"/>
                  <a:gd name="T14" fmla="*/ 4 w 32"/>
                  <a:gd name="T15" fmla="*/ 32 h 68"/>
                  <a:gd name="T16" fmla="*/ 3 w 32"/>
                  <a:gd name="T17" fmla="*/ 39 h 68"/>
                  <a:gd name="T18" fmla="*/ 2 w 32"/>
                  <a:gd name="T19" fmla="*/ 44 h 68"/>
                  <a:gd name="T20" fmla="*/ 1 w 32"/>
                  <a:gd name="T21" fmla="*/ 49 h 68"/>
                  <a:gd name="T22" fmla="*/ 0 w 32"/>
                  <a:gd name="T23" fmla="*/ 51 h 68"/>
                  <a:gd name="T24" fmla="*/ 0 w 32"/>
                  <a:gd name="T25" fmla="*/ 52 h 68"/>
                  <a:gd name="T26" fmla="*/ 0 w 32"/>
                  <a:gd name="T27" fmla="*/ 53 h 68"/>
                  <a:gd name="T28" fmla="*/ 0 w 32"/>
                  <a:gd name="T29" fmla="*/ 54 h 68"/>
                  <a:gd name="T30" fmla="*/ 1 w 32"/>
                  <a:gd name="T31" fmla="*/ 56 h 68"/>
                  <a:gd name="T32" fmla="*/ 1 w 32"/>
                  <a:gd name="T33" fmla="*/ 59 h 68"/>
                  <a:gd name="T34" fmla="*/ 2 w 32"/>
                  <a:gd name="T35" fmla="*/ 63 h 68"/>
                  <a:gd name="T36" fmla="*/ 2 w 32"/>
                  <a:gd name="T37" fmla="*/ 64 h 68"/>
                  <a:gd name="T38" fmla="*/ 3 w 32"/>
                  <a:gd name="T39" fmla="*/ 66 h 68"/>
                  <a:gd name="T40" fmla="*/ 4 w 32"/>
                  <a:gd name="T41" fmla="*/ 67 h 68"/>
                  <a:gd name="T42" fmla="*/ 7 w 32"/>
                  <a:gd name="T43" fmla="*/ 67 h 68"/>
                  <a:gd name="T44" fmla="*/ 10 w 32"/>
                  <a:gd name="T45" fmla="*/ 67 h 68"/>
                  <a:gd name="T46" fmla="*/ 12 w 32"/>
                  <a:gd name="T47" fmla="*/ 66 h 68"/>
                  <a:gd name="T48" fmla="*/ 14 w 32"/>
                  <a:gd name="T49" fmla="*/ 64 h 68"/>
                  <a:gd name="T50" fmla="*/ 16 w 32"/>
                  <a:gd name="T51" fmla="*/ 62 h 68"/>
                  <a:gd name="T52" fmla="*/ 18 w 32"/>
                  <a:gd name="T53" fmla="*/ 59 h 68"/>
                  <a:gd name="T54" fmla="*/ 19 w 32"/>
                  <a:gd name="T55" fmla="*/ 56 h 68"/>
                  <a:gd name="T56" fmla="*/ 20 w 32"/>
                  <a:gd name="T57" fmla="*/ 52 h 68"/>
                  <a:gd name="T58" fmla="*/ 21 w 32"/>
                  <a:gd name="T59" fmla="*/ 46 h 68"/>
                  <a:gd name="T60" fmla="*/ 22 w 32"/>
                  <a:gd name="T61" fmla="*/ 39 h 68"/>
                  <a:gd name="T62" fmla="*/ 23 w 32"/>
                  <a:gd name="T63" fmla="*/ 35 h 68"/>
                  <a:gd name="T64" fmla="*/ 23 w 32"/>
                  <a:gd name="T65" fmla="*/ 32 h 68"/>
                  <a:gd name="T66" fmla="*/ 23 w 32"/>
                  <a:gd name="T67" fmla="*/ 30 h 68"/>
                  <a:gd name="T68" fmla="*/ 23 w 32"/>
                  <a:gd name="T69" fmla="*/ 29 h 68"/>
                  <a:gd name="T70" fmla="*/ 23 w 32"/>
                  <a:gd name="T71" fmla="*/ 29 h 68"/>
                  <a:gd name="T72" fmla="*/ 23 w 32"/>
                  <a:gd name="T73" fmla="*/ 27 h 68"/>
                  <a:gd name="T74" fmla="*/ 24 w 32"/>
                  <a:gd name="T75" fmla="*/ 24 h 68"/>
                  <a:gd name="T76" fmla="*/ 26 w 32"/>
                  <a:gd name="T77" fmla="*/ 19 h 68"/>
                  <a:gd name="T78" fmla="*/ 27 w 32"/>
                  <a:gd name="T79" fmla="*/ 15 h 68"/>
                  <a:gd name="T80" fmla="*/ 29 w 32"/>
                  <a:gd name="T81" fmla="*/ 10 h 68"/>
                  <a:gd name="T82" fmla="*/ 30 w 32"/>
                  <a:gd name="T83" fmla="*/ 6 h 68"/>
                  <a:gd name="T84" fmla="*/ 31 w 32"/>
                  <a:gd name="T85" fmla="*/ 2 h 68"/>
                  <a:gd name="T86" fmla="*/ 31 w 32"/>
                  <a:gd name="T87" fmla="*/ 1 h 68"/>
                  <a:gd name="T88" fmla="*/ 31 w 32"/>
                  <a:gd name="T89" fmla="*/ 1 h 68"/>
                  <a:gd name="T90" fmla="*/ 30 w 32"/>
                  <a:gd name="T91" fmla="*/ 0 h 68"/>
                  <a:gd name="T92" fmla="*/ 30 w 32"/>
                  <a:gd name="T93" fmla="*/ 0 h 68"/>
                  <a:gd name="T94" fmla="*/ 28 w 32"/>
                  <a:gd name="T95" fmla="*/ 0 h 68"/>
                  <a:gd name="T96" fmla="*/ 25 w 32"/>
                  <a:gd name="T97" fmla="*/ 1 h 68"/>
                  <a:gd name="T98" fmla="*/ 23 w 32"/>
                  <a:gd name="T99" fmla="*/ 1 h 6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2"/>
                  <a:gd name="T151" fmla="*/ 0 h 68"/>
                  <a:gd name="T152" fmla="*/ 32 w 32"/>
                  <a:gd name="T153" fmla="*/ 68 h 6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2" h="68">
                    <a:moveTo>
                      <a:pt x="23" y="1"/>
                    </a:moveTo>
                    <a:lnTo>
                      <a:pt x="21" y="3"/>
                    </a:lnTo>
                    <a:lnTo>
                      <a:pt x="19" y="4"/>
                    </a:lnTo>
                    <a:lnTo>
                      <a:pt x="17" y="6"/>
                    </a:lnTo>
                    <a:lnTo>
                      <a:pt x="15" y="8"/>
                    </a:lnTo>
                    <a:lnTo>
                      <a:pt x="13" y="9"/>
                    </a:lnTo>
                    <a:lnTo>
                      <a:pt x="12" y="11"/>
                    </a:lnTo>
                    <a:lnTo>
                      <a:pt x="11" y="12"/>
                    </a:lnTo>
                    <a:lnTo>
                      <a:pt x="10" y="13"/>
                    </a:lnTo>
                    <a:lnTo>
                      <a:pt x="10" y="14"/>
                    </a:lnTo>
                    <a:lnTo>
                      <a:pt x="9" y="15"/>
                    </a:lnTo>
                    <a:lnTo>
                      <a:pt x="8" y="17"/>
                    </a:lnTo>
                    <a:lnTo>
                      <a:pt x="7" y="20"/>
                    </a:lnTo>
                    <a:lnTo>
                      <a:pt x="6" y="23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5"/>
                    </a:lnTo>
                    <a:lnTo>
                      <a:pt x="3" y="39"/>
                    </a:lnTo>
                    <a:lnTo>
                      <a:pt x="2" y="41"/>
                    </a:lnTo>
                    <a:lnTo>
                      <a:pt x="2" y="44"/>
                    </a:lnTo>
                    <a:lnTo>
                      <a:pt x="1" y="47"/>
                    </a:lnTo>
                    <a:lnTo>
                      <a:pt x="1" y="49"/>
                    </a:lnTo>
                    <a:lnTo>
                      <a:pt x="0" y="50"/>
                    </a:lnTo>
                    <a:lnTo>
                      <a:pt x="0" y="51"/>
                    </a:lnTo>
                    <a:lnTo>
                      <a:pt x="0" y="52"/>
                    </a:lnTo>
                    <a:lnTo>
                      <a:pt x="0" y="53"/>
                    </a:lnTo>
                    <a:lnTo>
                      <a:pt x="0" y="54"/>
                    </a:lnTo>
                    <a:lnTo>
                      <a:pt x="1" y="55"/>
                    </a:lnTo>
                    <a:lnTo>
                      <a:pt x="1" y="56"/>
                    </a:lnTo>
                    <a:lnTo>
                      <a:pt x="1" y="57"/>
                    </a:lnTo>
                    <a:lnTo>
                      <a:pt x="1" y="59"/>
                    </a:lnTo>
                    <a:lnTo>
                      <a:pt x="1" y="61"/>
                    </a:lnTo>
                    <a:lnTo>
                      <a:pt x="2" y="63"/>
                    </a:lnTo>
                    <a:lnTo>
                      <a:pt x="2" y="64"/>
                    </a:lnTo>
                    <a:lnTo>
                      <a:pt x="2" y="65"/>
                    </a:lnTo>
                    <a:lnTo>
                      <a:pt x="3" y="66"/>
                    </a:lnTo>
                    <a:lnTo>
                      <a:pt x="4" y="67"/>
                    </a:lnTo>
                    <a:lnTo>
                      <a:pt x="5" y="67"/>
                    </a:lnTo>
                    <a:lnTo>
                      <a:pt x="7" y="67"/>
                    </a:lnTo>
                    <a:lnTo>
                      <a:pt x="8" y="67"/>
                    </a:lnTo>
                    <a:lnTo>
                      <a:pt x="10" y="67"/>
                    </a:lnTo>
                    <a:lnTo>
                      <a:pt x="11" y="67"/>
                    </a:lnTo>
                    <a:lnTo>
                      <a:pt x="12" y="66"/>
                    </a:lnTo>
                    <a:lnTo>
                      <a:pt x="13" y="65"/>
                    </a:lnTo>
                    <a:lnTo>
                      <a:pt x="14" y="64"/>
                    </a:lnTo>
                    <a:lnTo>
                      <a:pt x="15" y="63"/>
                    </a:lnTo>
                    <a:lnTo>
                      <a:pt x="16" y="62"/>
                    </a:lnTo>
                    <a:lnTo>
                      <a:pt x="17" y="61"/>
                    </a:lnTo>
                    <a:lnTo>
                      <a:pt x="18" y="59"/>
                    </a:lnTo>
                    <a:lnTo>
                      <a:pt x="19" y="58"/>
                    </a:lnTo>
                    <a:lnTo>
                      <a:pt x="19" y="56"/>
                    </a:lnTo>
                    <a:lnTo>
                      <a:pt x="20" y="54"/>
                    </a:lnTo>
                    <a:lnTo>
                      <a:pt x="20" y="52"/>
                    </a:lnTo>
                    <a:lnTo>
                      <a:pt x="21" y="50"/>
                    </a:lnTo>
                    <a:lnTo>
                      <a:pt x="21" y="46"/>
                    </a:lnTo>
                    <a:lnTo>
                      <a:pt x="22" y="43"/>
                    </a:lnTo>
                    <a:lnTo>
                      <a:pt x="22" y="39"/>
                    </a:lnTo>
                    <a:lnTo>
                      <a:pt x="23" y="36"/>
                    </a:lnTo>
                    <a:lnTo>
                      <a:pt x="23" y="35"/>
                    </a:lnTo>
                    <a:lnTo>
                      <a:pt x="23" y="33"/>
                    </a:lnTo>
                    <a:lnTo>
                      <a:pt x="23" y="32"/>
                    </a:lnTo>
                    <a:lnTo>
                      <a:pt x="23" y="31"/>
                    </a:lnTo>
                    <a:lnTo>
                      <a:pt x="23" y="30"/>
                    </a:lnTo>
                    <a:lnTo>
                      <a:pt x="23" y="29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4" y="26"/>
                    </a:lnTo>
                    <a:lnTo>
                      <a:pt x="24" y="24"/>
                    </a:lnTo>
                    <a:lnTo>
                      <a:pt x="25" y="22"/>
                    </a:lnTo>
                    <a:lnTo>
                      <a:pt x="26" y="19"/>
                    </a:lnTo>
                    <a:lnTo>
                      <a:pt x="27" y="17"/>
                    </a:lnTo>
                    <a:lnTo>
                      <a:pt x="27" y="15"/>
                    </a:lnTo>
                    <a:lnTo>
                      <a:pt x="28" y="12"/>
                    </a:lnTo>
                    <a:lnTo>
                      <a:pt x="29" y="10"/>
                    </a:lnTo>
                    <a:lnTo>
                      <a:pt x="30" y="7"/>
                    </a:lnTo>
                    <a:lnTo>
                      <a:pt x="30" y="6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31" y="1"/>
                    </a:lnTo>
                    <a:lnTo>
                      <a:pt x="30" y="0"/>
                    </a:lnTo>
                    <a:lnTo>
                      <a:pt x="29" y="0"/>
                    </a:lnTo>
                    <a:lnTo>
                      <a:pt x="28" y="0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4" y="1"/>
                    </a:lnTo>
                    <a:lnTo>
                      <a:pt x="23" y="1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22" name="Freeform 68"/>
              <p:cNvSpPr>
                <a:spLocks/>
              </p:cNvSpPr>
              <p:nvPr/>
            </p:nvSpPr>
            <p:spPr bwMode="auto">
              <a:xfrm>
                <a:off x="-8" y="2795"/>
                <a:ext cx="34" cy="67"/>
              </a:xfrm>
              <a:custGeom>
                <a:avLst/>
                <a:gdLst>
                  <a:gd name="T0" fmla="*/ 22 w 33"/>
                  <a:gd name="T1" fmla="*/ 2 h 67"/>
                  <a:gd name="T2" fmla="*/ 20 w 33"/>
                  <a:gd name="T3" fmla="*/ 5 h 67"/>
                  <a:gd name="T4" fmla="*/ 16 w 33"/>
                  <a:gd name="T5" fmla="*/ 8 h 67"/>
                  <a:gd name="T6" fmla="*/ 13 w 33"/>
                  <a:gd name="T7" fmla="*/ 10 h 67"/>
                  <a:gd name="T8" fmla="*/ 12 w 33"/>
                  <a:gd name="T9" fmla="*/ 12 h 67"/>
                  <a:gd name="T10" fmla="*/ 10 w 33"/>
                  <a:gd name="T11" fmla="*/ 14 h 67"/>
                  <a:gd name="T12" fmla="*/ 9 w 33"/>
                  <a:gd name="T13" fmla="*/ 17 h 67"/>
                  <a:gd name="T14" fmla="*/ 7 w 33"/>
                  <a:gd name="T15" fmla="*/ 23 h 67"/>
                  <a:gd name="T16" fmla="*/ 5 w 33"/>
                  <a:gd name="T17" fmla="*/ 28 h 67"/>
                  <a:gd name="T18" fmla="*/ 3 w 33"/>
                  <a:gd name="T19" fmla="*/ 35 h 67"/>
                  <a:gd name="T20" fmla="*/ 2 w 33"/>
                  <a:gd name="T21" fmla="*/ 41 h 67"/>
                  <a:gd name="T22" fmla="*/ 1 w 33"/>
                  <a:gd name="T23" fmla="*/ 46 h 67"/>
                  <a:gd name="T24" fmla="*/ 0 w 33"/>
                  <a:gd name="T25" fmla="*/ 50 h 67"/>
                  <a:gd name="T26" fmla="*/ 0 w 33"/>
                  <a:gd name="T27" fmla="*/ 51 h 67"/>
                  <a:gd name="T28" fmla="*/ 0 w 33"/>
                  <a:gd name="T29" fmla="*/ 52 h 67"/>
                  <a:gd name="T30" fmla="*/ 0 w 33"/>
                  <a:gd name="T31" fmla="*/ 52 h 67"/>
                  <a:gd name="T32" fmla="*/ 1 w 33"/>
                  <a:gd name="T33" fmla="*/ 54 h 67"/>
                  <a:gd name="T34" fmla="*/ 1 w 33"/>
                  <a:gd name="T35" fmla="*/ 56 h 67"/>
                  <a:gd name="T36" fmla="*/ 1 w 33"/>
                  <a:gd name="T37" fmla="*/ 61 h 67"/>
                  <a:gd name="T38" fmla="*/ 2 w 33"/>
                  <a:gd name="T39" fmla="*/ 62 h 67"/>
                  <a:gd name="T40" fmla="*/ 2 w 33"/>
                  <a:gd name="T41" fmla="*/ 64 h 67"/>
                  <a:gd name="T42" fmla="*/ 3 w 33"/>
                  <a:gd name="T43" fmla="*/ 65 h 67"/>
                  <a:gd name="T44" fmla="*/ 5 w 33"/>
                  <a:gd name="T45" fmla="*/ 66 h 67"/>
                  <a:gd name="T46" fmla="*/ 8 w 33"/>
                  <a:gd name="T47" fmla="*/ 66 h 67"/>
                  <a:gd name="T48" fmla="*/ 11 w 33"/>
                  <a:gd name="T49" fmla="*/ 66 h 67"/>
                  <a:gd name="T50" fmla="*/ 14 w 33"/>
                  <a:gd name="T51" fmla="*/ 65 h 67"/>
                  <a:gd name="T52" fmla="*/ 16 w 33"/>
                  <a:gd name="T53" fmla="*/ 63 h 67"/>
                  <a:gd name="T54" fmla="*/ 18 w 33"/>
                  <a:gd name="T55" fmla="*/ 60 h 67"/>
                  <a:gd name="T56" fmla="*/ 19 w 33"/>
                  <a:gd name="T57" fmla="*/ 57 h 67"/>
                  <a:gd name="T58" fmla="*/ 20 w 33"/>
                  <a:gd name="T59" fmla="*/ 53 h 67"/>
                  <a:gd name="T60" fmla="*/ 21 w 33"/>
                  <a:gd name="T61" fmla="*/ 50 h 67"/>
                  <a:gd name="T62" fmla="*/ 22 w 33"/>
                  <a:gd name="T63" fmla="*/ 46 h 67"/>
                  <a:gd name="T64" fmla="*/ 23 w 33"/>
                  <a:gd name="T65" fmla="*/ 39 h 67"/>
                  <a:gd name="T66" fmla="*/ 23 w 33"/>
                  <a:gd name="T67" fmla="*/ 34 h 67"/>
                  <a:gd name="T68" fmla="*/ 23 w 33"/>
                  <a:gd name="T69" fmla="*/ 32 h 67"/>
                  <a:gd name="T70" fmla="*/ 23 w 33"/>
                  <a:gd name="T71" fmla="*/ 30 h 67"/>
                  <a:gd name="T72" fmla="*/ 23 w 33"/>
                  <a:gd name="T73" fmla="*/ 29 h 67"/>
                  <a:gd name="T74" fmla="*/ 23 w 33"/>
                  <a:gd name="T75" fmla="*/ 29 h 67"/>
                  <a:gd name="T76" fmla="*/ 24 w 33"/>
                  <a:gd name="T77" fmla="*/ 27 h 67"/>
                  <a:gd name="T78" fmla="*/ 25 w 33"/>
                  <a:gd name="T79" fmla="*/ 24 h 67"/>
                  <a:gd name="T80" fmla="*/ 27 w 33"/>
                  <a:gd name="T81" fmla="*/ 20 h 67"/>
                  <a:gd name="T82" fmla="*/ 28 w 33"/>
                  <a:gd name="T83" fmla="*/ 15 h 67"/>
                  <a:gd name="T84" fmla="*/ 30 w 33"/>
                  <a:gd name="T85" fmla="*/ 10 h 67"/>
                  <a:gd name="T86" fmla="*/ 31 w 33"/>
                  <a:gd name="T87" fmla="*/ 5 h 67"/>
                  <a:gd name="T88" fmla="*/ 32 w 33"/>
                  <a:gd name="T89" fmla="*/ 2 h 67"/>
                  <a:gd name="T90" fmla="*/ 32 w 33"/>
                  <a:gd name="T91" fmla="*/ 1 h 67"/>
                  <a:gd name="T92" fmla="*/ 32 w 33"/>
                  <a:gd name="T93" fmla="*/ 1 h 67"/>
                  <a:gd name="T94" fmla="*/ 31 w 33"/>
                  <a:gd name="T95" fmla="*/ 0 h 67"/>
                  <a:gd name="T96" fmla="*/ 31 w 33"/>
                  <a:gd name="T97" fmla="*/ 0 h 67"/>
                  <a:gd name="T98" fmla="*/ 29 w 33"/>
                  <a:gd name="T99" fmla="*/ 0 h 67"/>
                  <a:gd name="T100" fmla="*/ 26 w 33"/>
                  <a:gd name="T101" fmla="*/ 1 h 67"/>
                  <a:gd name="T102" fmla="*/ 23 w 33"/>
                  <a:gd name="T103" fmla="*/ 1 h 6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33"/>
                  <a:gd name="T157" fmla="*/ 0 h 67"/>
                  <a:gd name="T158" fmla="*/ 33 w 33"/>
                  <a:gd name="T159" fmla="*/ 67 h 6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33" h="67">
                    <a:moveTo>
                      <a:pt x="23" y="1"/>
                    </a:moveTo>
                    <a:lnTo>
                      <a:pt x="22" y="2"/>
                    </a:lnTo>
                    <a:lnTo>
                      <a:pt x="21" y="3"/>
                    </a:lnTo>
                    <a:lnTo>
                      <a:pt x="20" y="5"/>
                    </a:lnTo>
                    <a:lnTo>
                      <a:pt x="18" y="6"/>
                    </a:lnTo>
                    <a:lnTo>
                      <a:pt x="16" y="8"/>
                    </a:lnTo>
                    <a:lnTo>
                      <a:pt x="14" y="9"/>
                    </a:lnTo>
                    <a:lnTo>
                      <a:pt x="13" y="10"/>
                    </a:lnTo>
                    <a:lnTo>
                      <a:pt x="12" y="11"/>
                    </a:lnTo>
                    <a:lnTo>
                      <a:pt x="12" y="12"/>
                    </a:lnTo>
                    <a:lnTo>
                      <a:pt x="11" y="13"/>
                    </a:lnTo>
                    <a:lnTo>
                      <a:pt x="10" y="14"/>
                    </a:lnTo>
                    <a:lnTo>
                      <a:pt x="10" y="15"/>
                    </a:lnTo>
                    <a:lnTo>
                      <a:pt x="9" y="17"/>
                    </a:lnTo>
                    <a:lnTo>
                      <a:pt x="8" y="20"/>
                    </a:lnTo>
                    <a:lnTo>
                      <a:pt x="7" y="23"/>
                    </a:lnTo>
                    <a:lnTo>
                      <a:pt x="6" y="25"/>
                    </a:lnTo>
                    <a:lnTo>
                      <a:pt x="5" y="28"/>
                    </a:lnTo>
                    <a:lnTo>
                      <a:pt x="4" y="32"/>
                    </a:lnTo>
                    <a:lnTo>
                      <a:pt x="3" y="35"/>
                    </a:lnTo>
                    <a:lnTo>
                      <a:pt x="3" y="38"/>
                    </a:lnTo>
                    <a:lnTo>
                      <a:pt x="2" y="41"/>
                    </a:lnTo>
                    <a:lnTo>
                      <a:pt x="2" y="43"/>
                    </a:lnTo>
                    <a:lnTo>
                      <a:pt x="1" y="46"/>
                    </a:lnTo>
                    <a:lnTo>
                      <a:pt x="1" y="48"/>
                    </a:lnTo>
                    <a:lnTo>
                      <a:pt x="0" y="50"/>
                    </a:lnTo>
                    <a:lnTo>
                      <a:pt x="0" y="51"/>
                    </a:lnTo>
                    <a:lnTo>
                      <a:pt x="0" y="52"/>
                    </a:lnTo>
                    <a:lnTo>
                      <a:pt x="0" y="53"/>
                    </a:lnTo>
                    <a:lnTo>
                      <a:pt x="1" y="54"/>
                    </a:lnTo>
                    <a:lnTo>
                      <a:pt x="1" y="55"/>
                    </a:lnTo>
                    <a:lnTo>
                      <a:pt x="1" y="56"/>
                    </a:lnTo>
                    <a:lnTo>
                      <a:pt x="1" y="58"/>
                    </a:lnTo>
                    <a:lnTo>
                      <a:pt x="1" y="61"/>
                    </a:lnTo>
                    <a:lnTo>
                      <a:pt x="2" y="61"/>
                    </a:lnTo>
                    <a:lnTo>
                      <a:pt x="2" y="62"/>
                    </a:lnTo>
                    <a:lnTo>
                      <a:pt x="2" y="63"/>
                    </a:lnTo>
                    <a:lnTo>
                      <a:pt x="2" y="64"/>
                    </a:lnTo>
                    <a:lnTo>
                      <a:pt x="3" y="65"/>
                    </a:lnTo>
                    <a:lnTo>
                      <a:pt x="4" y="66"/>
                    </a:lnTo>
                    <a:lnTo>
                      <a:pt x="5" y="66"/>
                    </a:lnTo>
                    <a:lnTo>
                      <a:pt x="7" y="66"/>
                    </a:lnTo>
                    <a:lnTo>
                      <a:pt x="8" y="66"/>
                    </a:lnTo>
                    <a:lnTo>
                      <a:pt x="10" y="66"/>
                    </a:lnTo>
                    <a:lnTo>
                      <a:pt x="11" y="66"/>
                    </a:lnTo>
                    <a:lnTo>
                      <a:pt x="13" y="65"/>
                    </a:lnTo>
                    <a:lnTo>
                      <a:pt x="14" y="65"/>
                    </a:lnTo>
                    <a:lnTo>
                      <a:pt x="15" y="64"/>
                    </a:lnTo>
                    <a:lnTo>
                      <a:pt x="16" y="63"/>
                    </a:lnTo>
                    <a:lnTo>
                      <a:pt x="17" y="61"/>
                    </a:lnTo>
                    <a:lnTo>
                      <a:pt x="18" y="60"/>
                    </a:lnTo>
                    <a:lnTo>
                      <a:pt x="18" y="58"/>
                    </a:lnTo>
                    <a:lnTo>
                      <a:pt x="19" y="57"/>
                    </a:lnTo>
                    <a:lnTo>
                      <a:pt x="20" y="55"/>
                    </a:lnTo>
                    <a:lnTo>
                      <a:pt x="20" y="53"/>
                    </a:lnTo>
                    <a:lnTo>
                      <a:pt x="21" y="52"/>
                    </a:lnTo>
                    <a:lnTo>
                      <a:pt x="21" y="50"/>
                    </a:lnTo>
                    <a:lnTo>
                      <a:pt x="21" y="48"/>
                    </a:lnTo>
                    <a:lnTo>
                      <a:pt x="22" y="46"/>
                    </a:lnTo>
                    <a:lnTo>
                      <a:pt x="22" y="43"/>
                    </a:lnTo>
                    <a:lnTo>
                      <a:pt x="23" y="39"/>
                    </a:lnTo>
                    <a:lnTo>
                      <a:pt x="23" y="36"/>
                    </a:lnTo>
                    <a:lnTo>
                      <a:pt x="23" y="34"/>
                    </a:lnTo>
                    <a:lnTo>
                      <a:pt x="23" y="33"/>
                    </a:lnTo>
                    <a:lnTo>
                      <a:pt x="23" y="32"/>
                    </a:lnTo>
                    <a:lnTo>
                      <a:pt x="23" y="31"/>
                    </a:lnTo>
                    <a:lnTo>
                      <a:pt x="23" y="30"/>
                    </a:lnTo>
                    <a:lnTo>
                      <a:pt x="23" y="29"/>
                    </a:lnTo>
                    <a:lnTo>
                      <a:pt x="23" y="28"/>
                    </a:lnTo>
                    <a:lnTo>
                      <a:pt x="24" y="27"/>
                    </a:lnTo>
                    <a:lnTo>
                      <a:pt x="24" y="26"/>
                    </a:lnTo>
                    <a:lnTo>
                      <a:pt x="25" y="24"/>
                    </a:lnTo>
                    <a:lnTo>
                      <a:pt x="26" y="22"/>
                    </a:lnTo>
                    <a:lnTo>
                      <a:pt x="27" y="20"/>
                    </a:lnTo>
                    <a:lnTo>
                      <a:pt x="27" y="17"/>
                    </a:lnTo>
                    <a:lnTo>
                      <a:pt x="28" y="15"/>
                    </a:lnTo>
                    <a:lnTo>
                      <a:pt x="29" y="12"/>
                    </a:lnTo>
                    <a:lnTo>
                      <a:pt x="30" y="10"/>
                    </a:lnTo>
                    <a:lnTo>
                      <a:pt x="31" y="8"/>
                    </a:lnTo>
                    <a:lnTo>
                      <a:pt x="31" y="5"/>
                    </a:lnTo>
                    <a:lnTo>
                      <a:pt x="32" y="4"/>
                    </a:lnTo>
                    <a:lnTo>
                      <a:pt x="32" y="2"/>
                    </a:lnTo>
                    <a:lnTo>
                      <a:pt x="32" y="1"/>
                    </a:lnTo>
                    <a:lnTo>
                      <a:pt x="32" y="0"/>
                    </a:lnTo>
                    <a:lnTo>
                      <a:pt x="31" y="0"/>
                    </a:lnTo>
                    <a:lnTo>
                      <a:pt x="30" y="0"/>
                    </a:lnTo>
                    <a:lnTo>
                      <a:pt x="29" y="0"/>
                    </a:lnTo>
                    <a:lnTo>
                      <a:pt x="27" y="0"/>
                    </a:lnTo>
                    <a:lnTo>
                      <a:pt x="26" y="1"/>
                    </a:lnTo>
                    <a:lnTo>
                      <a:pt x="24" y="1"/>
                    </a:lnTo>
                    <a:lnTo>
                      <a:pt x="23" y="1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23" name="Freeform 69"/>
              <p:cNvSpPr>
                <a:spLocks/>
              </p:cNvSpPr>
              <p:nvPr/>
            </p:nvSpPr>
            <p:spPr bwMode="auto">
              <a:xfrm>
                <a:off x="43" y="2926"/>
                <a:ext cx="33" cy="68"/>
              </a:xfrm>
              <a:custGeom>
                <a:avLst/>
                <a:gdLst>
                  <a:gd name="T0" fmla="*/ 22 w 33"/>
                  <a:gd name="T1" fmla="*/ 2 h 68"/>
                  <a:gd name="T2" fmla="*/ 20 w 33"/>
                  <a:gd name="T3" fmla="*/ 4 h 68"/>
                  <a:gd name="T4" fmla="*/ 16 w 33"/>
                  <a:gd name="T5" fmla="*/ 8 h 68"/>
                  <a:gd name="T6" fmla="*/ 13 w 33"/>
                  <a:gd name="T7" fmla="*/ 10 h 68"/>
                  <a:gd name="T8" fmla="*/ 12 w 33"/>
                  <a:gd name="T9" fmla="*/ 12 h 68"/>
                  <a:gd name="T10" fmla="*/ 10 w 33"/>
                  <a:gd name="T11" fmla="*/ 14 h 68"/>
                  <a:gd name="T12" fmla="*/ 9 w 33"/>
                  <a:gd name="T13" fmla="*/ 17 h 68"/>
                  <a:gd name="T14" fmla="*/ 7 w 33"/>
                  <a:gd name="T15" fmla="*/ 23 h 68"/>
                  <a:gd name="T16" fmla="*/ 5 w 33"/>
                  <a:gd name="T17" fmla="*/ 29 h 68"/>
                  <a:gd name="T18" fmla="*/ 3 w 33"/>
                  <a:gd name="T19" fmla="*/ 35 h 68"/>
                  <a:gd name="T20" fmla="*/ 2 w 33"/>
                  <a:gd name="T21" fmla="*/ 41 h 68"/>
                  <a:gd name="T22" fmla="*/ 1 w 33"/>
                  <a:gd name="T23" fmla="*/ 47 h 68"/>
                  <a:gd name="T24" fmla="*/ 0 w 33"/>
                  <a:gd name="T25" fmla="*/ 50 h 68"/>
                  <a:gd name="T26" fmla="*/ 0 w 33"/>
                  <a:gd name="T27" fmla="*/ 52 h 68"/>
                  <a:gd name="T28" fmla="*/ 0 w 33"/>
                  <a:gd name="T29" fmla="*/ 53 h 68"/>
                  <a:gd name="T30" fmla="*/ 0 w 33"/>
                  <a:gd name="T31" fmla="*/ 53 h 68"/>
                  <a:gd name="T32" fmla="*/ 1 w 33"/>
                  <a:gd name="T33" fmla="*/ 55 h 68"/>
                  <a:gd name="T34" fmla="*/ 1 w 33"/>
                  <a:gd name="T35" fmla="*/ 57 h 68"/>
                  <a:gd name="T36" fmla="*/ 1 w 33"/>
                  <a:gd name="T37" fmla="*/ 61 h 68"/>
                  <a:gd name="T38" fmla="*/ 2 w 33"/>
                  <a:gd name="T39" fmla="*/ 64 h 68"/>
                  <a:gd name="T40" fmla="*/ 2 w 33"/>
                  <a:gd name="T41" fmla="*/ 65 h 68"/>
                  <a:gd name="T42" fmla="*/ 3 w 33"/>
                  <a:gd name="T43" fmla="*/ 66 h 68"/>
                  <a:gd name="T44" fmla="*/ 5 w 33"/>
                  <a:gd name="T45" fmla="*/ 67 h 68"/>
                  <a:gd name="T46" fmla="*/ 8 w 33"/>
                  <a:gd name="T47" fmla="*/ 67 h 68"/>
                  <a:gd name="T48" fmla="*/ 11 w 33"/>
                  <a:gd name="T49" fmla="*/ 67 h 68"/>
                  <a:gd name="T50" fmla="*/ 14 w 33"/>
                  <a:gd name="T51" fmla="*/ 65 h 68"/>
                  <a:gd name="T52" fmla="*/ 16 w 33"/>
                  <a:gd name="T53" fmla="*/ 63 h 68"/>
                  <a:gd name="T54" fmla="*/ 18 w 33"/>
                  <a:gd name="T55" fmla="*/ 61 h 68"/>
                  <a:gd name="T56" fmla="*/ 19 w 33"/>
                  <a:gd name="T57" fmla="*/ 58 h 68"/>
                  <a:gd name="T58" fmla="*/ 20 w 33"/>
                  <a:gd name="T59" fmla="*/ 54 h 68"/>
                  <a:gd name="T60" fmla="*/ 21 w 33"/>
                  <a:gd name="T61" fmla="*/ 50 h 68"/>
                  <a:gd name="T62" fmla="*/ 22 w 33"/>
                  <a:gd name="T63" fmla="*/ 46 h 68"/>
                  <a:gd name="T64" fmla="*/ 23 w 33"/>
                  <a:gd name="T65" fmla="*/ 39 h 68"/>
                  <a:gd name="T66" fmla="*/ 23 w 33"/>
                  <a:gd name="T67" fmla="*/ 35 h 68"/>
                  <a:gd name="T68" fmla="*/ 23 w 33"/>
                  <a:gd name="T69" fmla="*/ 32 h 68"/>
                  <a:gd name="T70" fmla="*/ 23 w 33"/>
                  <a:gd name="T71" fmla="*/ 30 h 68"/>
                  <a:gd name="T72" fmla="*/ 23 w 33"/>
                  <a:gd name="T73" fmla="*/ 29 h 68"/>
                  <a:gd name="T74" fmla="*/ 23 w 33"/>
                  <a:gd name="T75" fmla="*/ 29 h 68"/>
                  <a:gd name="T76" fmla="*/ 24 w 33"/>
                  <a:gd name="T77" fmla="*/ 27 h 68"/>
                  <a:gd name="T78" fmla="*/ 25 w 33"/>
                  <a:gd name="T79" fmla="*/ 24 h 68"/>
                  <a:gd name="T80" fmla="*/ 27 w 33"/>
                  <a:gd name="T81" fmla="*/ 19 h 68"/>
                  <a:gd name="T82" fmla="*/ 28 w 33"/>
                  <a:gd name="T83" fmla="*/ 15 h 68"/>
                  <a:gd name="T84" fmla="*/ 30 w 33"/>
                  <a:gd name="T85" fmla="*/ 10 h 68"/>
                  <a:gd name="T86" fmla="*/ 31 w 33"/>
                  <a:gd name="T87" fmla="*/ 6 h 68"/>
                  <a:gd name="T88" fmla="*/ 32 w 33"/>
                  <a:gd name="T89" fmla="*/ 2 h 68"/>
                  <a:gd name="T90" fmla="*/ 32 w 33"/>
                  <a:gd name="T91" fmla="*/ 1 h 68"/>
                  <a:gd name="T92" fmla="*/ 32 w 33"/>
                  <a:gd name="T93" fmla="*/ 1 h 68"/>
                  <a:gd name="T94" fmla="*/ 31 w 33"/>
                  <a:gd name="T95" fmla="*/ 0 h 68"/>
                  <a:gd name="T96" fmla="*/ 31 w 33"/>
                  <a:gd name="T97" fmla="*/ 0 h 68"/>
                  <a:gd name="T98" fmla="*/ 29 w 33"/>
                  <a:gd name="T99" fmla="*/ 0 h 68"/>
                  <a:gd name="T100" fmla="*/ 26 w 33"/>
                  <a:gd name="T101" fmla="*/ 1 h 68"/>
                  <a:gd name="T102" fmla="*/ 23 w 33"/>
                  <a:gd name="T103" fmla="*/ 1 h 6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33"/>
                  <a:gd name="T157" fmla="*/ 0 h 68"/>
                  <a:gd name="T158" fmla="*/ 33 w 33"/>
                  <a:gd name="T159" fmla="*/ 68 h 68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33" h="68">
                    <a:moveTo>
                      <a:pt x="23" y="1"/>
                    </a:moveTo>
                    <a:lnTo>
                      <a:pt x="22" y="2"/>
                    </a:lnTo>
                    <a:lnTo>
                      <a:pt x="21" y="3"/>
                    </a:lnTo>
                    <a:lnTo>
                      <a:pt x="20" y="4"/>
                    </a:lnTo>
                    <a:lnTo>
                      <a:pt x="18" y="6"/>
                    </a:lnTo>
                    <a:lnTo>
                      <a:pt x="16" y="8"/>
                    </a:lnTo>
                    <a:lnTo>
                      <a:pt x="14" y="9"/>
                    </a:lnTo>
                    <a:lnTo>
                      <a:pt x="13" y="10"/>
                    </a:lnTo>
                    <a:lnTo>
                      <a:pt x="12" y="11"/>
                    </a:lnTo>
                    <a:lnTo>
                      <a:pt x="12" y="12"/>
                    </a:lnTo>
                    <a:lnTo>
                      <a:pt x="11" y="13"/>
                    </a:lnTo>
                    <a:lnTo>
                      <a:pt x="10" y="14"/>
                    </a:lnTo>
                    <a:lnTo>
                      <a:pt x="10" y="15"/>
                    </a:lnTo>
                    <a:lnTo>
                      <a:pt x="9" y="17"/>
                    </a:lnTo>
                    <a:lnTo>
                      <a:pt x="8" y="20"/>
                    </a:lnTo>
                    <a:lnTo>
                      <a:pt x="7" y="23"/>
                    </a:lnTo>
                    <a:lnTo>
                      <a:pt x="6" y="26"/>
                    </a:lnTo>
                    <a:lnTo>
                      <a:pt x="5" y="29"/>
                    </a:lnTo>
                    <a:lnTo>
                      <a:pt x="4" y="32"/>
                    </a:lnTo>
                    <a:lnTo>
                      <a:pt x="3" y="35"/>
                    </a:lnTo>
                    <a:lnTo>
                      <a:pt x="3" y="39"/>
                    </a:lnTo>
                    <a:lnTo>
                      <a:pt x="2" y="41"/>
                    </a:lnTo>
                    <a:lnTo>
                      <a:pt x="2" y="44"/>
                    </a:lnTo>
                    <a:lnTo>
                      <a:pt x="1" y="47"/>
                    </a:lnTo>
                    <a:lnTo>
                      <a:pt x="1" y="49"/>
                    </a:lnTo>
                    <a:lnTo>
                      <a:pt x="0" y="50"/>
                    </a:lnTo>
                    <a:lnTo>
                      <a:pt x="0" y="51"/>
                    </a:lnTo>
                    <a:lnTo>
                      <a:pt x="0" y="52"/>
                    </a:lnTo>
                    <a:lnTo>
                      <a:pt x="0" y="53"/>
                    </a:lnTo>
                    <a:lnTo>
                      <a:pt x="0" y="54"/>
                    </a:lnTo>
                    <a:lnTo>
                      <a:pt x="1" y="55"/>
                    </a:lnTo>
                    <a:lnTo>
                      <a:pt x="1" y="56"/>
                    </a:lnTo>
                    <a:lnTo>
                      <a:pt x="1" y="57"/>
                    </a:lnTo>
                    <a:lnTo>
                      <a:pt x="1" y="59"/>
                    </a:lnTo>
                    <a:lnTo>
                      <a:pt x="1" y="61"/>
                    </a:lnTo>
                    <a:lnTo>
                      <a:pt x="2" y="63"/>
                    </a:lnTo>
                    <a:lnTo>
                      <a:pt x="2" y="64"/>
                    </a:lnTo>
                    <a:lnTo>
                      <a:pt x="2" y="65"/>
                    </a:lnTo>
                    <a:lnTo>
                      <a:pt x="3" y="66"/>
                    </a:lnTo>
                    <a:lnTo>
                      <a:pt x="4" y="67"/>
                    </a:lnTo>
                    <a:lnTo>
                      <a:pt x="5" y="67"/>
                    </a:lnTo>
                    <a:lnTo>
                      <a:pt x="7" y="67"/>
                    </a:lnTo>
                    <a:lnTo>
                      <a:pt x="8" y="67"/>
                    </a:lnTo>
                    <a:lnTo>
                      <a:pt x="10" y="67"/>
                    </a:lnTo>
                    <a:lnTo>
                      <a:pt x="11" y="67"/>
                    </a:lnTo>
                    <a:lnTo>
                      <a:pt x="13" y="66"/>
                    </a:lnTo>
                    <a:lnTo>
                      <a:pt x="14" y="65"/>
                    </a:lnTo>
                    <a:lnTo>
                      <a:pt x="15" y="64"/>
                    </a:lnTo>
                    <a:lnTo>
                      <a:pt x="16" y="63"/>
                    </a:lnTo>
                    <a:lnTo>
                      <a:pt x="17" y="62"/>
                    </a:lnTo>
                    <a:lnTo>
                      <a:pt x="18" y="61"/>
                    </a:lnTo>
                    <a:lnTo>
                      <a:pt x="18" y="59"/>
                    </a:lnTo>
                    <a:lnTo>
                      <a:pt x="19" y="58"/>
                    </a:lnTo>
                    <a:lnTo>
                      <a:pt x="20" y="56"/>
                    </a:lnTo>
                    <a:lnTo>
                      <a:pt x="20" y="54"/>
                    </a:lnTo>
                    <a:lnTo>
                      <a:pt x="21" y="52"/>
                    </a:lnTo>
                    <a:lnTo>
                      <a:pt x="21" y="50"/>
                    </a:lnTo>
                    <a:lnTo>
                      <a:pt x="21" y="48"/>
                    </a:lnTo>
                    <a:lnTo>
                      <a:pt x="22" y="46"/>
                    </a:lnTo>
                    <a:lnTo>
                      <a:pt x="22" y="43"/>
                    </a:lnTo>
                    <a:lnTo>
                      <a:pt x="23" y="39"/>
                    </a:lnTo>
                    <a:lnTo>
                      <a:pt x="23" y="36"/>
                    </a:lnTo>
                    <a:lnTo>
                      <a:pt x="23" y="35"/>
                    </a:lnTo>
                    <a:lnTo>
                      <a:pt x="23" y="33"/>
                    </a:lnTo>
                    <a:lnTo>
                      <a:pt x="23" y="32"/>
                    </a:lnTo>
                    <a:lnTo>
                      <a:pt x="23" y="31"/>
                    </a:lnTo>
                    <a:lnTo>
                      <a:pt x="23" y="30"/>
                    </a:lnTo>
                    <a:lnTo>
                      <a:pt x="23" y="29"/>
                    </a:lnTo>
                    <a:lnTo>
                      <a:pt x="23" y="28"/>
                    </a:lnTo>
                    <a:lnTo>
                      <a:pt x="24" y="27"/>
                    </a:lnTo>
                    <a:lnTo>
                      <a:pt x="24" y="26"/>
                    </a:lnTo>
                    <a:lnTo>
                      <a:pt x="25" y="24"/>
                    </a:lnTo>
                    <a:lnTo>
                      <a:pt x="26" y="22"/>
                    </a:lnTo>
                    <a:lnTo>
                      <a:pt x="27" y="19"/>
                    </a:lnTo>
                    <a:lnTo>
                      <a:pt x="27" y="17"/>
                    </a:lnTo>
                    <a:lnTo>
                      <a:pt x="28" y="15"/>
                    </a:lnTo>
                    <a:lnTo>
                      <a:pt x="29" y="12"/>
                    </a:lnTo>
                    <a:lnTo>
                      <a:pt x="30" y="10"/>
                    </a:lnTo>
                    <a:lnTo>
                      <a:pt x="31" y="7"/>
                    </a:lnTo>
                    <a:lnTo>
                      <a:pt x="31" y="6"/>
                    </a:lnTo>
                    <a:lnTo>
                      <a:pt x="32" y="4"/>
                    </a:lnTo>
                    <a:lnTo>
                      <a:pt x="32" y="2"/>
                    </a:lnTo>
                    <a:lnTo>
                      <a:pt x="32" y="1"/>
                    </a:lnTo>
                    <a:lnTo>
                      <a:pt x="31" y="0"/>
                    </a:lnTo>
                    <a:lnTo>
                      <a:pt x="30" y="0"/>
                    </a:lnTo>
                    <a:lnTo>
                      <a:pt x="29" y="0"/>
                    </a:lnTo>
                    <a:lnTo>
                      <a:pt x="27" y="0"/>
                    </a:lnTo>
                    <a:lnTo>
                      <a:pt x="26" y="1"/>
                    </a:lnTo>
                    <a:lnTo>
                      <a:pt x="24" y="1"/>
                    </a:lnTo>
                    <a:lnTo>
                      <a:pt x="23" y="1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24" name="Freeform 70"/>
              <p:cNvSpPr>
                <a:spLocks/>
              </p:cNvSpPr>
              <p:nvPr/>
            </p:nvSpPr>
            <p:spPr bwMode="auto">
              <a:xfrm>
                <a:off x="69" y="2795"/>
                <a:ext cx="32" cy="67"/>
              </a:xfrm>
              <a:custGeom>
                <a:avLst/>
                <a:gdLst>
                  <a:gd name="T0" fmla="*/ 21 w 32"/>
                  <a:gd name="T1" fmla="*/ 3 h 67"/>
                  <a:gd name="T2" fmla="*/ 17 w 32"/>
                  <a:gd name="T3" fmla="*/ 6 h 67"/>
                  <a:gd name="T4" fmla="*/ 13 w 32"/>
                  <a:gd name="T5" fmla="*/ 9 h 67"/>
                  <a:gd name="T6" fmla="*/ 11 w 32"/>
                  <a:gd name="T7" fmla="*/ 12 h 67"/>
                  <a:gd name="T8" fmla="*/ 10 w 32"/>
                  <a:gd name="T9" fmla="*/ 14 h 67"/>
                  <a:gd name="T10" fmla="*/ 8 w 32"/>
                  <a:gd name="T11" fmla="*/ 17 h 67"/>
                  <a:gd name="T12" fmla="*/ 6 w 32"/>
                  <a:gd name="T13" fmla="*/ 23 h 67"/>
                  <a:gd name="T14" fmla="*/ 4 w 32"/>
                  <a:gd name="T15" fmla="*/ 32 h 67"/>
                  <a:gd name="T16" fmla="*/ 3 w 32"/>
                  <a:gd name="T17" fmla="*/ 38 h 67"/>
                  <a:gd name="T18" fmla="*/ 2 w 32"/>
                  <a:gd name="T19" fmla="*/ 43 h 67"/>
                  <a:gd name="T20" fmla="*/ 1 w 32"/>
                  <a:gd name="T21" fmla="*/ 48 h 67"/>
                  <a:gd name="T22" fmla="*/ 0 w 32"/>
                  <a:gd name="T23" fmla="*/ 50 h 67"/>
                  <a:gd name="T24" fmla="*/ 0 w 32"/>
                  <a:gd name="T25" fmla="*/ 51 h 67"/>
                  <a:gd name="T26" fmla="*/ 0 w 32"/>
                  <a:gd name="T27" fmla="*/ 52 h 67"/>
                  <a:gd name="T28" fmla="*/ 0 w 32"/>
                  <a:gd name="T29" fmla="*/ 53 h 67"/>
                  <a:gd name="T30" fmla="*/ 1 w 32"/>
                  <a:gd name="T31" fmla="*/ 55 h 67"/>
                  <a:gd name="T32" fmla="*/ 1 w 32"/>
                  <a:gd name="T33" fmla="*/ 58 h 67"/>
                  <a:gd name="T34" fmla="*/ 2 w 32"/>
                  <a:gd name="T35" fmla="*/ 61 h 67"/>
                  <a:gd name="T36" fmla="*/ 2 w 32"/>
                  <a:gd name="T37" fmla="*/ 63 h 67"/>
                  <a:gd name="T38" fmla="*/ 3 w 32"/>
                  <a:gd name="T39" fmla="*/ 65 h 67"/>
                  <a:gd name="T40" fmla="*/ 4 w 32"/>
                  <a:gd name="T41" fmla="*/ 66 h 67"/>
                  <a:gd name="T42" fmla="*/ 7 w 32"/>
                  <a:gd name="T43" fmla="*/ 66 h 67"/>
                  <a:gd name="T44" fmla="*/ 10 w 32"/>
                  <a:gd name="T45" fmla="*/ 66 h 67"/>
                  <a:gd name="T46" fmla="*/ 12 w 32"/>
                  <a:gd name="T47" fmla="*/ 65 h 67"/>
                  <a:gd name="T48" fmla="*/ 14 w 32"/>
                  <a:gd name="T49" fmla="*/ 64 h 67"/>
                  <a:gd name="T50" fmla="*/ 16 w 32"/>
                  <a:gd name="T51" fmla="*/ 61 h 67"/>
                  <a:gd name="T52" fmla="*/ 18 w 32"/>
                  <a:gd name="T53" fmla="*/ 58 h 67"/>
                  <a:gd name="T54" fmla="*/ 19 w 32"/>
                  <a:gd name="T55" fmla="*/ 55 h 67"/>
                  <a:gd name="T56" fmla="*/ 20 w 32"/>
                  <a:gd name="T57" fmla="*/ 52 h 67"/>
                  <a:gd name="T58" fmla="*/ 21 w 32"/>
                  <a:gd name="T59" fmla="*/ 46 h 67"/>
                  <a:gd name="T60" fmla="*/ 22 w 32"/>
                  <a:gd name="T61" fmla="*/ 39 h 67"/>
                  <a:gd name="T62" fmla="*/ 23 w 32"/>
                  <a:gd name="T63" fmla="*/ 34 h 67"/>
                  <a:gd name="T64" fmla="*/ 23 w 32"/>
                  <a:gd name="T65" fmla="*/ 32 h 67"/>
                  <a:gd name="T66" fmla="*/ 23 w 32"/>
                  <a:gd name="T67" fmla="*/ 30 h 67"/>
                  <a:gd name="T68" fmla="*/ 23 w 32"/>
                  <a:gd name="T69" fmla="*/ 29 h 67"/>
                  <a:gd name="T70" fmla="*/ 23 w 32"/>
                  <a:gd name="T71" fmla="*/ 29 h 67"/>
                  <a:gd name="T72" fmla="*/ 23 w 32"/>
                  <a:gd name="T73" fmla="*/ 27 h 67"/>
                  <a:gd name="T74" fmla="*/ 24 w 32"/>
                  <a:gd name="T75" fmla="*/ 24 h 67"/>
                  <a:gd name="T76" fmla="*/ 26 w 32"/>
                  <a:gd name="T77" fmla="*/ 20 h 67"/>
                  <a:gd name="T78" fmla="*/ 27 w 32"/>
                  <a:gd name="T79" fmla="*/ 15 h 67"/>
                  <a:gd name="T80" fmla="*/ 29 w 32"/>
                  <a:gd name="T81" fmla="*/ 10 h 67"/>
                  <a:gd name="T82" fmla="*/ 30 w 32"/>
                  <a:gd name="T83" fmla="*/ 5 h 67"/>
                  <a:gd name="T84" fmla="*/ 31 w 32"/>
                  <a:gd name="T85" fmla="*/ 2 h 67"/>
                  <a:gd name="T86" fmla="*/ 31 w 32"/>
                  <a:gd name="T87" fmla="*/ 1 h 67"/>
                  <a:gd name="T88" fmla="*/ 31 w 32"/>
                  <a:gd name="T89" fmla="*/ 1 h 67"/>
                  <a:gd name="T90" fmla="*/ 30 w 32"/>
                  <a:gd name="T91" fmla="*/ 0 h 67"/>
                  <a:gd name="T92" fmla="*/ 30 w 32"/>
                  <a:gd name="T93" fmla="*/ 0 h 67"/>
                  <a:gd name="T94" fmla="*/ 28 w 32"/>
                  <a:gd name="T95" fmla="*/ 0 h 67"/>
                  <a:gd name="T96" fmla="*/ 25 w 32"/>
                  <a:gd name="T97" fmla="*/ 1 h 67"/>
                  <a:gd name="T98" fmla="*/ 23 w 32"/>
                  <a:gd name="T99" fmla="*/ 1 h 67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2"/>
                  <a:gd name="T151" fmla="*/ 0 h 67"/>
                  <a:gd name="T152" fmla="*/ 32 w 32"/>
                  <a:gd name="T153" fmla="*/ 67 h 67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2" h="67">
                    <a:moveTo>
                      <a:pt x="23" y="1"/>
                    </a:moveTo>
                    <a:lnTo>
                      <a:pt x="21" y="3"/>
                    </a:lnTo>
                    <a:lnTo>
                      <a:pt x="19" y="5"/>
                    </a:lnTo>
                    <a:lnTo>
                      <a:pt x="17" y="6"/>
                    </a:lnTo>
                    <a:lnTo>
                      <a:pt x="15" y="8"/>
                    </a:lnTo>
                    <a:lnTo>
                      <a:pt x="13" y="9"/>
                    </a:lnTo>
                    <a:lnTo>
                      <a:pt x="12" y="11"/>
                    </a:lnTo>
                    <a:lnTo>
                      <a:pt x="11" y="12"/>
                    </a:lnTo>
                    <a:lnTo>
                      <a:pt x="10" y="13"/>
                    </a:lnTo>
                    <a:lnTo>
                      <a:pt x="10" y="14"/>
                    </a:lnTo>
                    <a:lnTo>
                      <a:pt x="9" y="15"/>
                    </a:lnTo>
                    <a:lnTo>
                      <a:pt x="8" y="17"/>
                    </a:lnTo>
                    <a:lnTo>
                      <a:pt x="7" y="20"/>
                    </a:lnTo>
                    <a:lnTo>
                      <a:pt x="6" y="23"/>
                    </a:lnTo>
                    <a:lnTo>
                      <a:pt x="5" y="25"/>
                    </a:lnTo>
                    <a:lnTo>
                      <a:pt x="4" y="32"/>
                    </a:lnTo>
                    <a:lnTo>
                      <a:pt x="3" y="35"/>
                    </a:lnTo>
                    <a:lnTo>
                      <a:pt x="3" y="38"/>
                    </a:lnTo>
                    <a:lnTo>
                      <a:pt x="2" y="41"/>
                    </a:lnTo>
                    <a:lnTo>
                      <a:pt x="2" y="43"/>
                    </a:lnTo>
                    <a:lnTo>
                      <a:pt x="1" y="46"/>
                    </a:lnTo>
                    <a:lnTo>
                      <a:pt x="1" y="48"/>
                    </a:lnTo>
                    <a:lnTo>
                      <a:pt x="0" y="50"/>
                    </a:lnTo>
                    <a:lnTo>
                      <a:pt x="0" y="51"/>
                    </a:lnTo>
                    <a:lnTo>
                      <a:pt x="0" y="52"/>
                    </a:lnTo>
                    <a:lnTo>
                      <a:pt x="0" y="53"/>
                    </a:lnTo>
                    <a:lnTo>
                      <a:pt x="1" y="54"/>
                    </a:lnTo>
                    <a:lnTo>
                      <a:pt x="1" y="55"/>
                    </a:lnTo>
                    <a:lnTo>
                      <a:pt x="1" y="56"/>
                    </a:lnTo>
                    <a:lnTo>
                      <a:pt x="1" y="58"/>
                    </a:lnTo>
                    <a:lnTo>
                      <a:pt x="1" y="61"/>
                    </a:lnTo>
                    <a:lnTo>
                      <a:pt x="2" y="61"/>
                    </a:lnTo>
                    <a:lnTo>
                      <a:pt x="2" y="62"/>
                    </a:lnTo>
                    <a:lnTo>
                      <a:pt x="2" y="63"/>
                    </a:lnTo>
                    <a:lnTo>
                      <a:pt x="2" y="64"/>
                    </a:lnTo>
                    <a:lnTo>
                      <a:pt x="3" y="65"/>
                    </a:lnTo>
                    <a:lnTo>
                      <a:pt x="4" y="66"/>
                    </a:lnTo>
                    <a:lnTo>
                      <a:pt x="5" y="66"/>
                    </a:lnTo>
                    <a:lnTo>
                      <a:pt x="7" y="66"/>
                    </a:lnTo>
                    <a:lnTo>
                      <a:pt x="8" y="66"/>
                    </a:lnTo>
                    <a:lnTo>
                      <a:pt x="10" y="66"/>
                    </a:lnTo>
                    <a:lnTo>
                      <a:pt x="11" y="66"/>
                    </a:lnTo>
                    <a:lnTo>
                      <a:pt x="12" y="65"/>
                    </a:lnTo>
                    <a:lnTo>
                      <a:pt x="13" y="65"/>
                    </a:lnTo>
                    <a:lnTo>
                      <a:pt x="14" y="64"/>
                    </a:lnTo>
                    <a:lnTo>
                      <a:pt x="15" y="63"/>
                    </a:lnTo>
                    <a:lnTo>
                      <a:pt x="16" y="61"/>
                    </a:lnTo>
                    <a:lnTo>
                      <a:pt x="17" y="60"/>
                    </a:lnTo>
                    <a:lnTo>
                      <a:pt x="18" y="58"/>
                    </a:lnTo>
                    <a:lnTo>
                      <a:pt x="19" y="57"/>
                    </a:lnTo>
                    <a:lnTo>
                      <a:pt x="19" y="55"/>
                    </a:lnTo>
                    <a:lnTo>
                      <a:pt x="20" y="53"/>
                    </a:lnTo>
                    <a:lnTo>
                      <a:pt x="20" y="52"/>
                    </a:lnTo>
                    <a:lnTo>
                      <a:pt x="21" y="50"/>
                    </a:lnTo>
                    <a:lnTo>
                      <a:pt x="21" y="46"/>
                    </a:lnTo>
                    <a:lnTo>
                      <a:pt x="22" y="43"/>
                    </a:lnTo>
                    <a:lnTo>
                      <a:pt x="22" y="39"/>
                    </a:lnTo>
                    <a:lnTo>
                      <a:pt x="23" y="36"/>
                    </a:lnTo>
                    <a:lnTo>
                      <a:pt x="23" y="34"/>
                    </a:lnTo>
                    <a:lnTo>
                      <a:pt x="23" y="33"/>
                    </a:lnTo>
                    <a:lnTo>
                      <a:pt x="23" y="32"/>
                    </a:lnTo>
                    <a:lnTo>
                      <a:pt x="23" y="31"/>
                    </a:lnTo>
                    <a:lnTo>
                      <a:pt x="23" y="30"/>
                    </a:lnTo>
                    <a:lnTo>
                      <a:pt x="23" y="29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4" y="26"/>
                    </a:lnTo>
                    <a:lnTo>
                      <a:pt x="24" y="24"/>
                    </a:lnTo>
                    <a:lnTo>
                      <a:pt x="25" y="22"/>
                    </a:lnTo>
                    <a:lnTo>
                      <a:pt x="26" y="20"/>
                    </a:lnTo>
                    <a:lnTo>
                      <a:pt x="27" y="17"/>
                    </a:lnTo>
                    <a:lnTo>
                      <a:pt x="27" y="15"/>
                    </a:lnTo>
                    <a:lnTo>
                      <a:pt x="28" y="12"/>
                    </a:lnTo>
                    <a:lnTo>
                      <a:pt x="29" y="10"/>
                    </a:lnTo>
                    <a:lnTo>
                      <a:pt x="30" y="8"/>
                    </a:lnTo>
                    <a:lnTo>
                      <a:pt x="30" y="5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31" y="1"/>
                    </a:lnTo>
                    <a:lnTo>
                      <a:pt x="31" y="0"/>
                    </a:lnTo>
                    <a:lnTo>
                      <a:pt x="30" y="0"/>
                    </a:lnTo>
                    <a:lnTo>
                      <a:pt x="29" y="0"/>
                    </a:lnTo>
                    <a:lnTo>
                      <a:pt x="28" y="0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4" y="1"/>
                    </a:lnTo>
                    <a:lnTo>
                      <a:pt x="23" y="1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25" name="Freeform 71"/>
              <p:cNvSpPr>
                <a:spLocks/>
              </p:cNvSpPr>
              <p:nvPr/>
            </p:nvSpPr>
            <p:spPr bwMode="auto">
              <a:xfrm>
                <a:off x="-106" y="2593"/>
                <a:ext cx="228" cy="168"/>
              </a:xfrm>
              <a:custGeom>
                <a:avLst/>
                <a:gdLst>
                  <a:gd name="T0" fmla="*/ 13 w 228"/>
                  <a:gd name="T1" fmla="*/ 11 h 170"/>
                  <a:gd name="T2" fmla="*/ 34 w 228"/>
                  <a:gd name="T3" fmla="*/ 13 h 170"/>
                  <a:gd name="T4" fmla="*/ 55 w 228"/>
                  <a:gd name="T5" fmla="*/ 19 h 170"/>
                  <a:gd name="T6" fmla="*/ 74 w 228"/>
                  <a:gd name="T7" fmla="*/ 34 h 170"/>
                  <a:gd name="T8" fmla="*/ 90 w 228"/>
                  <a:gd name="T9" fmla="*/ 45 h 170"/>
                  <a:gd name="T10" fmla="*/ 119 w 228"/>
                  <a:gd name="T11" fmla="*/ 52 h 170"/>
                  <a:gd name="T12" fmla="*/ 167 w 228"/>
                  <a:gd name="T13" fmla="*/ 59 h 170"/>
                  <a:gd name="T14" fmla="*/ 203 w 228"/>
                  <a:gd name="T15" fmla="*/ 65 h 170"/>
                  <a:gd name="T16" fmla="*/ 214 w 228"/>
                  <a:gd name="T17" fmla="*/ 68 h 170"/>
                  <a:gd name="T18" fmla="*/ 219 w 228"/>
                  <a:gd name="T19" fmla="*/ 72 h 170"/>
                  <a:gd name="T20" fmla="*/ 222 w 228"/>
                  <a:gd name="T21" fmla="*/ 77 h 170"/>
                  <a:gd name="T22" fmla="*/ 224 w 228"/>
                  <a:gd name="T23" fmla="*/ 88 h 170"/>
                  <a:gd name="T24" fmla="*/ 226 w 228"/>
                  <a:gd name="T25" fmla="*/ 109 h 170"/>
                  <a:gd name="T26" fmla="*/ 223 w 228"/>
                  <a:gd name="T27" fmla="*/ 140 h 170"/>
                  <a:gd name="T28" fmla="*/ 221 w 228"/>
                  <a:gd name="T29" fmla="*/ 148 h 170"/>
                  <a:gd name="T30" fmla="*/ 217 w 228"/>
                  <a:gd name="T31" fmla="*/ 151 h 170"/>
                  <a:gd name="T32" fmla="*/ 211 w 228"/>
                  <a:gd name="T33" fmla="*/ 149 h 170"/>
                  <a:gd name="T34" fmla="*/ 205 w 228"/>
                  <a:gd name="T35" fmla="*/ 146 h 170"/>
                  <a:gd name="T36" fmla="*/ 191 w 228"/>
                  <a:gd name="T37" fmla="*/ 133 h 170"/>
                  <a:gd name="T38" fmla="*/ 176 w 228"/>
                  <a:gd name="T39" fmla="*/ 123 h 170"/>
                  <a:gd name="T40" fmla="*/ 159 w 228"/>
                  <a:gd name="T41" fmla="*/ 124 h 170"/>
                  <a:gd name="T42" fmla="*/ 147 w 228"/>
                  <a:gd name="T43" fmla="*/ 142 h 170"/>
                  <a:gd name="T44" fmla="*/ 139 w 228"/>
                  <a:gd name="T45" fmla="*/ 161 h 170"/>
                  <a:gd name="T46" fmla="*/ 131 w 228"/>
                  <a:gd name="T47" fmla="*/ 159 h 170"/>
                  <a:gd name="T48" fmla="*/ 117 w 228"/>
                  <a:gd name="T49" fmla="*/ 132 h 170"/>
                  <a:gd name="T50" fmla="*/ 112 w 228"/>
                  <a:gd name="T51" fmla="*/ 116 h 170"/>
                  <a:gd name="T52" fmla="*/ 110 w 228"/>
                  <a:gd name="T53" fmla="*/ 94 h 170"/>
                  <a:gd name="T54" fmla="*/ 104 w 228"/>
                  <a:gd name="T55" fmla="*/ 84 h 170"/>
                  <a:gd name="T56" fmla="*/ 101 w 228"/>
                  <a:gd name="T57" fmla="*/ 85 h 170"/>
                  <a:gd name="T58" fmla="*/ 97 w 228"/>
                  <a:gd name="T59" fmla="*/ 88 h 170"/>
                  <a:gd name="T60" fmla="*/ 92 w 228"/>
                  <a:gd name="T61" fmla="*/ 97 h 170"/>
                  <a:gd name="T62" fmla="*/ 86 w 228"/>
                  <a:gd name="T63" fmla="*/ 106 h 170"/>
                  <a:gd name="T64" fmla="*/ 82 w 228"/>
                  <a:gd name="T65" fmla="*/ 111 h 170"/>
                  <a:gd name="T66" fmla="*/ 82 w 228"/>
                  <a:gd name="T67" fmla="*/ 113 h 170"/>
                  <a:gd name="T68" fmla="*/ 80 w 228"/>
                  <a:gd name="T69" fmla="*/ 115 h 170"/>
                  <a:gd name="T70" fmla="*/ 72 w 228"/>
                  <a:gd name="T71" fmla="*/ 119 h 170"/>
                  <a:gd name="T72" fmla="*/ 64 w 228"/>
                  <a:gd name="T73" fmla="*/ 115 h 170"/>
                  <a:gd name="T74" fmla="*/ 61 w 228"/>
                  <a:gd name="T75" fmla="*/ 108 h 170"/>
                  <a:gd name="T76" fmla="*/ 60 w 228"/>
                  <a:gd name="T77" fmla="*/ 104 h 170"/>
                  <a:gd name="T78" fmla="*/ 59 w 228"/>
                  <a:gd name="T79" fmla="*/ 103 h 170"/>
                  <a:gd name="T80" fmla="*/ 58 w 228"/>
                  <a:gd name="T81" fmla="*/ 107 h 170"/>
                  <a:gd name="T82" fmla="*/ 51 w 228"/>
                  <a:gd name="T83" fmla="*/ 110 h 170"/>
                  <a:gd name="T84" fmla="*/ 43 w 228"/>
                  <a:gd name="T85" fmla="*/ 108 h 170"/>
                  <a:gd name="T86" fmla="*/ 33 w 228"/>
                  <a:gd name="T87" fmla="*/ 104 h 170"/>
                  <a:gd name="T88" fmla="*/ 21 w 228"/>
                  <a:gd name="T89" fmla="*/ 98 h 170"/>
                  <a:gd name="T90" fmla="*/ 16 w 228"/>
                  <a:gd name="T91" fmla="*/ 89 h 170"/>
                  <a:gd name="T92" fmla="*/ 15 w 228"/>
                  <a:gd name="T93" fmla="*/ 75 h 170"/>
                  <a:gd name="T94" fmla="*/ 13 w 228"/>
                  <a:gd name="T95" fmla="*/ 50 h 170"/>
                  <a:gd name="T96" fmla="*/ 10 w 228"/>
                  <a:gd name="T97" fmla="*/ 9 h 170"/>
                  <a:gd name="T98" fmla="*/ 9 w 228"/>
                  <a:gd name="T99" fmla="*/ 0 h 170"/>
                  <a:gd name="T100" fmla="*/ 8 w 228"/>
                  <a:gd name="T101" fmla="*/ 1 h 170"/>
                  <a:gd name="T102" fmla="*/ 7 w 228"/>
                  <a:gd name="T103" fmla="*/ 7 h 170"/>
                  <a:gd name="T104" fmla="*/ 4 w 228"/>
                  <a:gd name="T105" fmla="*/ 15 h 170"/>
                  <a:gd name="T106" fmla="*/ 3 w 228"/>
                  <a:gd name="T107" fmla="*/ 14 h 170"/>
                  <a:gd name="T108" fmla="*/ 0 w 228"/>
                  <a:gd name="T109" fmla="*/ 10 h 17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228"/>
                  <a:gd name="T166" fmla="*/ 0 h 170"/>
                  <a:gd name="T167" fmla="*/ 228 w 228"/>
                  <a:gd name="T168" fmla="*/ 170 h 170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228" h="170">
                    <a:moveTo>
                      <a:pt x="0" y="10"/>
                    </a:moveTo>
                    <a:lnTo>
                      <a:pt x="6" y="10"/>
                    </a:lnTo>
                    <a:lnTo>
                      <a:pt x="13" y="11"/>
                    </a:lnTo>
                    <a:lnTo>
                      <a:pt x="20" y="12"/>
                    </a:lnTo>
                    <a:lnTo>
                      <a:pt x="27" y="12"/>
                    </a:lnTo>
                    <a:lnTo>
                      <a:pt x="34" y="13"/>
                    </a:lnTo>
                    <a:lnTo>
                      <a:pt x="42" y="15"/>
                    </a:lnTo>
                    <a:lnTo>
                      <a:pt x="49" y="17"/>
                    </a:lnTo>
                    <a:lnTo>
                      <a:pt x="55" y="19"/>
                    </a:lnTo>
                    <a:lnTo>
                      <a:pt x="60" y="23"/>
                    </a:lnTo>
                    <a:lnTo>
                      <a:pt x="65" y="27"/>
                    </a:lnTo>
                    <a:lnTo>
                      <a:pt x="74" y="34"/>
                    </a:lnTo>
                    <a:lnTo>
                      <a:pt x="79" y="38"/>
                    </a:lnTo>
                    <a:lnTo>
                      <a:pt x="84" y="42"/>
                    </a:lnTo>
                    <a:lnTo>
                      <a:pt x="90" y="45"/>
                    </a:lnTo>
                    <a:lnTo>
                      <a:pt x="96" y="47"/>
                    </a:lnTo>
                    <a:lnTo>
                      <a:pt x="107" y="50"/>
                    </a:lnTo>
                    <a:lnTo>
                      <a:pt x="119" y="52"/>
                    </a:lnTo>
                    <a:lnTo>
                      <a:pt x="131" y="54"/>
                    </a:lnTo>
                    <a:lnTo>
                      <a:pt x="143" y="56"/>
                    </a:lnTo>
                    <a:lnTo>
                      <a:pt x="167" y="59"/>
                    </a:lnTo>
                    <a:lnTo>
                      <a:pt x="191" y="61"/>
                    </a:lnTo>
                    <a:lnTo>
                      <a:pt x="197" y="63"/>
                    </a:lnTo>
                    <a:lnTo>
                      <a:pt x="203" y="65"/>
                    </a:lnTo>
                    <a:lnTo>
                      <a:pt x="207" y="66"/>
                    </a:lnTo>
                    <a:lnTo>
                      <a:pt x="211" y="68"/>
                    </a:lnTo>
                    <a:lnTo>
                      <a:pt x="214" y="68"/>
                    </a:lnTo>
                    <a:lnTo>
                      <a:pt x="216" y="69"/>
                    </a:lnTo>
                    <a:lnTo>
                      <a:pt x="218" y="71"/>
                    </a:lnTo>
                    <a:lnTo>
                      <a:pt x="219" y="72"/>
                    </a:lnTo>
                    <a:lnTo>
                      <a:pt x="220" y="73"/>
                    </a:lnTo>
                    <a:lnTo>
                      <a:pt x="221" y="75"/>
                    </a:lnTo>
                    <a:lnTo>
                      <a:pt x="222" y="77"/>
                    </a:lnTo>
                    <a:lnTo>
                      <a:pt x="222" y="80"/>
                    </a:lnTo>
                    <a:lnTo>
                      <a:pt x="223" y="84"/>
                    </a:lnTo>
                    <a:lnTo>
                      <a:pt x="224" y="88"/>
                    </a:lnTo>
                    <a:lnTo>
                      <a:pt x="225" y="93"/>
                    </a:lnTo>
                    <a:lnTo>
                      <a:pt x="227" y="99"/>
                    </a:lnTo>
                    <a:lnTo>
                      <a:pt x="226" y="109"/>
                    </a:lnTo>
                    <a:lnTo>
                      <a:pt x="225" y="118"/>
                    </a:lnTo>
                    <a:lnTo>
                      <a:pt x="223" y="136"/>
                    </a:lnTo>
                    <a:lnTo>
                      <a:pt x="223" y="140"/>
                    </a:lnTo>
                    <a:lnTo>
                      <a:pt x="222" y="144"/>
                    </a:lnTo>
                    <a:lnTo>
                      <a:pt x="222" y="146"/>
                    </a:lnTo>
                    <a:lnTo>
                      <a:pt x="221" y="148"/>
                    </a:lnTo>
                    <a:lnTo>
                      <a:pt x="220" y="149"/>
                    </a:lnTo>
                    <a:lnTo>
                      <a:pt x="218" y="150"/>
                    </a:lnTo>
                    <a:lnTo>
                      <a:pt x="217" y="151"/>
                    </a:lnTo>
                    <a:lnTo>
                      <a:pt x="215" y="151"/>
                    </a:lnTo>
                    <a:lnTo>
                      <a:pt x="213" y="150"/>
                    </a:lnTo>
                    <a:lnTo>
                      <a:pt x="211" y="149"/>
                    </a:lnTo>
                    <a:lnTo>
                      <a:pt x="208" y="147"/>
                    </a:lnTo>
                    <a:lnTo>
                      <a:pt x="206" y="147"/>
                    </a:lnTo>
                    <a:lnTo>
                      <a:pt x="205" y="146"/>
                    </a:lnTo>
                    <a:lnTo>
                      <a:pt x="200" y="141"/>
                    </a:lnTo>
                    <a:lnTo>
                      <a:pt x="195" y="137"/>
                    </a:lnTo>
                    <a:lnTo>
                      <a:pt x="191" y="133"/>
                    </a:lnTo>
                    <a:lnTo>
                      <a:pt x="186" y="129"/>
                    </a:lnTo>
                    <a:lnTo>
                      <a:pt x="181" y="126"/>
                    </a:lnTo>
                    <a:lnTo>
                      <a:pt x="176" y="123"/>
                    </a:lnTo>
                    <a:lnTo>
                      <a:pt x="170" y="120"/>
                    </a:lnTo>
                    <a:lnTo>
                      <a:pt x="164" y="118"/>
                    </a:lnTo>
                    <a:lnTo>
                      <a:pt x="159" y="124"/>
                    </a:lnTo>
                    <a:lnTo>
                      <a:pt x="154" y="130"/>
                    </a:lnTo>
                    <a:lnTo>
                      <a:pt x="151" y="136"/>
                    </a:lnTo>
                    <a:lnTo>
                      <a:pt x="147" y="142"/>
                    </a:lnTo>
                    <a:lnTo>
                      <a:pt x="144" y="148"/>
                    </a:lnTo>
                    <a:lnTo>
                      <a:pt x="142" y="154"/>
                    </a:lnTo>
                    <a:lnTo>
                      <a:pt x="139" y="161"/>
                    </a:lnTo>
                    <a:lnTo>
                      <a:pt x="137" y="169"/>
                    </a:lnTo>
                    <a:lnTo>
                      <a:pt x="134" y="164"/>
                    </a:lnTo>
                    <a:lnTo>
                      <a:pt x="131" y="159"/>
                    </a:lnTo>
                    <a:lnTo>
                      <a:pt x="126" y="148"/>
                    </a:lnTo>
                    <a:lnTo>
                      <a:pt x="120" y="138"/>
                    </a:lnTo>
                    <a:lnTo>
                      <a:pt x="117" y="132"/>
                    </a:lnTo>
                    <a:lnTo>
                      <a:pt x="114" y="127"/>
                    </a:lnTo>
                    <a:lnTo>
                      <a:pt x="113" y="122"/>
                    </a:lnTo>
                    <a:lnTo>
                      <a:pt x="112" y="116"/>
                    </a:lnTo>
                    <a:lnTo>
                      <a:pt x="112" y="105"/>
                    </a:lnTo>
                    <a:lnTo>
                      <a:pt x="111" y="100"/>
                    </a:lnTo>
                    <a:lnTo>
                      <a:pt x="110" y="94"/>
                    </a:lnTo>
                    <a:lnTo>
                      <a:pt x="108" y="90"/>
                    </a:lnTo>
                    <a:lnTo>
                      <a:pt x="105" y="85"/>
                    </a:lnTo>
                    <a:lnTo>
                      <a:pt x="104" y="84"/>
                    </a:lnTo>
                    <a:lnTo>
                      <a:pt x="103" y="84"/>
                    </a:lnTo>
                    <a:lnTo>
                      <a:pt x="102" y="84"/>
                    </a:lnTo>
                    <a:lnTo>
                      <a:pt x="101" y="85"/>
                    </a:lnTo>
                    <a:lnTo>
                      <a:pt x="100" y="85"/>
                    </a:lnTo>
                    <a:lnTo>
                      <a:pt x="99" y="86"/>
                    </a:lnTo>
                    <a:lnTo>
                      <a:pt x="97" y="88"/>
                    </a:lnTo>
                    <a:lnTo>
                      <a:pt x="96" y="91"/>
                    </a:lnTo>
                    <a:lnTo>
                      <a:pt x="94" y="94"/>
                    </a:lnTo>
                    <a:lnTo>
                      <a:pt x="92" y="97"/>
                    </a:lnTo>
                    <a:lnTo>
                      <a:pt x="91" y="99"/>
                    </a:lnTo>
                    <a:lnTo>
                      <a:pt x="88" y="103"/>
                    </a:lnTo>
                    <a:lnTo>
                      <a:pt x="86" y="106"/>
                    </a:lnTo>
                    <a:lnTo>
                      <a:pt x="84" y="108"/>
                    </a:lnTo>
                    <a:lnTo>
                      <a:pt x="83" y="110"/>
                    </a:lnTo>
                    <a:lnTo>
                      <a:pt x="82" y="111"/>
                    </a:lnTo>
                    <a:lnTo>
                      <a:pt x="82" y="112"/>
                    </a:lnTo>
                    <a:lnTo>
                      <a:pt x="82" y="113"/>
                    </a:lnTo>
                    <a:lnTo>
                      <a:pt x="81" y="113"/>
                    </a:lnTo>
                    <a:lnTo>
                      <a:pt x="81" y="114"/>
                    </a:lnTo>
                    <a:lnTo>
                      <a:pt x="80" y="115"/>
                    </a:lnTo>
                    <a:lnTo>
                      <a:pt x="78" y="116"/>
                    </a:lnTo>
                    <a:lnTo>
                      <a:pt x="75" y="117"/>
                    </a:lnTo>
                    <a:lnTo>
                      <a:pt x="72" y="119"/>
                    </a:lnTo>
                    <a:lnTo>
                      <a:pt x="68" y="122"/>
                    </a:lnTo>
                    <a:lnTo>
                      <a:pt x="66" y="118"/>
                    </a:lnTo>
                    <a:lnTo>
                      <a:pt x="64" y="115"/>
                    </a:lnTo>
                    <a:lnTo>
                      <a:pt x="63" y="112"/>
                    </a:lnTo>
                    <a:lnTo>
                      <a:pt x="62" y="110"/>
                    </a:lnTo>
                    <a:lnTo>
                      <a:pt x="61" y="108"/>
                    </a:lnTo>
                    <a:lnTo>
                      <a:pt x="61" y="106"/>
                    </a:lnTo>
                    <a:lnTo>
                      <a:pt x="60" y="105"/>
                    </a:lnTo>
                    <a:lnTo>
                      <a:pt x="60" y="104"/>
                    </a:lnTo>
                    <a:lnTo>
                      <a:pt x="59" y="103"/>
                    </a:lnTo>
                    <a:lnTo>
                      <a:pt x="59" y="104"/>
                    </a:lnTo>
                    <a:lnTo>
                      <a:pt x="58" y="106"/>
                    </a:lnTo>
                    <a:lnTo>
                      <a:pt x="58" y="107"/>
                    </a:lnTo>
                    <a:lnTo>
                      <a:pt x="56" y="108"/>
                    </a:lnTo>
                    <a:lnTo>
                      <a:pt x="54" y="110"/>
                    </a:lnTo>
                    <a:lnTo>
                      <a:pt x="51" y="110"/>
                    </a:lnTo>
                    <a:lnTo>
                      <a:pt x="49" y="110"/>
                    </a:lnTo>
                    <a:lnTo>
                      <a:pt x="46" y="109"/>
                    </a:lnTo>
                    <a:lnTo>
                      <a:pt x="43" y="108"/>
                    </a:lnTo>
                    <a:lnTo>
                      <a:pt x="40" y="107"/>
                    </a:lnTo>
                    <a:lnTo>
                      <a:pt x="37" y="106"/>
                    </a:lnTo>
                    <a:lnTo>
                      <a:pt x="33" y="104"/>
                    </a:lnTo>
                    <a:lnTo>
                      <a:pt x="28" y="102"/>
                    </a:lnTo>
                    <a:lnTo>
                      <a:pt x="23" y="99"/>
                    </a:lnTo>
                    <a:lnTo>
                      <a:pt x="21" y="98"/>
                    </a:lnTo>
                    <a:lnTo>
                      <a:pt x="20" y="97"/>
                    </a:lnTo>
                    <a:lnTo>
                      <a:pt x="18" y="93"/>
                    </a:lnTo>
                    <a:lnTo>
                      <a:pt x="16" y="89"/>
                    </a:lnTo>
                    <a:lnTo>
                      <a:pt x="16" y="85"/>
                    </a:lnTo>
                    <a:lnTo>
                      <a:pt x="15" y="80"/>
                    </a:lnTo>
                    <a:lnTo>
                      <a:pt x="15" y="75"/>
                    </a:lnTo>
                    <a:lnTo>
                      <a:pt x="15" y="70"/>
                    </a:lnTo>
                    <a:lnTo>
                      <a:pt x="14" y="66"/>
                    </a:lnTo>
                    <a:lnTo>
                      <a:pt x="13" y="50"/>
                    </a:lnTo>
                    <a:lnTo>
                      <a:pt x="12" y="34"/>
                    </a:lnTo>
                    <a:lnTo>
                      <a:pt x="11" y="17"/>
                    </a:lnTo>
                    <a:lnTo>
                      <a:pt x="10" y="9"/>
                    </a:lnTo>
                    <a:lnTo>
                      <a:pt x="9" y="1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8" y="1"/>
                    </a:lnTo>
                    <a:lnTo>
                      <a:pt x="8" y="2"/>
                    </a:lnTo>
                    <a:lnTo>
                      <a:pt x="7" y="5"/>
                    </a:lnTo>
                    <a:lnTo>
                      <a:pt x="7" y="7"/>
                    </a:lnTo>
                    <a:lnTo>
                      <a:pt x="6" y="10"/>
                    </a:lnTo>
                    <a:lnTo>
                      <a:pt x="5" y="13"/>
                    </a:lnTo>
                    <a:lnTo>
                      <a:pt x="4" y="15"/>
                    </a:lnTo>
                    <a:lnTo>
                      <a:pt x="3" y="15"/>
                    </a:lnTo>
                    <a:lnTo>
                      <a:pt x="3" y="14"/>
                    </a:lnTo>
                    <a:lnTo>
                      <a:pt x="2" y="14"/>
                    </a:lnTo>
                    <a:lnTo>
                      <a:pt x="1" y="12"/>
                    </a:lnTo>
                    <a:lnTo>
                      <a:pt x="0" y="10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27663" name="Group 82"/>
            <p:cNvGrpSpPr>
              <a:grpSpLocks/>
            </p:cNvGrpSpPr>
            <p:nvPr/>
          </p:nvGrpSpPr>
          <p:grpSpPr bwMode="auto">
            <a:xfrm>
              <a:off x="312" y="2816"/>
              <a:ext cx="1691" cy="739"/>
              <a:chOff x="312" y="2816"/>
              <a:chExt cx="1691" cy="739"/>
            </a:xfrm>
          </p:grpSpPr>
          <p:sp>
            <p:nvSpPr>
              <p:cNvPr id="18508" name="Freeform 73"/>
              <p:cNvSpPr>
                <a:spLocks/>
              </p:cNvSpPr>
              <p:nvPr/>
            </p:nvSpPr>
            <p:spPr bwMode="auto">
              <a:xfrm>
                <a:off x="669" y="2816"/>
                <a:ext cx="1340" cy="307"/>
              </a:xfrm>
              <a:custGeom>
                <a:avLst/>
                <a:gdLst>
                  <a:gd name="T0" fmla="*/ 17 w 1334"/>
                  <a:gd name="T1" fmla="*/ 299 h 308"/>
                  <a:gd name="T2" fmla="*/ 45 w 1334"/>
                  <a:gd name="T3" fmla="*/ 285 h 308"/>
                  <a:gd name="T4" fmla="*/ 73 w 1334"/>
                  <a:gd name="T5" fmla="*/ 274 h 308"/>
                  <a:gd name="T6" fmla="*/ 100 w 1334"/>
                  <a:gd name="T7" fmla="*/ 267 h 308"/>
                  <a:gd name="T8" fmla="*/ 134 w 1334"/>
                  <a:gd name="T9" fmla="*/ 260 h 308"/>
                  <a:gd name="T10" fmla="*/ 171 w 1334"/>
                  <a:gd name="T11" fmla="*/ 252 h 308"/>
                  <a:gd name="T12" fmla="*/ 196 w 1334"/>
                  <a:gd name="T13" fmla="*/ 247 h 308"/>
                  <a:gd name="T14" fmla="*/ 215 w 1334"/>
                  <a:gd name="T15" fmla="*/ 243 h 308"/>
                  <a:gd name="T16" fmla="*/ 228 w 1334"/>
                  <a:gd name="T17" fmla="*/ 243 h 308"/>
                  <a:gd name="T18" fmla="*/ 241 w 1334"/>
                  <a:gd name="T19" fmla="*/ 244 h 308"/>
                  <a:gd name="T20" fmla="*/ 250 w 1334"/>
                  <a:gd name="T21" fmla="*/ 244 h 308"/>
                  <a:gd name="T22" fmla="*/ 262 w 1334"/>
                  <a:gd name="T23" fmla="*/ 241 h 308"/>
                  <a:gd name="T24" fmla="*/ 282 w 1334"/>
                  <a:gd name="T25" fmla="*/ 236 h 308"/>
                  <a:gd name="T26" fmla="*/ 307 w 1334"/>
                  <a:gd name="T27" fmla="*/ 225 h 308"/>
                  <a:gd name="T28" fmla="*/ 322 w 1334"/>
                  <a:gd name="T29" fmla="*/ 219 h 308"/>
                  <a:gd name="T30" fmla="*/ 328 w 1334"/>
                  <a:gd name="T31" fmla="*/ 217 h 308"/>
                  <a:gd name="T32" fmla="*/ 356 w 1334"/>
                  <a:gd name="T33" fmla="*/ 216 h 308"/>
                  <a:gd name="T34" fmla="*/ 384 w 1334"/>
                  <a:gd name="T35" fmla="*/ 213 h 308"/>
                  <a:gd name="T36" fmla="*/ 409 w 1334"/>
                  <a:gd name="T37" fmla="*/ 208 h 308"/>
                  <a:gd name="T38" fmla="*/ 437 w 1334"/>
                  <a:gd name="T39" fmla="*/ 201 h 308"/>
                  <a:gd name="T40" fmla="*/ 488 w 1334"/>
                  <a:gd name="T41" fmla="*/ 180 h 308"/>
                  <a:gd name="T42" fmla="*/ 540 w 1334"/>
                  <a:gd name="T43" fmla="*/ 156 h 308"/>
                  <a:gd name="T44" fmla="*/ 550 w 1334"/>
                  <a:gd name="T45" fmla="*/ 155 h 308"/>
                  <a:gd name="T46" fmla="*/ 569 w 1334"/>
                  <a:gd name="T47" fmla="*/ 153 h 308"/>
                  <a:gd name="T48" fmla="*/ 578 w 1334"/>
                  <a:gd name="T49" fmla="*/ 152 h 308"/>
                  <a:gd name="T50" fmla="*/ 606 w 1334"/>
                  <a:gd name="T51" fmla="*/ 142 h 308"/>
                  <a:gd name="T52" fmla="*/ 661 w 1334"/>
                  <a:gd name="T53" fmla="*/ 120 h 308"/>
                  <a:gd name="T54" fmla="*/ 697 w 1334"/>
                  <a:gd name="T55" fmla="*/ 108 h 308"/>
                  <a:gd name="T56" fmla="*/ 723 w 1334"/>
                  <a:gd name="T57" fmla="*/ 103 h 308"/>
                  <a:gd name="T58" fmla="*/ 757 w 1334"/>
                  <a:gd name="T59" fmla="*/ 92 h 308"/>
                  <a:gd name="T60" fmla="*/ 791 w 1334"/>
                  <a:gd name="T61" fmla="*/ 78 h 308"/>
                  <a:gd name="T62" fmla="*/ 823 w 1334"/>
                  <a:gd name="T63" fmla="*/ 65 h 308"/>
                  <a:gd name="T64" fmla="*/ 842 w 1334"/>
                  <a:gd name="T65" fmla="*/ 64 h 308"/>
                  <a:gd name="T66" fmla="*/ 847 w 1334"/>
                  <a:gd name="T67" fmla="*/ 62 h 308"/>
                  <a:gd name="T68" fmla="*/ 853 w 1334"/>
                  <a:gd name="T69" fmla="*/ 58 h 308"/>
                  <a:gd name="T70" fmla="*/ 870 w 1334"/>
                  <a:gd name="T71" fmla="*/ 51 h 308"/>
                  <a:gd name="T72" fmla="*/ 911 w 1334"/>
                  <a:gd name="T73" fmla="*/ 39 h 308"/>
                  <a:gd name="T74" fmla="*/ 973 w 1334"/>
                  <a:gd name="T75" fmla="*/ 21 h 308"/>
                  <a:gd name="T76" fmla="*/ 1002 w 1334"/>
                  <a:gd name="T77" fmla="*/ 11 h 308"/>
                  <a:gd name="T78" fmla="*/ 1030 w 1334"/>
                  <a:gd name="T79" fmla="*/ 16 h 308"/>
                  <a:gd name="T80" fmla="*/ 1051 w 1334"/>
                  <a:gd name="T81" fmla="*/ 17 h 308"/>
                  <a:gd name="T82" fmla="*/ 1069 w 1334"/>
                  <a:gd name="T83" fmla="*/ 16 h 308"/>
                  <a:gd name="T84" fmla="*/ 1083 w 1334"/>
                  <a:gd name="T85" fmla="*/ 12 h 308"/>
                  <a:gd name="T86" fmla="*/ 1092 w 1334"/>
                  <a:gd name="T87" fmla="*/ 10 h 308"/>
                  <a:gd name="T88" fmla="*/ 1107 w 1334"/>
                  <a:gd name="T89" fmla="*/ 12 h 308"/>
                  <a:gd name="T90" fmla="*/ 1130 w 1334"/>
                  <a:gd name="T91" fmla="*/ 16 h 308"/>
                  <a:gd name="T92" fmla="*/ 1177 w 1334"/>
                  <a:gd name="T93" fmla="*/ 25 h 308"/>
                  <a:gd name="T94" fmla="*/ 1201 w 1334"/>
                  <a:gd name="T95" fmla="*/ 27 h 308"/>
                  <a:gd name="T96" fmla="*/ 1216 w 1334"/>
                  <a:gd name="T97" fmla="*/ 27 h 308"/>
                  <a:gd name="T98" fmla="*/ 1243 w 1334"/>
                  <a:gd name="T99" fmla="*/ 23 h 308"/>
                  <a:gd name="T100" fmla="*/ 1273 w 1334"/>
                  <a:gd name="T101" fmla="*/ 15 h 308"/>
                  <a:gd name="T102" fmla="*/ 1303 w 1334"/>
                  <a:gd name="T103" fmla="*/ 5 h 308"/>
                  <a:gd name="T104" fmla="*/ 1320 w 1334"/>
                  <a:gd name="T105" fmla="*/ 0 h 308"/>
                  <a:gd name="T106" fmla="*/ 1331 w 1334"/>
                  <a:gd name="T107" fmla="*/ 1 h 30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334"/>
                  <a:gd name="T163" fmla="*/ 0 h 308"/>
                  <a:gd name="T164" fmla="*/ 1334 w 1334"/>
                  <a:gd name="T165" fmla="*/ 308 h 308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334" h="308">
                    <a:moveTo>
                      <a:pt x="0" y="307"/>
                    </a:moveTo>
                    <a:lnTo>
                      <a:pt x="17" y="299"/>
                    </a:lnTo>
                    <a:lnTo>
                      <a:pt x="32" y="292"/>
                    </a:lnTo>
                    <a:lnTo>
                      <a:pt x="45" y="285"/>
                    </a:lnTo>
                    <a:lnTo>
                      <a:pt x="58" y="279"/>
                    </a:lnTo>
                    <a:lnTo>
                      <a:pt x="73" y="274"/>
                    </a:lnTo>
                    <a:lnTo>
                      <a:pt x="85" y="270"/>
                    </a:lnTo>
                    <a:lnTo>
                      <a:pt x="100" y="267"/>
                    </a:lnTo>
                    <a:lnTo>
                      <a:pt x="115" y="263"/>
                    </a:lnTo>
                    <a:lnTo>
                      <a:pt x="134" y="260"/>
                    </a:lnTo>
                    <a:lnTo>
                      <a:pt x="151" y="256"/>
                    </a:lnTo>
                    <a:lnTo>
                      <a:pt x="171" y="252"/>
                    </a:lnTo>
                    <a:lnTo>
                      <a:pt x="188" y="249"/>
                    </a:lnTo>
                    <a:lnTo>
                      <a:pt x="196" y="247"/>
                    </a:lnTo>
                    <a:lnTo>
                      <a:pt x="207" y="245"/>
                    </a:lnTo>
                    <a:lnTo>
                      <a:pt x="215" y="243"/>
                    </a:lnTo>
                    <a:lnTo>
                      <a:pt x="220" y="242"/>
                    </a:lnTo>
                    <a:lnTo>
                      <a:pt x="228" y="243"/>
                    </a:lnTo>
                    <a:lnTo>
                      <a:pt x="235" y="244"/>
                    </a:lnTo>
                    <a:lnTo>
                      <a:pt x="241" y="244"/>
                    </a:lnTo>
                    <a:lnTo>
                      <a:pt x="245" y="244"/>
                    </a:lnTo>
                    <a:lnTo>
                      <a:pt x="250" y="244"/>
                    </a:lnTo>
                    <a:lnTo>
                      <a:pt x="256" y="243"/>
                    </a:lnTo>
                    <a:lnTo>
                      <a:pt x="262" y="241"/>
                    </a:lnTo>
                    <a:lnTo>
                      <a:pt x="273" y="238"/>
                    </a:lnTo>
                    <a:lnTo>
                      <a:pt x="282" y="236"/>
                    </a:lnTo>
                    <a:lnTo>
                      <a:pt x="290" y="232"/>
                    </a:lnTo>
                    <a:lnTo>
                      <a:pt x="307" y="225"/>
                    </a:lnTo>
                    <a:lnTo>
                      <a:pt x="316" y="222"/>
                    </a:lnTo>
                    <a:lnTo>
                      <a:pt x="322" y="219"/>
                    </a:lnTo>
                    <a:lnTo>
                      <a:pt x="326" y="217"/>
                    </a:lnTo>
                    <a:lnTo>
                      <a:pt x="328" y="217"/>
                    </a:lnTo>
                    <a:lnTo>
                      <a:pt x="343" y="217"/>
                    </a:lnTo>
                    <a:lnTo>
                      <a:pt x="356" y="216"/>
                    </a:lnTo>
                    <a:lnTo>
                      <a:pt x="371" y="215"/>
                    </a:lnTo>
                    <a:lnTo>
                      <a:pt x="384" y="213"/>
                    </a:lnTo>
                    <a:lnTo>
                      <a:pt x="397" y="211"/>
                    </a:lnTo>
                    <a:lnTo>
                      <a:pt x="409" y="208"/>
                    </a:lnTo>
                    <a:lnTo>
                      <a:pt x="424" y="205"/>
                    </a:lnTo>
                    <a:lnTo>
                      <a:pt x="437" y="201"/>
                    </a:lnTo>
                    <a:lnTo>
                      <a:pt x="463" y="191"/>
                    </a:lnTo>
                    <a:lnTo>
                      <a:pt x="488" y="180"/>
                    </a:lnTo>
                    <a:lnTo>
                      <a:pt x="514" y="169"/>
                    </a:lnTo>
                    <a:lnTo>
                      <a:pt x="540" y="156"/>
                    </a:lnTo>
                    <a:lnTo>
                      <a:pt x="544" y="155"/>
                    </a:lnTo>
                    <a:lnTo>
                      <a:pt x="550" y="155"/>
                    </a:lnTo>
                    <a:lnTo>
                      <a:pt x="559" y="154"/>
                    </a:lnTo>
                    <a:lnTo>
                      <a:pt x="569" y="153"/>
                    </a:lnTo>
                    <a:lnTo>
                      <a:pt x="574" y="153"/>
                    </a:lnTo>
                    <a:lnTo>
                      <a:pt x="578" y="152"/>
                    </a:lnTo>
                    <a:lnTo>
                      <a:pt x="591" y="147"/>
                    </a:lnTo>
                    <a:lnTo>
                      <a:pt x="606" y="142"/>
                    </a:lnTo>
                    <a:lnTo>
                      <a:pt x="633" y="132"/>
                    </a:lnTo>
                    <a:lnTo>
                      <a:pt x="661" y="120"/>
                    </a:lnTo>
                    <a:lnTo>
                      <a:pt x="689" y="109"/>
                    </a:lnTo>
                    <a:lnTo>
                      <a:pt x="697" y="108"/>
                    </a:lnTo>
                    <a:lnTo>
                      <a:pt x="706" y="107"/>
                    </a:lnTo>
                    <a:lnTo>
                      <a:pt x="723" y="103"/>
                    </a:lnTo>
                    <a:lnTo>
                      <a:pt x="740" y="98"/>
                    </a:lnTo>
                    <a:lnTo>
                      <a:pt x="757" y="92"/>
                    </a:lnTo>
                    <a:lnTo>
                      <a:pt x="774" y="85"/>
                    </a:lnTo>
                    <a:lnTo>
                      <a:pt x="791" y="78"/>
                    </a:lnTo>
                    <a:lnTo>
                      <a:pt x="806" y="71"/>
                    </a:lnTo>
                    <a:lnTo>
                      <a:pt x="823" y="65"/>
                    </a:lnTo>
                    <a:lnTo>
                      <a:pt x="836" y="64"/>
                    </a:lnTo>
                    <a:lnTo>
                      <a:pt x="842" y="64"/>
                    </a:lnTo>
                    <a:lnTo>
                      <a:pt x="845" y="63"/>
                    </a:lnTo>
                    <a:lnTo>
                      <a:pt x="847" y="62"/>
                    </a:lnTo>
                    <a:lnTo>
                      <a:pt x="849" y="61"/>
                    </a:lnTo>
                    <a:lnTo>
                      <a:pt x="853" y="58"/>
                    </a:lnTo>
                    <a:lnTo>
                      <a:pt x="864" y="54"/>
                    </a:lnTo>
                    <a:lnTo>
                      <a:pt x="870" y="51"/>
                    </a:lnTo>
                    <a:lnTo>
                      <a:pt x="881" y="48"/>
                    </a:lnTo>
                    <a:lnTo>
                      <a:pt x="911" y="39"/>
                    </a:lnTo>
                    <a:lnTo>
                      <a:pt x="943" y="30"/>
                    </a:lnTo>
                    <a:lnTo>
                      <a:pt x="973" y="21"/>
                    </a:lnTo>
                    <a:lnTo>
                      <a:pt x="987" y="16"/>
                    </a:lnTo>
                    <a:lnTo>
                      <a:pt x="1002" y="11"/>
                    </a:lnTo>
                    <a:lnTo>
                      <a:pt x="1015" y="14"/>
                    </a:lnTo>
                    <a:lnTo>
                      <a:pt x="1030" y="16"/>
                    </a:lnTo>
                    <a:lnTo>
                      <a:pt x="1045" y="17"/>
                    </a:lnTo>
                    <a:lnTo>
                      <a:pt x="1051" y="17"/>
                    </a:lnTo>
                    <a:lnTo>
                      <a:pt x="1058" y="17"/>
                    </a:lnTo>
                    <a:lnTo>
                      <a:pt x="1069" y="16"/>
                    </a:lnTo>
                    <a:lnTo>
                      <a:pt x="1075" y="14"/>
                    </a:lnTo>
                    <a:lnTo>
                      <a:pt x="1083" y="12"/>
                    </a:lnTo>
                    <a:lnTo>
                      <a:pt x="1088" y="11"/>
                    </a:lnTo>
                    <a:lnTo>
                      <a:pt x="1092" y="10"/>
                    </a:lnTo>
                    <a:lnTo>
                      <a:pt x="1098" y="11"/>
                    </a:lnTo>
                    <a:lnTo>
                      <a:pt x="1107" y="12"/>
                    </a:lnTo>
                    <a:lnTo>
                      <a:pt x="1120" y="13"/>
                    </a:lnTo>
                    <a:lnTo>
                      <a:pt x="1130" y="16"/>
                    </a:lnTo>
                    <a:lnTo>
                      <a:pt x="1154" y="20"/>
                    </a:lnTo>
                    <a:lnTo>
                      <a:pt x="1177" y="25"/>
                    </a:lnTo>
                    <a:lnTo>
                      <a:pt x="1188" y="26"/>
                    </a:lnTo>
                    <a:lnTo>
                      <a:pt x="1201" y="27"/>
                    </a:lnTo>
                    <a:lnTo>
                      <a:pt x="1207" y="28"/>
                    </a:lnTo>
                    <a:lnTo>
                      <a:pt x="1216" y="27"/>
                    </a:lnTo>
                    <a:lnTo>
                      <a:pt x="1228" y="26"/>
                    </a:lnTo>
                    <a:lnTo>
                      <a:pt x="1243" y="23"/>
                    </a:lnTo>
                    <a:lnTo>
                      <a:pt x="1258" y="19"/>
                    </a:lnTo>
                    <a:lnTo>
                      <a:pt x="1273" y="15"/>
                    </a:lnTo>
                    <a:lnTo>
                      <a:pt x="1288" y="10"/>
                    </a:lnTo>
                    <a:lnTo>
                      <a:pt x="1303" y="5"/>
                    </a:lnTo>
                    <a:lnTo>
                      <a:pt x="1316" y="0"/>
                    </a:lnTo>
                    <a:lnTo>
                      <a:pt x="1320" y="0"/>
                    </a:lnTo>
                    <a:lnTo>
                      <a:pt x="1327" y="0"/>
                    </a:lnTo>
                    <a:lnTo>
                      <a:pt x="1331" y="1"/>
                    </a:lnTo>
                    <a:lnTo>
                      <a:pt x="1333" y="1"/>
                    </a:lnTo>
                  </a:path>
                </a:pathLst>
              </a:custGeom>
              <a:noFill/>
              <a:ln w="76200" cap="rnd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09" name="Freeform 74"/>
              <p:cNvSpPr>
                <a:spLocks/>
              </p:cNvSpPr>
              <p:nvPr/>
            </p:nvSpPr>
            <p:spPr bwMode="auto">
              <a:xfrm>
                <a:off x="306" y="3015"/>
                <a:ext cx="402" cy="247"/>
              </a:xfrm>
              <a:custGeom>
                <a:avLst/>
                <a:gdLst>
                  <a:gd name="T0" fmla="*/ 367 w 402"/>
                  <a:gd name="T1" fmla="*/ 39 h 249"/>
                  <a:gd name="T2" fmla="*/ 346 w 402"/>
                  <a:gd name="T3" fmla="*/ 10 h 249"/>
                  <a:gd name="T4" fmla="*/ 339 w 402"/>
                  <a:gd name="T5" fmla="*/ 3 h 249"/>
                  <a:gd name="T6" fmla="*/ 335 w 402"/>
                  <a:gd name="T7" fmla="*/ 1 h 249"/>
                  <a:gd name="T8" fmla="*/ 318 w 402"/>
                  <a:gd name="T9" fmla="*/ 1 h 249"/>
                  <a:gd name="T10" fmla="*/ 297 w 402"/>
                  <a:gd name="T11" fmla="*/ 6 h 249"/>
                  <a:gd name="T12" fmla="*/ 275 w 402"/>
                  <a:gd name="T13" fmla="*/ 12 h 249"/>
                  <a:gd name="T14" fmla="*/ 263 w 402"/>
                  <a:gd name="T15" fmla="*/ 16 h 249"/>
                  <a:gd name="T16" fmla="*/ 233 w 402"/>
                  <a:gd name="T17" fmla="*/ 26 h 249"/>
                  <a:gd name="T18" fmla="*/ 180 w 402"/>
                  <a:gd name="T19" fmla="*/ 47 h 249"/>
                  <a:gd name="T20" fmla="*/ 128 w 402"/>
                  <a:gd name="T21" fmla="*/ 70 h 249"/>
                  <a:gd name="T22" fmla="*/ 77 w 402"/>
                  <a:gd name="T23" fmla="*/ 95 h 249"/>
                  <a:gd name="T24" fmla="*/ 40 w 402"/>
                  <a:gd name="T25" fmla="*/ 115 h 249"/>
                  <a:gd name="T26" fmla="*/ 24 w 402"/>
                  <a:gd name="T27" fmla="*/ 125 h 249"/>
                  <a:gd name="T28" fmla="*/ 14 w 402"/>
                  <a:gd name="T29" fmla="*/ 132 h 249"/>
                  <a:gd name="T30" fmla="*/ 7 w 402"/>
                  <a:gd name="T31" fmla="*/ 141 h 249"/>
                  <a:gd name="T32" fmla="*/ 3 w 402"/>
                  <a:gd name="T33" fmla="*/ 151 h 249"/>
                  <a:gd name="T34" fmla="*/ 1 w 402"/>
                  <a:gd name="T35" fmla="*/ 161 h 249"/>
                  <a:gd name="T36" fmla="*/ 0 w 402"/>
                  <a:gd name="T37" fmla="*/ 167 h 249"/>
                  <a:gd name="T38" fmla="*/ 0 w 402"/>
                  <a:gd name="T39" fmla="*/ 169 h 249"/>
                  <a:gd name="T40" fmla="*/ 1 w 402"/>
                  <a:gd name="T41" fmla="*/ 174 h 249"/>
                  <a:gd name="T42" fmla="*/ 6 w 402"/>
                  <a:gd name="T43" fmla="*/ 189 h 249"/>
                  <a:gd name="T44" fmla="*/ 17 w 402"/>
                  <a:gd name="T45" fmla="*/ 212 h 249"/>
                  <a:gd name="T46" fmla="*/ 28 w 402"/>
                  <a:gd name="T47" fmla="*/ 228 h 249"/>
                  <a:gd name="T48" fmla="*/ 36 w 402"/>
                  <a:gd name="T49" fmla="*/ 236 h 249"/>
                  <a:gd name="T50" fmla="*/ 44 w 402"/>
                  <a:gd name="T51" fmla="*/ 242 h 249"/>
                  <a:gd name="T52" fmla="*/ 54 w 402"/>
                  <a:gd name="T53" fmla="*/ 246 h 249"/>
                  <a:gd name="T54" fmla="*/ 63 w 402"/>
                  <a:gd name="T55" fmla="*/ 248 h 249"/>
                  <a:gd name="T56" fmla="*/ 72 w 402"/>
                  <a:gd name="T57" fmla="*/ 248 h 249"/>
                  <a:gd name="T58" fmla="*/ 80 w 402"/>
                  <a:gd name="T59" fmla="*/ 246 h 249"/>
                  <a:gd name="T60" fmla="*/ 90 w 402"/>
                  <a:gd name="T61" fmla="*/ 243 h 249"/>
                  <a:gd name="T62" fmla="*/ 98 w 402"/>
                  <a:gd name="T63" fmla="*/ 242 h 249"/>
                  <a:gd name="T64" fmla="*/ 130 w 402"/>
                  <a:gd name="T65" fmla="*/ 238 h 249"/>
                  <a:gd name="T66" fmla="*/ 162 w 402"/>
                  <a:gd name="T67" fmla="*/ 231 h 249"/>
                  <a:gd name="T68" fmla="*/ 193 w 402"/>
                  <a:gd name="T69" fmla="*/ 223 h 249"/>
                  <a:gd name="T70" fmla="*/ 231 w 402"/>
                  <a:gd name="T71" fmla="*/ 212 h 249"/>
                  <a:gd name="T72" fmla="*/ 246 w 402"/>
                  <a:gd name="T73" fmla="*/ 210 h 249"/>
                  <a:gd name="T74" fmla="*/ 254 w 402"/>
                  <a:gd name="T75" fmla="*/ 207 h 249"/>
                  <a:gd name="T76" fmla="*/ 294 w 402"/>
                  <a:gd name="T77" fmla="*/ 188 h 249"/>
                  <a:gd name="T78" fmla="*/ 334 w 402"/>
                  <a:gd name="T79" fmla="*/ 167 h 249"/>
                  <a:gd name="T80" fmla="*/ 359 w 402"/>
                  <a:gd name="T81" fmla="*/ 152 h 249"/>
                  <a:gd name="T82" fmla="*/ 377 w 402"/>
                  <a:gd name="T83" fmla="*/ 139 h 249"/>
                  <a:gd name="T84" fmla="*/ 387 w 402"/>
                  <a:gd name="T85" fmla="*/ 130 h 249"/>
                  <a:gd name="T86" fmla="*/ 392 w 402"/>
                  <a:gd name="T87" fmla="*/ 120 h 249"/>
                  <a:gd name="T88" fmla="*/ 396 w 402"/>
                  <a:gd name="T89" fmla="*/ 110 h 249"/>
                  <a:gd name="T90" fmla="*/ 398 w 402"/>
                  <a:gd name="T91" fmla="*/ 105 h 249"/>
                  <a:gd name="T92" fmla="*/ 399 w 402"/>
                  <a:gd name="T93" fmla="*/ 103 h 249"/>
                  <a:gd name="T94" fmla="*/ 399 w 402"/>
                  <a:gd name="T95" fmla="*/ 99 h 249"/>
                  <a:gd name="T96" fmla="*/ 401 w 402"/>
                  <a:gd name="T97" fmla="*/ 86 h 249"/>
                  <a:gd name="T98" fmla="*/ 400 w 402"/>
                  <a:gd name="T99" fmla="*/ 74 h 249"/>
                  <a:gd name="T100" fmla="*/ 396 w 402"/>
                  <a:gd name="T101" fmla="*/ 65 h 249"/>
                  <a:gd name="T102" fmla="*/ 390 w 402"/>
                  <a:gd name="T103" fmla="*/ 57 h 249"/>
                  <a:gd name="T104" fmla="*/ 387 w 402"/>
                  <a:gd name="T105" fmla="*/ 52 h 249"/>
                  <a:gd name="T106" fmla="*/ 385 w 402"/>
                  <a:gd name="T107" fmla="*/ 50 h 249"/>
                  <a:gd name="T108" fmla="*/ 383 w 402"/>
                  <a:gd name="T109" fmla="*/ 51 h 249"/>
                  <a:gd name="T110" fmla="*/ 383 w 402"/>
                  <a:gd name="T111" fmla="*/ 55 h 249"/>
                  <a:gd name="T112" fmla="*/ 383 w 402"/>
                  <a:gd name="T113" fmla="*/ 64 h 249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402"/>
                  <a:gd name="T172" fmla="*/ 0 h 249"/>
                  <a:gd name="T173" fmla="*/ 402 w 402"/>
                  <a:gd name="T174" fmla="*/ 249 h 249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402" h="249">
                    <a:moveTo>
                      <a:pt x="383" y="64"/>
                    </a:moveTo>
                    <a:lnTo>
                      <a:pt x="367" y="39"/>
                    </a:lnTo>
                    <a:lnTo>
                      <a:pt x="349" y="14"/>
                    </a:lnTo>
                    <a:lnTo>
                      <a:pt x="346" y="10"/>
                    </a:lnTo>
                    <a:lnTo>
                      <a:pt x="343" y="6"/>
                    </a:lnTo>
                    <a:lnTo>
                      <a:pt x="339" y="3"/>
                    </a:lnTo>
                    <a:lnTo>
                      <a:pt x="337" y="2"/>
                    </a:lnTo>
                    <a:lnTo>
                      <a:pt x="335" y="1"/>
                    </a:lnTo>
                    <a:lnTo>
                      <a:pt x="327" y="0"/>
                    </a:lnTo>
                    <a:lnTo>
                      <a:pt x="318" y="1"/>
                    </a:lnTo>
                    <a:lnTo>
                      <a:pt x="308" y="3"/>
                    </a:lnTo>
                    <a:lnTo>
                      <a:pt x="297" y="6"/>
                    </a:lnTo>
                    <a:lnTo>
                      <a:pt x="286" y="9"/>
                    </a:lnTo>
                    <a:lnTo>
                      <a:pt x="275" y="12"/>
                    </a:lnTo>
                    <a:lnTo>
                      <a:pt x="266" y="15"/>
                    </a:lnTo>
                    <a:lnTo>
                      <a:pt x="263" y="16"/>
                    </a:lnTo>
                    <a:lnTo>
                      <a:pt x="260" y="17"/>
                    </a:lnTo>
                    <a:lnTo>
                      <a:pt x="233" y="26"/>
                    </a:lnTo>
                    <a:lnTo>
                      <a:pt x="206" y="36"/>
                    </a:lnTo>
                    <a:lnTo>
                      <a:pt x="180" y="47"/>
                    </a:lnTo>
                    <a:lnTo>
                      <a:pt x="154" y="58"/>
                    </a:lnTo>
                    <a:lnTo>
                      <a:pt x="128" y="70"/>
                    </a:lnTo>
                    <a:lnTo>
                      <a:pt x="103" y="82"/>
                    </a:lnTo>
                    <a:lnTo>
                      <a:pt x="77" y="95"/>
                    </a:lnTo>
                    <a:lnTo>
                      <a:pt x="51" y="109"/>
                    </a:lnTo>
                    <a:lnTo>
                      <a:pt x="40" y="115"/>
                    </a:lnTo>
                    <a:lnTo>
                      <a:pt x="29" y="121"/>
                    </a:lnTo>
                    <a:lnTo>
                      <a:pt x="24" y="125"/>
                    </a:lnTo>
                    <a:lnTo>
                      <a:pt x="19" y="128"/>
                    </a:lnTo>
                    <a:lnTo>
                      <a:pt x="14" y="132"/>
                    </a:lnTo>
                    <a:lnTo>
                      <a:pt x="10" y="137"/>
                    </a:lnTo>
                    <a:lnTo>
                      <a:pt x="7" y="141"/>
                    </a:lnTo>
                    <a:lnTo>
                      <a:pt x="5" y="146"/>
                    </a:lnTo>
                    <a:lnTo>
                      <a:pt x="3" y="151"/>
                    </a:lnTo>
                    <a:lnTo>
                      <a:pt x="2" y="156"/>
                    </a:lnTo>
                    <a:lnTo>
                      <a:pt x="1" y="161"/>
                    </a:lnTo>
                    <a:lnTo>
                      <a:pt x="1" y="165"/>
                    </a:lnTo>
                    <a:lnTo>
                      <a:pt x="0" y="167"/>
                    </a:lnTo>
                    <a:lnTo>
                      <a:pt x="0" y="168"/>
                    </a:lnTo>
                    <a:lnTo>
                      <a:pt x="0" y="169"/>
                    </a:lnTo>
                    <a:lnTo>
                      <a:pt x="1" y="174"/>
                    </a:lnTo>
                    <a:lnTo>
                      <a:pt x="2" y="178"/>
                    </a:lnTo>
                    <a:lnTo>
                      <a:pt x="6" y="189"/>
                    </a:lnTo>
                    <a:lnTo>
                      <a:pt x="11" y="200"/>
                    </a:lnTo>
                    <a:lnTo>
                      <a:pt x="17" y="212"/>
                    </a:lnTo>
                    <a:lnTo>
                      <a:pt x="25" y="223"/>
                    </a:lnTo>
                    <a:lnTo>
                      <a:pt x="28" y="228"/>
                    </a:lnTo>
                    <a:lnTo>
                      <a:pt x="32" y="232"/>
                    </a:lnTo>
                    <a:lnTo>
                      <a:pt x="36" y="236"/>
                    </a:lnTo>
                    <a:lnTo>
                      <a:pt x="40" y="240"/>
                    </a:lnTo>
                    <a:lnTo>
                      <a:pt x="44" y="242"/>
                    </a:lnTo>
                    <a:lnTo>
                      <a:pt x="48" y="244"/>
                    </a:lnTo>
                    <a:lnTo>
                      <a:pt x="54" y="246"/>
                    </a:lnTo>
                    <a:lnTo>
                      <a:pt x="58" y="247"/>
                    </a:lnTo>
                    <a:lnTo>
                      <a:pt x="63" y="248"/>
                    </a:lnTo>
                    <a:lnTo>
                      <a:pt x="66" y="248"/>
                    </a:lnTo>
                    <a:lnTo>
                      <a:pt x="72" y="248"/>
                    </a:lnTo>
                    <a:lnTo>
                      <a:pt x="76" y="248"/>
                    </a:lnTo>
                    <a:lnTo>
                      <a:pt x="80" y="246"/>
                    </a:lnTo>
                    <a:lnTo>
                      <a:pt x="85" y="244"/>
                    </a:lnTo>
                    <a:lnTo>
                      <a:pt x="90" y="243"/>
                    </a:lnTo>
                    <a:lnTo>
                      <a:pt x="94" y="242"/>
                    </a:lnTo>
                    <a:lnTo>
                      <a:pt x="98" y="242"/>
                    </a:lnTo>
                    <a:lnTo>
                      <a:pt x="114" y="240"/>
                    </a:lnTo>
                    <a:lnTo>
                      <a:pt x="130" y="238"/>
                    </a:lnTo>
                    <a:lnTo>
                      <a:pt x="146" y="235"/>
                    </a:lnTo>
                    <a:lnTo>
                      <a:pt x="162" y="231"/>
                    </a:lnTo>
                    <a:lnTo>
                      <a:pt x="178" y="227"/>
                    </a:lnTo>
                    <a:lnTo>
                      <a:pt x="193" y="223"/>
                    </a:lnTo>
                    <a:lnTo>
                      <a:pt x="224" y="214"/>
                    </a:lnTo>
                    <a:lnTo>
                      <a:pt x="231" y="212"/>
                    </a:lnTo>
                    <a:lnTo>
                      <a:pt x="239" y="211"/>
                    </a:lnTo>
                    <a:lnTo>
                      <a:pt x="246" y="210"/>
                    </a:lnTo>
                    <a:lnTo>
                      <a:pt x="250" y="209"/>
                    </a:lnTo>
                    <a:lnTo>
                      <a:pt x="254" y="207"/>
                    </a:lnTo>
                    <a:lnTo>
                      <a:pt x="274" y="197"/>
                    </a:lnTo>
                    <a:lnTo>
                      <a:pt x="294" y="188"/>
                    </a:lnTo>
                    <a:lnTo>
                      <a:pt x="314" y="177"/>
                    </a:lnTo>
                    <a:lnTo>
                      <a:pt x="334" y="167"/>
                    </a:lnTo>
                    <a:lnTo>
                      <a:pt x="346" y="159"/>
                    </a:lnTo>
                    <a:lnTo>
                      <a:pt x="359" y="152"/>
                    </a:lnTo>
                    <a:lnTo>
                      <a:pt x="372" y="144"/>
                    </a:lnTo>
                    <a:lnTo>
                      <a:pt x="377" y="139"/>
                    </a:lnTo>
                    <a:lnTo>
                      <a:pt x="383" y="134"/>
                    </a:lnTo>
                    <a:lnTo>
                      <a:pt x="387" y="130"/>
                    </a:lnTo>
                    <a:lnTo>
                      <a:pt x="389" y="125"/>
                    </a:lnTo>
                    <a:lnTo>
                      <a:pt x="392" y="120"/>
                    </a:lnTo>
                    <a:lnTo>
                      <a:pt x="394" y="115"/>
                    </a:lnTo>
                    <a:lnTo>
                      <a:pt x="396" y="110"/>
                    </a:lnTo>
                    <a:lnTo>
                      <a:pt x="398" y="107"/>
                    </a:lnTo>
                    <a:lnTo>
                      <a:pt x="398" y="105"/>
                    </a:lnTo>
                    <a:lnTo>
                      <a:pt x="399" y="104"/>
                    </a:lnTo>
                    <a:lnTo>
                      <a:pt x="399" y="103"/>
                    </a:lnTo>
                    <a:lnTo>
                      <a:pt x="399" y="99"/>
                    </a:lnTo>
                    <a:lnTo>
                      <a:pt x="400" y="95"/>
                    </a:lnTo>
                    <a:lnTo>
                      <a:pt x="401" y="86"/>
                    </a:lnTo>
                    <a:lnTo>
                      <a:pt x="401" y="78"/>
                    </a:lnTo>
                    <a:lnTo>
                      <a:pt x="400" y="74"/>
                    </a:lnTo>
                    <a:lnTo>
                      <a:pt x="399" y="71"/>
                    </a:lnTo>
                    <a:lnTo>
                      <a:pt x="396" y="65"/>
                    </a:lnTo>
                    <a:lnTo>
                      <a:pt x="393" y="61"/>
                    </a:lnTo>
                    <a:lnTo>
                      <a:pt x="390" y="57"/>
                    </a:lnTo>
                    <a:lnTo>
                      <a:pt x="388" y="54"/>
                    </a:lnTo>
                    <a:lnTo>
                      <a:pt x="387" y="52"/>
                    </a:lnTo>
                    <a:lnTo>
                      <a:pt x="386" y="51"/>
                    </a:lnTo>
                    <a:lnTo>
                      <a:pt x="385" y="50"/>
                    </a:lnTo>
                    <a:lnTo>
                      <a:pt x="384" y="50"/>
                    </a:lnTo>
                    <a:lnTo>
                      <a:pt x="383" y="51"/>
                    </a:lnTo>
                    <a:lnTo>
                      <a:pt x="383" y="52"/>
                    </a:lnTo>
                    <a:lnTo>
                      <a:pt x="383" y="55"/>
                    </a:lnTo>
                    <a:lnTo>
                      <a:pt x="383" y="59"/>
                    </a:lnTo>
                    <a:lnTo>
                      <a:pt x="383" y="64"/>
                    </a:lnTo>
                  </a:path>
                </a:pathLst>
              </a:custGeom>
              <a:solidFill>
                <a:srgbClr val="996633"/>
              </a:solidFill>
              <a:ln w="12700" cap="rnd">
                <a:solidFill>
                  <a:srgbClr val="9966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10" name="Freeform 75"/>
              <p:cNvSpPr>
                <a:spLocks/>
              </p:cNvSpPr>
              <p:nvPr/>
            </p:nvSpPr>
            <p:spPr bwMode="auto">
              <a:xfrm>
                <a:off x="441" y="3293"/>
                <a:ext cx="30" cy="71"/>
              </a:xfrm>
              <a:custGeom>
                <a:avLst/>
                <a:gdLst>
                  <a:gd name="T0" fmla="*/ 5 w 30"/>
                  <a:gd name="T1" fmla="*/ 5 h 71"/>
                  <a:gd name="T2" fmla="*/ 4 w 30"/>
                  <a:gd name="T3" fmla="*/ 9 h 71"/>
                  <a:gd name="T4" fmla="*/ 2 w 30"/>
                  <a:gd name="T5" fmla="*/ 14 h 71"/>
                  <a:gd name="T6" fmla="*/ 1 w 30"/>
                  <a:gd name="T7" fmla="*/ 18 h 71"/>
                  <a:gd name="T8" fmla="*/ 0 w 30"/>
                  <a:gd name="T9" fmla="*/ 20 h 71"/>
                  <a:gd name="T10" fmla="*/ 0 w 30"/>
                  <a:gd name="T11" fmla="*/ 23 h 71"/>
                  <a:gd name="T12" fmla="*/ 0 w 30"/>
                  <a:gd name="T13" fmla="*/ 26 h 71"/>
                  <a:gd name="T14" fmla="*/ 1 w 30"/>
                  <a:gd name="T15" fmla="*/ 32 h 71"/>
                  <a:gd name="T16" fmla="*/ 2 w 30"/>
                  <a:gd name="T17" fmla="*/ 38 h 71"/>
                  <a:gd name="T18" fmla="*/ 4 w 30"/>
                  <a:gd name="T19" fmla="*/ 44 h 71"/>
                  <a:gd name="T20" fmla="*/ 5 w 30"/>
                  <a:gd name="T21" fmla="*/ 50 h 71"/>
                  <a:gd name="T22" fmla="*/ 7 w 30"/>
                  <a:gd name="T23" fmla="*/ 55 h 71"/>
                  <a:gd name="T24" fmla="*/ 8 w 30"/>
                  <a:gd name="T25" fmla="*/ 59 h 71"/>
                  <a:gd name="T26" fmla="*/ 9 w 30"/>
                  <a:gd name="T27" fmla="*/ 60 h 71"/>
                  <a:gd name="T28" fmla="*/ 9 w 30"/>
                  <a:gd name="T29" fmla="*/ 61 h 71"/>
                  <a:gd name="T30" fmla="*/ 10 w 30"/>
                  <a:gd name="T31" fmla="*/ 62 h 71"/>
                  <a:gd name="T32" fmla="*/ 13 w 30"/>
                  <a:gd name="T33" fmla="*/ 66 h 71"/>
                  <a:gd name="T34" fmla="*/ 15 w 30"/>
                  <a:gd name="T35" fmla="*/ 69 h 71"/>
                  <a:gd name="T36" fmla="*/ 17 w 30"/>
                  <a:gd name="T37" fmla="*/ 70 h 71"/>
                  <a:gd name="T38" fmla="*/ 18 w 30"/>
                  <a:gd name="T39" fmla="*/ 70 h 71"/>
                  <a:gd name="T40" fmla="*/ 20 w 30"/>
                  <a:gd name="T41" fmla="*/ 70 h 71"/>
                  <a:gd name="T42" fmla="*/ 23 w 30"/>
                  <a:gd name="T43" fmla="*/ 69 h 71"/>
                  <a:gd name="T44" fmla="*/ 26 w 30"/>
                  <a:gd name="T45" fmla="*/ 67 h 71"/>
                  <a:gd name="T46" fmla="*/ 27 w 30"/>
                  <a:gd name="T47" fmla="*/ 64 h 71"/>
                  <a:gd name="T48" fmla="*/ 28 w 30"/>
                  <a:gd name="T49" fmla="*/ 61 h 71"/>
                  <a:gd name="T50" fmla="*/ 29 w 30"/>
                  <a:gd name="T51" fmla="*/ 58 h 71"/>
                  <a:gd name="T52" fmla="*/ 29 w 30"/>
                  <a:gd name="T53" fmla="*/ 54 h 71"/>
                  <a:gd name="T54" fmla="*/ 28 w 30"/>
                  <a:gd name="T55" fmla="*/ 51 h 71"/>
                  <a:gd name="T56" fmla="*/ 27 w 30"/>
                  <a:gd name="T57" fmla="*/ 47 h 71"/>
                  <a:gd name="T58" fmla="*/ 25 w 30"/>
                  <a:gd name="T59" fmla="*/ 40 h 71"/>
                  <a:gd name="T60" fmla="*/ 22 w 30"/>
                  <a:gd name="T61" fmla="*/ 34 h 71"/>
                  <a:gd name="T62" fmla="*/ 21 w 30"/>
                  <a:gd name="T63" fmla="*/ 32 h 71"/>
                  <a:gd name="T64" fmla="*/ 20 w 30"/>
                  <a:gd name="T65" fmla="*/ 30 h 71"/>
                  <a:gd name="T66" fmla="*/ 19 w 30"/>
                  <a:gd name="T67" fmla="*/ 29 h 71"/>
                  <a:gd name="T68" fmla="*/ 19 w 30"/>
                  <a:gd name="T69" fmla="*/ 28 h 71"/>
                  <a:gd name="T70" fmla="*/ 19 w 30"/>
                  <a:gd name="T71" fmla="*/ 28 h 71"/>
                  <a:gd name="T72" fmla="*/ 19 w 30"/>
                  <a:gd name="T73" fmla="*/ 27 h 71"/>
                  <a:gd name="T74" fmla="*/ 18 w 30"/>
                  <a:gd name="T75" fmla="*/ 23 h 71"/>
                  <a:gd name="T76" fmla="*/ 18 w 30"/>
                  <a:gd name="T77" fmla="*/ 19 h 71"/>
                  <a:gd name="T78" fmla="*/ 17 w 30"/>
                  <a:gd name="T79" fmla="*/ 14 h 71"/>
                  <a:gd name="T80" fmla="*/ 16 w 30"/>
                  <a:gd name="T81" fmla="*/ 9 h 71"/>
                  <a:gd name="T82" fmla="*/ 15 w 30"/>
                  <a:gd name="T83" fmla="*/ 5 h 71"/>
                  <a:gd name="T84" fmla="*/ 15 w 30"/>
                  <a:gd name="T85" fmla="*/ 1 h 71"/>
                  <a:gd name="T86" fmla="*/ 14 w 30"/>
                  <a:gd name="T87" fmla="*/ 1 h 71"/>
                  <a:gd name="T88" fmla="*/ 14 w 30"/>
                  <a:gd name="T89" fmla="*/ 0 h 71"/>
                  <a:gd name="T90" fmla="*/ 13 w 30"/>
                  <a:gd name="T91" fmla="*/ 0 h 71"/>
                  <a:gd name="T92" fmla="*/ 12 w 30"/>
                  <a:gd name="T93" fmla="*/ 0 h 71"/>
                  <a:gd name="T94" fmla="*/ 9 w 30"/>
                  <a:gd name="T95" fmla="*/ 1 h 71"/>
                  <a:gd name="T96" fmla="*/ 7 w 30"/>
                  <a:gd name="T97" fmla="*/ 3 h 71"/>
                  <a:gd name="T98" fmla="*/ 5 w 30"/>
                  <a:gd name="T99" fmla="*/ 4 h 7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0"/>
                  <a:gd name="T151" fmla="*/ 0 h 71"/>
                  <a:gd name="T152" fmla="*/ 30 w 30"/>
                  <a:gd name="T153" fmla="*/ 71 h 7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0" h="71">
                    <a:moveTo>
                      <a:pt x="5" y="4"/>
                    </a:moveTo>
                    <a:lnTo>
                      <a:pt x="5" y="5"/>
                    </a:lnTo>
                    <a:lnTo>
                      <a:pt x="4" y="7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4"/>
                    </a:lnTo>
                    <a:lnTo>
                      <a:pt x="1" y="16"/>
                    </a:lnTo>
                    <a:lnTo>
                      <a:pt x="1" y="18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0" y="29"/>
                    </a:lnTo>
                    <a:lnTo>
                      <a:pt x="1" y="32"/>
                    </a:lnTo>
                    <a:lnTo>
                      <a:pt x="1" y="35"/>
                    </a:lnTo>
                    <a:lnTo>
                      <a:pt x="2" y="38"/>
                    </a:lnTo>
                    <a:lnTo>
                      <a:pt x="3" y="41"/>
                    </a:lnTo>
                    <a:lnTo>
                      <a:pt x="4" y="44"/>
                    </a:lnTo>
                    <a:lnTo>
                      <a:pt x="5" y="47"/>
                    </a:lnTo>
                    <a:lnTo>
                      <a:pt x="5" y="50"/>
                    </a:lnTo>
                    <a:lnTo>
                      <a:pt x="6" y="52"/>
                    </a:lnTo>
                    <a:lnTo>
                      <a:pt x="7" y="55"/>
                    </a:lnTo>
                    <a:lnTo>
                      <a:pt x="8" y="57"/>
                    </a:lnTo>
                    <a:lnTo>
                      <a:pt x="8" y="59"/>
                    </a:lnTo>
                    <a:lnTo>
                      <a:pt x="9" y="60"/>
                    </a:lnTo>
                    <a:lnTo>
                      <a:pt x="9" y="61"/>
                    </a:lnTo>
                    <a:lnTo>
                      <a:pt x="10" y="62"/>
                    </a:lnTo>
                    <a:lnTo>
                      <a:pt x="12" y="64"/>
                    </a:lnTo>
                    <a:lnTo>
                      <a:pt x="13" y="66"/>
                    </a:lnTo>
                    <a:lnTo>
                      <a:pt x="14" y="67"/>
                    </a:lnTo>
                    <a:lnTo>
                      <a:pt x="15" y="69"/>
                    </a:lnTo>
                    <a:lnTo>
                      <a:pt x="16" y="69"/>
                    </a:lnTo>
                    <a:lnTo>
                      <a:pt x="17" y="70"/>
                    </a:lnTo>
                    <a:lnTo>
                      <a:pt x="18" y="70"/>
                    </a:lnTo>
                    <a:lnTo>
                      <a:pt x="19" y="70"/>
                    </a:lnTo>
                    <a:lnTo>
                      <a:pt x="20" y="70"/>
                    </a:lnTo>
                    <a:lnTo>
                      <a:pt x="22" y="69"/>
                    </a:lnTo>
                    <a:lnTo>
                      <a:pt x="23" y="69"/>
                    </a:lnTo>
                    <a:lnTo>
                      <a:pt x="25" y="68"/>
                    </a:lnTo>
                    <a:lnTo>
                      <a:pt x="26" y="67"/>
                    </a:lnTo>
                    <a:lnTo>
                      <a:pt x="27" y="65"/>
                    </a:lnTo>
                    <a:lnTo>
                      <a:pt x="27" y="64"/>
                    </a:lnTo>
                    <a:lnTo>
                      <a:pt x="28" y="63"/>
                    </a:lnTo>
                    <a:lnTo>
                      <a:pt x="28" y="61"/>
                    </a:lnTo>
                    <a:lnTo>
                      <a:pt x="29" y="59"/>
                    </a:lnTo>
                    <a:lnTo>
                      <a:pt x="29" y="58"/>
                    </a:lnTo>
                    <a:lnTo>
                      <a:pt x="29" y="56"/>
                    </a:lnTo>
                    <a:lnTo>
                      <a:pt x="29" y="54"/>
                    </a:lnTo>
                    <a:lnTo>
                      <a:pt x="28" y="53"/>
                    </a:lnTo>
                    <a:lnTo>
                      <a:pt x="28" y="51"/>
                    </a:lnTo>
                    <a:lnTo>
                      <a:pt x="27" y="49"/>
                    </a:lnTo>
                    <a:lnTo>
                      <a:pt x="27" y="47"/>
                    </a:lnTo>
                    <a:lnTo>
                      <a:pt x="26" y="44"/>
                    </a:lnTo>
                    <a:lnTo>
                      <a:pt x="25" y="40"/>
                    </a:lnTo>
                    <a:lnTo>
                      <a:pt x="23" y="37"/>
                    </a:lnTo>
                    <a:lnTo>
                      <a:pt x="22" y="34"/>
                    </a:lnTo>
                    <a:lnTo>
                      <a:pt x="21" y="33"/>
                    </a:lnTo>
                    <a:lnTo>
                      <a:pt x="21" y="32"/>
                    </a:lnTo>
                    <a:lnTo>
                      <a:pt x="20" y="31"/>
                    </a:lnTo>
                    <a:lnTo>
                      <a:pt x="20" y="30"/>
                    </a:lnTo>
                    <a:lnTo>
                      <a:pt x="19" y="29"/>
                    </a:lnTo>
                    <a:lnTo>
                      <a:pt x="19" y="28"/>
                    </a:lnTo>
                    <a:lnTo>
                      <a:pt x="19" y="27"/>
                    </a:lnTo>
                    <a:lnTo>
                      <a:pt x="19" y="25"/>
                    </a:lnTo>
                    <a:lnTo>
                      <a:pt x="18" y="23"/>
                    </a:lnTo>
                    <a:lnTo>
                      <a:pt x="18" y="21"/>
                    </a:lnTo>
                    <a:lnTo>
                      <a:pt x="18" y="19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6" y="12"/>
                    </a:lnTo>
                    <a:lnTo>
                      <a:pt x="16" y="9"/>
                    </a:lnTo>
                    <a:lnTo>
                      <a:pt x="16" y="7"/>
                    </a:lnTo>
                    <a:lnTo>
                      <a:pt x="15" y="5"/>
                    </a:lnTo>
                    <a:lnTo>
                      <a:pt x="15" y="3"/>
                    </a:lnTo>
                    <a:lnTo>
                      <a:pt x="15" y="1"/>
                    </a:lnTo>
                    <a:lnTo>
                      <a:pt x="14" y="1"/>
                    </a:lnTo>
                    <a:lnTo>
                      <a:pt x="14" y="0"/>
                    </a:lnTo>
                    <a:lnTo>
                      <a:pt x="13" y="0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7" y="3"/>
                    </a:lnTo>
                    <a:lnTo>
                      <a:pt x="6" y="4"/>
                    </a:lnTo>
                    <a:lnTo>
                      <a:pt x="5" y="4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rgbClr val="9966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11" name="Freeform 76"/>
              <p:cNvSpPr>
                <a:spLocks/>
              </p:cNvSpPr>
              <p:nvPr/>
            </p:nvSpPr>
            <p:spPr bwMode="auto">
              <a:xfrm>
                <a:off x="500" y="3418"/>
                <a:ext cx="30" cy="71"/>
              </a:xfrm>
              <a:custGeom>
                <a:avLst/>
                <a:gdLst>
                  <a:gd name="T0" fmla="*/ 5 w 30"/>
                  <a:gd name="T1" fmla="*/ 5 h 71"/>
                  <a:gd name="T2" fmla="*/ 4 w 30"/>
                  <a:gd name="T3" fmla="*/ 9 h 71"/>
                  <a:gd name="T4" fmla="*/ 2 w 30"/>
                  <a:gd name="T5" fmla="*/ 14 h 71"/>
                  <a:gd name="T6" fmla="*/ 1 w 30"/>
                  <a:gd name="T7" fmla="*/ 18 h 71"/>
                  <a:gd name="T8" fmla="*/ 0 w 30"/>
                  <a:gd name="T9" fmla="*/ 20 h 71"/>
                  <a:gd name="T10" fmla="*/ 0 w 30"/>
                  <a:gd name="T11" fmla="*/ 23 h 71"/>
                  <a:gd name="T12" fmla="*/ 0 w 30"/>
                  <a:gd name="T13" fmla="*/ 26 h 71"/>
                  <a:gd name="T14" fmla="*/ 1 w 30"/>
                  <a:gd name="T15" fmla="*/ 32 h 71"/>
                  <a:gd name="T16" fmla="*/ 2 w 30"/>
                  <a:gd name="T17" fmla="*/ 38 h 71"/>
                  <a:gd name="T18" fmla="*/ 4 w 30"/>
                  <a:gd name="T19" fmla="*/ 44 h 71"/>
                  <a:gd name="T20" fmla="*/ 5 w 30"/>
                  <a:gd name="T21" fmla="*/ 50 h 71"/>
                  <a:gd name="T22" fmla="*/ 7 w 30"/>
                  <a:gd name="T23" fmla="*/ 55 h 71"/>
                  <a:gd name="T24" fmla="*/ 8 w 30"/>
                  <a:gd name="T25" fmla="*/ 59 h 71"/>
                  <a:gd name="T26" fmla="*/ 9 w 30"/>
                  <a:gd name="T27" fmla="*/ 60 h 71"/>
                  <a:gd name="T28" fmla="*/ 9 w 30"/>
                  <a:gd name="T29" fmla="*/ 61 h 71"/>
                  <a:gd name="T30" fmla="*/ 10 w 30"/>
                  <a:gd name="T31" fmla="*/ 62 h 71"/>
                  <a:gd name="T32" fmla="*/ 13 w 30"/>
                  <a:gd name="T33" fmla="*/ 66 h 71"/>
                  <a:gd name="T34" fmla="*/ 15 w 30"/>
                  <a:gd name="T35" fmla="*/ 69 h 71"/>
                  <a:gd name="T36" fmla="*/ 17 w 30"/>
                  <a:gd name="T37" fmla="*/ 70 h 71"/>
                  <a:gd name="T38" fmla="*/ 18 w 30"/>
                  <a:gd name="T39" fmla="*/ 70 h 71"/>
                  <a:gd name="T40" fmla="*/ 20 w 30"/>
                  <a:gd name="T41" fmla="*/ 70 h 71"/>
                  <a:gd name="T42" fmla="*/ 23 w 30"/>
                  <a:gd name="T43" fmla="*/ 69 h 71"/>
                  <a:gd name="T44" fmla="*/ 26 w 30"/>
                  <a:gd name="T45" fmla="*/ 67 h 71"/>
                  <a:gd name="T46" fmla="*/ 27 w 30"/>
                  <a:gd name="T47" fmla="*/ 64 h 71"/>
                  <a:gd name="T48" fmla="*/ 28 w 30"/>
                  <a:gd name="T49" fmla="*/ 61 h 71"/>
                  <a:gd name="T50" fmla="*/ 29 w 30"/>
                  <a:gd name="T51" fmla="*/ 58 h 71"/>
                  <a:gd name="T52" fmla="*/ 29 w 30"/>
                  <a:gd name="T53" fmla="*/ 54 h 71"/>
                  <a:gd name="T54" fmla="*/ 28 w 30"/>
                  <a:gd name="T55" fmla="*/ 51 h 71"/>
                  <a:gd name="T56" fmla="*/ 27 w 30"/>
                  <a:gd name="T57" fmla="*/ 47 h 71"/>
                  <a:gd name="T58" fmla="*/ 25 w 30"/>
                  <a:gd name="T59" fmla="*/ 40 h 71"/>
                  <a:gd name="T60" fmla="*/ 22 w 30"/>
                  <a:gd name="T61" fmla="*/ 34 h 71"/>
                  <a:gd name="T62" fmla="*/ 21 w 30"/>
                  <a:gd name="T63" fmla="*/ 32 h 71"/>
                  <a:gd name="T64" fmla="*/ 20 w 30"/>
                  <a:gd name="T65" fmla="*/ 30 h 71"/>
                  <a:gd name="T66" fmla="*/ 19 w 30"/>
                  <a:gd name="T67" fmla="*/ 29 h 71"/>
                  <a:gd name="T68" fmla="*/ 19 w 30"/>
                  <a:gd name="T69" fmla="*/ 28 h 71"/>
                  <a:gd name="T70" fmla="*/ 19 w 30"/>
                  <a:gd name="T71" fmla="*/ 28 h 71"/>
                  <a:gd name="T72" fmla="*/ 19 w 30"/>
                  <a:gd name="T73" fmla="*/ 27 h 71"/>
                  <a:gd name="T74" fmla="*/ 18 w 30"/>
                  <a:gd name="T75" fmla="*/ 23 h 71"/>
                  <a:gd name="T76" fmla="*/ 18 w 30"/>
                  <a:gd name="T77" fmla="*/ 19 h 71"/>
                  <a:gd name="T78" fmla="*/ 17 w 30"/>
                  <a:gd name="T79" fmla="*/ 14 h 71"/>
                  <a:gd name="T80" fmla="*/ 16 w 30"/>
                  <a:gd name="T81" fmla="*/ 9 h 71"/>
                  <a:gd name="T82" fmla="*/ 15 w 30"/>
                  <a:gd name="T83" fmla="*/ 5 h 71"/>
                  <a:gd name="T84" fmla="*/ 15 w 30"/>
                  <a:gd name="T85" fmla="*/ 1 h 71"/>
                  <a:gd name="T86" fmla="*/ 14 w 30"/>
                  <a:gd name="T87" fmla="*/ 1 h 71"/>
                  <a:gd name="T88" fmla="*/ 14 w 30"/>
                  <a:gd name="T89" fmla="*/ 0 h 71"/>
                  <a:gd name="T90" fmla="*/ 13 w 30"/>
                  <a:gd name="T91" fmla="*/ 0 h 71"/>
                  <a:gd name="T92" fmla="*/ 12 w 30"/>
                  <a:gd name="T93" fmla="*/ 0 h 71"/>
                  <a:gd name="T94" fmla="*/ 9 w 30"/>
                  <a:gd name="T95" fmla="*/ 1 h 71"/>
                  <a:gd name="T96" fmla="*/ 7 w 30"/>
                  <a:gd name="T97" fmla="*/ 3 h 71"/>
                  <a:gd name="T98" fmla="*/ 5 w 30"/>
                  <a:gd name="T99" fmla="*/ 4 h 7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0"/>
                  <a:gd name="T151" fmla="*/ 0 h 71"/>
                  <a:gd name="T152" fmla="*/ 30 w 30"/>
                  <a:gd name="T153" fmla="*/ 71 h 7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0" h="71">
                    <a:moveTo>
                      <a:pt x="5" y="4"/>
                    </a:moveTo>
                    <a:lnTo>
                      <a:pt x="5" y="5"/>
                    </a:lnTo>
                    <a:lnTo>
                      <a:pt x="4" y="7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4"/>
                    </a:lnTo>
                    <a:lnTo>
                      <a:pt x="1" y="16"/>
                    </a:lnTo>
                    <a:lnTo>
                      <a:pt x="1" y="18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0" y="29"/>
                    </a:lnTo>
                    <a:lnTo>
                      <a:pt x="1" y="32"/>
                    </a:lnTo>
                    <a:lnTo>
                      <a:pt x="1" y="35"/>
                    </a:lnTo>
                    <a:lnTo>
                      <a:pt x="2" y="38"/>
                    </a:lnTo>
                    <a:lnTo>
                      <a:pt x="3" y="41"/>
                    </a:lnTo>
                    <a:lnTo>
                      <a:pt x="4" y="44"/>
                    </a:lnTo>
                    <a:lnTo>
                      <a:pt x="5" y="47"/>
                    </a:lnTo>
                    <a:lnTo>
                      <a:pt x="5" y="50"/>
                    </a:lnTo>
                    <a:lnTo>
                      <a:pt x="6" y="52"/>
                    </a:lnTo>
                    <a:lnTo>
                      <a:pt x="7" y="55"/>
                    </a:lnTo>
                    <a:lnTo>
                      <a:pt x="8" y="57"/>
                    </a:lnTo>
                    <a:lnTo>
                      <a:pt x="8" y="59"/>
                    </a:lnTo>
                    <a:lnTo>
                      <a:pt x="9" y="60"/>
                    </a:lnTo>
                    <a:lnTo>
                      <a:pt x="9" y="61"/>
                    </a:lnTo>
                    <a:lnTo>
                      <a:pt x="10" y="62"/>
                    </a:lnTo>
                    <a:lnTo>
                      <a:pt x="12" y="64"/>
                    </a:lnTo>
                    <a:lnTo>
                      <a:pt x="13" y="66"/>
                    </a:lnTo>
                    <a:lnTo>
                      <a:pt x="14" y="67"/>
                    </a:lnTo>
                    <a:lnTo>
                      <a:pt x="15" y="69"/>
                    </a:lnTo>
                    <a:lnTo>
                      <a:pt x="16" y="69"/>
                    </a:lnTo>
                    <a:lnTo>
                      <a:pt x="17" y="70"/>
                    </a:lnTo>
                    <a:lnTo>
                      <a:pt x="18" y="70"/>
                    </a:lnTo>
                    <a:lnTo>
                      <a:pt x="19" y="70"/>
                    </a:lnTo>
                    <a:lnTo>
                      <a:pt x="20" y="70"/>
                    </a:lnTo>
                    <a:lnTo>
                      <a:pt x="22" y="69"/>
                    </a:lnTo>
                    <a:lnTo>
                      <a:pt x="23" y="69"/>
                    </a:lnTo>
                    <a:lnTo>
                      <a:pt x="25" y="68"/>
                    </a:lnTo>
                    <a:lnTo>
                      <a:pt x="26" y="67"/>
                    </a:lnTo>
                    <a:lnTo>
                      <a:pt x="27" y="65"/>
                    </a:lnTo>
                    <a:lnTo>
                      <a:pt x="27" y="64"/>
                    </a:lnTo>
                    <a:lnTo>
                      <a:pt x="28" y="63"/>
                    </a:lnTo>
                    <a:lnTo>
                      <a:pt x="28" y="61"/>
                    </a:lnTo>
                    <a:lnTo>
                      <a:pt x="29" y="59"/>
                    </a:lnTo>
                    <a:lnTo>
                      <a:pt x="29" y="58"/>
                    </a:lnTo>
                    <a:lnTo>
                      <a:pt x="29" y="56"/>
                    </a:lnTo>
                    <a:lnTo>
                      <a:pt x="29" y="54"/>
                    </a:lnTo>
                    <a:lnTo>
                      <a:pt x="28" y="53"/>
                    </a:lnTo>
                    <a:lnTo>
                      <a:pt x="28" y="51"/>
                    </a:lnTo>
                    <a:lnTo>
                      <a:pt x="27" y="49"/>
                    </a:lnTo>
                    <a:lnTo>
                      <a:pt x="27" y="47"/>
                    </a:lnTo>
                    <a:lnTo>
                      <a:pt x="26" y="44"/>
                    </a:lnTo>
                    <a:lnTo>
                      <a:pt x="25" y="40"/>
                    </a:lnTo>
                    <a:lnTo>
                      <a:pt x="23" y="37"/>
                    </a:lnTo>
                    <a:lnTo>
                      <a:pt x="22" y="34"/>
                    </a:lnTo>
                    <a:lnTo>
                      <a:pt x="21" y="33"/>
                    </a:lnTo>
                    <a:lnTo>
                      <a:pt x="21" y="32"/>
                    </a:lnTo>
                    <a:lnTo>
                      <a:pt x="20" y="31"/>
                    </a:lnTo>
                    <a:lnTo>
                      <a:pt x="20" y="30"/>
                    </a:lnTo>
                    <a:lnTo>
                      <a:pt x="19" y="29"/>
                    </a:lnTo>
                    <a:lnTo>
                      <a:pt x="19" y="28"/>
                    </a:lnTo>
                    <a:lnTo>
                      <a:pt x="19" y="27"/>
                    </a:lnTo>
                    <a:lnTo>
                      <a:pt x="19" y="25"/>
                    </a:lnTo>
                    <a:lnTo>
                      <a:pt x="18" y="23"/>
                    </a:lnTo>
                    <a:lnTo>
                      <a:pt x="18" y="21"/>
                    </a:lnTo>
                    <a:lnTo>
                      <a:pt x="18" y="19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6" y="12"/>
                    </a:lnTo>
                    <a:lnTo>
                      <a:pt x="16" y="9"/>
                    </a:lnTo>
                    <a:lnTo>
                      <a:pt x="16" y="7"/>
                    </a:lnTo>
                    <a:lnTo>
                      <a:pt x="15" y="5"/>
                    </a:lnTo>
                    <a:lnTo>
                      <a:pt x="15" y="3"/>
                    </a:lnTo>
                    <a:lnTo>
                      <a:pt x="15" y="1"/>
                    </a:lnTo>
                    <a:lnTo>
                      <a:pt x="14" y="1"/>
                    </a:lnTo>
                    <a:lnTo>
                      <a:pt x="14" y="0"/>
                    </a:lnTo>
                    <a:lnTo>
                      <a:pt x="13" y="0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7" y="3"/>
                    </a:lnTo>
                    <a:lnTo>
                      <a:pt x="6" y="4"/>
                    </a:lnTo>
                    <a:lnTo>
                      <a:pt x="5" y="4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rgbClr val="9966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12" name="Freeform 77"/>
              <p:cNvSpPr>
                <a:spLocks/>
              </p:cNvSpPr>
              <p:nvPr/>
            </p:nvSpPr>
            <p:spPr bwMode="auto">
              <a:xfrm>
                <a:off x="603" y="3482"/>
                <a:ext cx="31" cy="73"/>
              </a:xfrm>
              <a:custGeom>
                <a:avLst/>
                <a:gdLst>
                  <a:gd name="T0" fmla="*/ 6 w 31"/>
                  <a:gd name="T1" fmla="*/ 6 h 73"/>
                  <a:gd name="T2" fmla="*/ 4 w 31"/>
                  <a:gd name="T3" fmla="*/ 10 h 73"/>
                  <a:gd name="T4" fmla="*/ 2 w 31"/>
                  <a:gd name="T5" fmla="*/ 15 h 73"/>
                  <a:gd name="T6" fmla="*/ 1 w 31"/>
                  <a:gd name="T7" fmla="*/ 19 h 73"/>
                  <a:gd name="T8" fmla="*/ 0 w 31"/>
                  <a:gd name="T9" fmla="*/ 21 h 73"/>
                  <a:gd name="T10" fmla="*/ 0 w 31"/>
                  <a:gd name="T11" fmla="*/ 24 h 73"/>
                  <a:gd name="T12" fmla="*/ 0 w 31"/>
                  <a:gd name="T13" fmla="*/ 28 h 73"/>
                  <a:gd name="T14" fmla="*/ 1 w 31"/>
                  <a:gd name="T15" fmla="*/ 33 h 73"/>
                  <a:gd name="T16" fmla="*/ 2 w 31"/>
                  <a:gd name="T17" fmla="*/ 40 h 73"/>
                  <a:gd name="T18" fmla="*/ 4 w 31"/>
                  <a:gd name="T19" fmla="*/ 46 h 73"/>
                  <a:gd name="T20" fmla="*/ 5 w 31"/>
                  <a:gd name="T21" fmla="*/ 52 h 73"/>
                  <a:gd name="T22" fmla="*/ 7 w 31"/>
                  <a:gd name="T23" fmla="*/ 57 h 73"/>
                  <a:gd name="T24" fmla="*/ 8 w 31"/>
                  <a:gd name="T25" fmla="*/ 61 h 73"/>
                  <a:gd name="T26" fmla="*/ 9 w 31"/>
                  <a:gd name="T27" fmla="*/ 62 h 73"/>
                  <a:gd name="T28" fmla="*/ 9 w 31"/>
                  <a:gd name="T29" fmla="*/ 63 h 73"/>
                  <a:gd name="T30" fmla="*/ 10 w 31"/>
                  <a:gd name="T31" fmla="*/ 64 h 73"/>
                  <a:gd name="T32" fmla="*/ 13 w 31"/>
                  <a:gd name="T33" fmla="*/ 68 h 73"/>
                  <a:gd name="T34" fmla="*/ 16 w 31"/>
                  <a:gd name="T35" fmla="*/ 71 h 73"/>
                  <a:gd name="T36" fmla="*/ 17 w 31"/>
                  <a:gd name="T37" fmla="*/ 72 h 73"/>
                  <a:gd name="T38" fmla="*/ 19 w 31"/>
                  <a:gd name="T39" fmla="*/ 72 h 73"/>
                  <a:gd name="T40" fmla="*/ 21 w 31"/>
                  <a:gd name="T41" fmla="*/ 72 h 73"/>
                  <a:gd name="T42" fmla="*/ 24 w 31"/>
                  <a:gd name="T43" fmla="*/ 71 h 73"/>
                  <a:gd name="T44" fmla="*/ 27 w 31"/>
                  <a:gd name="T45" fmla="*/ 68 h 73"/>
                  <a:gd name="T46" fmla="*/ 28 w 31"/>
                  <a:gd name="T47" fmla="*/ 66 h 73"/>
                  <a:gd name="T48" fmla="*/ 29 w 31"/>
                  <a:gd name="T49" fmla="*/ 63 h 73"/>
                  <a:gd name="T50" fmla="*/ 30 w 31"/>
                  <a:gd name="T51" fmla="*/ 60 h 73"/>
                  <a:gd name="T52" fmla="*/ 29 w 31"/>
                  <a:gd name="T53" fmla="*/ 56 h 73"/>
                  <a:gd name="T54" fmla="*/ 29 w 31"/>
                  <a:gd name="T55" fmla="*/ 53 h 73"/>
                  <a:gd name="T56" fmla="*/ 28 w 31"/>
                  <a:gd name="T57" fmla="*/ 49 h 73"/>
                  <a:gd name="T58" fmla="*/ 25 w 31"/>
                  <a:gd name="T59" fmla="*/ 42 h 73"/>
                  <a:gd name="T60" fmla="*/ 23 w 31"/>
                  <a:gd name="T61" fmla="*/ 36 h 73"/>
                  <a:gd name="T62" fmla="*/ 21 w 31"/>
                  <a:gd name="T63" fmla="*/ 34 h 73"/>
                  <a:gd name="T64" fmla="*/ 20 w 31"/>
                  <a:gd name="T65" fmla="*/ 32 h 73"/>
                  <a:gd name="T66" fmla="*/ 19 w 31"/>
                  <a:gd name="T67" fmla="*/ 31 h 73"/>
                  <a:gd name="T68" fmla="*/ 19 w 31"/>
                  <a:gd name="T69" fmla="*/ 30 h 73"/>
                  <a:gd name="T70" fmla="*/ 19 w 31"/>
                  <a:gd name="T71" fmla="*/ 29 h 73"/>
                  <a:gd name="T72" fmla="*/ 19 w 31"/>
                  <a:gd name="T73" fmla="*/ 28 h 73"/>
                  <a:gd name="T74" fmla="*/ 19 w 31"/>
                  <a:gd name="T75" fmla="*/ 25 h 73"/>
                  <a:gd name="T76" fmla="*/ 18 w 31"/>
                  <a:gd name="T77" fmla="*/ 20 h 73"/>
                  <a:gd name="T78" fmla="*/ 17 w 31"/>
                  <a:gd name="T79" fmla="*/ 15 h 73"/>
                  <a:gd name="T80" fmla="*/ 16 w 31"/>
                  <a:gd name="T81" fmla="*/ 10 h 73"/>
                  <a:gd name="T82" fmla="*/ 16 w 31"/>
                  <a:gd name="T83" fmla="*/ 6 h 73"/>
                  <a:gd name="T84" fmla="*/ 15 w 31"/>
                  <a:gd name="T85" fmla="*/ 2 h 73"/>
                  <a:gd name="T86" fmla="*/ 14 w 31"/>
                  <a:gd name="T87" fmla="*/ 1 h 73"/>
                  <a:gd name="T88" fmla="*/ 14 w 31"/>
                  <a:gd name="T89" fmla="*/ 1 h 73"/>
                  <a:gd name="T90" fmla="*/ 13 w 31"/>
                  <a:gd name="T91" fmla="*/ 1 h 73"/>
                  <a:gd name="T92" fmla="*/ 12 w 31"/>
                  <a:gd name="T93" fmla="*/ 1 h 73"/>
                  <a:gd name="T94" fmla="*/ 10 w 31"/>
                  <a:gd name="T95" fmla="*/ 2 h 73"/>
                  <a:gd name="T96" fmla="*/ 8 w 31"/>
                  <a:gd name="T97" fmla="*/ 4 h 73"/>
                  <a:gd name="T98" fmla="*/ 6 w 31"/>
                  <a:gd name="T99" fmla="*/ 5 h 7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1"/>
                  <a:gd name="T151" fmla="*/ 0 h 73"/>
                  <a:gd name="T152" fmla="*/ 31 w 31"/>
                  <a:gd name="T153" fmla="*/ 73 h 73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1" h="73">
                    <a:moveTo>
                      <a:pt x="6" y="5"/>
                    </a:moveTo>
                    <a:lnTo>
                      <a:pt x="6" y="6"/>
                    </a:lnTo>
                    <a:lnTo>
                      <a:pt x="5" y="8"/>
                    </a:lnTo>
                    <a:lnTo>
                      <a:pt x="4" y="10"/>
                    </a:lnTo>
                    <a:lnTo>
                      <a:pt x="3" y="12"/>
                    </a:lnTo>
                    <a:lnTo>
                      <a:pt x="2" y="15"/>
                    </a:lnTo>
                    <a:lnTo>
                      <a:pt x="1" y="17"/>
                    </a:lnTo>
                    <a:lnTo>
                      <a:pt x="1" y="19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0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8"/>
                    </a:lnTo>
                    <a:lnTo>
                      <a:pt x="0" y="30"/>
                    </a:lnTo>
                    <a:lnTo>
                      <a:pt x="1" y="33"/>
                    </a:lnTo>
                    <a:lnTo>
                      <a:pt x="1" y="36"/>
                    </a:lnTo>
                    <a:lnTo>
                      <a:pt x="2" y="40"/>
                    </a:lnTo>
                    <a:lnTo>
                      <a:pt x="3" y="43"/>
                    </a:lnTo>
                    <a:lnTo>
                      <a:pt x="4" y="46"/>
                    </a:lnTo>
                    <a:lnTo>
                      <a:pt x="5" y="49"/>
                    </a:lnTo>
                    <a:lnTo>
                      <a:pt x="5" y="52"/>
                    </a:lnTo>
                    <a:lnTo>
                      <a:pt x="6" y="54"/>
                    </a:lnTo>
                    <a:lnTo>
                      <a:pt x="7" y="57"/>
                    </a:lnTo>
                    <a:lnTo>
                      <a:pt x="8" y="59"/>
                    </a:lnTo>
                    <a:lnTo>
                      <a:pt x="8" y="61"/>
                    </a:lnTo>
                    <a:lnTo>
                      <a:pt x="9" y="62"/>
                    </a:lnTo>
                    <a:lnTo>
                      <a:pt x="9" y="63"/>
                    </a:lnTo>
                    <a:lnTo>
                      <a:pt x="10" y="64"/>
                    </a:lnTo>
                    <a:lnTo>
                      <a:pt x="12" y="66"/>
                    </a:lnTo>
                    <a:lnTo>
                      <a:pt x="13" y="68"/>
                    </a:lnTo>
                    <a:lnTo>
                      <a:pt x="14" y="69"/>
                    </a:lnTo>
                    <a:lnTo>
                      <a:pt x="16" y="71"/>
                    </a:lnTo>
                    <a:lnTo>
                      <a:pt x="17" y="72"/>
                    </a:lnTo>
                    <a:lnTo>
                      <a:pt x="18" y="72"/>
                    </a:lnTo>
                    <a:lnTo>
                      <a:pt x="19" y="72"/>
                    </a:lnTo>
                    <a:lnTo>
                      <a:pt x="20" y="72"/>
                    </a:lnTo>
                    <a:lnTo>
                      <a:pt x="21" y="72"/>
                    </a:lnTo>
                    <a:lnTo>
                      <a:pt x="23" y="71"/>
                    </a:lnTo>
                    <a:lnTo>
                      <a:pt x="24" y="71"/>
                    </a:lnTo>
                    <a:lnTo>
                      <a:pt x="26" y="70"/>
                    </a:lnTo>
                    <a:lnTo>
                      <a:pt x="27" y="68"/>
                    </a:lnTo>
                    <a:lnTo>
                      <a:pt x="28" y="67"/>
                    </a:lnTo>
                    <a:lnTo>
                      <a:pt x="28" y="66"/>
                    </a:lnTo>
                    <a:lnTo>
                      <a:pt x="29" y="65"/>
                    </a:lnTo>
                    <a:lnTo>
                      <a:pt x="29" y="63"/>
                    </a:lnTo>
                    <a:lnTo>
                      <a:pt x="29" y="62"/>
                    </a:lnTo>
                    <a:lnTo>
                      <a:pt x="30" y="60"/>
                    </a:lnTo>
                    <a:lnTo>
                      <a:pt x="30" y="58"/>
                    </a:lnTo>
                    <a:lnTo>
                      <a:pt x="29" y="56"/>
                    </a:lnTo>
                    <a:lnTo>
                      <a:pt x="29" y="55"/>
                    </a:lnTo>
                    <a:lnTo>
                      <a:pt x="29" y="53"/>
                    </a:lnTo>
                    <a:lnTo>
                      <a:pt x="28" y="51"/>
                    </a:lnTo>
                    <a:lnTo>
                      <a:pt x="28" y="49"/>
                    </a:lnTo>
                    <a:lnTo>
                      <a:pt x="27" y="46"/>
                    </a:lnTo>
                    <a:lnTo>
                      <a:pt x="25" y="42"/>
                    </a:lnTo>
                    <a:lnTo>
                      <a:pt x="24" y="39"/>
                    </a:lnTo>
                    <a:lnTo>
                      <a:pt x="23" y="36"/>
                    </a:lnTo>
                    <a:lnTo>
                      <a:pt x="22" y="35"/>
                    </a:lnTo>
                    <a:lnTo>
                      <a:pt x="21" y="34"/>
                    </a:lnTo>
                    <a:lnTo>
                      <a:pt x="21" y="33"/>
                    </a:lnTo>
                    <a:lnTo>
                      <a:pt x="20" y="32"/>
                    </a:lnTo>
                    <a:lnTo>
                      <a:pt x="20" y="31"/>
                    </a:lnTo>
                    <a:lnTo>
                      <a:pt x="19" y="31"/>
                    </a:lnTo>
                    <a:lnTo>
                      <a:pt x="19" y="30"/>
                    </a:lnTo>
                    <a:lnTo>
                      <a:pt x="19" y="29"/>
                    </a:lnTo>
                    <a:lnTo>
                      <a:pt x="19" y="28"/>
                    </a:lnTo>
                    <a:lnTo>
                      <a:pt x="19" y="27"/>
                    </a:lnTo>
                    <a:lnTo>
                      <a:pt x="19" y="25"/>
                    </a:lnTo>
                    <a:lnTo>
                      <a:pt x="18" y="23"/>
                    </a:lnTo>
                    <a:lnTo>
                      <a:pt x="18" y="20"/>
                    </a:lnTo>
                    <a:lnTo>
                      <a:pt x="18" y="18"/>
                    </a:lnTo>
                    <a:lnTo>
                      <a:pt x="17" y="15"/>
                    </a:lnTo>
                    <a:lnTo>
                      <a:pt x="17" y="12"/>
                    </a:lnTo>
                    <a:lnTo>
                      <a:pt x="16" y="10"/>
                    </a:lnTo>
                    <a:lnTo>
                      <a:pt x="16" y="8"/>
                    </a:lnTo>
                    <a:lnTo>
                      <a:pt x="16" y="6"/>
                    </a:lnTo>
                    <a:lnTo>
                      <a:pt x="15" y="4"/>
                    </a:lnTo>
                    <a:lnTo>
                      <a:pt x="15" y="2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3" y="0"/>
                    </a:lnTo>
                    <a:lnTo>
                      <a:pt x="12" y="1"/>
                    </a:lnTo>
                    <a:lnTo>
                      <a:pt x="11" y="1"/>
                    </a:lnTo>
                    <a:lnTo>
                      <a:pt x="10" y="2"/>
                    </a:lnTo>
                    <a:lnTo>
                      <a:pt x="9" y="3"/>
                    </a:lnTo>
                    <a:lnTo>
                      <a:pt x="8" y="4"/>
                    </a:lnTo>
                    <a:lnTo>
                      <a:pt x="7" y="4"/>
                    </a:lnTo>
                    <a:lnTo>
                      <a:pt x="6" y="5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rgbClr val="9966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13" name="Freeform 78"/>
              <p:cNvSpPr>
                <a:spLocks/>
              </p:cNvSpPr>
              <p:nvPr/>
            </p:nvSpPr>
            <p:spPr bwMode="auto">
              <a:xfrm>
                <a:off x="544" y="3334"/>
                <a:ext cx="30" cy="72"/>
              </a:xfrm>
              <a:custGeom>
                <a:avLst/>
                <a:gdLst>
                  <a:gd name="T0" fmla="*/ 4 w 30"/>
                  <a:gd name="T1" fmla="*/ 7 h 72"/>
                  <a:gd name="T2" fmla="*/ 2 w 30"/>
                  <a:gd name="T3" fmla="*/ 12 h 72"/>
                  <a:gd name="T4" fmla="*/ 1 w 30"/>
                  <a:gd name="T5" fmla="*/ 16 h 72"/>
                  <a:gd name="T6" fmla="*/ 0 w 30"/>
                  <a:gd name="T7" fmla="*/ 19 h 72"/>
                  <a:gd name="T8" fmla="*/ 0 w 30"/>
                  <a:gd name="T9" fmla="*/ 21 h 72"/>
                  <a:gd name="T10" fmla="*/ 0 w 30"/>
                  <a:gd name="T11" fmla="*/ 24 h 72"/>
                  <a:gd name="T12" fmla="*/ 0 w 30"/>
                  <a:gd name="T13" fmla="*/ 29 h 72"/>
                  <a:gd name="T14" fmla="*/ 1 w 30"/>
                  <a:gd name="T15" fmla="*/ 35 h 72"/>
                  <a:gd name="T16" fmla="*/ 3 w 30"/>
                  <a:gd name="T17" fmla="*/ 41 h 72"/>
                  <a:gd name="T18" fmla="*/ 5 w 30"/>
                  <a:gd name="T19" fmla="*/ 47 h 72"/>
                  <a:gd name="T20" fmla="*/ 6 w 30"/>
                  <a:gd name="T21" fmla="*/ 53 h 72"/>
                  <a:gd name="T22" fmla="*/ 8 w 30"/>
                  <a:gd name="T23" fmla="*/ 57 h 72"/>
                  <a:gd name="T24" fmla="*/ 9 w 30"/>
                  <a:gd name="T25" fmla="*/ 60 h 72"/>
                  <a:gd name="T26" fmla="*/ 9 w 30"/>
                  <a:gd name="T27" fmla="*/ 61 h 72"/>
                  <a:gd name="T28" fmla="*/ 9 w 30"/>
                  <a:gd name="T29" fmla="*/ 61 h 72"/>
                  <a:gd name="T30" fmla="*/ 12 w 30"/>
                  <a:gd name="T31" fmla="*/ 65 h 72"/>
                  <a:gd name="T32" fmla="*/ 14 w 30"/>
                  <a:gd name="T33" fmla="*/ 68 h 72"/>
                  <a:gd name="T34" fmla="*/ 16 w 30"/>
                  <a:gd name="T35" fmla="*/ 70 h 72"/>
                  <a:gd name="T36" fmla="*/ 17 w 30"/>
                  <a:gd name="T37" fmla="*/ 71 h 72"/>
                  <a:gd name="T38" fmla="*/ 19 w 30"/>
                  <a:gd name="T39" fmla="*/ 71 h 72"/>
                  <a:gd name="T40" fmla="*/ 22 w 30"/>
                  <a:gd name="T41" fmla="*/ 70 h 72"/>
                  <a:gd name="T42" fmla="*/ 25 w 30"/>
                  <a:gd name="T43" fmla="*/ 69 h 72"/>
                  <a:gd name="T44" fmla="*/ 27 w 30"/>
                  <a:gd name="T45" fmla="*/ 66 h 72"/>
                  <a:gd name="T46" fmla="*/ 28 w 30"/>
                  <a:gd name="T47" fmla="*/ 64 h 72"/>
                  <a:gd name="T48" fmla="*/ 29 w 30"/>
                  <a:gd name="T49" fmla="*/ 61 h 72"/>
                  <a:gd name="T50" fmla="*/ 29 w 30"/>
                  <a:gd name="T51" fmla="*/ 57 h 72"/>
                  <a:gd name="T52" fmla="*/ 28 w 30"/>
                  <a:gd name="T53" fmla="*/ 54 h 72"/>
                  <a:gd name="T54" fmla="*/ 27 w 30"/>
                  <a:gd name="T55" fmla="*/ 50 h 72"/>
                  <a:gd name="T56" fmla="*/ 26 w 30"/>
                  <a:gd name="T57" fmla="*/ 45 h 72"/>
                  <a:gd name="T58" fmla="*/ 23 w 30"/>
                  <a:gd name="T59" fmla="*/ 38 h 72"/>
                  <a:gd name="T60" fmla="*/ 21 w 30"/>
                  <a:gd name="T61" fmla="*/ 34 h 72"/>
                  <a:gd name="T62" fmla="*/ 20 w 30"/>
                  <a:gd name="T63" fmla="*/ 32 h 72"/>
                  <a:gd name="T64" fmla="*/ 19 w 30"/>
                  <a:gd name="T65" fmla="*/ 30 h 72"/>
                  <a:gd name="T66" fmla="*/ 19 w 30"/>
                  <a:gd name="T67" fmla="*/ 29 h 72"/>
                  <a:gd name="T68" fmla="*/ 19 w 30"/>
                  <a:gd name="T69" fmla="*/ 29 h 72"/>
                  <a:gd name="T70" fmla="*/ 19 w 30"/>
                  <a:gd name="T71" fmla="*/ 28 h 72"/>
                  <a:gd name="T72" fmla="*/ 18 w 30"/>
                  <a:gd name="T73" fmla="*/ 26 h 72"/>
                  <a:gd name="T74" fmla="*/ 18 w 30"/>
                  <a:gd name="T75" fmla="*/ 22 h 72"/>
                  <a:gd name="T76" fmla="*/ 17 w 30"/>
                  <a:gd name="T77" fmla="*/ 17 h 72"/>
                  <a:gd name="T78" fmla="*/ 16 w 30"/>
                  <a:gd name="T79" fmla="*/ 11 h 72"/>
                  <a:gd name="T80" fmla="*/ 15 w 30"/>
                  <a:gd name="T81" fmla="*/ 7 h 72"/>
                  <a:gd name="T82" fmla="*/ 15 w 30"/>
                  <a:gd name="T83" fmla="*/ 3 h 72"/>
                  <a:gd name="T84" fmla="*/ 14 w 30"/>
                  <a:gd name="T85" fmla="*/ 1 h 72"/>
                  <a:gd name="T86" fmla="*/ 14 w 30"/>
                  <a:gd name="T87" fmla="*/ 0 h 72"/>
                  <a:gd name="T88" fmla="*/ 13 w 30"/>
                  <a:gd name="T89" fmla="*/ 0 h 72"/>
                  <a:gd name="T90" fmla="*/ 12 w 30"/>
                  <a:gd name="T91" fmla="*/ 0 h 72"/>
                  <a:gd name="T92" fmla="*/ 11 w 30"/>
                  <a:gd name="T93" fmla="*/ 0 h 72"/>
                  <a:gd name="T94" fmla="*/ 8 w 30"/>
                  <a:gd name="T95" fmla="*/ 2 h 72"/>
                  <a:gd name="T96" fmla="*/ 6 w 30"/>
                  <a:gd name="T97" fmla="*/ 4 h 7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30"/>
                  <a:gd name="T148" fmla="*/ 0 h 72"/>
                  <a:gd name="T149" fmla="*/ 30 w 30"/>
                  <a:gd name="T150" fmla="*/ 72 h 7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30" h="72">
                    <a:moveTo>
                      <a:pt x="5" y="5"/>
                    </a:moveTo>
                    <a:lnTo>
                      <a:pt x="4" y="7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4"/>
                    </a:lnTo>
                    <a:lnTo>
                      <a:pt x="1" y="16"/>
                    </a:lnTo>
                    <a:lnTo>
                      <a:pt x="0" y="18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1" y="32"/>
                    </a:lnTo>
                    <a:lnTo>
                      <a:pt x="1" y="35"/>
                    </a:lnTo>
                    <a:lnTo>
                      <a:pt x="2" y="38"/>
                    </a:lnTo>
                    <a:lnTo>
                      <a:pt x="3" y="41"/>
                    </a:lnTo>
                    <a:lnTo>
                      <a:pt x="4" y="44"/>
                    </a:lnTo>
                    <a:lnTo>
                      <a:pt x="5" y="47"/>
                    </a:lnTo>
                    <a:lnTo>
                      <a:pt x="5" y="50"/>
                    </a:lnTo>
                    <a:lnTo>
                      <a:pt x="6" y="53"/>
                    </a:lnTo>
                    <a:lnTo>
                      <a:pt x="7" y="55"/>
                    </a:lnTo>
                    <a:lnTo>
                      <a:pt x="8" y="57"/>
                    </a:lnTo>
                    <a:lnTo>
                      <a:pt x="8" y="59"/>
                    </a:lnTo>
                    <a:lnTo>
                      <a:pt x="9" y="60"/>
                    </a:lnTo>
                    <a:lnTo>
                      <a:pt x="9" y="61"/>
                    </a:lnTo>
                    <a:lnTo>
                      <a:pt x="10" y="63"/>
                    </a:lnTo>
                    <a:lnTo>
                      <a:pt x="12" y="65"/>
                    </a:lnTo>
                    <a:lnTo>
                      <a:pt x="13" y="66"/>
                    </a:lnTo>
                    <a:lnTo>
                      <a:pt x="14" y="68"/>
                    </a:lnTo>
                    <a:lnTo>
                      <a:pt x="15" y="70"/>
                    </a:lnTo>
                    <a:lnTo>
                      <a:pt x="16" y="70"/>
                    </a:lnTo>
                    <a:lnTo>
                      <a:pt x="17" y="71"/>
                    </a:lnTo>
                    <a:lnTo>
                      <a:pt x="18" y="71"/>
                    </a:lnTo>
                    <a:lnTo>
                      <a:pt x="19" y="71"/>
                    </a:lnTo>
                    <a:lnTo>
                      <a:pt x="20" y="71"/>
                    </a:lnTo>
                    <a:lnTo>
                      <a:pt x="22" y="70"/>
                    </a:lnTo>
                    <a:lnTo>
                      <a:pt x="23" y="70"/>
                    </a:lnTo>
                    <a:lnTo>
                      <a:pt x="25" y="69"/>
                    </a:lnTo>
                    <a:lnTo>
                      <a:pt x="26" y="67"/>
                    </a:lnTo>
                    <a:lnTo>
                      <a:pt x="27" y="66"/>
                    </a:lnTo>
                    <a:lnTo>
                      <a:pt x="27" y="65"/>
                    </a:lnTo>
                    <a:lnTo>
                      <a:pt x="28" y="64"/>
                    </a:lnTo>
                    <a:lnTo>
                      <a:pt x="28" y="62"/>
                    </a:lnTo>
                    <a:lnTo>
                      <a:pt x="29" y="61"/>
                    </a:lnTo>
                    <a:lnTo>
                      <a:pt x="29" y="59"/>
                    </a:lnTo>
                    <a:lnTo>
                      <a:pt x="29" y="57"/>
                    </a:lnTo>
                    <a:lnTo>
                      <a:pt x="29" y="55"/>
                    </a:lnTo>
                    <a:lnTo>
                      <a:pt x="28" y="54"/>
                    </a:lnTo>
                    <a:lnTo>
                      <a:pt x="28" y="52"/>
                    </a:lnTo>
                    <a:lnTo>
                      <a:pt x="27" y="50"/>
                    </a:lnTo>
                    <a:lnTo>
                      <a:pt x="27" y="48"/>
                    </a:lnTo>
                    <a:lnTo>
                      <a:pt x="26" y="45"/>
                    </a:lnTo>
                    <a:lnTo>
                      <a:pt x="25" y="41"/>
                    </a:lnTo>
                    <a:lnTo>
                      <a:pt x="23" y="38"/>
                    </a:lnTo>
                    <a:lnTo>
                      <a:pt x="22" y="35"/>
                    </a:lnTo>
                    <a:lnTo>
                      <a:pt x="21" y="34"/>
                    </a:lnTo>
                    <a:lnTo>
                      <a:pt x="21" y="33"/>
                    </a:lnTo>
                    <a:lnTo>
                      <a:pt x="20" y="32"/>
                    </a:lnTo>
                    <a:lnTo>
                      <a:pt x="20" y="31"/>
                    </a:lnTo>
                    <a:lnTo>
                      <a:pt x="19" y="30"/>
                    </a:lnTo>
                    <a:lnTo>
                      <a:pt x="19" y="29"/>
                    </a:lnTo>
                    <a:lnTo>
                      <a:pt x="19" y="28"/>
                    </a:lnTo>
                    <a:lnTo>
                      <a:pt x="19" y="27"/>
                    </a:lnTo>
                    <a:lnTo>
                      <a:pt x="18" y="26"/>
                    </a:lnTo>
                    <a:lnTo>
                      <a:pt x="18" y="24"/>
                    </a:lnTo>
                    <a:lnTo>
                      <a:pt x="18" y="22"/>
                    </a:lnTo>
                    <a:lnTo>
                      <a:pt x="17" y="19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6" y="11"/>
                    </a:lnTo>
                    <a:lnTo>
                      <a:pt x="16" y="9"/>
                    </a:lnTo>
                    <a:lnTo>
                      <a:pt x="15" y="7"/>
                    </a:lnTo>
                    <a:lnTo>
                      <a:pt x="15" y="5"/>
                    </a:lnTo>
                    <a:lnTo>
                      <a:pt x="15" y="3"/>
                    </a:lnTo>
                    <a:lnTo>
                      <a:pt x="14" y="1"/>
                    </a:lnTo>
                    <a:lnTo>
                      <a:pt x="14" y="0"/>
                    </a:lnTo>
                    <a:lnTo>
                      <a:pt x="13" y="0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7" y="3"/>
                    </a:lnTo>
                    <a:lnTo>
                      <a:pt x="6" y="4"/>
                    </a:lnTo>
                    <a:lnTo>
                      <a:pt x="5" y="5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rgbClr val="9966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14" name="Freeform 79"/>
              <p:cNvSpPr>
                <a:spLocks/>
              </p:cNvSpPr>
              <p:nvPr/>
            </p:nvSpPr>
            <p:spPr bwMode="auto">
              <a:xfrm>
                <a:off x="661" y="3425"/>
                <a:ext cx="31" cy="69"/>
              </a:xfrm>
              <a:custGeom>
                <a:avLst/>
                <a:gdLst>
                  <a:gd name="T0" fmla="*/ 6 w 31"/>
                  <a:gd name="T1" fmla="*/ 6 h 73"/>
                  <a:gd name="T2" fmla="*/ 4 w 31"/>
                  <a:gd name="T3" fmla="*/ 10 h 73"/>
                  <a:gd name="T4" fmla="*/ 2 w 31"/>
                  <a:gd name="T5" fmla="*/ 15 h 73"/>
                  <a:gd name="T6" fmla="*/ 1 w 31"/>
                  <a:gd name="T7" fmla="*/ 19 h 73"/>
                  <a:gd name="T8" fmla="*/ 0 w 31"/>
                  <a:gd name="T9" fmla="*/ 21 h 73"/>
                  <a:gd name="T10" fmla="*/ 0 w 31"/>
                  <a:gd name="T11" fmla="*/ 24 h 73"/>
                  <a:gd name="T12" fmla="*/ 0 w 31"/>
                  <a:gd name="T13" fmla="*/ 28 h 73"/>
                  <a:gd name="T14" fmla="*/ 1 w 31"/>
                  <a:gd name="T15" fmla="*/ 33 h 73"/>
                  <a:gd name="T16" fmla="*/ 2 w 31"/>
                  <a:gd name="T17" fmla="*/ 40 h 73"/>
                  <a:gd name="T18" fmla="*/ 4 w 31"/>
                  <a:gd name="T19" fmla="*/ 46 h 73"/>
                  <a:gd name="T20" fmla="*/ 5 w 31"/>
                  <a:gd name="T21" fmla="*/ 52 h 73"/>
                  <a:gd name="T22" fmla="*/ 7 w 31"/>
                  <a:gd name="T23" fmla="*/ 57 h 73"/>
                  <a:gd name="T24" fmla="*/ 8 w 31"/>
                  <a:gd name="T25" fmla="*/ 61 h 73"/>
                  <a:gd name="T26" fmla="*/ 9 w 31"/>
                  <a:gd name="T27" fmla="*/ 62 h 73"/>
                  <a:gd name="T28" fmla="*/ 9 w 31"/>
                  <a:gd name="T29" fmla="*/ 63 h 73"/>
                  <a:gd name="T30" fmla="*/ 10 w 31"/>
                  <a:gd name="T31" fmla="*/ 64 h 73"/>
                  <a:gd name="T32" fmla="*/ 13 w 31"/>
                  <a:gd name="T33" fmla="*/ 68 h 73"/>
                  <a:gd name="T34" fmla="*/ 16 w 31"/>
                  <a:gd name="T35" fmla="*/ 71 h 73"/>
                  <a:gd name="T36" fmla="*/ 17 w 31"/>
                  <a:gd name="T37" fmla="*/ 72 h 73"/>
                  <a:gd name="T38" fmla="*/ 19 w 31"/>
                  <a:gd name="T39" fmla="*/ 72 h 73"/>
                  <a:gd name="T40" fmla="*/ 21 w 31"/>
                  <a:gd name="T41" fmla="*/ 72 h 73"/>
                  <a:gd name="T42" fmla="*/ 24 w 31"/>
                  <a:gd name="T43" fmla="*/ 71 h 73"/>
                  <a:gd name="T44" fmla="*/ 27 w 31"/>
                  <a:gd name="T45" fmla="*/ 68 h 73"/>
                  <a:gd name="T46" fmla="*/ 28 w 31"/>
                  <a:gd name="T47" fmla="*/ 66 h 73"/>
                  <a:gd name="T48" fmla="*/ 29 w 31"/>
                  <a:gd name="T49" fmla="*/ 63 h 73"/>
                  <a:gd name="T50" fmla="*/ 30 w 31"/>
                  <a:gd name="T51" fmla="*/ 60 h 73"/>
                  <a:gd name="T52" fmla="*/ 29 w 31"/>
                  <a:gd name="T53" fmla="*/ 56 h 73"/>
                  <a:gd name="T54" fmla="*/ 29 w 31"/>
                  <a:gd name="T55" fmla="*/ 53 h 73"/>
                  <a:gd name="T56" fmla="*/ 28 w 31"/>
                  <a:gd name="T57" fmla="*/ 49 h 73"/>
                  <a:gd name="T58" fmla="*/ 25 w 31"/>
                  <a:gd name="T59" fmla="*/ 42 h 73"/>
                  <a:gd name="T60" fmla="*/ 23 w 31"/>
                  <a:gd name="T61" fmla="*/ 36 h 73"/>
                  <a:gd name="T62" fmla="*/ 21 w 31"/>
                  <a:gd name="T63" fmla="*/ 34 h 73"/>
                  <a:gd name="T64" fmla="*/ 20 w 31"/>
                  <a:gd name="T65" fmla="*/ 32 h 73"/>
                  <a:gd name="T66" fmla="*/ 19 w 31"/>
                  <a:gd name="T67" fmla="*/ 31 h 73"/>
                  <a:gd name="T68" fmla="*/ 19 w 31"/>
                  <a:gd name="T69" fmla="*/ 30 h 73"/>
                  <a:gd name="T70" fmla="*/ 19 w 31"/>
                  <a:gd name="T71" fmla="*/ 29 h 73"/>
                  <a:gd name="T72" fmla="*/ 19 w 31"/>
                  <a:gd name="T73" fmla="*/ 28 h 73"/>
                  <a:gd name="T74" fmla="*/ 19 w 31"/>
                  <a:gd name="T75" fmla="*/ 25 h 73"/>
                  <a:gd name="T76" fmla="*/ 18 w 31"/>
                  <a:gd name="T77" fmla="*/ 20 h 73"/>
                  <a:gd name="T78" fmla="*/ 17 w 31"/>
                  <a:gd name="T79" fmla="*/ 15 h 73"/>
                  <a:gd name="T80" fmla="*/ 16 w 31"/>
                  <a:gd name="T81" fmla="*/ 10 h 73"/>
                  <a:gd name="T82" fmla="*/ 16 w 31"/>
                  <a:gd name="T83" fmla="*/ 6 h 73"/>
                  <a:gd name="T84" fmla="*/ 15 w 31"/>
                  <a:gd name="T85" fmla="*/ 2 h 73"/>
                  <a:gd name="T86" fmla="*/ 14 w 31"/>
                  <a:gd name="T87" fmla="*/ 1 h 73"/>
                  <a:gd name="T88" fmla="*/ 14 w 31"/>
                  <a:gd name="T89" fmla="*/ 1 h 73"/>
                  <a:gd name="T90" fmla="*/ 13 w 31"/>
                  <a:gd name="T91" fmla="*/ 1 h 73"/>
                  <a:gd name="T92" fmla="*/ 12 w 31"/>
                  <a:gd name="T93" fmla="*/ 1 h 73"/>
                  <a:gd name="T94" fmla="*/ 10 w 31"/>
                  <a:gd name="T95" fmla="*/ 2 h 73"/>
                  <a:gd name="T96" fmla="*/ 8 w 31"/>
                  <a:gd name="T97" fmla="*/ 4 h 73"/>
                  <a:gd name="T98" fmla="*/ 6 w 31"/>
                  <a:gd name="T99" fmla="*/ 5 h 7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1"/>
                  <a:gd name="T151" fmla="*/ 0 h 73"/>
                  <a:gd name="T152" fmla="*/ 31 w 31"/>
                  <a:gd name="T153" fmla="*/ 73 h 73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1" h="73">
                    <a:moveTo>
                      <a:pt x="6" y="5"/>
                    </a:moveTo>
                    <a:lnTo>
                      <a:pt x="6" y="6"/>
                    </a:lnTo>
                    <a:lnTo>
                      <a:pt x="5" y="8"/>
                    </a:lnTo>
                    <a:lnTo>
                      <a:pt x="4" y="10"/>
                    </a:lnTo>
                    <a:lnTo>
                      <a:pt x="3" y="12"/>
                    </a:lnTo>
                    <a:lnTo>
                      <a:pt x="2" y="15"/>
                    </a:lnTo>
                    <a:lnTo>
                      <a:pt x="1" y="17"/>
                    </a:lnTo>
                    <a:lnTo>
                      <a:pt x="1" y="19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0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8"/>
                    </a:lnTo>
                    <a:lnTo>
                      <a:pt x="0" y="30"/>
                    </a:lnTo>
                    <a:lnTo>
                      <a:pt x="1" y="33"/>
                    </a:lnTo>
                    <a:lnTo>
                      <a:pt x="1" y="36"/>
                    </a:lnTo>
                    <a:lnTo>
                      <a:pt x="2" y="40"/>
                    </a:lnTo>
                    <a:lnTo>
                      <a:pt x="3" y="43"/>
                    </a:lnTo>
                    <a:lnTo>
                      <a:pt x="4" y="46"/>
                    </a:lnTo>
                    <a:lnTo>
                      <a:pt x="5" y="49"/>
                    </a:lnTo>
                    <a:lnTo>
                      <a:pt x="5" y="52"/>
                    </a:lnTo>
                    <a:lnTo>
                      <a:pt x="6" y="54"/>
                    </a:lnTo>
                    <a:lnTo>
                      <a:pt x="7" y="57"/>
                    </a:lnTo>
                    <a:lnTo>
                      <a:pt x="8" y="59"/>
                    </a:lnTo>
                    <a:lnTo>
                      <a:pt x="8" y="61"/>
                    </a:lnTo>
                    <a:lnTo>
                      <a:pt x="9" y="62"/>
                    </a:lnTo>
                    <a:lnTo>
                      <a:pt x="9" y="63"/>
                    </a:lnTo>
                    <a:lnTo>
                      <a:pt x="10" y="64"/>
                    </a:lnTo>
                    <a:lnTo>
                      <a:pt x="12" y="66"/>
                    </a:lnTo>
                    <a:lnTo>
                      <a:pt x="13" y="68"/>
                    </a:lnTo>
                    <a:lnTo>
                      <a:pt x="14" y="69"/>
                    </a:lnTo>
                    <a:lnTo>
                      <a:pt x="16" y="71"/>
                    </a:lnTo>
                    <a:lnTo>
                      <a:pt x="17" y="72"/>
                    </a:lnTo>
                    <a:lnTo>
                      <a:pt x="18" y="72"/>
                    </a:lnTo>
                    <a:lnTo>
                      <a:pt x="19" y="72"/>
                    </a:lnTo>
                    <a:lnTo>
                      <a:pt x="20" y="72"/>
                    </a:lnTo>
                    <a:lnTo>
                      <a:pt x="21" y="72"/>
                    </a:lnTo>
                    <a:lnTo>
                      <a:pt x="23" y="71"/>
                    </a:lnTo>
                    <a:lnTo>
                      <a:pt x="24" y="71"/>
                    </a:lnTo>
                    <a:lnTo>
                      <a:pt x="26" y="70"/>
                    </a:lnTo>
                    <a:lnTo>
                      <a:pt x="27" y="68"/>
                    </a:lnTo>
                    <a:lnTo>
                      <a:pt x="28" y="67"/>
                    </a:lnTo>
                    <a:lnTo>
                      <a:pt x="28" y="66"/>
                    </a:lnTo>
                    <a:lnTo>
                      <a:pt x="29" y="65"/>
                    </a:lnTo>
                    <a:lnTo>
                      <a:pt x="29" y="63"/>
                    </a:lnTo>
                    <a:lnTo>
                      <a:pt x="29" y="62"/>
                    </a:lnTo>
                    <a:lnTo>
                      <a:pt x="30" y="60"/>
                    </a:lnTo>
                    <a:lnTo>
                      <a:pt x="30" y="58"/>
                    </a:lnTo>
                    <a:lnTo>
                      <a:pt x="29" y="56"/>
                    </a:lnTo>
                    <a:lnTo>
                      <a:pt x="29" y="55"/>
                    </a:lnTo>
                    <a:lnTo>
                      <a:pt x="29" y="53"/>
                    </a:lnTo>
                    <a:lnTo>
                      <a:pt x="28" y="51"/>
                    </a:lnTo>
                    <a:lnTo>
                      <a:pt x="28" y="49"/>
                    </a:lnTo>
                    <a:lnTo>
                      <a:pt x="27" y="46"/>
                    </a:lnTo>
                    <a:lnTo>
                      <a:pt x="25" y="42"/>
                    </a:lnTo>
                    <a:lnTo>
                      <a:pt x="24" y="39"/>
                    </a:lnTo>
                    <a:lnTo>
                      <a:pt x="23" y="36"/>
                    </a:lnTo>
                    <a:lnTo>
                      <a:pt x="22" y="35"/>
                    </a:lnTo>
                    <a:lnTo>
                      <a:pt x="21" y="34"/>
                    </a:lnTo>
                    <a:lnTo>
                      <a:pt x="21" y="33"/>
                    </a:lnTo>
                    <a:lnTo>
                      <a:pt x="20" y="32"/>
                    </a:lnTo>
                    <a:lnTo>
                      <a:pt x="20" y="31"/>
                    </a:lnTo>
                    <a:lnTo>
                      <a:pt x="19" y="31"/>
                    </a:lnTo>
                    <a:lnTo>
                      <a:pt x="19" y="30"/>
                    </a:lnTo>
                    <a:lnTo>
                      <a:pt x="19" y="29"/>
                    </a:lnTo>
                    <a:lnTo>
                      <a:pt x="19" y="28"/>
                    </a:lnTo>
                    <a:lnTo>
                      <a:pt x="19" y="27"/>
                    </a:lnTo>
                    <a:lnTo>
                      <a:pt x="19" y="25"/>
                    </a:lnTo>
                    <a:lnTo>
                      <a:pt x="18" y="23"/>
                    </a:lnTo>
                    <a:lnTo>
                      <a:pt x="18" y="20"/>
                    </a:lnTo>
                    <a:lnTo>
                      <a:pt x="18" y="18"/>
                    </a:lnTo>
                    <a:lnTo>
                      <a:pt x="17" y="15"/>
                    </a:lnTo>
                    <a:lnTo>
                      <a:pt x="17" y="12"/>
                    </a:lnTo>
                    <a:lnTo>
                      <a:pt x="16" y="10"/>
                    </a:lnTo>
                    <a:lnTo>
                      <a:pt x="16" y="8"/>
                    </a:lnTo>
                    <a:lnTo>
                      <a:pt x="16" y="6"/>
                    </a:lnTo>
                    <a:lnTo>
                      <a:pt x="15" y="4"/>
                    </a:lnTo>
                    <a:lnTo>
                      <a:pt x="15" y="2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3" y="0"/>
                    </a:lnTo>
                    <a:lnTo>
                      <a:pt x="12" y="1"/>
                    </a:lnTo>
                    <a:lnTo>
                      <a:pt x="11" y="1"/>
                    </a:lnTo>
                    <a:lnTo>
                      <a:pt x="10" y="2"/>
                    </a:lnTo>
                    <a:lnTo>
                      <a:pt x="9" y="3"/>
                    </a:lnTo>
                    <a:lnTo>
                      <a:pt x="8" y="4"/>
                    </a:lnTo>
                    <a:lnTo>
                      <a:pt x="7" y="4"/>
                    </a:lnTo>
                    <a:lnTo>
                      <a:pt x="6" y="5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rgbClr val="9966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15" name="Freeform 80"/>
              <p:cNvSpPr>
                <a:spLocks/>
              </p:cNvSpPr>
              <p:nvPr/>
            </p:nvSpPr>
            <p:spPr bwMode="auto">
              <a:xfrm>
                <a:off x="616" y="3296"/>
                <a:ext cx="31" cy="72"/>
              </a:xfrm>
              <a:custGeom>
                <a:avLst/>
                <a:gdLst>
                  <a:gd name="T0" fmla="*/ 4 w 30"/>
                  <a:gd name="T1" fmla="*/ 7 h 72"/>
                  <a:gd name="T2" fmla="*/ 2 w 30"/>
                  <a:gd name="T3" fmla="*/ 12 h 72"/>
                  <a:gd name="T4" fmla="*/ 1 w 30"/>
                  <a:gd name="T5" fmla="*/ 16 h 72"/>
                  <a:gd name="T6" fmla="*/ 0 w 30"/>
                  <a:gd name="T7" fmla="*/ 19 h 72"/>
                  <a:gd name="T8" fmla="*/ 0 w 30"/>
                  <a:gd name="T9" fmla="*/ 21 h 72"/>
                  <a:gd name="T10" fmla="*/ 0 w 30"/>
                  <a:gd name="T11" fmla="*/ 24 h 72"/>
                  <a:gd name="T12" fmla="*/ 0 w 30"/>
                  <a:gd name="T13" fmla="*/ 29 h 72"/>
                  <a:gd name="T14" fmla="*/ 1 w 30"/>
                  <a:gd name="T15" fmla="*/ 35 h 72"/>
                  <a:gd name="T16" fmla="*/ 3 w 30"/>
                  <a:gd name="T17" fmla="*/ 41 h 72"/>
                  <a:gd name="T18" fmla="*/ 5 w 30"/>
                  <a:gd name="T19" fmla="*/ 47 h 72"/>
                  <a:gd name="T20" fmla="*/ 6 w 30"/>
                  <a:gd name="T21" fmla="*/ 53 h 72"/>
                  <a:gd name="T22" fmla="*/ 8 w 30"/>
                  <a:gd name="T23" fmla="*/ 57 h 72"/>
                  <a:gd name="T24" fmla="*/ 9 w 30"/>
                  <a:gd name="T25" fmla="*/ 60 h 72"/>
                  <a:gd name="T26" fmla="*/ 9 w 30"/>
                  <a:gd name="T27" fmla="*/ 61 h 72"/>
                  <a:gd name="T28" fmla="*/ 9 w 30"/>
                  <a:gd name="T29" fmla="*/ 61 h 72"/>
                  <a:gd name="T30" fmla="*/ 12 w 30"/>
                  <a:gd name="T31" fmla="*/ 65 h 72"/>
                  <a:gd name="T32" fmla="*/ 14 w 30"/>
                  <a:gd name="T33" fmla="*/ 68 h 72"/>
                  <a:gd name="T34" fmla="*/ 16 w 30"/>
                  <a:gd name="T35" fmla="*/ 70 h 72"/>
                  <a:gd name="T36" fmla="*/ 17 w 30"/>
                  <a:gd name="T37" fmla="*/ 71 h 72"/>
                  <a:gd name="T38" fmla="*/ 19 w 30"/>
                  <a:gd name="T39" fmla="*/ 71 h 72"/>
                  <a:gd name="T40" fmla="*/ 22 w 30"/>
                  <a:gd name="T41" fmla="*/ 70 h 72"/>
                  <a:gd name="T42" fmla="*/ 25 w 30"/>
                  <a:gd name="T43" fmla="*/ 69 h 72"/>
                  <a:gd name="T44" fmla="*/ 27 w 30"/>
                  <a:gd name="T45" fmla="*/ 66 h 72"/>
                  <a:gd name="T46" fmla="*/ 28 w 30"/>
                  <a:gd name="T47" fmla="*/ 64 h 72"/>
                  <a:gd name="T48" fmla="*/ 29 w 30"/>
                  <a:gd name="T49" fmla="*/ 61 h 72"/>
                  <a:gd name="T50" fmla="*/ 29 w 30"/>
                  <a:gd name="T51" fmla="*/ 57 h 72"/>
                  <a:gd name="T52" fmla="*/ 28 w 30"/>
                  <a:gd name="T53" fmla="*/ 54 h 72"/>
                  <a:gd name="T54" fmla="*/ 27 w 30"/>
                  <a:gd name="T55" fmla="*/ 50 h 72"/>
                  <a:gd name="T56" fmla="*/ 26 w 30"/>
                  <a:gd name="T57" fmla="*/ 45 h 72"/>
                  <a:gd name="T58" fmla="*/ 23 w 30"/>
                  <a:gd name="T59" fmla="*/ 38 h 72"/>
                  <a:gd name="T60" fmla="*/ 21 w 30"/>
                  <a:gd name="T61" fmla="*/ 34 h 72"/>
                  <a:gd name="T62" fmla="*/ 20 w 30"/>
                  <a:gd name="T63" fmla="*/ 32 h 72"/>
                  <a:gd name="T64" fmla="*/ 19 w 30"/>
                  <a:gd name="T65" fmla="*/ 30 h 72"/>
                  <a:gd name="T66" fmla="*/ 19 w 30"/>
                  <a:gd name="T67" fmla="*/ 29 h 72"/>
                  <a:gd name="T68" fmla="*/ 19 w 30"/>
                  <a:gd name="T69" fmla="*/ 29 h 72"/>
                  <a:gd name="T70" fmla="*/ 19 w 30"/>
                  <a:gd name="T71" fmla="*/ 28 h 72"/>
                  <a:gd name="T72" fmla="*/ 18 w 30"/>
                  <a:gd name="T73" fmla="*/ 26 h 72"/>
                  <a:gd name="T74" fmla="*/ 18 w 30"/>
                  <a:gd name="T75" fmla="*/ 22 h 72"/>
                  <a:gd name="T76" fmla="*/ 17 w 30"/>
                  <a:gd name="T77" fmla="*/ 17 h 72"/>
                  <a:gd name="T78" fmla="*/ 16 w 30"/>
                  <a:gd name="T79" fmla="*/ 11 h 72"/>
                  <a:gd name="T80" fmla="*/ 15 w 30"/>
                  <a:gd name="T81" fmla="*/ 7 h 72"/>
                  <a:gd name="T82" fmla="*/ 15 w 30"/>
                  <a:gd name="T83" fmla="*/ 3 h 72"/>
                  <a:gd name="T84" fmla="*/ 14 w 30"/>
                  <a:gd name="T85" fmla="*/ 1 h 72"/>
                  <a:gd name="T86" fmla="*/ 14 w 30"/>
                  <a:gd name="T87" fmla="*/ 0 h 72"/>
                  <a:gd name="T88" fmla="*/ 13 w 30"/>
                  <a:gd name="T89" fmla="*/ 0 h 72"/>
                  <a:gd name="T90" fmla="*/ 12 w 30"/>
                  <a:gd name="T91" fmla="*/ 0 h 72"/>
                  <a:gd name="T92" fmla="*/ 11 w 30"/>
                  <a:gd name="T93" fmla="*/ 0 h 72"/>
                  <a:gd name="T94" fmla="*/ 8 w 30"/>
                  <a:gd name="T95" fmla="*/ 2 h 72"/>
                  <a:gd name="T96" fmla="*/ 6 w 30"/>
                  <a:gd name="T97" fmla="*/ 4 h 7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30"/>
                  <a:gd name="T148" fmla="*/ 0 h 72"/>
                  <a:gd name="T149" fmla="*/ 30 w 30"/>
                  <a:gd name="T150" fmla="*/ 72 h 7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30" h="72">
                    <a:moveTo>
                      <a:pt x="5" y="5"/>
                    </a:moveTo>
                    <a:lnTo>
                      <a:pt x="4" y="7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4"/>
                    </a:lnTo>
                    <a:lnTo>
                      <a:pt x="1" y="16"/>
                    </a:lnTo>
                    <a:lnTo>
                      <a:pt x="0" y="18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1" y="32"/>
                    </a:lnTo>
                    <a:lnTo>
                      <a:pt x="1" y="35"/>
                    </a:lnTo>
                    <a:lnTo>
                      <a:pt x="2" y="38"/>
                    </a:lnTo>
                    <a:lnTo>
                      <a:pt x="3" y="41"/>
                    </a:lnTo>
                    <a:lnTo>
                      <a:pt x="4" y="44"/>
                    </a:lnTo>
                    <a:lnTo>
                      <a:pt x="5" y="47"/>
                    </a:lnTo>
                    <a:lnTo>
                      <a:pt x="5" y="50"/>
                    </a:lnTo>
                    <a:lnTo>
                      <a:pt x="6" y="53"/>
                    </a:lnTo>
                    <a:lnTo>
                      <a:pt x="7" y="55"/>
                    </a:lnTo>
                    <a:lnTo>
                      <a:pt x="8" y="57"/>
                    </a:lnTo>
                    <a:lnTo>
                      <a:pt x="8" y="59"/>
                    </a:lnTo>
                    <a:lnTo>
                      <a:pt x="9" y="60"/>
                    </a:lnTo>
                    <a:lnTo>
                      <a:pt x="9" y="61"/>
                    </a:lnTo>
                    <a:lnTo>
                      <a:pt x="10" y="63"/>
                    </a:lnTo>
                    <a:lnTo>
                      <a:pt x="12" y="65"/>
                    </a:lnTo>
                    <a:lnTo>
                      <a:pt x="13" y="66"/>
                    </a:lnTo>
                    <a:lnTo>
                      <a:pt x="14" y="68"/>
                    </a:lnTo>
                    <a:lnTo>
                      <a:pt x="15" y="70"/>
                    </a:lnTo>
                    <a:lnTo>
                      <a:pt x="16" y="70"/>
                    </a:lnTo>
                    <a:lnTo>
                      <a:pt x="17" y="71"/>
                    </a:lnTo>
                    <a:lnTo>
                      <a:pt x="18" y="71"/>
                    </a:lnTo>
                    <a:lnTo>
                      <a:pt x="19" y="71"/>
                    </a:lnTo>
                    <a:lnTo>
                      <a:pt x="20" y="71"/>
                    </a:lnTo>
                    <a:lnTo>
                      <a:pt x="22" y="70"/>
                    </a:lnTo>
                    <a:lnTo>
                      <a:pt x="23" y="70"/>
                    </a:lnTo>
                    <a:lnTo>
                      <a:pt x="25" y="69"/>
                    </a:lnTo>
                    <a:lnTo>
                      <a:pt x="26" y="67"/>
                    </a:lnTo>
                    <a:lnTo>
                      <a:pt x="27" y="66"/>
                    </a:lnTo>
                    <a:lnTo>
                      <a:pt x="27" y="65"/>
                    </a:lnTo>
                    <a:lnTo>
                      <a:pt x="28" y="64"/>
                    </a:lnTo>
                    <a:lnTo>
                      <a:pt x="28" y="62"/>
                    </a:lnTo>
                    <a:lnTo>
                      <a:pt x="29" y="61"/>
                    </a:lnTo>
                    <a:lnTo>
                      <a:pt x="29" y="59"/>
                    </a:lnTo>
                    <a:lnTo>
                      <a:pt x="29" y="57"/>
                    </a:lnTo>
                    <a:lnTo>
                      <a:pt x="29" y="55"/>
                    </a:lnTo>
                    <a:lnTo>
                      <a:pt x="28" y="54"/>
                    </a:lnTo>
                    <a:lnTo>
                      <a:pt x="28" y="52"/>
                    </a:lnTo>
                    <a:lnTo>
                      <a:pt x="27" y="50"/>
                    </a:lnTo>
                    <a:lnTo>
                      <a:pt x="27" y="48"/>
                    </a:lnTo>
                    <a:lnTo>
                      <a:pt x="26" y="45"/>
                    </a:lnTo>
                    <a:lnTo>
                      <a:pt x="25" y="41"/>
                    </a:lnTo>
                    <a:lnTo>
                      <a:pt x="23" y="38"/>
                    </a:lnTo>
                    <a:lnTo>
                      <a:pt x="22" y="35"/>
                    </a:lnTo>
                    <a:lnTo>
                      <a:pt x="21" y="34"/>
                    </a:lnTo>
                    <a:lnTo>
                      <a:pt x="21" y="33"/>
                    </a:lnTo>
                    <a:lnTo>
                      <a:pt x="20" y="32"/>
                    </a:lnTo>
                    <a:lnTo>
                      <a:pt x="20" y="31"/>
                    </a:lnTo>
                    <a:lnTo>
                      <a:pt x="19" y="30"/>
                    </a:lnTo>
                    <a:lnTo>
                      <a:pt x="19" y="29"/>
                    </a:lnTo>
                    <a:lnTo>
                      <a:pt x="19" y="28"/>
                    </a:lnTo>
                    <a:lnTo>
                      <a:pt x="19" y="27"/>
                    </a:lnTo>
                    <a:lnTo>
                      <a:pt x="18" y="26"/>
                    </a:lnTo>
                    <a:lnTo>
                      <a:pt x="18" y="24"/>
                    </a:lnTo>
                    <a:lnTo>
                      <a:pt x="18" y="22"/>
                    </a:lnTo>
                    <a:lnTo>
                      <a:pt x="17" y="19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6" y="11"/>
                    </a:lnTo>
                    <a:lnTo>
                      <a:pt x="16" y="9"/>
                    </a:lnTo>
                    <a:lnTo>
                      <a:pt x="15" y="7"/>
                    </a:lnTo>
                    <a:lnTo>
                      <a:pt x="15" y="5"/>
                    </a:lnTo>
                    <a:lnTo>
                      <a:pt x="15" y="3"/>
                    </a:lnTo>
                    <a:lnTo>
                      <a:pt x="14" y="1"/>
                    </a:lnTo>
                    <a:lnTo>
                      <a:pt x="14" y="0"/>
                    </a:lnTo>
                    <a:lnTo>
                      <a:pt x="13" y="0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7" y="3"/>
                    </a:lnTo>
                    <a:lnTo>
                      <a:pt x="6" y="4"/>
                    </a:lnTo>
                    <a:lnTo>
                      <a:pt x="5" y="5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rgbClr val="9966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16" name="Freeform 81"/>
              <p:cNvSpPr>
                <a:spLocks/>
              </p:cNvSpPr>
              <p:nvPr/>
            </p:nvSpPr>
            <p:spPr bwMode="auto">
              <a:xfrm>
                <a:off x="336" y="3172"/>
                <a:ext cx="277" cy="131"/>
              </a:xfrm>
              <a:custGeom>
                <a:avLst/>
                <a:gdLst>
                  <a:gd name="T0" fmla="*/ 12 w 277"/>
                  <a:gd name="T1" fmla="*/ 60 h 131"/>
                  <a:gd name="T2" fmla="*/ 34 w 277"/>
                  <a:gd name="T3" fmla="*/ 50 h 131"/>
                  <a:gd name="T4" fmla="*/ 52 w 277"/>
                  <a:gd name="T5" fmla="*/ 45 h 131"/>
                  <a:gd name="T6" fmla="*/ 63 w 277"/>
                  <a:gd name="T7" fmla="*/ 44 h 131"/>
                  <a:gd name="T8" fmla="*/ 82 w 277"/>
                  <a:gd name="T9" fmla="*/ 47 h 131"/>
                  <a:gd name="T10" fmla="*/ 98 w 277"/>
                  <a:gd name="T11" fmla="*/ 48 h 131"/>
                  <a:gd name="T12" fmla="*/ 108 w 277"/>
                  <a:gd name="T13" fmla="*/ 46 h 131"/>
                  <a:gd name="T14" fmla="*/ 146 w 277"/>
                  <a:gd name="T15" fmla="*/ 34 h 131"/>
                  <a:gd name="T16" fmla="*/ 182 w 277"/>
                  <a:gd name="T17" fmla="*/ 18 h 131"/>
                  <a:gd name="T18" fmla="*/ 219 w 277"/>
                  <a:gd name="T19" fmla="*/ 4 h 131"/>
                  <a:gd name="T20" fmla="*/ 231 w 277"/>
                  <a:gd name="T21" fmla="*/ 1 h 131"/>
                  <a:gd name="T22" fmla="*/ 237 w 277"/>
                  <a:gd name="T23" fmla="*/ 1 h 131"/>
                  <a:gd name="T24" fmla="*/ 242 w 277"/>
                  <a:gd name="T25" fmla="*/ 4 h 131"/>
                  <a:gd name="T26" fmla="*/ 250 w 277"/>
                  <a:gd name="T27" fmla="*/ 12 h 131"/>
                  <a:gd name="T28" fmla="*/ 262 w 277"/>
                  <a:gd name="T29" fmla="*/ 29 h 131"/>
                  <a:gd name="T30" fmla="*/ 273 w 277"/>
                  <a:gd name="T31" fmla="*/ 55 h 131"/>
                  <a:gd name="T32" fmla="*/ 276 w 277"/>
                  <a:gd name="T33" fmla="*/ 66 h 131"/>
                  <a:gd name="T34" fmla="*/ 274 w 277"/>
                  <a:gd name="T35" fmla="*/ 71 h 131"/>
                  <a:gd name="T36" fmla="*/ 268 w 277"/>
                  <a:gd name="T37" fmla="*/ 72 h 131"/>
                  <a:gd name="T38" fmla="*/ 253 w 277"/>
                  <a:gd name="T39" fmla="*/ 71 h 131"/>
                  <a:gd name="T40" fmla="*/ 233 w 277"/>
                  <a:gd name="T41" fmla="*/ 68 h 131"/>
                  <a:gd name="T42" fmla="*/ 214 w 277"/>
                  <a:gd name="T43" fmla="*/ 70 h 131"/>
                  <a:gd name="T44" fmla="*/ 204 w 277"/>
                  <a:gd name="T45" fmla="*/ 86 h 131"/>
                  <a:gd name="T46" fmla="*/ 204 w 277"/>
                  <a:gd name="T47" fmla="*/ 107 h 131"/>
                  <a:gd name="T48" fmla="*/ 207 w 277"/>
                  <a:gd name="T49" fmla="*/ 130 h 131"/>
                  <a:gd name="T50" fmla="*/ 186 w 277"/>
                  <a:gd name="T51" fmla="*/ 118 h 131"/>
                  <a:gd name="T52" fmla="*/ 162 w 277"/>
                  <a:gd name="T53" fmla="*/ 102 h 131"/>
                  <a:gd name="T54" fmla="*/ 151 w 277"/>
                  <a:gd name="T55" fmla="*/ 88 h 131"/>
                  <a:gd name="T56" fmla="*/ 140 w 277"/>
                  <a:gd name="T57" fmla="*/ 76 h 131"/>
                  <a:gd name="T58" fmla="*/ 134 w 277"/>
                  <a:gd name="T59" fmla="*/ 74 h 131"/>
                  <a:gd name="T60" fmla="*/ 132 w 277"/>
                  <a:gd name="T61" fmla="*/ 75 h 131"/>
                  <a:gd name="T62" fmla="*/ 130 w 277"/>
                  <a:gd name="T63" fmla="*/ 81 h 131"/>
                  <a:gd name="T64" fmla="*/ 129 w 277"/>
                  <a:gd name="T65" fmla="*/ 91 h 131"/>
                  <a:gd name="T66" fmla="*/ 128 w 277"/>
                  <a:gd name="T67" fmla="*/ 99 h 131"/>
                  <a:gd name="T68" fmla="*/ 127 w 277"/>
                  <a:gd name="T69" fmla="*/ 104 h 131"/>
                  <a:gd name="T70" fmla="*/ 127 w 277"/>
                  <a:gd name="T71" fmla="*/ 109 h 131"/>
                  <a:gd name="T72" fmla="*/ 128 w 277"/>
                  <a:gd name="T73" fmla="*/ 111 h 131"/>
                  <a:gd name="T74" fmla="*/ 127 w 277"/>
                  <a:gd name="T75" fmla="*/ 112 h 131"/>
                  <a:gd name="T76" fmla="*/ 125 w 277"/>
                  <a:gd name="T77" fmla="*/ 116 h 131"/>
                  <a:gd name="T78" fmla="*/ 122 w 277"/>
                  <a:gd name="T79" fmla="*/ 121 h 131"/>
                  <a:gd name="T80" fmla="*/ 116 w 277"/>
                  <a:gd name="T81" fmla="*/ 124 h 131"/>
                  <a:gd name="T82" fmla="*/ 107 w 277"/>
                  <a:gd name="T83" fmla="*/ 118 h 131"/>
                  <a:gd name="T84" fmla="*/ 103 w 277"/>
                  <a:gd name="T85" fmla="*/ 116 h 131"/>
                  <a:gd name="T86" fmla="*/ 101 w 277"/>
                  <a:gd name="T87" fmla="*/ 115 h 131"/>
                  <a:gd name="T88" fmla="*/ 102 w 277"/>
                  <a:gd name="T89" fmla="*/ 119 h 131"/>
                  <a:gd name="T90" fmla="*/ 96 w 277"/>
                  <a:gd name="T91" fmla="*/ 125 h 131"/>
                  <a:gd name="T92" fmla="*/ 89 w 277"/>
                  <a:gd name="T93" fmla="*/ 127 h 131"/>
                  <a:gd name="T94" fmla="*/ 77 w 277"/>
                  <a:gd name="T95" fmla="*/ 129 h 131"/>
                  <a:gd name="T96" fmla="*/ 63 w 277"/>
                  <a:gd name="T97" fmla="*/ 130 h 131"/>
                  <a:gd name="T98" fmla="*/ 58 w 277"/>
                  <a:gd name="T99" fmla="*/ 128 h 131"/>
                  <a:gd name="T100" fmla="*/ 51 w 277"/>
                  <a:gd name="T101" fmla="*/ 122 h 131"/>
                  <a:gd name="T102" fmla="*/ 43 w 277"/>
                  <a:gd name="T103" fmla="*/ 110 h 131"/>
                  <a:gd name="T104" fmla="*/ 23 w 277"/>
                  <a:gd name="T105" fmla="*/ 79 h 131"/>
                  <a:gd name="T106" fmla="*/ 9 w 277"/>
                  <a:gd name="T107" fmla="*/ 59 h 131"/>
                  <a:gd name="T108" fmla="*/ 3 w 277"/>
                  <a:gd name="T109" fmla="*/ 52 h 131"/>
                  <a:gd name="T110" fmla="*/ 3 w 277"/>
                  <a:gd name="T111" fmla="*/ 54 h 131"/>
                  <a:gd name="T112" fmla="*/ 5 w 277"/>
                  <a:gd name="T113" fmla="*/ 60 h 131"/>
                  <a:gd name="T114" fmla="*/ 6 w 277"/>
                  <a:gd name="T115" fmla="*/ 66 h 131"/>
                  <a:gd name="T116" fmla="*/ 5 w 277"/>
                  <a:gd name="T117" fmla="*/ 68 h 131"/>
                  <a:gd name="T118" fmla="*/ 1 w 277"/>
                  <a:gd name="T119" fmla="*/ 67 h 131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277"/>
                  <a:gd name="T181" fmla="*/ 0 h 131"/>
                  <a:gd name="T182" fmla="*/ 277 w 277"/>
                  <a:gd name="T183" fmla="*/ 131 h 131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277" h="131">
                    <a:moveTo>
                      <a:pt x="0" y="66"/>
                    </a:moveTo>
                    <a:lnTo>
                      <a:pt x="6" y="63"/>
                    </a:lnTo>
                    <a:lnTo>
                      <a:pt x="12" y="60"/>
                    </a:lnTo>
                    <a:lnTo>
                      <a:pt x="19" y="57"/>
                    </a:lnTo>
                    <a:lnTo>
                      <a:pt x="27" y="53"/>
                    </a:lnTo>
                    <a:lnTo>
                      <a:pt x="34" y="50"/>
                    </a:lnTo>
                    <a:lnTo>
                      <a:pt x="42" y="47"/>
                    </a:lnTo>
                    <a:lnTo>
                      <a:pt x="49" y="45"/>
                    </a:lnTo>
                    <a:lnTo>
                      <a:pt x="52" y="45"/>
                    </a:lnTo>
                    <a:lnTo>
                      <a:pt x="56" y="44"/>
                    </a:lnTo>
                    <a:lnTo>
                      <a:pt x="59" y="44"/>
                    </a:lnTo>
                    <a:lnTo>
                      <a:pt x="63" y="44"/>
                    </a:lnTo>
                    <a:lnTo>
                      <a:pt x="69" y="45"/>
                    </a:lnTo>
                    <a:lnTo>
                      <a:pt x="76" y="46"/>
                    </a:lnTo>
                    <a:lnTo>
                      <a:pt x="82" y="47"/>
                    </a:lnTo>
                    <a:lnTo>
                      <a:pt x="88" y="48"/>
                    </a:lnTo>
                    <a:lnTo>
                      <a:pt x="95" y="48"/>
                    </a:lnTo>
                    <a:lnTo>
                      <a:pt x="98" y="48"/>
                    </a:lnTo>
                    <a:lnTo>
                      <a:pt x="101" y="48"/>
                    </a:lnTo>
                    <a:lnTo>
                      <a:pt x="104" y="47"/>
                    </a:lnTo>
                    <a:lnTo>
                      <a:pt x="108" y="46"/>
                    </a:lnTo>
                    <a:lnTo>
                      <a:pt x="121" y="42"/>
                    </a:lnTo>
                    <a:lnTo>
                      <a:pt x="133" y="38"/>
                    </a:lnTo>
                    <a:lnTo>
                      <a:pt x="146" y="34"/>
                    </a:lnTo>
                    <a:lnTo>
                      <a:pt x="158" y="29"/>
                    </a:lnTo>
                    <a:lnTo>
                      <a:pt x="170" y="23"/>
                    </a:lnTo>
                    <a:lnTo>
                      <a:pt x="182" y="18"/>
                    </a:lnTo>
                    <a:lnTo>
                      <a:pt x="206" y="7"/>
                    </a:lnTo>
                    <a:lnTo>
                      <a:pt x="213" y="6"/>
                    </a:lnTo>
                    <a:lnTo>
                      <a:pt x="219" y="4"/>
                    </a:lnTo>
                    <a:lnTo>
                      <a:pt x="224" y="3"/>
                    </a:lnTo>
                    <a:lnTo>
                      <a:pt x="228" y="2"/>
                    </a:lnTo>
                    <a:lnTo>
                      <a:pt x="231" y="1"/>
                    </a:lnTo>
                    <a:lnTo>
                      <a:pt x="233" y="1"/>
                    </a:lnTo>
                    <a:lnTo>
                      <a:pt x="235" y="0"/>
                    </a:lnTo>
                    <a:lnTo>
                      <a:pt x="237" y="1"/>
                    </a:lnTo>
                    <a:lnTo>
                      <a:pt x="239" y="1"/>
                    </a:lnTo>
                    <a:lnTo>
                      <a:pt x="240" y="2"/>
                    </a:lnTo>
                    <a:lnTo>
                      <a:pt x="242" y="4"/>
                    </a:lnTo>
                    <a:lnTo>
                      <a:pt x="244" y="6"/>
                    </a:lnTo>
                    <a:lnTo>
                      <a:pt x="246" y="9"/>
                    </a:lnTo>
                    <a:lnTo>
                      <a:pt x="250" y="12"/>
                    </a:lnTo>
                    <a:lnTo>
                      <a:pt x="254" y="16"/>
                    </a:lnTo>
                    <a:lnTo>
                      <a:pt x="258" y="20"/>
                    </a:lnTo>
                    <a:lnTo>
                      <a:pt x="262" y="29"/>
                    </a:lnTo>
                    <a:lnTo>
                      <a:pt x="266" y="38"/>
                    </a:lnTo>
                    <a:lnTo>
                      <a:pt x="270" y="46"/>
                    </a:lnTo>
                    <a:lnTo>
                      <a:pt x="273" y="55"/>
                    </a:lnTo>
                    <a:lnTo>
                      <a:pt x="274" y="59"/>
                    </a:lnTo>
                    <a:lnTo>
                      <a:pt x="275" y="63"/>
                    </a:lnTo>
                    <a:lnTo>
                      <a:pt x="276" y="66"/>
                    </a:lnTo>
                    <a:lnTo>
                      <a:pt x="276" y="68"/>
                    </a:lnTo>
                    <a:lnTo>
                      <a:pt x="275" y="70"/>
                    </a:lnTo>
                    <a:lnTo>
                      <a:pt x="274" y="71"/>
                    </a:lnTo>
                    <a:lnTo>
                      <a:pt x="272" y="72"/>
                    </a:lnTo>
                    <a:lnTo>
                      <a:pt x="270" y="72"/>
                    </a:lnTo>
                    <a:lnTo>
                      <a:pt x="268" y="72"/>
                    </a:lnTo>
                    <a:lnTo>
                      <a:pt x="264" y="72"/>
                    </a:lnTo>
                    <a:lnTo>
                      <a:pt x="260" y="72"/>
                    </a:lnTo>
                    <a:lnTo>
                      <a:pt x="253" y="71"/>
                    </a:lnTo>
                    <a:lnTo>
                      <a:pt x="246" y="70"/>
                    </a:lnTo>
                    <a:lnTo>
                      <a:pt x="240" y="69"/>
                    </a:lnTo>
                    <a:lnTo>
                      <a:pt x="233" y="68"/>
                    </a:lnTo>
                    <a:lnTo>
                      <a:pt x="228" y="68"/>
                    </a:lnTo>
                    <a:lnTo>
                      <a:pt x="221" y="68"/>
                    </a:lnTo>
                    <a:lnTo>
                      <a:pt x="214" y="70"/>
                    </a:lnTo>
                    <a:lnTo>
                      <a:pt x="207" y="71"/>
                    </a:lnTo>
                    <a:lnTo>
                      <a:pt x="205" y="79"/>
                    </a:lnTo>
                    <a:lnTo>
                      <a:pt x="204" y="86"/>
                    </a:lnTo>
                    <a:lnTo>
                      <a:pt x="204" y="93"/>
                    </a:lnTo>
                    <a:lnTo>
                      <a:pt x="203" y="100"/>
                    </a:lnTo>
                    <a:lnTo>
                      <a:pt x="204" y="107"/>
                    </a:lnTo>
                    <a:lnTo>
                      <a:pt x="204" y="114"/>
                    </a:lnTo>
                    <a:lnTo>
                      <a:pt x="206" y="122"/>
                    </a:lnTo>
                    <a:lnTo>
                      <a:pt x="207" y="130"/>
                    </a:lnTo>
                    <a:lnTo>
                      <a:pt x="201" y="127"/>
                    </a:lnTo>
                    <a:lnTo>
                      <a:pt x="196" y="124"/>
                    </a:lnTo>
                    <a:lnTo>
                      <a:pt x="186" y="118"/>
                    </a:lnTo>
                    <a:lnTo>
                      <a:pt x="176" y="112"/>
                    </a:lnTo>
                    <a:lnTo>
                      <a:pt x="165" y="106"/>
                    </a:lnTo>
                    <a:lnTo>
                      <a:pt x="162" y="102"/>
                    </a:lnTo>
                    <a:lnTo>
                      <a:pt x="158" y="97"/>
                    </a:lnTo>
                    <a:lnTo>
                      <a:pt x="155" y="92"/>
                    </a:lnTo>
                    <a:lnTo>
                      <a:pt x="151" y="88"/>
                    </a:lnTo>
                    <a:lnTo>
                      <a:pt x="148" y="83"/>
                    </a:lnTo>
                    <a:lnTo>
                      <a:pt x="144" y="80"/>
                    </a:lnTo>
                    <a:lnTo>
                      <a:pt x="140" y="76"/>
                    </a:lnTo>
                    <a:lnTo>
                      <a:pt x="137" y="75"/>
                    </a:lnTo>
                    <a:lnTo>
                      <a:pt x="135" y="74"/>
                    </a:lnTo>
                    <a:lnTo>
                      <a:pt x="134" y="74"/>
                    </a:lnTo>
                    <a:lnTo>
                      <a:pt x="133" y="74"/>
                    </a:lnTo>
                    <a:lnTo>
                      <a:pt x="132" y="74"/>
                    </a:lnTo>
                    <a:lnTo>
                      <a:pt x="132" y="75"/>
                    </a:lnTo>
                    <a:lnTo>
                      <a:pt x="131" y="76"/>
                    </a:lnTo>
                    <a:lnTo>
                      <a:pt x="131" y="78"/>
                    </a:lnTo>
                    <a:lnTo>
                      <a:pt x="130" y="81"/>
                    </a:lnTo>
                    <a:lnTo>
                      <a:pt x="130" y="84"/>
                    </a:lnTo>
                    <a:lnTo>
                      <a:pt x="130" y="88"/>
                    </a:lnTo>
                    <a:lnTo>
                      <a:pt x="129" y="91"/>
                    </a:lnTo>
                    <a:lnTo>
                      <a:pt x="129" y="94"/>
                    </a:lnTo>
                    <a:lnTo>
                      <a:pt x="129" y="97"/>
                    </a:lnTo>
                    <a:lnTo>
                      <a:pt x="128" y="99"/>
                    </a:lnTo>
                    <a:lnTo>
                      <a:pt x="128" y="101"/>
                    </a:lnTo>
                    <a:lnTo>
                      <a:pt x="128" y="103"/>
                    </a:lnTo>
                    <a:lnTo>
                      <a:pt x="127" y="104"/>
                    </a:lnTo>
                    <a:lnTo>
                      <a:pt x="127" y="106"/>
                    </a:lnTo>
                    <a:lnTo>
                      <a:pt x="127" y="108"/>
                    </a:lnTo>
                    <a:lnTo>
                      <a:pt x="127" y="109"/>
                    </a:lnTo>
                    <a:lnTo>
                      <a:pt x="127" y="110"/>
                    </a:lnTo>
                    <a:lnTo>
                      <a:pt x="127" y="111"/>
                    </a:lnTo>
                    <a:lnTo>
                      <a:pt x="128" y="111"/>
                    </a:lnTo>
                    <a:lnTo>
                      <a:pt x="127" y="111"/>
                    </a:lnTo>
                    <a:lnTo>
                      <a:pt x="127" y="112"/>
                    </a:lnTo>
                    <a:lnTo>
                      <a:pt x="126" y="113"/>
                    </a:lnTo>
                    <a:lnTo>
                      <a:pt x="125" y="115"/>
                    </a:lnTo>
                    <a:lnTo>
                      <a:pt x="125" y="116"/>
                    </a:lnTo>
                    <a:lnTo>
                      <a:pt x="124" y="118"/>
                    </a:lnTo>
                    <a:lnTo>
                      <a:pt x="123" y="120"/>
                    </a:lnTo>
                    <a:lnTo>
                      <a:pt x="122" y="121"/>
                    </a:lnTo>
                    <a:lnTo>
                      <a:pt x="121" y="124"/>
                    </a:lnTo>
                    <a:lnTo>
                      <a:pt x="119" y="126"/>
                    </a:lnTo>
                    <a:lnTo>
                      <a:pt x="116" y="124"/>
                    </a:lnTo>
                    <a:lnTo>
                      <a:pt x="112" y="122"/>
                    </a:lnTo>
                    <a:lnTo>
                      <a:pt x="109" y="120"/>
                    </a:lnTo>
                    <a:lnTo>
                      <a:pt x="107" y="118"/>
                    </a:lnTo>
                    <a:lnTo>
                      <a:pt x="105" y="117"/>
                    </a:lnTo>
                    <a:lnTo>
                      <a:pt x="104" y="116"/>
                    </a:lnTo>
                    <a:lnTo>
                      <a:pt x="103" y="116"/>
                    </a:lnTo>
                    <a:lnTo>
                      <a:pt x="102" y="115"/>
                    </a:lnTo>
                    <a:lnTo>
                      <a:pt x="101" y="114"/>
                    </a:lnTo>
                    <a:lnTo>
                      <a:pt x="101" y="115"/>
                    </a:lnTo>
                    <a:lnTo>
                      <a:pt x="101" y="116"/>
                    </a:lnTo>
                    <a:lnTo>
                      <a:pt x="102" y="117"/>
                    </a:lnTo>
                    <a:lnTo>
                      <a:pt x="102" y="119"/>
                    </a:lnTo>
                    <a:lnTo>
                      <a:pt x="101" y="121"/>
                    </a:lnTo>
                    <a:lnTo>
                      <a:pt x="100" y="123"/>
                    </a:lnTo>
                    <a:lnTo>
                      <a:pt x="96" y="125"/>
                    </a:lnTo>
                    <a:lnTo>
                      <a:pt x="95" y="126"/>
                    </a:lnTo>
                    <a:lnTo>
                      <a:pt x="92" y="127"/>
                    </a:lnTo>
                    <a:lnTo>
                      <a:pt x="89" y="127"/>
                    </a:lnTo>
                    <a:lnTo>
                      <a:pt x="85" y="128"/>
                    </a:lnTo>
                    <a:lnTo>
                      <a:pt x="81" y="129"/>
                    </a:lnTo>
                    <a:lnTo>
                      <a:pt x="77" y="129"/>
                    </a:lnTo>
                    <a:lnTo>
                      <a:pt x="71" y="130"/>
                    </a:lnTo>
                    <a:lnTo>
                      <a:pt x="65" y="130"/>
                    </a:lnTo>
                    <a:lnTo>
                      <a:pt x="63" y="130"/>
                    </a:lnTo>
                    <a:lnTo>
                      <a:pt x="61" y="130"/>
                    </a:lnTo>
                    <a:lnTo>
                      <a:pt x="59" y="129"/>
                    </a:lnTo>
                    <a:lnTo>
                      <a:pt x="58" y="128"/>
                    </a:lnTo>
                    <a:lnTo>
                      <a:pt x="56" y="127"/>
                    </a:lnTo>
                    <a:lnTo>
                      <a:pt x="54" y="125"/>
                    </a:lnTo>
                    <a:lnTo>
                      <a:pt x="51" y="122"/>
                    </a:lnTo>
                    <a:lnTo>
                      <a:pt x="49" y="118"/>
                    </a:lnTo>
                    <a:lnTo>
                      <a:pt x="46" y="114"/>
                    </a:lnTo>
                    <a:lnTo>
                      <a:pt x="43" y="110"/>
                    </a:lnTo>
                    <a:lnTo>
                      <a:pt x="40" y="107"/>
                    </a:lnTo>
                    <a:lnTo>
                      <a:pt x="31" y="93"/>
                    </a:lnTo>
                    <a:lnTo>
                      <a:pt x="23" y="79"/>
                    </a:lnTo>
                    <a:lnTo>
                      <a:pt x="18" y="72"/>
                    </a:lnTo>
                    <a:lnTo>
                      <a:pt x="14" y="66"/>
                    </a:lnTo>
                    <a:lnTo>
                      <a:pt x="9" y="59"/>
                    </a:lnTo>
                    <a:lnTo>
                      <a:pt x="4" y="53"/>
                    </a:lnTo>
                    <a:lnTo>
                      <a:pt x="4" y="52"/>
                    </a:lnTo>
                    <a:lnTo>
                      <a:pt x="3" y="52"/>
                    </a:lnTo>
                    <a:lnTo>
                      <a:pt x="3" y="53"/>
                    </a:lnTo>
                    <a:lnTo>
                      <a:pt x="3" y="54"/>
                    </a:lnTo>
                    <a:lnTo>
                      <a:pt x="3" y="55"/>
                    </a:lnTo>
                    <a:lnTo>
                      <a:pt x="4" y="57"/>
                    </a:lnTo>
                    <a:lnTo>
                      <a:pt x="5" y="60"/>
                    </a:lnTo>
                    <a:lnTo>
                      <a:pt x="5" y="63"/>
                    </a:lnTo>
                    <a:lnTo>
                      <a:pt x="6" y="65"/>
                    </a:lnTo>
                    <a:lnTo>
                      <a:pt x="6" y="66"/>
                    </a:lnTo>
                    <a:lnTo>
                      <a:pt x="6" y="67"/>
                    </a:lnTo>
                    <a:lnTo>
                      <a:pt x="5" y="68"/>
                    </a:lnTo>
                    <a:lnTo>
                      <a:pt x="4" y="68"/>
                    </a:lnTo>
                    <a:lnTo>
                      <a:pt x="3" y="68"/>
                    </a:lnTo>
                    <a:lnTo>
                      <a:pt x="1" y="67"/>
                    </a:lnTo>
                    <a:lnTo>
                      <a:pt x="1" y="66"/>
                    </a:lnTo>
                    <a:lnTo>
                      <a:pt x="0" y="66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rgbClr val="9966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27664" name="Group 92"/>
            <p:cNvGrpSpPr>
              <a:grpSpLocks/>
            </p:cNvGrpSpPr>
            <p:nvPr/>
          </p:nvGrpSpPr>
          <p:grpSpPr bwMode="auto">
            <a:xfrm>
              <a:off x="908" y="2367"/>
              <a:ext cx="1268" cy="1185"/>
              <a:chOff x="908" y="2367"/>
              <a:chExt cx="1268" cy="1185"/>
            </a:xfrm>
          </p:grpSpPr>
          <p:sp>
            <p:nvSpPr>
              <p:cNvPr id="18499" name="Freeform 83"/>
              <p:cNvSpPr>
                <a:spLocks/>
              </p:cNvSpPr>
              <p:nvPr/>
            </p:nvSpPr>
            <p:spPr bwMode="auto">
              <a:xfrm>
                <a:off x="1313" y="2617"/>
                <a:ext cx="863" cy="935"/>
              </a:xfrm>
              <a:custGeom>
                <a:avLst/>
                <a:gdLst>
                  <a:gd name="T0" fmla="*/ 15 w 863"/>
                  <a:gd name="T1" fmla="*/ 9 h 935"/>
                  <a:gd name="T2" fmla="*/ 50 w 863"/>
                  <a:gd name="T3" fmla="*/ 33 h 935"/>
                  <a:gd name="T4" fmla="*/ 80 w 863"/>
                  <a:gd name="T5" fmla="*/ 60 h 935"/>
                  <a:gd name="T6" fmla="*/ 112 w 863"/>
                  <a:gd name="T7" fmla="*/ 99 h 935"/>
                  <a:gd name="T8" fmla="*/ 141 w 863"/>
                  <a:gd name="T9" fmla="*/ 130 h 935"/>
                  <a:gd name="T10" fmla="*/ 152 w 863"/>
                  <a:gd name="T11" fmla="*/ 144 h 935"/>
                  <a:gd name="T12" fmla="*/ 157 w 863"/>
                  <a:gd name="T13" fmla="*/ 154 h 935"/>
                  <a:gd name="T14" fmla="*/ 164 w 863"/>
                  <a:gd name="T15" fmla="*/ 169 h 935"/>
                  <a:gd name="T16" fmla="*/ 175 w 863"/>
                  <a:gd name="T17" fmla="*/ 183 h 935"/>
                  <a:gd name="T18" fmla="*/ 188 w 863"/>
                  <a:gd name="T19" fmla="*/ 193 h 935"/>
                  <a:gd name="T20" fmla="*/ 209 w 863"/>
                  <a:gd name="T21" fmla="*/ 211 h 935"/>
                  <a:gd name="T22" fmla="*/ 221 w 863"/>
                  <a:gd name="T23" fmla="*/ 220 h 935"/>
                  <a:gd name="T24" fmla="*/ 225 w 863"/>
                  <a:gd name="T25" fmla="*/ 223 h 935"/>
                  <a:gd name="T26" fmla="*/ 254 w 863"/>
                  <a:gd name="T27" fmla="*/ 268 h 935"/>
                  <a:gd name="T28" fmla="*/ 289 w 863"/>
                  <a:gd name="T29" fmla="*/ 304 h 935"/>
                  <a:gd name="T30" fmla="*/ 371 w 863"/>
                  <a:gd name="T31" fmla="*/ 364 h 935"/>
                  <a:gd name="T32" fmla="*/ 387 w 863"/>
                  <a:gd name="T33" fmla="*/ 386 h 935"/>
                  <a:gd name="T34" fmla="*/ 413 w 863"/>
                  <a:gd name="T35" fmla="*/ 410 h 935"/>
                  <a:gd name="T36" fmla="*/ 479 w 863"/>
                  <a:gd name="T37" fmla="*/ 462 h 935"/>
                  <a:gd name="T38" fmla="*/ 500 w 863"/>
                  <a:gd name="T39" fmla="*/ 486 h 935"/>
                  <a:gd name="T40" fmla="*/ 551 w 863"/>
                  <a:gd name="T41" fmla="*/ 528 h 935"/>
                  <a:gd name="T42" fmla="*/ 581 w 863"/>
                  <a:gd name="T43" fmla="*/ 554 h 935"/>
                  <a:gd name="T44" fmla="*/ 587 w 863"/>
                  <a:gd name="T45" fmla="*/ 562 h 935"/>
                  <a:gd name="T46" fmla="*/ 590 w 863"/>
                  <a:gd name="T47" fmla="*/ 565 h 935"/>
                  <a:gd name="T48" fmla="*/ 597 w 863"/>
                  <a:gd name="T49" fmla="*/ 570 h 935"/>
                  <a:gd name="T50" fmla="*/ 610 w 863"/>
                  <a:gd name="T51" fmla="*/ 580 h 935"/>
                  <a:gd name="T52" fmla="*/ 660 w 863"/>
                  <a:gd name="T53" fmla="*/ 628 h 935"/>
                  <a:gd name="T54" fmla="*/ 703 w 863"/>
                  <a:gd name="T55" fmla="*/ 669 h 935"/>
                  <a:gd name="T56" fmla="*/ 717 w 863"/>
                  <a:gd name="T57" fmla="*/ 705 h 935"/>
                  <a:gd name="T58" fmla="*/ 729 w 863"/>
                  <a:gd name="T59" fmla="*/ 724 h 935"/>
                  <a:gd name="T60" fmla="*/ 739 w 863"/>
                  <a:gd name="T61" fmla="*/ 735 h 935"/>
                  <a:gd name="T62" fmla="*/ 746 w 863"/>
                  <a:gd name="T63" fmla="*/ 747 h 935"/>
                  <a:gd name="T64" fmla="*/ 757 w 863"/>
                  <a:gd name="T65" fmla="*/ 775 h 935"/>
                  <a:gd name="T66" fmla="*/ 770 w 863"/>
                  <a:gd name="T67" fmla="*/ 818 h 935"/>
                  <a:gd name="T68" fmla="*/ 786 w 863"/>
                  <a:gd name="T69" fmla="*/ 851 h 935"/>
                  <a:gd name="T70" fmla="*/ 813 w 863"/>
                  <a:gd name="T71" fmla="*/ 884 h 935"/>
                  <a:gd name="T72" fmla="*/ 855 w 863"/>
                  <a:gd name="T73" fmla="*/ 919 h 935"/>
                  <a:gd name="T74" fmla="*/ 862 w 863"/>
                  <a:gd name="T75" fmla="*/ 932 h 93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863"/>
                  <a:gd name="T115" fmla="*/ 0 h 935"/>
                  <a:gd name="T116" fmla="*/ 863 w 863"/>
                  <a:gd name="T117" fmla="*/ 935 h 935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863" h="935">
                    <a:moveTo>
                      <a:pt x="0" y="0"/>
                    </a:moveTo>
                    <a:lnTo>
                      <a:pt x="15" y="9"/>
                    </a:lnTo>
                    <a:lnTo>
                      <a:pt x="28" y="18"/>
                    </a:lnTo>
                    <a:lnTo>
                      <a:pt x="50" y="33"/>
                    </a:lnTo>
                    <a:lnTo>
                      <a:pt x="70" y="49"/>
                    </a:lnTo>
                    <a:lnTo>
                      <a:pt x="80" y="60"/>
                    </a:lnTo>
                    <a:lnTo>
                      <a:pt x="90" y="72"/>
                    </a:lnTo>
                    <a:lnTo>
                      <a:pt x="112" y="99"/>
                    </a:lnTo>
                    <a:lnTo>
                      <a:pt x="135" y="124"/>
                    </a:lnTo>
                    <a:lnTo>
                      <a:pt x="141" y="130"/>
                    </a:lnTo>
                    <a:lnTo>
                      <a:pt x="148" y="138"/>
                    </a:lnTo>
                    <a:lnTo>
                      <a:pt x="152" y="144"/>
                    </a:lnTo>
                    <a:lnTo>
                      <a:pt x="155" y="147"/>
                    </a:lnTo>
                    <a:lnTo>
                      <a:pt x="157" y="154"/>
                    </a:lnTo>
                    <a:lnTo>
                      <a:pt x="160" y="160"/>
                    </a:lnTo>
                    <a:lnTo>
                      <a:pt x="164" y="169"/>
                    </a:lnTo>
                    <a:lnTo>
                      <a:pt x="171" y="177"/>
                    </a:lnTo>
                    <a:lnTo>
                      <a:pt x="175" y="183"/>
                    </a:lnTo>
                    <a:lnTo>
                      <a:pt x="182" y="188"/>
                    </a:lnTo>
                    <a:lnTo>
                      <a:pt x="188" y="193"/>
                    </a:lnTo>
                    <a:lnTo>
                      <a:pt x="195" y="199"/>
                    </a:lnTo>
                    <a:lnTo>
                      <a:pt x="209" y="211"/>
                    </a:lnTo>
                    <a:lnTo>
                      <a:pt x="215" y="215"/>
                    </a:lnTo>
                    <a:lnTo>
                      <a:pt x="221" y="220"/>
                    </a:lnTo>
                    <a:lnTo>
                      <a:pt x="224" y="221"/>
                    </a:lnTo>
                    <a:lnTo>
                      <a:pt x="225" y="223"/>
                    </a:lnTo>
                    <a:lnTo>
                      <a:pt x="239" y="247"/>
                    </a:lnTo>
                    <a:lnTo>
                      <a:pt x="254" y="268"/>
                    </a:lnTo>
                    <a:lnTo>
                      <a:pt x="271" y="286"/>
                    </a:lnTo>
                    <a:lnTo>
                      <a:pt x="289" y="304"/>
                    </a:lnTo>
                    <a:lnTo>
                      <a:pt x="329" y="335"/>
                    </a:lnTo>
                    <a:lnTo>
                      <a:pt x="371" y="364"/>
                    </a:lnTo>
                    <a:lnTo>
                      <a:pt x="381" y="378"/>
                    </a:lnTo>
                    <a:lnTo>
                      <a:pt x="387" y="386"/>
                    </a:lnTo>
                    <a:lnTo>
                      <a:pt x="392" y="392"/>
                    </a:lnTo>
                    <a:lnTo>
                      <a:pt x="413" y="410"/>
                    </a:lnTo>
                    <a:lnTo>
                      <a:pt x="435" y="428"/>
                    </a:lnTo>
                    <a:lnTo>
                      <a:pt x="479" y="462"/>
                    </a:lnTo>
                    <a:lnTo>
                      <a:pt x="489" y="474"/>
                    </a:lnTo>
                    <a:lnTo>
                      <a:pt x="500" y="486"/>
                    </a:lnTo>
                    <a:lnTo>
                      <a:pt x="525" y="509"/>
                    </a:lnTo>
                    <a:lnTo>
                      <a:pt x="551" y="528"/>
                    </a:lnTo>
                    <a:lnTo>
                      <a:pt x="577" y="548"/>
                    </a:lnTo>
                    <a:lnTo>
                      <a:pt x="581" y="554"/>
                    </a:lnTo>
                    <a:lnTo>
                      <a:pt x="584" y="558"/>
                    </a:lnTo>
                    <a:lnTo>
                      <a:pt x="587" y="562"/>
                    </a:lnTo>
                    <a:lnTo>
                      <a:pt x="588" y="565"/>
                    </a:lnTo>
                    <a:lnTo>
                      <a:pt x="590" y="565"/>
                    </a:lnTo>
                    <a:lnTo>
                      <a:pt x="591" y="567"/>
                    </a:lnTo>
                    <a:lnTo>
                      <a:pt x="597" y="570"/>
                    </a:lnTo>
                    <a:lnTo>
                      <a:pt x="605" y="576"/>
                    </a:lnTo>
                    <a:lnTo>
                      <a:pt x="610" y="580"/>
                    </a:lnTo>
                    <a:lnTo>
                      <a:pt x="617" y="586"/>
                    </a:lnTo>
                    <a:lnTo>
                      <a:pt x="660" y="628"/>
                    </a:lnTo>
                    <a:lnTo>
                      <a:pt x="681" y="649"/>
                    </a:lnTo>
                    <a:lnTo>
                      <a:pt x="703" y="669"/>
                    </a:lnTo>
                    <a:lnTo>
                      <a:pt x="711" y="693"/>
                    </a:lnTo>
                    <a:lnTo>
                      <a:pt x="717" y="705"/>
                    </a:lnTo>
                    <a:lnTo>
                      <a:pt x="724" y="717"/>
                    </a:lnTo>
                    <a:lnTo>
                      <a:pt x="729" y="724"/>
                    </a:lnTo>
                    <a:lnTo>
                      <a:pt x="733" y="729"/>
                    </a:lnTo>
                    <a:lnTo>
                      <a:pt x="739" y="735"/>
                    </a:lnTo>
                    <a:lnTo>
                      <a:pt x="744" y="741"/>
                    </a:lnTo>
                    <a:lnTo>
                      <a:pt x="746" y="747"/>
                    </a:lnTo>
                    <a:lnTo>
                      <a:pt x="748" y="752"/>
                    </a:lnTo>
                    <a:lnTo>
                      <a:pt x="757" y="775"/>
                    </a:lnTo>
                    <a:lnTo>
                      <a:pt x="764" y="796"/>
                    </a:lnTo>
                    <a:lnTo>
                      <a:pt x="770" y="818"/>
                    </a:lnTo>
                    <a:lnTo>
                      <a:pt x="779" y="839"/>
                    </a:lnTo>
                    <a:lnTo>
                      <a:pt x="786" y="851"/>
                    </a:lnTo>
                    <a:lnTo>
                      <a:pt x="794" y="863"/>
                    </a:lnTo>
                    <a:lnTo>
                      <a:pt x="813" y="884"/>
                    </a:lnTo>
                    <a:lnTo>
                      <a:pt x="834" y="902"/>
                    </a:lnTo>
                    <a:lnTo>
                      <a:pt x="855" y="919"/>
                    </a:lnTo>
                    <a:lnTo>
                      <a:pt x="859" y="929"/>
                    </a:lnTo>
                    <a:lnTo>
                      <a:pt x="862" y="932"/>
                    </a:lnTo>
                    <a:lnTo>
                      <a:pt x="862" y="934"/>
                    </a:lnTo>
                  </a:path>
                </a:pathLst>
              </a:custGeom>
              <a:noFill/>
              <a:ln w="76200" cap="rnd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00" name="Freeform 84"/>
              <p:cNvSpPr>
                <a:spLocks/>
              </p:cNvSpPr>
              <p:nvPr/>
            </p:nvSpPr>
            <p:spPr bwMode="auto">
              <a:xfrm>
                <a:off x="1040" y="2367"/>
                <a:ext cx="334" cy="311"/>
              </a:xfrm>
              <a:custGeom>
                <a:avLst/>
                <a:gdLst>
                  <a:gd name="T0" fmla="*/ 310 w 335"/>
                  <a:gd name="T1" fmla="*/ 255 h 309"/>
                  <a:gd name="T2" fmla="*/ 323 w 335"/>
                  <a:gd name="T3" fmla="*/ 228 h 309"/>
                  <a:gd name="T4" fmla="*/ 331 w 335"/>
                  <a:gd name="T5" fmla="*/ 210 h 309"/>
                  <a:gd name="T6" fmla="*/ 334 w 335"/>
                  <a:gd name="T7" fmla="*/ 200 h 309"/>
                  <a:gd name="T8" fmla="*/ 334 w 335"/>
                  <a:gd name="T9" fmla="*/ 195 h 309"/>
                  <a:gd name="T10" fmla="*/ 330 w 335"/>
                  <a:gd name="T11" fmla="*/ 189 h 309"/>
                  <a:gd name="T12" fmla="*/ 319 w 335"/>
                  <a:gd name="T13" fmla="*/ 174 h 309"/>
                  <a:gd name="T14" fmla="*/ 304 w 335"/>
                  <a:gd name="T15" fmla="*/ 158 h 309"/>
                  <a:gd name="T16" fmla="*/ 291 w 335"/>
                  <a:gd name="T17" fmla="*/ 145 h 309"/>
                  <a:gd name="T18" fmla="*/ 266 w 335"/>
                  <a:gd name="T19" fmla="*/ 124 h 309"/>
                  <a:gd name="T20" fmla="*/ 224 w 335"/>
                  <a:gd name="T21" fmla="*/ 91 h 309"/>
                  <a:gd name="T22" fmla="*/ 159 w 335"/>
                  <a:gd name="T23" fmla="*/ 46 h 309"/>
                  <a:gd name="T24" fmla="*/ 104 w 335"/>
                  <a:gd name="T25" fmla="*/ 13 h 309"/>
                  <a:gd name="T26" fmla="*/ 83 w 335"/>
                  <a:gd name="T27" fmla="*/ 3 h 309"/>
                  <a:gd name="T28" fmla="*/ 72 w 335"/>
                  <a:gd name="T29" fmla="*/ 0 h 309"/>
                  <a:gd name="T30" fmla="*/ 63 w 335"/>
                  <a:gd name="T31" fmla="*/ 0 h 309"/>
                  <a:gd name="T32" fmla="*/ 52 w 335"/>
                  <a:gd name="T33" fmla="*/ 4 h 309"/>
                  <a:gd name="T34" fmla="*/ 44 w 335"/>
                  <a:gd name="T35" fmla="*/ 7 h 309"/>
                  <a:gd name="T36" fmla="*/ 41 w 335"/>
                  <a:gd name="T37" fmla="*/ 9 h 309"/>
                  <a:gd name="T38" fmla="*/ 35 w 335"/>
                  <a:gd name="T39" fmla="*/ 16 h 309"/>
                  <a:gd name="T40" fmla="*/ 27 w 335"/>
                  <a:gd name="T41" fmla="*/ 25 h 309"/>
                  <a:gd name="T42" fmla="*/ 13 w 335"/>
                  <a:gd name="T43" fmla="*/ 47 h 309"/>
                  <a:gd name="T44" fmla="*/ 3 w 335"/>
                  <a:gd name="T45" fmla="*/ 70 h 309"/>
                  <a:gd name="T46" fmla="*/ 1 w 335"/>
                  <a:gd name="T47" fmla="*/ 80 h 309"/>
                  <a:gd name="T48" fmla="*/ 1 w 335"/>
                  <a:gd name="T49" fmla="*/ 89 h 309"/>
                  <a:gd name="T50" fmla="*/ 4 w 335"/>
                  <a:gd name="T51" fmla="*/ 99 h 309"/>
                  <a:gd name="T52" fmla="*/ 6 w 335"/>
                  <a:gd name="T53" fmla="*/ 106 h 309"/>
                  <a:gd name="T54" fmla="*/ 8 w 335"/>
                  <a:gd name="T55" fmla="*/ 111 h 309"/>
                  <a:gd name="T56" fmla="*/ 14 w 335"/>
                  <a:gd name="T57" fmla="*/ 117 h 309"/>
                  <a:gd name="T58" fmla="*/ 21 w 335"/>
                  <a:gd name="T59" fmla="*/ 124 h 309"/>
                  <a:gd name="T60" fmla="*/ 26 w 335"/>
                  <a:gd name="T61" fmla="*/ 130 h 309"/>
                  <a:gd name="T62" fmla="*/ 44 w 335"/>
                  <a:gd name="T63" fmla="*/ 154 h 309"/>
                  <a:gd name="T64" fmla="*/ 85 w 335"/>
                  <a:gd name="T65" fmla="*/ 198 h 309"/>
                  <a:gd name="T66" fmla="*/ 111 w 335"/>
                  <a:gd name="T67" fmla="*/ 224 h 309"/>
                  <a:gd name="T68" fmla="*/ 120 w 335"/>
                  <a:gd name="T69" fmla="*/ 235 h 309"/>
                  <a:gd name="T70" fmla="*/ 143 w 335"/>
                  <a:gd name="T71" fmla="*/ 252 h 309"/>
                  <a:gd name="T72" fmla="*/ 178 w 335"/>
                  <a:gd name="T73" fmla="*/ 273 h 309"/>
                  <a:gd name="T74" fmla="*/ 208 w 335"/>
                  <a:gd name="T75" fmla="*/ 290 h 309"/>
                  <a:gd name="T76" fmla="*/ 233 w 335"/>
                  <a:gd name="T77" fmla="*/ 303 h 309"/>
                  <a:gd name="T78" fmla="*/ 245 w 335"/>
                  <a:gd name="T79" fmla="*/ 307 h 309"/>
                  <a:gd name="T80" fmla="*/ 255 w 335"/>
                  <a:gd name="T81" fmla="*/ 307 h 309"/>
                  <a:gd name="T82" fmla="*/ 271 w 335"/>
                  <a:gd name="T83" fmla="*/ 305 h 309"/>
                  <a:gd name="T84" fmla="*/ 278 w 335"/>
                  <a:gd name="T85" fmla="*/ 304 h 309"/>
                  <a:gd name="T86" fmla="*/ 282 w 335"/>
                  <a:gd name="T87" fmla="*/ 302 h 309"/>
                  <a:gd name="T88" fmla="*/ 292 w 335"/>
                  <a:gd name="T89" fmla="*/ 296 h 309"/>
                  <a:gd name="T90" fmla="*/ 299 w 335"/>
                  <a:gd name="T91" fmla="*/ 292 h 309"/>
                  <a:gd name="T92" fmla="*/ 304 w 335"/>
                  <a:gd name="T93" fmla="*/ 286 h 309"/>
                  <a:gd name="T94" fmla="*/ 310 w 335"/>
                  <a:gd name="T95" fmla="*/ 275 h 309"/>
                  <a:gd name="T96" fmla="*/ 313 w 335"/>
                  <a:gd name="T97" fmla="*/ 268 h 309"/>
                  <a:gd name="T98" fmla="*/ 315 w 335"/>
                  <a:gd name="T99" fmla="*/ 264 h 309"/>
                  <a:gd name="T100" fmla="*/ 314 w 335"/>
                  <a:gd name="T101" fmla="*/ 262 h 309"/>
                  <a:gd name="T102" fmla="*/ 310 w 335"/>
                  <a:gd name="T103" fmla="*/ 264 h 309"/>
                  <a:gd name="T104" fmla="*/ 303 w 335"/>
                  <a:gd name="T105" fmla="*/ 269 h 309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335"/>
                  <a:gd name="T160" fmla="*/ 0 h 309"/>
                  <a:gd name="T161" fmla="*/ 335 w 335"/>
                  <a:gd name="T162" fmla="*/ 309 h 309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335" h="309">
                    <a:moveTo>
                      <a:pt x="303" y="269"/>
                    </a:moveTo>
                    <a:lnTo>
                      <a:pt x="310" y="255"/>
                    </a:lnTo>
                    <a:lnTo>
                      <a:pt x="316" y="242"/>
                    </a:lnTo>
                    <a:lnTo>
                      <a:pt x="323" y="228"/>
                    </a:lnTo>
                    <a:lnTo>
                      <a:pt x="329" y="214"/>
                    </a:lnTo>
                    <a:lnTo>
                      <a:pt x="331" y="210"/>
                    </a:lnTo>
                    <a:lnTo>
                      <a:pt x="333" y="205"/>
                    </a:lnTo>
                    <a:lnTo>
                      <a:pt x="334" y="200"/>
                    </a:lnTo>
                    <a:lnTo>
                      <a:pt x="334" y="198"/>
                    </a:lnTo>
                    <a:lnTo>
                      <a:pt x="334" y="195"/>
                    </a:lnTo>
                    <a:lnTo>
                      <a:pt x="332" y="192"/>
                    </a:lnTo>
                    <a:lnTo>
                      <a:pt x="330" y="189"/>
                    </a:lnTo>
                    <a:lnTo>
                      <a:pt x="325" y="181"/>
                    </a:lnTo>
                    <a:lnTo>
                      <a:pt x="319" y="174"/>
                    </a:lnTo>
                    <a:lnTo>
                      <a:pt x="311" y="166"/>
                    </a:lnTo>
                    <a:lnTo>
                      <a:pt x="304" y="158"/>
                    </a:lnTo>
                    <a:lnTo>
                      <a:pt x="297" y="151"/>
                    </a:lnTo>
                    <a:lnTo>
                      <a:pt x="291" y="145"/>
                    </a:lnTo>
                    <a:lnTo>
                      <a:pt x="286" y="141"/>
                    </a:lnTo>
                    <a:lnTo>
                      <a:pt x="266" y="124"/>
                    </a:lnTo>
                    <a:lnTo>
                      <a:pt x="245" y="107"/>
                    </a:lnTo>
                    <a:lnTo>
                      <a:pt x="224" y="91"/>
                    </a:lnTo>
                    <a:lnTo>
                      <a:pt x="203" y="76"/>
                    </a:lnTo>
                    <a:lnTo>
                      <a:pt x="159" y="46"/>
                    </a:lnTo>
                    <a:lnTo>
                      <a:pt x="114" y="18"/>
                    </a:lnTo>
                    <a:lnTo>
                      <a:pt x="104" y="13"/>
                    </a:lnTo>
                    <a:lnTo>
                      <a:pt x="94" y="7"/>
                    </a:lnTo>
                    <a:lnTo>
                      <a:pt x="83" y="3"/>
                    </a:lnTo>
                    <a:lnTo>
                      <a:pt x="78" y="1"/>
                    </a:lnTo>
                    <a:lnTo>
                      <a:pt x="72" y="0"/>
                    </a:lnTo>
                    <a:lnTo>
                      <a:pt x="68" y="0"/>
                    </a:lnTo>
                    <a:lnTo>
                      <a:pt x="63" y="0"/>
                    </a:lnTo>
                    <a:lnTo>
                      <a:pt x="57" y="2"/>
                    </a:lnTo>
                    <a:lnTo>
                      <a:pt x="52" y="4"/>
                    </a:lnTo>
                    <a:lnTo>
                      <a:pt x="48" y="5"/>
                    </a:lnTo>
                    <a:lnTo>
                      <a:pt x="44" y="7"/>
                    </a:lnTo>
                    <a:lnTo>
                      <a:pt x="42" y="8"/>
                    </a:lnTo>
                    <a:lnTo>
                      <a:pt x="41" y="9"/>
                    </a:lnTo>
                    <a:lnTo>
                      <a:pt x="38" y="12"/>
                    </a:lnTo>
                    <a:lnTo>
                      <a:pt x="35" y="16"/>
                    </a:lnTo>
                    <a:lnTo>
                      <a:pt x="31" y="20"/>
                    </a:lnTo>
                    <a:lnTo>
                      <a:pt x="27" y="25"/>
                    </a:lnTo>
                    <a:lnTo>
                      <a:pt x="20" y="35"/>
                    </a:lnTo>
                    <a:lnTo>
                      <a:pt x="13" y="47"/>
                    </a:lnTo>
                    <a:lnTo>
                      <a:pt x="7" y="58"/>
                    </a:lnTo>
                    <a:lnTo>
                      <a:pt x="3" y="70"/>
                    </a:lnTo>
                    <a:lnTo>
                      <a:pt x="2" y="75"/>
                    </a:lnTo>
                    <a:lnTo>
                      <a:pt x="1" y="80"/>
                    </a:lnTo>
                    <a:lnTo>
                      <a:pt x="0" y="85"/>
                    </a:lnTo>
                    <a:lnTo>
                      <a:pt x="1" y="89"/>
                    </a:lnTo>
                    <a:lnTo>
                      <a:pt x="2" y="94"/>
                    </a:lnTo>
                    <a:lnTo>
                      <a:pt x="4" y="99"/>
                    </a:lnTo>
                    <a:lnTo>
                      <a:pt x="5" y="103"/>
                    </a:lnTo>
                    <a:lnTo>
                      <a:pt x="6" y="106"/>
                    </a:lnTo>
                    <a:lnTo>
                      <a:pt x="7" y="109"/>
                    </a:lnTo>
                    <a:lnTo>
                      <a:pt x="8" y="111"/>
                    </a:lnTo>
                    <a:lnTo>
                      <a:pt x="11" y="115"/>
                    </a:lnTo>
                    <a:lnTo>
                      <a:pt x="14" y="117"/>
                    </a:lnTo>
                    <a:lnTo>
                      <a:pt x="18" y="120"/>
                    </a:lnTo>
                    <a:lnTo>
                      <a:pt x="21" y="124"/>
                    </a:lnTo>
                    <a:lnTo>
                      <a:pt x="24" y="127"/>
                    </a:lnTo>
                    <a:lnTo>
                      <a:pt x="26" y="130"/>
                    </a:lnTo>
                    <a:lnTo>
                      <a:pt x="35" y="142"/>
                    </a:lnTo>
                    <a:lnTo>
                      <a:pt x="44" y="154"/>
                    </a:lnTo>
                    <a:lnTo>
                      <a:pt x="63" y="176"/>
                    </a:lnTo>
                    <a:lnTo>
                      <a:pt x="85" y="198"/>
                    </a:lnTo>
                    <a:lnTo>
                      <a:pt x="107" y="218"/>
                    </a:lnTo>
                    <a:lnTo>
                      <a:pt x="111" y="224"/>
                    </a:lnTo>
                    <a:lnTo>
                      <a:pt x="116" y="230"/>
                    </a:lnTo>
                    <a:lnTo>
                      <a:pt x="120" y="235"/>
                    </a:lnTo>
                    <a:lnTo>
                      <a:pt x="126" y="240"/>
                    </a:lnTo>
                    <a:lnTo>
                      <a:pt x="143" y="252"/>
                    </a:lnTo>
                    <a:lnTo>
                      <a:pt x="161" y="263"/>
                    </a:lnTo>
                    <a:lnTo>
                      <a:pt x="178" y="273"/>
                    </a:lnTo>
                    <a:lnTo>
                      <a:pt x="196" y="284"/>
                    </a:lnTo>
                    <a:lnTo>
                      <a:pt x="208" y="290"/>
                    </a:lnTo>
                    <a:lnTo>
                      <a:pt x="220" y="297"/>
                    </a:lnTo>
                    <a:lnTo>
                      <a:pt x="233" y="303"/>
                    </a:lnTo>
                    <a:lnTo>
                      <a:pt x="239" y="305"/>
                    </a:lnTo>
                    <a:lnTo>
                      <a:pt x="245" y="307"/>
                    </a:lnTo>
                    <a:lnTo>
                      <a:pt x="249" y="308"/>
                    </a:lnTo>
                    <a:lnTo>
                      <a:pt x="255" y="307"/>
                    </a:lnTo>
                    <a:lnTo>
                      <a:pt x="266" y="306"/>
                    </a:lnTo>
                    <a:lnTo>
                      <a:pt x="271" y="305"/>
                    </a:lnTo>
                    <a:lnTo>
                      <a:pt x="275" y="304"/>
                    </a:lnTo>
                    <a:lnTo>
                      <a:pt x="278" y="304"/>
                    </a:lnTo>
                    <a:lnTo>
                      <a:pt x="279" y="303"/>
                    </a:lnTo>
                    <a:lnTo>
                      <a:pt x="282" y="302"/>
                    </a:lnTo>
                    <a:lnTo>
                      <a:pt x="285" y="300"/>
                    </a:lnTo>
                    <a:lnTo>
                      <a:pt x="292" y="296"/>
                    </a:lnTo>
                    <a:lnTo>
                      <a:pt x="296" y="294"/>
                    </a:lnTo>
                    <a:lnTo>
                      <a:pt x="299" y="292"/>
                    </a:lnTo>
                    <a:lnTo>
                      <a:pt x="302" y="289"/>
                    </a:lnTo>
                    <a:lnTo>
                      <a:pt x="304" y="286"/>
                    </a:lnTo>
                    <a:lnTo>
                      <a:pt x="307" y="280"/>
                    </a:lnTo>
                    <a:lnTo>
                      <a:pt x="310" y="275"/>
                    </a:lnTo>
                    <a:lnTo>
                      <a:pt x="311" y="271"/>
                    </a:lnTo>
                    <a:lnTo>
                      <a:pt x="313" y="268"/>
                    </a:lnTo>
                    <a:lnTo>
                      <a:pt x="314" y="266"/>
                    </a:lnTo>
                    <a:lnTo>
                      <a:pt x="315" y="264"/>
                    </a:lnTo>
                    <a:lnTo>
                      <a:pt x="315" y="263"/>
                    </a:lnTo>
                    <a:lnTo>
                      <a:pt x="314" y="262"/>
                    </a:lnTo>
                    <a:lnTo>
                      <a:pt x="313" y="262"/>
                    </a:lnTo>
                    <a:lnTo>
                      <a:pt x="310" y="264"/>
                    </a:lnTo>
                    <a:lnTo>
                      <a:pt x="307" y="266"/>
                    </a:lnTo>
                    <a:lnTo>
                      <a:pt x="303" y="269"/>
                    </a:lnTo>
                  </a:path>
                </a:pathLst>
              </a:custGeom>
              <a:solidFill>
                <a:srgbClr val="996633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01" name="Freeform 85"/>
              <p:cNvSpPr>
                <a:spLocks/>
              </p:cNvSpPr>
              <p:nvPr/>
            </p:nvSpPr>
            <p:spPr bwMode="auto">
              <a:xfrm>
                <a:off x="994" y="2547"/>
                <a:ext cx="58" cy="53"/>
              </a:xfrm>
              <a:custGeom>
                <a:avLst/>
                <a:gdLst>
                  <a:gd name="T0" fmla="*/ 46 w 57"/>
                  <a:gd name="T1" fmla="*/ 1 h 53"/>
                  <a:gd name="T2" fmla="*/ 39 w 57"/>
                  <a:gd name="T3" fmla="*/ 2 h 53"/>
                  <a:gd name="T4" fmla="*/ 34 w 57"/>
                  <a:gd name="T5" fmla="*/ 4 h 53"/>
                  <a:gd name="T6" fmla="*/ 30 w 57"/>
                  <a:gd name="T7" fmla="*/ 6 h 53"/>
                  <a:gd name="T8" fmla="*/ 26 w 57"/>
                  <a:gd name="T9" fmla="*/ 10 h 53"/>
                  <a:gd name="T10" fmla="*/ 22 w 57"/>
                  <a:gd name="T11" fmla="*/ 14 h 53"/>
                  <a:gd name="T12" fmla="*/ 15 w 57"/>
                  <a:gd name="T13" fmla="*/ 21 h 53"/>
                  <a:gd name="T14" fmla="*/ 11 w 57"/>
                  <a:gd name="T15" fmla="*/ 25 h 53"/>
                  <a:gd name="T16" fmla="*/ 8 w 57"/>
                  <a:gd name="T17" fmla="*/ 29 h 53"/>
                  <a:gd name="T18" fmla="*/ 6 w 57"/>
                  <a:gd name="T19" fmla="*/ 32 h 53"/>
                  <a:gd name="T20" fmla="*/ 4 w 57"/>
                  <a:gd name="T21" fmla="*/ 33 h 53"/>
                  <a:gd name="T22" fmla="*/ 4 w 57"/>
                  <a:gd name="T23" fmla="*/ 34 h 53"/>
                  <a:gd name="T24" fmla="*/ 4 w 57"/>
                  <a:gd name="T25" fmla="*/ 35 h 53"/>
                  <a:gd name="T26" fmla="*/ 3 w 57"/>
                  <a:gd name="T27" fmla="*/ 38 h 53"/>
                  <a:gd name="T28" fmla="*/ 1 w 57"/>
                  <a:gd name="T29" fmla="*/ 42 h 53"/>
                  <a:gd name="T30" fmla="*/ 0 w 57"/>
                  <a:gd name="T31" fmla="*/ 44 h 53"/>
                  <a:gd name="T32" fmla="*/ 0 w 57"/>
                  <a:gd name="T33" fmla="*/ 46 h 53"/>
                  <a:gd name="T34" fmla="*/ 0 w 57"/>
                  <a:gd name="T35" fmla="*/ 47 h 53"/>
                  <a:gd name="T36" fmla="*/ 1 w 57"/>
                  <a:gd name="T37" fmla="*/ 49 h 53"/>
                  <a:gd name="T38" fmla="*/ 4 w 57"/>
                  <a:gd name="T39" fmla="*/ 51 h 53"/>
                  <a:gd name="T40" fmla="*/ 6 w 57"/>
                  <a:gd name="T41" fmla="*/ 52 h 53"/>
                  <a:gd name="T42" fmla="*/ 9 w 57"/>
                  <a:gd name="T43" fmla="*/ 52 h 53"/>
                  <a:gd name="T44" fmla="*/ 12 w 57"/>
                  <a:gd name="T45" fmla="*/ 51 h 53"/>
                  <a:gd name="T46" fmla="*/ 14 w 57"/>
                  <a:gd name="T47" fmla="*/ 49 h 53"/>
                  <a:gd name="T48" fmla="*/ 17 w 57"/>
                  <a:gd name="T49" fmla="*/ 47 h 53"/>
                  <a:gd name="T50" fmla="*/ 20 w 57"/>
                  <a:gd name="T51" fmla="*/ 45 h 53"/>
                  <a:gd name="T52" fmla="*/ 25 w 57"/>
                  <a:gd name="T53" fmla="*/ 39 h 53"/>
                  <a:gd name="T54" fmla="*/ 29 w 57"/>
                  <a:gd name="T55" fmla="*/ 33 h 53"/>
                  <a:gd name="T56" fmla="*/ 32 w 57"/>
                  <a:gd name="T57" fmla="*/ 29 h 53"/>
                  <a:gd name="T58" fmla="*/ 33 w 57"/>
                  <a:gd name="T59" fmla="*/ 27 h 53"/>
                  <a:gd name="T60" fmla="*/ 34 w 57"/>
                  <a:gd name="T61" fmla="*/ 25 h 53"/>
                  <a:gd name="T62" fmla="*/ 35 w 57"/>
                  <a:gd name="T63" fmla="*/ 24 h 53"/>
                  <a:gd name="T64" fmla="*/ 35 w 57"/>
                  <a:gd name="T65" fmla="*/ 24 h 53"/>
                  <a:gd name="T66" fmla="*/ 36 w 57"/>
                  <a:gd name="T67" fmla="*/ 23 h 53"/>
                  <a:gd name="T68" fmla="*/ 37 w 57"/>
                  <a:gd name="T69" fmla="*/ 22 h 53"/>
                  <a:gd name="T70" fmla="*/ 40 w 57"/>
                  <a:gd name="T71" fmla="*/ 19 h 53"/>
                  <a:gd name="T72" fmla="*/ 44 w 57"/>
                  <a:gd name="T73" fmla="*/ 16 h 53"/>
                  <a:gd name="T74" fmla="*/ 48 w 57"/>
                  <a:gd name="T75" fmla="*/ 13 h 53"/>
                  <a:gd name="T76" fmla="*/ 51 w 57"/>
                  <a:gd name="T77" fmla="*/ 10 h 53"/>
                  <a:gd name="T78" fmla="*/ 54 w 57"/>
                  <a:gd name="T79" fmla="*/ 7 h 53"/>
                  <a:gd name="T80" fmla="*/ 56 w 57"/>
                  <a:gd name="T81" fmla="*/ 6 h 53"/>
                  <a:gd name="T82" fmla="*/ 56 w 57"/>
                  <a:gd name="T83" fmla="*/ 5 h 53"/>
                  <a:gd name="T84" fmla="*/ 56 w 57"/>
                  <a:gd name="T85" fmla="*/ 5 h 53"/>
                  <a:gd name="T86" fmla="*/ 56 w 57"/>
                  <a:gd name="T87" fmla="*/ 4 h 53"/>
                  <a:gd name="T88" fmla="*/ 54 w 57"/>
                  <a:gd name="T89" fmla="*/ 3 h 53"/>
                  <a:gd name="T90" fmla="*/ 52 w 57"/>
                  <a:gd name="T91" fmla="*/ 2 h 53"/>
                  <a:gd name="T92" fmla="*/ 49 w 57"/>
                  <a:gd name="T93" fmla="*/ 1 h 53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57"/>
                  <a:gd name="T142" fmla="*/ 0 h 53"/>
                  <a:gd name="T143" fmla="*/ 57 w 57"/>
                  <a:gd name="T144" fmla="*/ 53 h 53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57" h="53">
                    <a:moveTo>
                      <a:pt x="48" y="0"/>
                    </a:moveTo>
                    <a:lnTo>
                      <a:pt x="46" y="1"/>
                    </a:lnTo>
                    <a:lnTo>
                      <a:pt x="43" y="1"/>
                    </a:lnTo>
                    <a:lnTo>
                      <a:pt x="39" y="2"/>
                    </a:lnTo>
                    <a:lnTo>
                      <a:pt x="36" y="3"/>
                    </a:lnTo>
                    <a:lnTo>
                      <a:pt x="34" y="4"/>
                    </a:lnTo>
                    <a:lnTo>
                      <a:pt x="32" y="5"/>
                    </a:lnTo>
                    <a:lnTo>
                      <a:pt x="30" y="6"/>
                    </a:lnTo>
                    <a:lnTo>
                      <a:pt x="28" y="8"/>
                    </a:lnTo>
                    <a:lnTo>
                      <a:pt x="26" y="10"/>
                    </a:lnTo>
                    <a:lnTo>
                      <a:pt x="24" y="12"/>
                    </a:lnTo>
                    <a:lnTo>
                      <a:pt x="22" y="14"/>
                    </a:lnTo>
                    <a:lnTo>
                      <a:pt x="17" y="18"/>
                    </a:lnTo>
                    <a:lnTo>
                      <a:pt x="15" y="21"/>
                    </a:lnTo>
                    <a:lnTo>
                      <a:pt x="13" y="23"/>
                    </a:lnTo>
                    <a:lnTo>
                      <a:pt x="11" y="25"/>
                    </a:lnTo>
                    <a:lnTo>
                      <a:pt x="10" y="27"/>
                    </a:lnTo>
                    <a:lnTo>
                      <a:pt x="8" y="29"/>
                    </a:lnTo>
                    <a:lnTo>
                      <a:pt x="7" y="31"/>
                    </a:lnTo>
                    <a:lnTo>
                      <a:pt x="6" y="32"/>
                    </a:lnTo>
                    <a:lnTo>
                      <a:pt x="5" y="33"/>
                    </a:lnTo>
                    <a:lnTo>
                      <a:pt x="4" y="33"/>
                    </a:lnTo>
                    <a:lnTo>
                      <a:pt x="4" y="34"/>
                    </a:lnTo>
                    <a:lnTo>
                      <a:pt x="4" y="35"/>
                    </a:lnTo>
                    <a:lnTo>
                      <a:pt x="3" y="36"/>
                    </a:lnTo>
                    <a:lnTo>
                      <a:pt x="3" y="38"/>
                    </a:lnTo>
                    <a:lnTo>
                      <a:pt x="2" y="40"/>
                    </a:lnTo>
                    <a:lnTo>
                      <a:pt x="1" y="42"/>
                    </a:lnTo>
                    <a:lnTo>
                      <a:pt x="0" y="43"/>
                    </a:lnTo>
                    <a:lnTo>
                      <a:pt x="0" y="44"/>
                    </a:lnTo>
                    <a:lnTo>
                      <a:pt x="0" y="45"/>
                    </a:lnTo>
                    <a:lnTo>
                      <a:pt x="0" y="46"/>
                    </a:lnTo>
                    <a:lnTo>
                      <a:pt x="0" y="47"/>
                    </a:lnTo>
                    <a:lnTo>
                      <a:pt x="0" y="48"/>
                    </a:lnTo>
                    <a:lnTo>
                      <a:pt x="1" y="49"/>
                    </a:lnTo>
                    <a:lnTo>
                      <a:pt x="2" y="50"/>
                    </a:lnTo>
                    <a:lnTo>
                      <a:pt x="4" y="51"/>
                    </a:lnTo>
                    <a:lnTo>
                      <a:pt x="5" y="51"/>
                    </a:lnTo>
                    <a:lnTo>
                      <a:pt x="6" y="52"/>
                    </a:lnTo>
                    <a:lnTo>
                      <a:pt x="8" y="52"/>
                    </a:lnTo>
                    <a:lnTo>
                      <a:pt x="9" y="52"/>
                    </a:lnTo>
                    <a:lnTo>
                      <a:pt x="10" y="51"/>
                    </a:lnTo>
                    <a:lnTo>
                      <a:pt x="12" y="51"/>
                    </a:lnTo>
                    <a:lnTo>
                      <a:pt x="13" y="50"/>
                    </a:lnTo>
                    <a:lnTo>
                      <a:pt x="14" y="49"/>
                    </a:lnTo>
                    <a:lnTo>
                      <a:pt x="16" y="48"/>
                    </a:lnTo>
                    <a:lnTo>
                      <a:pt x="17" y="47"/>
                    </a:lnTo>
                    <a:lnTo>
                      <a:pt x="19" y="46"/>
                    </a:lnTo>
                    <a:lnTo>
                      <a:pt x="20" y="45"/>
                    </a:lnTo>
                    <a:lnTo>
                      <a:pt x="23" y="42"/>
                    </a:lnTo>
                    <a:lnTo>
                      <a:pt x="25" y="39"/>
                    </a:lnTo>
                    <a:lnTo>
                      <a:pt x="27" y="36"/>
                    </a:lnTo>
                    <a:lnTo>
                      <a:pt x="29" y="33"/>
                    </a:lnTo>
                    <a:lnTo>
                      <a:pt x="31" y="30"/>
                    </a:lnTo>
                    <a:lnTo>
                      <a:pt x="32" y="29"/>
                    </a:lnTo>
                    <a:lnTo>
                      <a:pt x="33" y="28"/>
                    </a:lnTo>
                    <a:lnTo>
                      <a:pt x="33" y="27"/>
                    </a:lnTo>
                    <a:lnTo>
                      <a:pt x="34" y="26"/>
                    </a:lnTo>
                    <a:lnTo>
                      <a:pt x="34" y="25"/>
                    </a:lnTo>
                    <a:lnTo>
                      <a:pt x="35" y="25"/>
                    </a:lnTo>
                    <a:lnTo>
                      <a:pt x="35" y="24"/>
                    </a:lnTo>
                    <a:lnTo>
                      <a:pt x="36" y="23"/>
                    </a:lnTo>
                    <a:lnTo>
                      <a:pt x="37" y="22"/>
                    </a:lnTo>
                    <a:lnTo>
                      <a:pt x="39" y="21"/>
                    </a:lnTo>
                    <a:lnTo>
                      <a:pt x="40" y="19"/>
                    </a:lnTo>
                    <a:lnTo>
                      <a:pt x="42" y="18"/>
                    </a:lnTo>
                    <a:lnTo>
                      <a:pt x="44" y="16"/>
                    </a:lnTo>
                    <a:lnTo>
                      <a:pt x="46" y="15"/>
                    </a:lnTo>
                    <a:lnTo>
                      <a:pt x="48" y="13"/>
                    </a:lnTo>
                    <a:lnTo>
                      <a:pt x="50" y="11"/>
                    </a:lnTo>
                    <a:lnTo>
                      <a:pt x="51" y="10"/>
                    </a:lnTo>
                    <a:lnTo>
                      <a:pt x="53" y="8"/>
                    </a:lnTo>
                    <a:lnTo>
                      <a:pt x="54" y="7"/>
                    </a:lnTo>
                    <a:lnTo>
                      <a:pt x="55" y="6"/>
                    </a:lnTo>
                    <a:lnTo>
                      <a:pt x="56" y="6"/>
                    </a:lnTo>
                    <a:lnTo>
                      <a:pt x="56" y="5"/>
                    </a:lnTo>
                    <a:lnTo>
                      <a:pt x="56" y="4"/>
                    </a:lnTo>
                    <a:lnTo>
                      <a:pt x="55" y="3"/>
                    </a:lnTo>
                    <a:lnTo>
                      <a:pt x="54" y="3"/>
                    </a:lnTo>
                    <a:lnTo>
                      <a:pt x="53" y="2"/>
                    </a:lnTo>
                    <a:lnTo>
                      <a:pt x="52" y="2"/>
                    </a:lnTo>
                    <a:lnTo>
                      <a:pt x="51" y="1"/>
                    </a:lnTo>
                    <a:lnTo>
                      <a:pt x="49" y="1"/>
                    </a:lnTo>
                    <a:lnTo>
                      <a:pt x="48" y="0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02" name="Freeform 86"/>
              <p:cNvSpPr>
                <a:spLocks/>
              </p:cNvSpPr>
              <p:nvPr/>
            </p:nvSpPr>
            <p:spPr bwMode="auto">
              <a:xfrm>
                <a:off x="913" y="2660"/>
                <a:ext cx="58" cy="52"/>
              </a:xfrm>
              <a:custGeom>
                <a:avLst/>
                <a:gdLst>
                  <a:gd name="T0" fmla="*/ 47 w 58"/>
                  <a:gd name="T1" fmla="*/ 1 h 52"/>
                  <a:gd name="T2" fmla="*/ 39 w 58"/>
                  <a:gd name="T3" fmla="*/ 2 h 52"/>
                  <a:gd name="T4" fmla="*/ 34 w 58"/>
                  <a:gd name="T5" fmla="*/ 4 h 52"/>
                  <a:gd name="T6" fmla="*/ 30 w 58"/>
                  <a:gd name="T7" fmla="*/ 6 h 52"/>
                  <a:gd name="T8" fmla="*/ 26 w 58"/>
                  <a:gd name="T9" fmla="*/ 9 h 52"/>
                  <a:gd name="T10" fmla="*/ 22 w 58"/>
                  <a:gd name="T11" fmla="*/ 13 h 52"/>
                  <a:gd name="T12" fmla="*/ 17 w 58"/>
                  <a:gd name="T13" fmla="*/ 18 h 52"/>
                  <a:gd name="T14" fmla="*/ 13 w 58"/>
                  <a:gd name="T15" fmla="*/ 23 h 52"/>
                  <a:gd name="T16" fmla="*/ 10 w 58"/>
                  <a:gd name="T17" fmla="*/ 27 h 52"/>
                  <a:gd name="T18" fmla="*/ 7 w 58"/>
                  <a:gd name="T19" fmla="*/ 31 h 52"/>
                  <a:gd name="T20" fmla="*/ 5 w 58"/>
                  <a:gd name="T21" fmla="*/ 33 h 52"/>
                  <a:gd name="T22" fmla="*/ 4 w 58"/>
                  <a:gd name="T23" fmla="*/ 34 h 52"/>
                  <a:gd name="T24" fmla="*/ 4 w 58"/>
                  <a:gd name="T25" fmla="*/ 34 h 52"/>
                  <a:gd name="T26" fmla="*/ 3 w 58"/>
                  <a:gd name="T27" fmla="*/ 36 h 52"/>
                  <a:gd name="T28" fmla="*/ 2 w 58"/>
                  <a:gd name="T29" fmla="*/ 40 h 52"/>
                  <a:gd name="T30" fmla="*/ 0 w 58"/>
                  <a:gd name="T31" fmla="*/ 43 h 52"/>
                  <a:gd name="T32" fmla="*/ 0 w 58"/>
                  <a:gd name="T33" fmla="*/ 44 h 52"/>
                  <a:gd name="T34" fmla="*/ 0 w 58"/>
                  <a:gd name="T35" fmla="*/ 46 h 52"/>
                  <a:gd name="T36" fmla="*/ 0 w 58"/>
                  <a:gd name="T37" fmla="*/ 47 h 52"/>
                  <a:gd name="T38" fmla="*/ 2 w 58"/>
                  <a:gd name="T39" fmla="*/ 49 h 52"/>
                  <a:gd name="T40" fmla="*/ 5 w 58"/>
                  <a:gd name="T41" fmla="*/ 51 h 52"/>
                  <a:gd name="T42" fmla="*/ 8 w 58"/>
                  <a:gd name="T43" fmla="*/ 51 h 52"/>
                  <a:gd name="T44" fmla="*/ 11 w 58"/>
                  <a:gd name="T45" fmla="*/ 51 h 52"/>
                  <a:gd name="T46" fmla="*/ 14 w 58"/>
                  <a:gd name="T47" fmla="*/ 50 h 52"/>
                  <a:gd name="T48" fmla="*/ 17 w 58"/>
                  <a:gd name="T49" fmla="*/ 48 h 52"/>
                  <a:gd name="T50" fmla="*/ 19 w 58"/>
                  <a:gd name="T51" fmla="*/ 46 h 52"/>
                  <a:gd name="T52" fmla="*/ 23 w 58"/>
                  <a:gd name="T53" fmla="*/ 42 h 52"/>
                  <a:gd name="T54" fmla="*/ 28 w 58"/>
                  <a:gd name="T55" fmla="*/ 36 h 52"/>
                  <a:gd name="T56" fmla="*/ 32 w 58"/>
                  <a:gd name="T57" fmla="*/ 31 h 52"/>
                  <a:gd name="T58" fmla="*/ 33 w 58"/>
                  <a:gd name="T59" fmla="*/ 29 h 52"/>
                  <a:gd name="T60" fmla="*/ 34 w 58"/>
                  <a:gd name="T61" fmla="*/ 27 h 52"/>
                  <a:gd name="T62" fmla="*/ 35 w 58"/>
                  <a:gd name="T63" fmla="*/ 26 h 52"/>
                  <a:gd name="T64" fmla="*/ 35 w 58"/>
                  <a:gd name="T65" fmla="*/ 25 h 52"/>
                  <a:gd name="T66" fmla="*/ 36 w 58"/>
                  <a:gd name="T67" fmla="*/ 24 h 52"/>
                  <a:gd name="T68" fmla="*/ 38 w 58"/>
                  <a:gd name="T69" fmla="*/ 23 h 52"/>
                  <a:gd name="T70" fmla="*/ 41 w 58"/>
                  <a:gd name="T71" fmla="*/ 20 h 52"/>
                  <a:gd name="T72" fmla="*/ 47 w 58"/>
                  <a:gd name="T73" fmla="*/ 15 h 52"/>
                  <a:gd name="T74" fmla="*/ 51 w 58"/>
                  <a:gd name="T75" fmla="*/ 12 h 52"/>
                  <a:gd name="T76" fmla="*/ 54 w 58"/>
                  <a:gd name="T77" fmla="*/ 9 h 52"/>
                  <a:gd name="T78" fmla="*/ 56 w 58"/>
                  <a:gd name="T79" fmla="*/ 6 h 52"/>
                  <a:gd name="T80" fmla="*/ 57 w 58"/>
                  <a:gd name="T81" fmla="*/ 6 h 52"/>
                  <a:gd name="T82" fmla="*/ 57 w 58"/>
                  <a:gd name="T83" fmla="*/ 5 h 52"/>
                  <a:gd name="T84" fmla="*/ 57 w 58"/>
                  <a:gd name="T85" fmla="*/ 4 h 52"/>
                  <a:gd name="T86" fmla="*/ 55 w 58"/>
                  <a:gd name="T87" fmla="*/ 3 h 52"/>
                  <a:gd name="T88" fmla="*/ 53 w 58"/>
                  <a:gd name="T89" fmla="*/ 2 h 52"/>
                  <a:gd name="T90" fmla="*/ 50 w 58"/>
                  <a:gd name="T91" fmla="*/ 1 h 52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58"/>
                  <a:gd name="T139" fmla="*/ 0 h 52"/>
                  <a:gd name="T140" fmla="*/ 58 w 58"/>
                  <a:gd name="T141" fmla="*/ 52 h 52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58" h="52">
                    <a:moveTo>
                      <a:pt x="49" y="0"/>
                    </a:moveTo>
                    <a:lnTo>
                      <a:pt x="47" y="1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7" y="3"/>
                    </a:lnTo>
                    <a:lnTo>
                      <a:pt x="34" y="4"/>
                    </a:lnTo>
                    <a:lnTo>
                      <a:pt x="32" y="5"/>
                    </a:lnTo>
                    <a:lnTo>
                      <a:pt x="30" y="6"/>
                    </a:lnTo>
                    <a:lnTo>
                      <a:pt x="28" y="8"/>
                    </a:lnTo>
                    <a:lnTo>
                      <a:pt x="26" y="9"/>
                    </a:lnTo>
                    <a:lnTo>
                      <a:pt x="24" y="11"/>
                    </a:lnTo>
                    <a:lnTo>
                      <a:pt x="22" y="13"/>
                    </a:lnTo>
                    <a:lnTo>
                      <a:pt x="20" y="16"/>
                    </a:lnTo>
                    <a:lnTo>
                      <a:pt x="17" y="18"/>
                    </a:lnTo>
                    <a:lnTo>
                      <a:pt x="15" y="20"/>
                    </a:lnTo>
                    <a:lnTo>
                      <a:pt x="13" y="23"/>
                    </a:lnTo>
                    <a:lnTo>
                      <a:pt x="11" y="25"/>
                    </a:lnTo>
                    <a:lnTo>
                      <a:pt x="10" y="27"/>
                    </a:lnTo>
                    <a:lnTo>
                      <a:pt x="8" y="29"/>
                    </a:lnTo>
                    <a:lnTo>
                      <a:pt x="7" y="31"/>
                    </a:lnTo>
                    <a:lnTo>
                      <a:pt x="6" y="32"/>
                    </a:lnTo>
                    <a:lnTo>
                      <a:pt x="5" y="33"/>
                    </a:lnTo>
                    <a:lnTo>
                      <a:pt x="4" y="33"/>
                    </a:lnTo>
                    <a:lnTo>
                      <a:pt x="4" y="34"/>
                    </a:lnTo>
                    <a:lnTo>
                      <a:pt x="4" y="35"/>
                    </a:lnTo>
                    <a:lnTo>
                      <a:pt x="3" y="36"/>
                    </a:lnTo>
                    <a:lnTo>
                      <a:pt x="3" y="38"/>
                    </a:lnTo>
                    <a:lnTo>
                      <a:pt x="2" y="40"/>
                    </a:lnTo>
                    <a:lnTo>
                      <a:pt x="1" y="42"/>
                    </a:lnTo>
                    <a:lnTo>
                      <a:pt x="0" y="43"/>
                    </a:lnTo>
                    <a:lnTo>
                      <a:pt x="0" y="44"/>
                    </a:lnTo>
                    <a:lnTo>
                      <a:pt x="0" y="45"/>
                    </a:lnTo>
                    <a:lnTo>
                      <a:pt x="0" y="46"/>
                    </a:lnTo>
                    <a:lnTo>
                      <a:pt x="0" y="47"/>
                    </a:lnTo>
                    <a:lnTo>
                      <a:pt x="1" y="48"/>
                    </a:lnTo>
                    <a:lnTo>
                      <a:pt x="2" y="49"/>
                    </a:lnTo>
                    <a:lnTo>
                      <a:pt x="4" y="50"/>
                    </a:lnTo>
                    <a:lnTo>
                      <a:pt x="5" y="51"/>
                    </a:lnTo>
                    <a:lnTo>
                      <a:pt x="6" y="51"/>
                    </a:lnTo>
                    <a:lnTo>
                      <a:pt x="8" y="51"/>
                    </a:lnTo>
                    <a:lnTo>
                      <a:pt x="9" y="51"/>
                    </a:lnTo>
                    <a:lnTo>
                      <a:pt x="11" y="51"/>
                    </a:lnTo>
                    <a:lnTo>
                      <a:pt x="12" y="50"/>
                    </a:lnTo>
                    <a:lnTo>
                      <a:pt x="14" y="50"/>
                    </a:lnTo>
                    <a:lnTo>
                      <a:pt x="15" y="49"/>
                    </a:lnTo>
                    <a:lnTo>
                      <a:pt x="17" y="48"/>
                    </a:lnTo>
                    <a:lnTo>
                      <a:pt x="18" y="47"/>
                    </a:lnTo>
                    <a:lnTo>
                      <a:pt x="19" y="46"/>
                    </a:lnTo>
                    <a:lnTo>
                      <a:pt x="21" y="45"/>
                    </a:lnTo>
                    <a:lnTo>
                      <a:pt x="23" y="42"/>
                    </a:lnTo>
                    <a:lnTo>
                      <a:pt x="26" y="39"/>
                    </a:lnTo>
                    <a:lnTo>
                      <a:pt x="28" y="36"/>
                    </a:lnTo>
                    <a:lnTo>
                      <a:pt x="30" y="34"/>
                    </a:lnTo>
                    <a:lnTo>
                      <a:pt x="32" y="31"/>
                    </a:lnTo>
                    <a:lnTo>
                      <a:pt x="32" y="30"/>
                    </a:lnTo>
                    <a:lnTo>
                      <a:pt x="33" y="29"/>
                    </a:lnTo>
                    <a:lnTo>
                      <a:pt x="34" y="28"/>
                    </a:lnTo>
                    <a:lnTo>
                      <a:pt x="34" y="27"/>
                    </a:lnTo>
                    <a:lnTo>
                      <a:pt x="34" y="26"/>
                    </a:lnTo>
                    <a:lnTo>
                      <a:pt x="35" y="26"/>
                    </a:lnTo>
                    <a:lnTo>
                      <a:pt x="35" y="25"/>
                    </a:lnTo>
                    <a:lnTo>
                      <a:pt x="36" y="24"/>
                    </a:lnTo>
                    <a:lnTo>
                      <a:pt x="37" y="24"/>
                    </a:lnTo>
                    <a:lnTo>
                      <a:pt x="38" y="23"/>
                    </a:lnTo>
                    <a:lnTo>
                      <a:pt x="39" y="21"/>
                    </a:lnTo>
                    <a:lnTo>
                      <a:pt x="41" y="20"/>
                    </a:lnTo>
                    <a:lnTo>
                      <a:pt x="43" y="18"/>
                    </a:lnTo>
                    <a:lnTo>
                      <a:pt x="47" y="15"/>
                    </a:lnTo>
                    <a:lnTo>
                      <a:pt x="49" y="13"/>
                    </a:lnTo>
                    <a:lnTo>
                      <a:pt x="51" y="12"/>
                    </a:lnTo>
                    <a:lnTo>
                      <a:pt x="52" y="10"/>
                    </a:lnTo>
                    <a:lnTo>
                      <a:pt x="54" y="9"/>
                    </a:lnTo>
                    <a:lnTo>
                      <a:pt x="55" y="7"/>
                    </a:lnTo>
                    <a:lnTo>
                      <a:pt x="56" y="6"/>
                    </a:lnTo>
                    <a:lnTo>
                      <a:pt x="57" y="6"/>
                    </a:lnTo>
                    <a:lnTo>
                      <a:pt x="57" y="5"/>
                    </a:lnTo>
                    <a:lnTo>
                      <a:pt x="57" y="4"/>
                    </a:lnTo>
                    <a:lnTo>
                      <a:pt x="56" y="3"/>
                    </a:lnTo>
                    <a:lnTo>
                      <a:pt x="55" y="3"/>
                    </a:lnTo>
                    <a:lnTo>
                      <a:pt x="54" y="2"/>
                    </a:lnTo>
                    <a:lnTo>
                      <a:pt x="53" y="2"/>
                    </a:lnTo>
                    <a:lnTo>
                      <a:pt x="52" y="1"/>
                    </a:lnTo>
                    <a:lnTo>
                      <a:pt x="50" y="1"/>
                    </a:lnTo>
                    <a:lnTo>
                      <a:pt x="49" y="0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03" name="Freeform 87"/>
              <p:cNvSpPr>
                <a:spLocks/>
              </p:cNvSpPr>
              <p:nvPr/>
            </p:nvSpPr>
            <p:spPr bwMode="auto">
              <a:xfrm>
                <a:off x="908" y="2773"/>
                <a:ext cx="58" cy="55"/>
              </a:xfrm>
              <a:custGeom>
                <a:avLst/>
                <a:gdLst>
                  <a:gd name="T0" fmla="*/ 47 w 58"/>
                  <a:gd name="T1" fmla="*/ 1 h 53"/>
                  <a:gd name="T2" fmla="*/ 42 w 58"/>
                  <a:gd name="T3" fmla="*/ 2 h 53"/>
                  <a:gd name="T4" fmla="*/ 37 w 58"/>
                  <a:gd name="T5" fmla="*/ 3 h 53"/>
                  <a:gd name="T6" fmla="*/ 33 w 58"/>
                  <a:gd name="T7" fmla="*/ 5 h 53"/>
                  <a:gd name="T8" fmla="*/ 31 w 58"/>
                  <a:gd name="T9" fmla="*/ 6 h 53"/>
                  <a:gd name="T10" fmla="*/ 27 w 58"/>
                  <a:gd name="T11" fmla="*/ 10 h 53"/>
                  <a:gd name="T12" fmla="*/ 23 w 58"/>
                  <a:gd name="T13" fmla="*/ 14 h 53"/>
                  <a:gd name="T14" fmla="*/ 18 w 58"/>
                  <a:gd name="T15" fmla="*/ 19 h 53"/>
                  <a:gd name="T16" fmla="*/ 14 w 58"/>
                  <a:gd name="T17" fmla="*/ 24 h 53"/>
                  <a:gd name="T18" fmla="*/ 10 w 58"/>
                  <a:gd name="T19" fmla="*/ 28 h 53"/>
                  <a:gd name="T20" fmla="*/ 7 w 58"/>
                  <a:gd name="T21" fmla="*/ 32 h 53"/>
                  <a:gd name="T22" fmla="*/ 5 w 58"/>
                  <a:gd name="T23" fmla="*/ 34 h 53"/>
                  <a:gd name="T24" fmla="*/ 4 w 58"/>
                  <a:gd name="T25" fmla="*/ 35 h 53"/>
                  <a:gd name="T26" fmla="*/ 4 w 58"/>
                  <a:gd name="T27" fmla="*/ 35 h 53"/>
                  <a:gd name="T28" fmla="*/ 3 w 58"/>
                  <a:gd name="T29" fmla="*/ 39 h 53"/>
                  <a:gd name="T30" fmla="*/ 1 w 58"/>
                  <a:gd name="T31" fmla="*/ 43 h 53"/>
                  <a:gd name="T32" fmla="*/ 0 w 58"/>
                  <a:gd name="T33" fmla="*/ 45 h 53"/>
                  <a:gd name="T34" fmla="*/ 1 w 58"/>
                  <a:gd name="T35" fmla="*/ 47 h 53"/>
                  <a:gd name="T36" fmla="*/ 1 w 58"/>
                  <a:gd name="T37" fmla="*/ 48 h 53"/>
                  <a:gd name="T38" fmla="*/ 3 w 58"/>
                  <a:gd name="T39" fmla="*/ 50 h 53"/>
                  <a:gd name="T40" fmla="*/ 6 w 58"/>
                  <a:gd name="T41" fmla="*/ 52 h 53"/>
                  <a:gd name="T42" fmla="*/ 9 w 58"/>
                  <a:gd name="T43" fmla="*/ 52 h 53"/>
                  <a:gd name="T44" fmla="*/ 11 w 58"/>
                  <a:gd name="T45" fmla="*/ 52 h 53"/>
                  <a:gd name="T46" fmla="*/ 14 w 58"/>
                  <a:gd name="T47" fmla="*/ 51 h 53"/>
                  <a:gd name="T48" fmla="*/ 17 w 58"/>
                  <a:gd name="T49" fmla="*/ 49 h 53"/>
                  <a:gd name="T50" fmla="*/ 20 w 58"/>
                  <a:gd name="T51" fmla="*/ 47 h 53"/>
                  <a:gd name="T52" fmla="*/ 23 w 58"/>
                  <a:gd name="T53" fmla="*/ 43 h 53"/>
                  <a:gd name="T54" fmla="*/ 28 w 58"/>
                  <a:gd name="T55" fmla="*/ 37 h 53"/>
                  <a:gd name="T56" fmla="*/ 32 w 58"/>
                  <a:gd name="T57" fmla="*/ 31 h 53"/>
                  <a:gd name="T58" fmla="*/ 34 w 58"/>
                  <a:gd name="T59" fmla="*/ 29 h 53"/>
                  <a:gd name="T60" fmla="*/ 35 w 58"/>
                  <a:gd name="T61" fmla="*/ 27 h 53"/>
                  <a:gd name="T62" fmla="*/ 36 w 58"/>
                  <a:gd name="T63" fmla="*/ 26 h 53"/>
                  <a:gd name="T64" fmla="*/ 36 w 58"/>
                  <a:gd name="T65" fmla="*/ 25 h 53"/>
                  <a:gd name="T66" fmla="*/ 36 w 58"/>
                  <a:gd name="T67" fmla="*/ 25 h 53"/>
                  <a:gd name="T68" fmla="*/ 38 w 58"/>
                  <a:gd name="T69" fmla="*/ 23 h 53"/>
                  <a:gd name="T70" fmla="*/ 41 w 58"/>
                  <a:gd name="T71" fmla="*/ 20 h 53"/>
                  <a:gd name="T72" fmla="*/ 45 w 58"/>
                  <a:gd name="T73" fmla="*/ 17 h 53"/>
                  <a:gd name="T74" fmla="*/ 49 w 58"/>
                  <a:gd name="T75" fmla="*/ 13 h 53"/>
                  <a:gd name="T76" fmla="*/ 52 w 58"/>
                  <a:gd name="T77" fmla="*/ 10 h 53"/>
                  <a:gd name="T78" fmla="*/ 55 w 58"/>
                  <a:gd name="T79" fmla="*/ 7 h 53"/>
                  <a:gd name="T80" fmla="*/ 57 w 58"/>
                  <a:gd name="T81" fmla="*/ 6 h 53"/>
                  <a:gd name="T82" fmla="*/ 57 w 58"/>
                  <a:gd name="T83" fmla="*/ 5 h 53"/>
                  <a:gd name="T84" fmla="*/ 57 w 58"/>
                  <a:gd name="T85" fmla="*/ 5 h 53"/>
                  <a:gd name="T86" fmla="*/ 57 w 58"/>
                  <a:gd name="T87" fmla="*/ 4 h 53"/>
                  <a:gd name="T88" fmla="*/ 56 w 58"/>
                  <a:gd name="T89" fmla="*/ 3 h 53"/>
                  <a:gd name="T90" fmla="*/ 55 w 58"/>
                  <a:gd name="T91" fmla="*/ 2 h 53"/>
                  <a:gd name="T92" fmla="*/ 52 w 58"/>
                  <a:gd name="T93" fmla="*/ 1 h 53"/>
                  <a:gd name="T94" fmla="*/ 49 w 58"/>
                  <a:gd name="T95" fmla="*/ 0 h 53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58"/>
                  <a:gd name="T145" fmla="*/ 0 h 53"/>
                  <a:gd name="T146" fmla="*/ 58 w 58"/>
                  <a:gd name="T147" fmla="*/ 53 h 53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58" h="53">
                    <a:moveTo>
                      <a:pt x="49" y="0"/>
                    </a:moveTo>
                    <a:lnTo>
                      <a:pt x="47" y="1"/>
                    </a:lnTo>
                    <a:lnTo>
                      <a:pt x="44" y="2"/>
                    </a:lnTo>
                    <a:lnTo>
                      <a:pt x="42" y="2"/>
                    </a:lnTo>
                    <a:lnTo>
                      <a:pt x="40" y="3"/>
                    </a:lnTo>
                    <a:lnTo>
                      <a:pt x="37" y="3"/>
                    </a:lnTo>
                    <a:lnTo>
                      <a:pt x="35" y="4"/>
                    </a:lnTo>
                    <a:lnTo>
                      <a:pt x="33" y="5"/>
                    </a:lnTo>
                    <a:lnTo>
                      <a:pt x="32" y="5"/>
                    </a:lnTo>
                    <a:lnTo>
                      <a:pt x="31" y="6"/>
                    </a:lnTo>
                    <a:lnTo>
                      <a:pt x="29" y="8"/>
                    </a:lnTo>
                    <a:lnTo>
                      <a:pt x="27" y="10"/>
                    </a:lnTo>
                    <a:lnTo>
                      <a:pt x="25" y="12"/>
                    </a:lnTo>
                    <a:lnTo>
                      <a:pt x="23" y="14"/>
                    </a:lnTo>
                    <a:lnTo>
                      <a:pt x="20" y="16"/>
                    </a:lnTo>
                    <a:lnTo>
                      <a:pt x="18" y="19"/>
                    </a:lnTo>
                    <a:lnTo>
                      <a:pt x="16" y="21"/>
                    </a:lnTo>
                    <a:lnTo>
                      <a:pt x="14" y="24"/>
                    </a:lnTo>
                    <a:lnTo>
                      <a:pt x="12" y="26"/>
                    </a:lnTo>
                    <a:lnTo>
                      <a:pt x="10" y="28"/>
                    </a:lnTo>
                    <a:lnTo>
                      <a:pt x="8" y="30"/>
                    </a:lnTo>
                    <a:lnTo>
                      <a:pt x="7" y="32"/>
                    </a:lnTo>
                    <a:lnTo>
                      <a:pt x="6" y="33"/>
                    </a:lnTo>
                    <a:lnTo>
                      <a:pt x="5" y="34"/>
                    </a:lnTo>
                    <a:lnTo>
                      <a:pt x="4" y="35"/>
                    </a:lnTo>
                    <a:lnTo>
                      <a:pt x="3" y="37"/>
                    </a:lnTo>
                    <a:lnTo>
                      <a:pt x="3" y="39"/>
                    </a:lnTo>
                    <a:lnTo>
                      <a:pt x="2" y="41"/>
                    </a:lnTo>
                    <a:lnTo>
                      <a:pt x="1" y="43"/>
                    </a:lnTo>
                    <a:lnTo>
                      <a:pt x="1" y="45"/>
                    </a:lnTo>
                    <a:lnTo>
                      <a:pt x="0" y="45"/>
                    </a:lnTo>
                    <a:lnTo>
                      <a:pt x="0" y="46"/>
                    </a:lnTo>
                    <a:lnTo>
                      <a:pt x="1" y="47"/>
                    </a:lnTo>
                    <a:lnTo>
                      <a:pt x="1" y="48"/>
                    </a:lnTo>
                    <a:lnTo>
                      <a:pt x="2" y="49"/>
                    </a:lnTo>
                    <a:lnTo>
                      <a:pt x="3" y="50"/>
                    </a:lnTo>
                    <a:lnTo>
                      <a:pt x="5" y="51"/>
                    </a:lnTo>
                    <a:lnTo>
                      <a:pt x="6" y="52"/>
                    </a:lnTo>
                    <a:lnTo>
                      <a:pt x="7" y="52"/>
                    </a:lnTo>
                    <a:lnTo>
                      <a:pt x="9" y="52"/>
                    </a:lnTo>
                    <a:lnTo>
                      <a:pt x="10" y="52"/>
                    </a:lnTo>
                    <a:lnTo>
                      <a:pt x="11" y="52"/>
                    </a:lnTo>
                    <a:lnTo>
                      <a:pt x="13" y="51"/>
                    </a:lnTo>
                    <a:lnTo>
                      <a:pt x="14" y="51"/>
                    </a:lnTo>
                    <a:lnTo>
                      <a:pt x="15" y="50"/>
                    </a:lnTo>
                    <a:lnTo>
                      <a:pt x="17" y="49"/>
                    </a:lnTo>
                    <a:lnTo>
                      <a:pt x="18" y="48"/>
                    </a:lnTo>
                    <a:lnTo>
                      <a:pt x="20" y="47"/>
                    </a:lnTo>
                    <a:lnTo>
                      <a:pt x="21" y="45"/>
                    </a:lnTo>
                    <a:lnTo>
                      <a:pt x="23" y="43"/>
                    </a:lnTo>
                    <a:lnTo>
                      <a:pt x="26" y="40"/>
                    </a:lnTo>
                    <a:lnTo>
                      <a:pt x="28" y="37"/>
                    </a:lnTo>
                    <a:lnTo>
                      <a:pt x="30" y="34"/>
                    </a:lnTo>
                    <a:lnTo>
                      <a:pt x="32" y="31"/>
                    </a:lnTo>
                    <a:lnTo>
                      <a:pt x="33" y="30"/>
                    </a:lnTo>
                    <a:lnTo>
                      <a:pt x="34" y="29"/>
                    </a:lnTo>
                    <a:lnTo>
                      <a:pt x="34" y="28"/>
                    </a:lnTo>
                    <a:lnTo>
                      <a:pt x="35" y="27"/>
                    </a:lnTo>
                    <a:lnTo>
                      <a:pt x="35" y="26"/>
                    </a:lnTo>
                    <a:lnTo>
                      <a:pt x="36" y="26"/>
                    </a:lnTo>
                    <a:lnTo>
                      <a:pt x="36" y="25"/>
                    </a:lnTo>
                    <a:lnTo>
                      <a:pt x="37" y="24"/>
                    </a:lnTo>
                    <a:lnTo>
                      <a:pt x="38" y="23"/>
                    </a:lnTo>
                    <a:lnTo>
                      <a:pt x="40" y="22"/>
                    </a:lnTo>
                    <a:lnTo>
                      <a:pt x="41" y="20"/>
                    </a:lnTo>
                    <a:lnTo>
                      <a:pt x="43" y="19"/>
                    </a:lnTo>
                    <a:lnTo>
                      <a:pt x="45" y="17"/>
                    </a:lnTo>
                    <a:lnTo>
                      <a:pt x="47" y="15"/>
                    </a:lnTo>
                    <a:lnTo>
                      <a:pt x="49" y="13"/>
                    </a:lnTo>
                    <a:lnTo>
                      <a:pt x="51" y="11"/>
                    </a:lnTo>
                    <a:lnTo>
                      <a:pt x="52" y="10"/>
                    </a:lnTo>
                    <a:lnTo>
                      <a:pt x="54" y="8"/>
                    </a:lnTo>
                    <a:lnTo>
                      <a:pt x="55" y="7"/>
                    </a:lnTo>
                    <a:lnTo>
                      <a:pt x="56" y="6"/>
                    </a:lnTo>
                    <a:lnTo>
                      <a:pt x="57" y="6"/>
                    </a:lnTo>
                    <a:lnTo>
                      <a:pt x="57" y="5"/>
                    </a:lnTo>
                    <a:lnTo>
                      <a:pt x="57" y="4"/>
                    </a:lnTo>
                    <a:lnTo>
                      <a:pt x="57" y="3"/>
                    </a:lnTo>
                    <a:lnTo>
                      <a:pt x="56" y="3"/>
                    </a:lnTo>
                    <a:lnTo>
                      <a:pt x="55" y="2"/>
                    </a:lnTo>
                    <a:lnTo>
                      <a:pt x="53" y="2"/>
                    </a:lnTo>
                    <a:lnTo>
                      <a:pt x="52" y="1"/>
                    </a:lnTo>
                    <a:lnTo>
                      <a:pt x="50" y="1"/>
                    </a:lnTo>
                    <a:lnTo>
                      <a:pt x="49" y="0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04" name="Freeform 88"/>
              <p:cNvSpPr>
                <a:spLocks/>
              </p:cNvSpPr>
              <p:nvPr/>
            </p:nvSpPr>
            <p:spPr bwMode="auto">
              <a:xfrm>
                <a:off x="1005" y="2649"/>
                <a:ext cx="58" cy="54"/>
              </a:xfrm>
              <a:custGeom>
                <a:avLst/>
                <a:gdLst>
                  <a:gd name="T0" fmla="*/ 47 w 58"/>
                  <a:gd name="T1" fmla="*/ 1 h 52"/>
                  <a:gd name="T2" fmla="*/ 39 w 58"/>
                  <a:gd name="T3" fmla="*/ 2 h 52"/>
                  <a:gd name="T4" fmla="*/ 34 w 58"/>
                  <a:gd name="T5" fmla="*/ 4 h 52"/>
                  <a:gd name="T6" fmla="*/ 30 w 58"/>
                  <a:gd name="T7" fmla="*/ 6 h 52"/>
                  <a:gd name="T8" fmla="*/ 26 w 58"/>
                  <a:gd name="T9" fmla="*/ 9 h 52"/>
                  <a:gd name="T10" fmla="*/ 22 w 58"/>
                  <a:gd name="T11" fmla="*/ 13 h 52"/>
                  <a:gd name="T12" fmla="*/ 17 w 58"/>
                  <a:gd name="T13" fmla="*/ 18 h 52"/>
                  <a:gd name="T14" fmla="*/ 13 w 58"/>
                  <a:gd name="T15" fmla="*/ 23 h 52"/>
                  <a:gd name="T16" fmla="*/ 10 w 58"/>
                  <a:gd name="T17" fmla="*/ 27 h 52"/>
                  <a:gd name="T18" fmla="*/ 7 w 58"/>
                  <a:gd name="T19" fmla="*/ 31 h 52"/>
                  <a:gd name="T20" fmla="*/ 5 w 58"/>
                  <a:gd name="T21" fmla="*/ 33 h 52"/>
                  <a:gd name="T22" fmla="*/ 4 w 58"/>
                  <a:gd name="T23" fmla="*/ 34 h 52"/>
                  <a:gd name="T24" fmla="*/ 4 w 58"/>
                  <a:gd name="T25" fmla="*/ 34 h 52"/>
                  <a:gd name="T26" fmla="*/ 3 w 58"/>
                  <a:gd name="T27" fmla="*/ 36 h 52"/>
                  <a:gd name="T28" fmla="*/ 2 w 58"/>
                  <a:gd name="T29" fmla="*/ 40 h 52"/>
                  <a:gd name="T30" fmla="*/ 0 w 58"/>
                  <a:gd name="T31" fmla="*/ 43 h 52"/>
                  <a:gd name="T32" fmla="*/ 0 w 58"/>
                  <a:gd name="T33" fmla="*/ 44 h 52"/>
                  <a:gd name="T34" fmla="*/ 0 w 58"/>
                  <a:gd name="T35" fmla="*/ 46 h 52"/>
                  <a:gd name="T36" fmla="*/ 0 w 58"/>
                  <a:gd name="T37" fmla="*/ 47 h 52"/>
                  <a:gd name="T38" fmla="*/ 2 w 58"/>
                  <a:gd name="T39" fmla="*/ 49 h 52"/>
                  <a:gd name="T40" fmla="*/ 5 w 58"/>
                  <a:gd name="T41" fmla="*/ 51 h 52"/>
                  <a:gd name="T42" fmla="*/ 8 w 58"/>
                  <a:gd name="T43" fmla="*/ 51 h 52"/>
                  <a:gd name="T44" fmla="*/ 11 w 58"/>
                  <a:gd name="T45" fmla="*/ 51 h 52"/>
                  <a:gd name="T46" fmla="*/ 14 w 58"/>
                  <a:gd name="T47" fmla="*/ 50 h 52"/>
                  <a:gd name="T48" fmla="*/ 17 w 58"/>
                  <a:gd name="T49" fmla="*/ 48 h 52"/>
                  <a:gd name="T50" fmla="*/ 19 w 58"/>
                  <a:gd name="T51" fmla="*/ 46 h 52"/>
                  <a:gd name="T52" fmla="*/ 23 w 58"/>
                  <a:gd name="T53" fmla="*/ 42 h 52"/>
                  <a:gd name="T54" fmla="*/ 28 w 58"/>
                  <a:gd name="T55" fmla="*/ 36 h 52"/>
                  <a:gd name="T56" fmla="*/ 32 w 58"/>
                  <a:gd name="T57" fmla="*/ 31 h 52"/>
                  <a:gd name="T58" fmla="*/ 33 w 58"/>
                  <a:gd name="T59" fmla="*/ 29 h 52"/>
                  <a:gd name="T60" fmla="*/ 34 w 58"/>
                  <a:gd name="T61" fmla="*/ 27 h 52"/>
                  <a:gd name="T62" fmla="*/ 35 w 58"/>
                  <a:gd name="T63" fmla="*/ 26 h 52"/>
                  <a:gd name="T64" fmla="*/ 35 w 58"/>
                  <a:gd name="T65" fmla="*/ 25 h 52"/>
                  <a:gd name="T66" fmla="*/ 36 w 58"/>
                  <a:gd name="T67" fmla="*/ 24 h 52"/>
                  <a:gd name="T68" fmla="*/ 38 w 58"/>
                  <a:gd name="T69" fmla="*/ 23 h 52"/>
                  <a:gd name="T70" fmla="*/ 41 w 58"/>
                  <a:gd name="T71" fmla="*/ 20 h 52"/>
                  <a:gd name="T72" fmla="*/ 47 w 58"/>
                  <a:gd name="T73" fmla="*/ 15 h 52"/>
                  <a:gd name="T74" fmla="*/ 51 w 58"/>
                  <a:gd name="T75" fmla="*/ 12 h 52"/>
                  <a:gd name="T76" fmla="*/ 54 w 58"/>
                  <a:gd name="T77" fmla="*/ 9 h 52"/>
                  <a:gd name="T78" fmla="*/ 56 w 58"/>
                  <a:gd name="T79" fmla="*/ 6 h 52"/>
                  <a:gd name="T80" fmla="*/ 57 w 58"/>
                  <a:gd name="T81" fmla="*/ 6 h 52"/>
                  <a:gd name="T82" fmla="*/ 57 w 58"/>
                  <a:gd name="T83" fmla="*/ 5 h 52"/>
                  <a:gd name="T84" fmla="*/ 57 w 58"/>
                  <a:gd name="T85" fmla="*/ 4 h 52"/>
                  <a:gd name="T86" fmla="*/ 55 w 58"/>
                  <a:gd name="T87" fmla="*/ 3 h 52"/>
                  <a:gd name="T88" fmla="*/ 53 w 58"/>
                  <a:gd name="T89" fmla="*/ 2 h 52"/>
                  <a:gd name="T90" fmla="*/ 50 w 58"/>
                  <a:gd name="T91" fmla="*/ 1 h 52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58"/>
                  <a:gd name="T139" fmla="*/ 0 h 52"/>
                  <a:gd name="T140" fmla="*/ 58 w 58"/>
                  <a:gd name="T141" fmla="*/ 52 h 52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58" h="52">
                    <a:moveTo>
                      <a:pt x="49" y="0"/>
                    </a:moveTo>
                    <a:lnTo>
                      <a:pt x="47" y="1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7" y="3"/>
                    </a:lnTo>
                    <a:lnTo>
                      <a:pt x="34" y="4"/>
                    </a:lnTo>
                    <a:lnTo>
                      <a:pt x="32" y="5"/>
                    </a:lnTo>
                    <a:lnTo>
                      <a:pt x="30" y="6"/>
                    </a:lnTo>
                    <a:lnTo>
                      <a:pt x="28" y="8"/>
                    </a:lnTo>
                    <a:lnTo>
                      <a:pt x="26" y="9"/>
                    </a:lnTo>
                    <a:lnTo>
                      <a:pt x="24" y="11"/>
                    </a:lnTo>
                    <a:lnTo>
                      <a:pt x="22" y="13"/>
                    </a:lnTo>
                    <a:lnTo>
                      <a:pt x="20" y="16"/>
                    </a:lnTo>
                    <a:lnTo>
                      <a:pt x="17" y="18"/>
                    </a:lnTo>
                    <a:lnTo>
                      <a:pt x="15" y="20"/>
                    </a:lnTo>
                    <a:lnTo>
                      <a:pt x="13" y="23"/>
                    </a:lnTo>
                    <a:lnTo>
                      <a:pt x="11" y="25"/>
                    </a:lnTo>
                    <a:lnTo>
                      <a:pt x="10" y="27"/>
                    </a:lnTo>
                    <a:lnTo>
                      <a:pt x="8" y="29"/>
                    </a:lnTo>
                    <a:lnTo>
                      <a:pt x="7" y="31"/>
                    </a:lnTo>
                    <a:lnTo>
                      <a:pt x="6" y="32"/>
                    </a:lnTo>
                    <a:lnTo>
                      <a:pt x="5" y="33"/>
                    </a:lnTo>
                    <a:lnTo>
                      <a:pt x="4" y="33"/>
                    </a:lnTo>
                    <a:lnTo>
                      <a:pt x="4" y="34"/>
                    </a:lnTo>
                    <a:lnTo>
                      <a:pt x="4" y="35"/>
                    </a:lnTo>
                    <a:lnTo>
                      <a:pt x="3" y="36"/>
                    </a:lnTo>
                    <a:lnTo>
                      <a:pt x="3" y="38"/>
                    </a:lnTo>
                    <a:lnTo>
                      <a:pt x="2" y="40"/>
                    </a:lnTo>
                    <a:lnTo>
                      <a:pt x="1" y="42"/>
                    </a:lnTo>
                    <a:lnTo>
                      <a:pt x="0" y="43"/>
                    </a:lnTo>
                    <a:lnTo>
                      <a:pt x="0" y="44"/>
                    </a:lnTo>
                    <a:lnTo>
                      <a:pt x="0" y="45"/>
                    </a:lnTo>
                    <a:lnTo>
                      <a:pt x="0" y="46"/>
                    </a:lnTo>
                    <a:lnTo>
                      <a:pt x="0" y="47"/>
                    </a:lnTo>
                    <a:lnTo>
                      <a:pt x="1" y="48"/>
                    </a:lnTo>
                    <a:lnTo>
                      <a:pt x="2" y="49"/>
                    </a:lnTo>
                    <a:lnTo>
                      <a:pt x="4" y="50"/>
                    </a:lnTo>
                    <a:lnTo>
                      <a:pt x="5" y="51"/>
                    </a:lnTo>
                    <a:lnTo>
                      <a:pt x="6" y="51"/>
                    </a:lnTo>
                    <a:lnTo>
                      <a:pt x="8" y="51"/>
                    </a:lnTo>
                    <a:lnTo>
                      <a:pt x="9" y="51"/>
                    </a:lnTo>
                    <a:lnTo>
                      <a:pt x="11" y="51"/>
                    </a:lnTo>
                    <a:lnTo>
                      <a:pt x="12" y="50"/>
                    </a:lnTo>
                    <a:lnTo>
                      <a:pt x="14" y="50"/>
                    </a:lnTo>
                    <a:lnTo>
                      <a:pt x="15" y="49"/>
                    </a:lnTo>
                    <a:lnTo>
                      <a:pt x="17" y="48"/>
                    </a:lnTo>
                    <a:lnTo>
                      <a:pt x="18" y="47"/>
                    </a:lnTo>
                    <a:lnTo>
                      <a:pt x="19" y="46"/>
                    </a:lnTo>
                    <a:lnTo>
                      <a:pt x="21" y="45"/>
                    </a:lnTo>
                    <a:lnTo>
                      <a:pt x="23" y="42"/>
                    </a:lnTo>
                    <a:lnTo>
                      <a:pt x="26" y="39"/>
                    </a:lnTo>
                    <a:lnTo>
                      <a:pt x="28" y="36"/>
                    </a:lnTo>
                    <a:lnTo>
                      <a:pt x="30" y="34"/>
                    </a:lnTo>
                    <a:lnTo>
                      <a:pt x="32" y="31"/>
                    </a:lnTo>
                    <a:lnTo>
                      <a:pt x="32" y="30"/>
                    </a:lnTo>
                    <a:lnTo>
                      <a:pt x="33" y="29"/>
                    </a:lnTo>
                    <a:lnTo>
                      <a:pt x="34" y="28"/>
                    </a:lnTo>
                    <a:lnTo>
                      <a:pt x="34" y="27"/>
                    </a:lnTo>
                    <a:lnTo>
                      <a:pt x="34" y="26"/>
                    </a:lnTo>
                    <a:lnTo>
                      <a:pt x="35" y="26"/>
                    </a:lnTo>
                    <a:lnTo>
                      <a:pt x="35" y="25"/>
                    </a:lnTo>
                    <a:lnTo>
                      <a:pt x="36" y="24"/>
                    </a:lnTo>
                    <a:lnTo>
                      <a:pt x="37" y="24"/>
                    </a:lnTo>
                    <a:lnTo>
                      <a:pt x="38" y="23"/>
                    </a:lnTo>
                    <a:lnTo>
                      <a:pt x="39" y="21"/>
                    </a:lnTo>
                    <a:lnTo>
                      <a:pt x="41" y="20"/>
                    </a:lnTo>
                    <a:lnTo>
                      <a:pt x="43" y="18"/>
                    </a:lnTo>
                    <a:lnTo>
                      <a:pt x="47" y="15"/>
                    </a:lnTo>
                    <a:lnTo>
                      <a:pt x="49" y="13"/>
                    </a:lnTo>
                    <a:lnTo>
                      <a:pt x="51" y="12"/>
                    </a:lnTo>
                    <a:lnTo>
                      <a:pt x="52" y="10"/>
                    </a:lnTo>
                    <a:lnTo>
                      <a:pt x="54" y="9"/>
                    </a:lnTo>
                    <a:lnTo>
                      <a:pt x="55" y="7"/>
                    </a:lnTo>
                    <a:lnTo>
                      <a:pt x="56" y="6"/>
                    </a:lnTo>
                    <a:lnTo>
                      <a:pt x="57" y="6"/>
                    </a:lnTo>
                    <a:lnTo>
                      <a:pt x="57" y="5"/>
                    </a:lnTo>
                    <a:lnTo>
                      <a:pt x="57" y="4"/>
                    </a:lnTo>
                    <a:lnTo>
                      <a:pt x="56" y="3"/>
                    </a:lnTo>
                    <a:lnTo>
                      <a:pt x="55" y="3"/>
                    </a:lnTo>
                    <a:lnTo>
                      <a:pt x="54" y="2"/>
                    </a:lnTo>
                    <a:lnTo>
                      <a:pt x="53" y="2"/>
                    </a:lnTo>
                    <a:lnTo>
                      <a:pt x="52" y="1"/>
                    </a:lnTo>
                    <a:lnTo>
                      <a:pt x="50" y="1"/>
                    </a:lnTo>
                    <a:lnTo>
                      <a:pt x="49" y="0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05" name="Freeform 89"/>
              <p:cNvSpPr>
                <a:spLocks/>
              </p:cNvSpPr>
              <p:nvPr/>
            </p:nvSpPr>
            <p:spPr bwMode="auto">
              <a:xfrm>
                <a:off x="982" y="2787"/>
                <a:ext cx="58" cy="55"/>
              </a:xfrm>
              <a:custGeom>
                <a:avLst/>
                <a:gdLst>
                  <a:gd name="T0" fmla="*/ 48 w 59"/>
                  <a:gd name="T1" fmla="*/ 1 h 53"/>
                  <a:gd name="T2" fmla="*/ 43 w 59"/>
                  <a:gd name="T3" fmla="*/ 2 h 53"/>
                  <a:gd name="T4" fmla="*/ 38 w 59"/>
                  <a:gd name="T5" fmla="*/ 3 h 53"/>
                  <a:gd name="T6" fmla="*/ 33 w 59"/>
                  <a:gd name="T7" fmla="*/ 5 h 53"/>
                  <a:gd name="T8" fmla="*/ 31 w 59"/>
                  <a:gd name="T9" fmla="*/ 6 h 53"/>
                  <a:gd name="T10" fmla="*/ 27 w 59"/>
                  <a:gd name="T11" fmla="*/ 10 h 53"/>
                  <a:gd name="T12" fmla="*/ 23 w 59"/>
                  <a:gd name="T13" fmla="*/ 14 h 53"/>
                  <a:gd name="T14" fmla="*/ 16 w 59"/>
                  <a:gd name="T15" fmla="*/ 21 h 53"/>
                  <a:gd name="T16" fmla="*/ 12 w 59"/>
                  <a:gd name="T17" fmla="*/ 25 h 53"/>
                  <a:gd name="T18" fmla="*/ 8 w 59"/>
                  <a:gd name="T19" fmla="*/ 29 h 53"/>
                  <a:gd name="T20" fmla="*/ 6 w 59"/>
                  <a:gd name="T21" fmla="*/ 32 h 53"/>
                  <a:gd name="T22" fmla="*/ 4 w 59"/>
                  <a:gd name="T23" fmla="*/ 33 h 53"/>
                  <a:gd name="T24" fmla="*/ 4 w 59"/>
                  <a:gd name="T25" fmla="*/ 34 h 53"/>
                  <a:gd name="T26" fmla="*/ 3 w 59"/>
                  <a:gd name="T27" fmla="*/ 36 h 53"/>
                  <a:gd name="T28" fmla="*/ 2 w 59"/>
                  <a:gd name="T29" fmla="*/ 40 h 53"/>
                  <a:gd name="T30" fmla="*/ 1 w 59"/>
                  <a:gd name="T31" fmla="*/ 44 h 53"/>
                  <a:gd name="T32" fmla="*/ 0 w 59"/>
                  <a:gd name="T33" fmla="*/ 46 h 53"/>
                  <a:gd name="T34" fmla="*/ 1 w 59"/>
                  <a:gd name="T35" fmla="*/ 48 h 53"/>
                  <a:gd name="T36" fmla="*/ 2 w 59"/>
                  <a:gd name="T37" fmla="*/ 49 h 53"/>
                  <a:gd name="T38" fmla="*/ 5 w 59"/>
                  <a:gd name="T39" fmla="*/ 51 h 53"/>
                  <a:gd name="T40" fmla="*/ 7 w 59"/>
                  <a:gd name="T41" fmla="*/ 52 h 53"/>
                  <a:gd name="T42" fmla="*/ 10 w 59"/>
                  <a:gd name="T43" fmla="*/ 52 h 53"/>
                  <a:gd name="T44" fmla="*/ 13 w 59"/>
                  <a:gd name="T45" fmla="*/ 51 h 53"/>
                  <a:gd name="T46" fmla="*/ 16 w 59"/>
                  <a:gd name="T47" fmla="*/ 50 h 53"/>
                  <a:gd name="T48" fmla="*/ 19 w 59"/>
                  <a:gd name="T49" fmla="*/ 48 h 53"/>
                  <a:gd name="T50" fmla="*/ 22 w 59"/>
                  <a:gd name="T51" fmla="*/ 45 h 53"/>
                  <a:gd name="T52" fmla="*/ 27 w 59"/>
                  <a:gd name="T53" fmla="*/ 40 h 53"/>
                  <a:gd name="T54" fmla="*/ 31 w 59"/>
                  <a:gd name="T55" fmla="*/ 34 h 53"/>
                  <a:gd name="T56" fmla="*/ 33 w 59"/>
                  <a:gd name="T57" fmla="*/ 30 h 53"/>
                  <a:gd name="T58" fmla="*/ 35 w 59"/>
                  <a:gd name="T59" fmla="*/ 28 h 53"/>
                  <a:gd name="T60" fmla="*/ 35 w 59"/>
                  <a:gd name="T61" fmla="*/ 26 h 53"/>
                  <a:gd name="T62" fmla="*/ 36 w 59"/>
                  <a:gd name="T63" fmla="*/ 25 h 53"/>
                  <a:gd name="T64" fmla="*/ 36 w 59"/>
                  <a:gd name="T65" fmla="*/ 25 h 53"/>
                  <a:gd name="T66" fmla="*/ 37 w 59"/>
                  <a:gd name="T67" fmla="*/ 24 h 53"/>
                  <a:gd name="T68" fmla="*/ 40 w 59"/>
                  <a:gd name="T69" fmla="*/ 22 h 53"/>
                  <a:gd name="T70" fmla="*/ 44 w 59"/>
                  <a:gd name="T71" fmla="*/ 19 h 53"/>
                  <a:gd name="T72" fmla="*/ 50 w 59"/>
                  <a:gd name="T73" fmla="*/ 14 h 53"/>
                  <a:gd name="T74" fmla="*/ 53 w 59"/>
                  <a:gd name="T75" fmla="*/ 10 h 53"/>
                  <a:gd name="T76" fmla="*/ 56 w 59"/>
                  <a:gd name="T77" fmla="*/ 7 h 53"/>
                  <a:gd name="T78" fmla="*/ 58 w 59"/>
                  <a:gd name="T79" fmla="*/ 6 h 53"/>
                  <a:gd name="T80" fmla="*/ 58 w 59"/>
                  <a:gd name="T81" fmla="*/ 5 h 53"/>
                  <a:gd name="T82" fmla="*/ 58 w 59"/>
                  <a:gd name="T83" fmla="*/ 5 h 53"/>
                  <a:gd name="T84" fmla="*/ 58 w 59"/>
                  <a:gd name="T85" fmla="*/ 4 h 53"/>
                  <a:gd name="T86" fmla="*/ 57 w 59"/>
                  <a:gd name="T87" fmla="*/ 3 h 53"/>
                  <a:gd name="T88" fmla="*/ 56 w 59"/>
                  <a:gd name="T89" fmla="*/ 2 h 53"/>
                  <a:gd name="T90" fmla="*/ 53 w 59"/>
                  <a:gd name="T91" fmla="*/ 1 h 53"/>
                  <a:gd name="T92" fmla="*/ 50 w 59"/>
                  <a:gd name="T93" fmla="*/ 0 h 53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59"/>
                  <a:gd name="T142" fmla="*/ 0 h 53"/>
                  <a:gd name="T143" fmla="*/ 59 w 59"/>
                  <a:gd name="T144" fmla="*/ 53 h 53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59" h="53">
                    <a:moveTo>
                      <a:pt x="50" y="0"/>
                    </a:moveTo>
                    <a:lnTo>
                      <a:pt x="48" y="1"/>
                    </a:lnTo>
                    <a:lnTo>
                      <a:pt x="45" y="2"/>
                    </a:lnTo>
                    <a:lnTo>
                      <a:pt x="43" y="2"/>
                    </a:lnTo>
                    <a:lnTo>
                      <a:pt x="41" y="3"/>
                    </a:lnTo>
                    <a:lnTo>
                      <a:pt x="38" y="3"/>
                    </a:lnTo>
                    <a:lnTo>
                      <a:pt x="36" y="4"/>
                    </a:lnTo>
                    <a:lnTo>
                      <a:pt x="33" y="5"/>
                    </a:lnTo>
                    <a:lnTo>
                      <a:pt x="32" y="5"/>
                    </a:lnTo>
                    <a:lnTo>
                      <a:pt x="31" y="6"/>
                    </a:lnTo>
                    <a:lnTo>
                      <a:pt x="29" y="8"/>
                    </a:lnTo>
                    <a:lnTo>
                      <a:pt x="27" y="10"/>
                    </a:lnTo>
                    <a:lnTo>
                      <a:pt x="25" y="12"/>
                    </a:lnTo>
                    <a:lnTo>
                      <a:pt x="23" y="14"/>
                    </a:lnTo>
                    <a:lnTo>
                      <a:pt x="18" y="18"/>
                    </a:lnTo>
                    <a:lnTo>
                      <a:pt x="16" y="21"/>
                    </a:lnTo>
                    <a:lnTo>
                      <a:pt x="14" y="23"/>
                    </a:lnTo>
                    <a:lnTo>
                      <a:pt x="12" y="25"/>
                    </a:lnTo>
                    <a:lnTo>
                      <a:pt x="10" y="27"/>
                    </a:lnTo>
                    <a:lnTo>
                      <a:pt x="8" y="29"/>
                    </a:lnTo>
                    <a:lnTo>
                      <a:pt x="7" y="31"/>
                    </a:lnTo>
                    <a:lnTo>
                      <a:pt x="6" y="32"/>
                    </a:lnTo>
                    <a:lnTo>
                      <a:pt x="5" y="33"/>
                    </a:lnTo>
                    <a:lnTo>
                      <a:pt x="4" y="33"/>
                    </a:lnTo>
                    <a:lnTo>
                      <a:pt x="4" y="34"/>
                    </a:lnTo>
                    <a:lnTo>
                      <a:pt x="3" y="36"/>
                    </a:lnTo>
                    <a:lnTo>
                      <a:pt x="3" y="38"/>
                    </a:lnTo>
                    <a:lnTo>
                      <a:pt x="2" y="40"/>
                    </a:lnTo>
                    <a:lnTo>
                      <a:pt x="1" y="42"/>
                    </a:lnTo>
                    <a:lnTo>
                      <a:pt x="1" y="44"/>
                    </a:lnTo>
                    <a:lnTo>
                      <a:pt x="0" y="45"/>
                    </a:lnTo>
                    <a:lnTo>
                      <a:pt x="0" y="46"/>
                    </a:lnTo>
                    <a:lnTo>
                      <a:pt x="1" y="47"/>
                    </a:lnTo>
                    <a:lnTo>
                      <a:pt x="1" y="48"/>
                    </a:lnTo>
                    <a:lnTo>
                      <a:pt x="2" y="49"/>
                    </a:lnTo>
                    <a:lnTo>
                      <a:pt x="3" y="50"/>
                    </a:lnTo>
                    <a:lnTo>
                      <a:pt x="5" y="51"/>
                    </a:lnTo>
                    <a:lnTo>
                      <a:pt x="6" y="52"/>
                    </a:lnTo>
                    <a:lnTo>
                      <a:pt x="7" y="52"/>
                    </a:lnTo>
                    <a:lnTo>
                      <a:pt x="9" y="52"/>
                    </a:lnTo>
                    <a:lnTo>
                      <a:pt x="10" y="52"/>
                    </a:lnTo>
                    <a:lnTo>
                      <a:pt x="12" y="52"/>
                    </a:lnTo>
                    <a:lnTo>
                      <a:pt x="13" y="51"/>
                    </a:lnTo>
                    <a:lnTo>
                      <a:pt x="15" y="51"/>
                    </a:lnTo>
                    <a:lnTo>
                      <a:pt x="16" y="50"/>
                    </a:lnTo>
                    <a:lnTo>
                      <a:pt x="17" y="49"/>
                    </a:lnTo>
                    <a:lnTo>
                      <a:pt x="19" y="48"/>
                    </a:lnTo>
                    <a:lnTo>
                      <a:pt x="20" y="47"/>
                    </a:lnTo>
                    <a:lnTo>
                      <a:pt x="22" y="45"/>
                    </a:lnTo>
                    <a:lnTo>
                      <a:pt x="24" y="43"/>
                    </a:lnTo>
                    <a:lnTo>
                      <a:pt x="27" y="40"/>
                    </a:lnTo>
                    <a:lnTo>
                      <a:pt x="29" y="37"/>
                    </a:lnTo>
                    <a:lnTo>
                      <a:pt x="31" y="34"/>
                    </a:lnTo>
                    <a:lnTo>
                      <a:pt x="33" y="31"/>
                    </a:lnTo>
                    <a:lnTo>
                      <a:pt x="33" y="30"/>
                    </a:lnTo>
                    <a:lnTo>
                      <a:pt x="34" y="29"/>
                    </a:lnTo>
                    <a:lnTo>
                      <a:pt x="35" y="28"/>
                    </a:lnTo>
                    <a:lnTo>
                      <a:pt x="35" y="27"/>
                    </a:lnTo>
                    <a:lnTo>
                      <a:pt x="35" y="26"/>
                    </a:lnTo>
                    <a:lnTo>
                      <a:pt x="36" y="26"/>
                    </a:lnTo>
                    <a:lnTo>
                      <a:pt x="36" y="25"/>
                    </a:lnTo>
                    <a:lnTo>
                      <a:pt x="37" y="25"/>
                    </a:lnTo>
                    <a:lnTo>
                      <a:pt x="37" y="24"/>
                    </a:lnTo>
                    <a:lnTo>
                      <a:pt x="39" y="23"/>
                    </a:lnTo>
                    <a:lnTo>
                      <a:pt x="40" y="22"/>
                    </a:lnTo>
                    <a:lnTo>
                      <a:pt x="42" y="20"/>
                    </a:lnTo>
                    <a:lnTo>
                      <a:pt x="44" y="19"/>
                    </a:lnTo>
                    <a:lnTo>
                      <a:pt x="48" y="15"/>
                    </a:lnTo>
                    <a:lnTo>
                      <a:pt x="50" y="14"/>
                    </a:lnTo>
                    <a:lnTo>
                      <a:pt x="52" y="12"/>
                    </a:lnTo>
                    <a:lnTo>
                      <a:pt x="53" y="10"/>
                    </a:lnTo>
                    <a:lnTo>
                      <a:pt x="55" y="9"/>
                    </a:lnTo>
                    <a:lnTo>
                      <a:pt x="56" y="7"/>
                    </a:lnTo>
                    <a:lnTo>
                      <a:pt x="57" y="6"/>
                    </a:lnTo>
                    <a:lnTo>
                      <a:pt x="58" y="6"/>
                    </a:lnTo>
                    <a:lnTo>
                      <a:pt x="58" y="5"/>
                    </a:lnTo>
                    <a:lnTo>
                      <a:pt x="58" y="4"/>
                    </a:lnTo>
                    <a:lnTo>
                      <a:pt x="58" y="3"/>
                    </a:lnTo>
                    <a:lnTo>
                      <a:pt x="57" y="3"/>
                    </a:lnTo>
                    <a:lnTo>
                      <a:pt x="56" y="2"/>
                    </a:lnTo>
                    <a:lnTo>
                      <a:pt x="54" y="2"/>
                    </a:lnTo>
                    <a:lnTo>
                      <a:pt x="53" y="1"/>
                    </a:lnTo>
                    <a:lnTo>
                      <a:pt x="51" y="1"/>
                    </a:lnTo>
                    <a:lnTo>
                      <a:pt x="50" y="0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06" name="Freeform 90"/>
              <p:cNvSpPr>
                <a:spLocks/>
              </p:cNvSpPr>
              <p:nvPr/>
            </p:nvSpPr>
            <p:spPr bwMode="auto">
              <a:xfrm>
                <a:off x="1075" y="2688"/>
                <a:ext cx="57" cy="53"/>
              </a:xfrm>
              <a:custGeom>
                <a:avLst/>
                <a:gdLst>
                  <a:gd name="T0" fmla="*/ 46 w 57"/>
                  <a:gd name="T1" fmla="*/ 1 h 53"/>
                  <a:gd name="T2" fmla="*/ 39 w 57"/>
                  <a:gd name="T3" fmla="*/ 2 h 53"/>
                  <a:gd name="T4" fmla="*/ 34 w 57"/>
                  <a:gd name="T5" fmla="*/ 4 h 53"/>
                  <a:gd name="T6" fmla="*/ 30 w 57"/>
                  <a:gd name="T7" fmla="*/ 6 h 53"/>
                  <a:gd name="T8" fmla="*/ 26 w 57"/>
                  <a:gd name="T9" fmla="*/ 10 h 53"/>
                  <a:gd name="T10" fmla="*/ 22 w 57"/>
                  <a:gd name="T11" fmla="*/ 14 h 53"/>
                  <a:gd name="T12" fmla="*/ 15 w 57"/>
                  <a:gd name="T13" fmla="*/ 21 h 53"/>
                  <a:gd name="T14" fmla="*/ 11 w 57"/>
                  <a:gd name="T15" fmla="*/ 25 h 53"/>
                  <a:gd name="T16" fmla="*/ 8 w 57"/>
                  <a:gd name="T17" fmla="*/ 29 h 53"/>
                  <a:gd name="T18" fmla="*/ 6 w 57"/>
                  <a:gd name="T19" fmla="*/ 32 h 53"/>
                  <a:gd name="T20" fmla="*/ 4 w 57"/>
                  <a:gd name="T21" fmla="*/ 33 h 53"/>
                  <a:gd name="T22" fmla="*/ 4 w 57"/>
                  <a:gd name="T23" fmla="*/ 34 h 53"/>
                  <a:gd name="T24" fmla="*/ 4 w 57"/>
                  <a:gd name="T25" fmla="*/ 35 h 53"/>
                  <a:gd name="T26" fmla="*/ 3 w 57"/>
                  <a:gd name="T27" fmla="*/ 38 h 53"/>
                  <a:gd name="T28" fmla="*/ 1 w 57"/>
                  <a:gd name="T29" fmla="*/ 42 h 53"/>
                  <a:gd name="T30" fmla="*/ 0 w 57"/>
                  <a:gd name="T31" fmla="*/ 44 h 53"/>
                  <a:gd name="T32" fmla="*/ 0 w 57"/>
                  <a:gd name="T33" fmla="*/ 46 h 53"/>
                  <a:gd name="T34" fmla="*/ 0 w 57"/>
                  <a:gd name="T35" fmla="*/ 47 h 53"/>
                  <a:gd name="T36" fmla="*/ 1 w 57"/>
                  <a:gd name="T37" fmla="*/ 49 h 53"/>
                  <a:gd name="T38" fmla="*/ 4 w 57"/>
                  <a:gd name="T39" fmla="*/ 51 h 53"/>
                  <a:gd name="T40" fmla="*/ 6 w 57"/>
                  <a:gd name="T41" fmla="*/ 52 h 53"/>
                  <a:gd name="T42" fmla="*/ 9 w 57"/>
                  <a:gd name="T43" fmla="*/ 52 h 53"/>
                  <a:gd name="T44" fmla="*/ 12 w 57"/>
                  <a:gd name="T45" fmla="*/ 51 h 53"/>
                  <a:gd name="T46" fmla="*/ 14 w 57"/>
                  <a:gd name="T47" fmla="*/ 49 h 53"/>
                  <a:gd name="T48" fmla="*/ 17 w 57"/>
                  <a:gd name="T49" fmla="*/ 47 h 53"/>
                  <a:gd name="T50" fmla="*/ 20 w 57"/>
                  <a:gd name="T51" fmla="*/ 45 h 53"/>
                  <a:gd name="T52" fmla="*/ 25 w 57"/>
                  <a:gd name="T53" fmla="*/ 39 h 53"/>
                  <a:gd name="T54" fmla="*/ 29 w 57"/>
                  <a:gd name="T55" fmla="*/ 33 h 53"/>
                  <a:gd name="T56" fmla="*/ 32 w 57"/>
                  <a:gd name="T57" fmla="*/ 29 h 53"/>
                  <a:gd name="T58" fmla="*/ 33 w 57"/>
                  <a:gd name="T59" fmla="*/ 27 h 53"/>
                  <a:gd name="T60" fmla="*/ 34 w 57"/>
                  <a:gd name="T61" fmla="*/ 25 h 53"/>
                  <a:gd name="T62" fmla="*/ 35 w 57"/>
                  <a:gd name="T63" fmla="*/ 24 h 53"/>
                  <a:gd name="T64" fmla="*/ 35 w 57"/>
                  <a:gd name="T65" fmla="*/ 24 h 53"/>
                  <a:gd name="T66" fmla="*/ 36 w 57"/>
                  <a:gd name="T67" fmla="*/ 23 h 53"/>
                  <a:gd name="T68" fmla="*/ 37 w 57"/>
                  <a:gd name="T69" fmla="*/ 22 h 53"/>
                  <a:gd name="T70" fmla="*/ 40 w 57"/>
                  <a:gd name="T71" fmla="*/ 19 h 53"/>
                  <a:gd name="T72" fmla="*/ 44 w 57"/>
                  <a:gd name="T73" fmla="*/ 16 h 53"/>
                  <a:gd name="T74" fmla="*/ 48 w 57"/>
                  <a:gd name="T75" fmla="*/ 13 h 53"/>
                  <a:gd name="T76" fmla="*/ 51 w 57"/>
                  <a:gd name="T77" fmla="*/ 10 h 53"/>
                  <a:gd name="T78" fmla="*/ 54 w 57"/>
                  <a:gd name="T79" fmla="*/ 7 h 53"/>
                  <a:gd name="T80" fmla="*/ 56 w 57"/>
                  <a:gd name="T81" fmla="*/ 6 h 53"/>
                  <a:gd name="T82" fmla="*/ 56 w 57"/>
                  <a:gd name="T83" fmla="*/ 5 h 53"/>
                  <a:gd name="T84" fmla="*/ 56 w 57"/>
                  <a:gd name="T85" fmla="*/ 5 h 53"/>
                  <a:gd name="T86" fmla="*/ 56 w 57"/>
                  <a:gd name="T87" fmla="*/ 4 h 53"/>
                  <a:gd name="T88" fmla="*/ 54 w 57"/>
                  <a:gd name="T89" fmla="*/ 3 h 53"/>
                  <a:gd name="T90" fmla="*/ 52 w 57"/>
                  <a:gd name="T91" fmla="*/ 2 h 53"/>
                  <a:gd name="T92" fmla="*/ 49 w 57"/>
                  <a:gd name="T93" fmla="*/ 1 h 53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57"/>
                  <a:gd name="T142" fmla="*/ 0 h 53"/>
                  <a:gd name="T143" fmla="*/ 57 w 57"/>
                  <a:gd name="T144" fmla="*/ 53 h 53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57" h="53">
                    <a:moveTo>
                      <a:pt x="48" y="0"/>
                    </a:moveTo>
                    <a:lnTo>
                      <a:pt x="46" y="1"/>
                    </a:lnTo>
                    <a:lnTo>
                      <a:pt x="43" y="1"/>
                    </a:lnTo>
                    <a:lnTo>
                      <a:pt x="39" y="2"/>
                    </a:lnTo>
                    <a:lnTo>
                      <a:pt x="36" y="3"/>
                    </a:lnTo>
                    <a:lnTo>
                      <a:pt x="34" y="4"/>
                    </a:lnTo>
                    <a:lnTo>
                      <a:pt x="32" y="5"/>
                    </a:lnTo>
                    <a:lnTo>
                      <a:pt x="30" y="6"/>
                    </a:lnTo>
                    <a:lnTo>
                      <a:pt x="28" y="8"/>
                    </a:lnTo>
                    <a:lnTo>
                      <a:pt x="26" y="10"/>
                    </a:lnTo>
                    <a:lnTo>
                      <a:pt x="24" y="12"/>
                    </a:lnTo>
                    <a:lnTo>
                      <a:pt x="22" y="14"/>
                    </a:lnTo>
                    <a:lnTo>
                      <a:pt x="17" y="18"/>
                    </a:lnTo>
                    <a:lnTo>
                      <a:pt x="15" y="21"/>
                    </a:lnTo>
                    <a:lnTo>
                      <a:pt x="13" y="23"/>
                    </a:lnTo>
                    <a:lnTo>
                      <a:pt x="11" y="25"/>
                    </a:lnTo>
                    <a:lnTo>
                      <a:pt x="10" y="27"/>
                    </a:lnTo>
                    <a:lnTo>
                      <a:pt x="8" y="29"/>
                    </a:lnTo>
                    <a:lnTo>
                      <a:pt x="7" y="31"/>
                    </a:lnTo>
                    <a:lnTo>
                      <a:pt x="6" y="32"/>
                    </a:lnTo>
                    <a:lnTo>
                      <a:pt x="5" y="33"/>
                    </a:lnTo>
                    <a:lnTo>
                      <a:pt x="4" y="33"/>
                    </a:lnTo>
                    <a:lnTo>
                      <a:pt x="4" y="34"/>
                    </a:lnTo>
                    <a:lnTo>
                      <a:pt x="4" y="35"/>
                    </a:lnTo>
                    <a:lnTo>
                      <a:pt x="3" y="36"/>
                    </a:lnTo>
                    <a:lnTo>
                      <a:pt x="3" y="38"/>
                    </a:lnTo>
                    <a:lnTo>
                      <a:pt x="2" y="40"/>
                    </a:lnTo>
                    <a:lnTo>
                      <a:pt x="1" y="42"/>
                    </a:lnTo>
                    <a:lnTo>
                      <a:pt x="0" y="43"/>
                    </a:lnTo>
                    <a:lnTo>
                      <a:pt x="0" y="44"/>
                    </a:lnTo>
                    <a:lnTo>
                      <a:pt x="0" y="45"/>
                    </a:lnTo>
                    <a:lnTo>
                      <a:pt x="0" y="46"/>
                    </a:lnTo>
                    <a:lnTo>
                      <a:pt x="0" y="47"/>
                    </a:lnTo>
                    <a:lnTo>
                      <a:pt x="0" y="48"/>
                    </a:lnTo>
                    <a:lnTo>
                      <a:pt x="1" y="49"/>
                    </a:lnTo>
                    <a:lnTo>
                      <a:pt x="2" y="50"/>
                    </a:lnTo>
                    <a:lnTo>
                      <a:pt x="4" y="51"/>
                    </a:lnTo>
                    <a:lnTo>
                      <a:pt x="5" y="51"/>
                    </a:lnTo>
                    <a:lnTo>
                      <a:pt x="6" y="52"/>
                    </a:lnTo>
                    <a:lnTo>
                      <a:pt x="8" y="52"/>
                    </a:lnTo>
                    <a:lnTo>
                      <a:pt x="9" y="52"/>
                    </a:lnTo>
                    <a:lnTo>
                      <a:pt x="10" y="51"/>
                    </a:lnTo>
                    <a:lnTo>
                      <a:pt x="12" y="51"/>
                    </a:lnTo>
                    <a:lnTo>
                      <a:pt x="13" y="50"/>
                    </a:lnTo>
                    <a:lnTo>
                      <a:pt x="14" y="49"/>
                    </a:lnTo>
                    <a:lnTo>
                      <a:pt x="16" y="48"/>
                    </a:lnTo>
                    <a:lnTo>
                      <a:pt x="17" y="47"/>
                    </a:lnTo>
                    <a:lnTo>
                      <a:pt x="19" y="46"/>
                    </a:lnTo>
                    <a:lnTo>
                      <a:pt x="20" y="45"/>
                    </a:lnTo>
                    <a:lnTo>
                      <a:pt x="23" y="42"/>
                    </a:lnTo>
                    <a:lnTo>
                      <a:pt x="25" y="39"/>
                    </a:lnTo>
                    <a:lnTo>
                      <a:pt x="27" y="36"/>
                    </a:lnTo>
                    <a:lnTo>
                      <a:pt x="29" y="33"/>
                    </a:lnTo>
                    <a:lnTo>
                      <a:pt x="31" y="30"/>
                    </a:lnTo>
                    <a:lnTo>
                      <a:pt x="32" y="29"/>
                    </a:lnTo>
                    <a:lnTo>
                      <a:pt x="33" y="28"/>
                    </a:lnTo>
                    <a:lnTo>
                      <a:pt x="33" y="27"/>
                    </a:lnTo>
                    <a:lnTo>
                      <a:pt x="34" y="26"/>
                    </a:lnTo>
                    <a:lnTo>
                      <a:pt x="34" y="25"/>
                    </a:lnTo>
                    <a:lnTo>
                      <a:pt x="35" y="25"/>
                    </a:lnTo>
                    <a:lnTo>
                      <a:pt x="35" y="24"/>
                    </a:lnTo>
                    <a:lnTo>
                      <a:pt x="36" y="23"/>
                    </a:lnTo>
                    <a:lnTo>
                      <a:pt x="37" y="22"/>
                    </a:lnTo>
                    <a:lnTo>
                      <a:pt x="39" y="21"/>
                    </a:lnTo>
                    <a:lnTo>
                      <a:pt x="40" y="19"/>
                    </a:lnTo>
                    <a:lnTo>
                      <a:pt x="42" y="18"/>
                    </a:lnTo>
                    <a:lnTo>
                      <a:pt x="44" y="16"/>
                    </a:lnTo>
                    <a:lnTo>
                      <a:pt x="46" y="15"/>
                    </a:lnTo>
                    <a:lnTo>
                      <a:pt x="48" y="13"/>
                    </a:lnTo>
                    <a:lnTo>
                      <a:pt x="50" y="11"/>
                    </a:lnTo>
                    <a:lnTo>
                      <a:pt x="51" y="10"/>
                    </a:lnTo>
                    <a:lnTo>
                      <a:pt x="53" y="8"/>
                    </a:lnTo>
                    <a:lnTo>
                      <a:pt x="54" y="7"/>
                    </a:lnTo>
                    <a:lnTo>
                      <a:pt x="55" y="6"/>
                    </a:lnTo>
                    <a:lnTo>
                      <a:pt x="56" y="6"/>
                    </a:lnTo>
                    <a:lnTo>
                      <a:pt x="56" y="5"/>
                    </a:lnTo>
                    <a:lnTo>
                      <a:pt x="56" y="4"/>
                    </a:lnTo>
                    <a:lnTo>
                      <a:pt x="55" y="3"/>
                    </a:lnTo>
                    <a:lnTo>
                      <a:pt x="54" y="3"/>
                    </a:lnTo>
                    <a:lnTo>
                      <a:pt x="53" y="2"/>
                    </a:lnTo>
                    <a:lnTo>
                      <a:pt x="52" y="2"/>
                    </a:lnTo>
                    <a:lnTo>
                      <a:pt x="51" y="1"/>
                    </a:lnTo>
                    <a:lnTo>
                      <a:pt x="49" y="1"/>
                    </a:lnTo>
                    <a:lnTo>
                      <a:pt x="48" y="0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507" name="Freeform 91"/>
              <p:cNvSpPr>
                <a:spLocks/>
              </p:cNvSpPr>
              <p:nvPr/>
            </p:nvSpPr>
            <p:spPr bwMode="auto">
              <a:xfrm>
                <a:off x="1017" y="2415"/>
                <a:ext cx="184" cy="234"/>
              </a:xfrm>
              <a:custGeom>
                <a:avLst/>
                <a:gdLst>
                  <a:gd name="T0" fmla="*/ 35 w 187"/>
                  <a:gd name="T1" fmla="*/ 12 h 235"/>
                  <a:gd name="T2" fmla="*/ 53 w 187"/>
                  <a:gd name="T3" fmla="*/ 25 h 235"/>
                  <a:gd name="T4" fmla="*/ 68 w 187"/>
                  <a:gd name="T5" fmla="*/ 40 h 235"/>
                  <a:gd name="T6" fmla="*/ 76 w 187"/>
                  <a:gd name="T7" fmla="*/ 57 h 235"/>
                  <a:gd name="T8" fmla="*/ 82 w 187"/>
                  <a:gd name="T9" fmla="*/ 74 h 235"/>
                  <a:gd name="T10" fmla="*/ 90 w 187"/>
                  <a:gd name="T11" fmla="*/ 84 h 235"/>
                  <a:gd name="T12" fmla="*/ 118 w 187"/>
                  <a:gd name="T13" fmla="*/ 108 h 235"/>
                  <a:gd name="T14" fmla="*/ 167 w 187"/>
                  <a:gd name="T15" fmla="*/ 143 h 235"/>
                  <a:gd name="T16" fmla="*/ 178 w 187"/>
                  <a:gd name="T17" fmla="*/ 155 h 235"/>
                  <a:gd name="T18" fmla="*/ 185 w 187"/>
                  <a:gd name="T19" fmla="*/ 162 h 235"/>
                  <a:gd name="T20" fmla="*/ 186 w 187"/>
                  <a:gd name="T21" fmla="*/ 167 h 235"/>
                  <a:gd name="T22" fmla="*/ 185 w 187"/>
                  <a:gd name="T23" fmla="*/ 174 h 235"/>
                  <a:gd name="T24" fmla="*/ 182 w 187"/>
                  <a:gd name="T25" fmla="*/ 187 h 235"/>
                  <a:gd name="T26" fmla="*/ 169 w 187"/>
                  <a:gd name="T27" fmla="*/ 209 h 235"/>
                  <a:gd name="T28" fmla="*/ 156 w 187"/>
                  <a:gd name="T29" fmla="*/ 227 h 235"/>
                  <a:gd name="T30" fmla="*/ 149 w 187"/>
                  <a:gd name="T31" fmla="*/ 233 h 235"/>
                  <a:gd name="T32" fmla="*/ 144 w 187"/>
                  <a:gd name="T33" fmla="*/ 233 h 235"/>
                  <a:gd name="T34" fmla="*/ 140 w 187"/>
                  <a:gd name="T35" fmla="*/ 227 h 235"/>
                  <a:gd name="T36" fmla="*/ 134 w 187"/>
                  <a:gd name="T37" fmla="*/ 210 h 235"/>
                  <a:gd name="T38" fmla="*/ 127 w 187"/>
                  <a:gd name="T39" fmla="*/ 194 h 235"/>
                  <a:gd name="T40" fmla="*/ 115 w 187"/>
                  <a:gd name="T41" fmla="*/ 178 h 235"/>
                  <a:gd name="T42" fmla="*/ 95 w 187"/>
                  <a:gd name="T43" fmla="*/ 187 h 235"/>
                  <a:gd name="T44" fmla="*/ 78 w 187"/>
                  <a:gd name="T45" fmla="*/ 200 h 235"/>
                  <a:gd name="T46" fmla="*/ 66 w 187"/>
                  <a:gd name="T47" fmla="*/ 198 h 235"/>
                  <a:gd name="T48" fmla="*/ 67 w 187"/>
                  <a:gd name="T49" fmla="*/ 162 h 235"/>
                  <a:gd name="T50" fmla="*/ 76 w 187"/>
                  <a:gd name="T51" fmla="*/ 141 h 235"/>
                  <a:gd name="T52" fmla="*/ 80 w 187"/>
                  <a:gd name="T53" fmla="*/ 126 h 235"/>
                  <a:gd name="T54" fmla="*/ 77 w 187"/>
                  <a:gd name="T55" fmla="*/ 119 h 235"/>
                  <a:gd name="T56" fmla="*/ 69 w 187"/>
                  <a:gd name="T57" fmla="*/ 123 h 235"/>
                  <a:gd name="T58" fmla="*/ 61 w 187"/>
                  <a:gd name="T59" fmla="*/ 127 h 235"/>
                  <a:gd name="T60" fmla="*/ 53 w 187"/>
                  <a:gd name="T61" fmla="*/ 131 h 235"/>
                  <a:gd name="T62" fmla="*/ 47 w 187"/>
                  <a:gd name="T63" fmla="*/ 133 h 235"/>
                  <a:gd name="T64" fmla="*/ 46 w 187"/>
                  <a:gd name="T65" fmla="*/ 134 h 235"/>
                  <a:gd name="T66" fmla="*/ 44 w 187"/>
                  <a:gd name="T67" fmla="*/ 135 h 235"/>
                  <a:gd name="T68" fmla="*/ 35 w 187"/>
                  <a:gd name="T69" fmla="*/ 136 h 235"/>
                  <a:gd name="T70" fmla="*/ 30 w 187"/>
                  <a:gd name="T71" fmla="*/ 132 h 235"/>
                  <a:gd name="T72" fmla="*/ 31 w 187"/>
                  <a:gd name="T73" fmla="*/ 122 h 235"/>
                  <a:gd name="T74" fmla="*/ 31 w 187"/>
                  <a:gd name="T75" fmla="*/ 117 h 235"/>
                  <a:gd name="T76" fmla="*/ 31 w 187"/>
                  <a:gd name="T77" fmla="*/ 115 h 235"/>
                  <a:gd name="T78" fmla="*/ 27 w 187"/>
                  <a:gd name="T79" fmla="*/ 118 h 235"/>
                  <a:gd name="T80" fmla="*/ 20 w 187"/>
                  <a:gd name="T81" fmla="*/ 117 h 235"/>
                  <a:gd name="T82" fmla="*/ 14 w 187"/>
                  <a:gd name="T83" fmla="*/ 112 h 235"/>
                  <a:gd name="T84" fmla="*/ 7 w 187"/>
                  <a:gd name="T85" fmla="*/ 103 h 235"/>
                  <a:gd name="T86" fmla="*/ 0 w 187"/>
                  <a:gd name="T87" fmla="*/ 92 h 235"/>
                  <a:gd name="T88" fmla="*/ 1 w 187"/>
                  <a:gd name="T89" fmla="*/ 82 h 235"/>
                  <a:gd name="T90" fmla="*/ 6 w 187"/>
                  <a:gd name="T91" fmla="*/ 69 h 235"/>
                  <a:gd name="T92" fmla="*/ 17 w 187"/>
                  <a:gd name="T93" fmla="*/ 46 h 235"/>
                  <a:gd name="T94" fmla="*/ 34 w 187"/>
                  <a:gd name="T95" fmla="*/ 9 h 235"/>
                  <a:gd name="T96" fmla="*/ 37 w 187"/>
                  <a:gd name="T97" fmla="*/ 0 h 235"/>
                  <a:gd name="T98" fmla="*/ 34 w 187"/>
                  <a:gd name="T99" fmla="*/ 3 h 235"/>
                  <a:gd name="T100" fmla="*/ 28 w 187"/>
                  <a:gd name="T101" fmla="*/ 10 h 235"/>
                  <a:gd name="T102" fmla="*/ 25 w 187"/>
                  <a:gd name="T103" fmla="*/ 10 h 235"/>
                  <a:gd name="T104" fmla="*/ 25 w 187"/>
                  <a:gd name="T105" fmla="*/ 5 h 235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87"/>
                  <a:gd name="T160" fmla="*/ 0 h 235"/>
                  <a:gd name="T161" fmla="*/ 187 w 187"/>
                  <a:gd name="T162" fmla="*/ 235 h 235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87" h="235">
                    <a:moveTo>
                      <a:pt x="25" y="5"/>
                    </a:moveTo>
                    <a:lnTo>
                      <a:pt x="30" y="9"/>
                    </a:lnTo>
                    <a:lnTo>
                      <a:pt x="35" y="12"/>
                    </a:lnTo>
                    <a:lnTo>
                      <a:pt x="41" y="16"/>
                    </a:lnTo>
                    <a:lnTo>
                      <a:pt x="47" y="20"/>
                    </a:lnTo>
                    <a:lnTo>
                      <a:pt x="53" y="25"/>
                    </a:lnTo>
                    <a:lnTo>
                      <a:pt x="59" y="30"/>
                    </a:lnTo>
                    <a:lnTo>
                      <a:pt x="64" y="35"/>
                    </a:lnTo>
                    <a:lnTo>
                      <a:pt x="68" y="40"/>
                    </a:lnTo>
                    <a:lnTo>
                      <a:pt x="71" y="45"/>
                    </a:lnTo>
                    <a:lnTo>
                      <a:pt x="74" y="51"/>
                    </a:lnTo>
                    <a:lnTo>
                      <a:pt x="76" y="57"/>
                    </a:lnTo>
                    <a:lnTo>
                      <a:pt x="78" y="63"/>
                    </a:lnTo>
                    <a:lnTo>
                      <a:pt x="80" y="68"/>
                    </a:lnTo>
                    <a:lnTo>
                      <a:pt x="82" y="74"/>
                    </a:lnTo>
                    <a:lnTo>
                      <a:pt x="86" y="79"/>
                    </a:lnTo>
                    <a:lnTo>
                      <a:pt x="88" y="82"/>
                    </a:lnTo>
                    <a:lnTo>
                      <a:pt x="90" y="84"/>
                    </a:lnTo>
                    <a:lnTo>
                      <a:pt x="99" y="92"/>
                    </a:lnTo>
                    <a:lnTo>
                      <a:pt x="108" y="100"/>
                    </a:lnTo>
                    <a:lnTo>
                      <a:pt x="118" y="108"/>
                    </a:lnTo>
                    <a:lnTo>
                      <a:pt x="127" y="115"/>
                    </a:lnTo>
                    <a:lnTo>
                      <a:pt x="147" y="129"/>
                    </a:lnTo>
                    <a:lnTo>
                      <a:pt x="167" y="143"/>
                    </a:lnTo>
                    <a:lnTo>
                      <a:pt x="172" y="148"/>
                    </a:lnTo>
                    <a:lnTo>
                      <a:pt x="175" y="152"/>
                    </a:lnTo>
                    <a:lnTo>
                      <a:pt x="178" y="155"/>
                    </a:lnTo>
                    <a:lnTo>
                      <a:pt x="181" y="158"/>
                    </a:lnTo>
                    <a:lnTo>
                      <a:pt x="183" y="160"/>
                    </a:lnTo>
                    <a:lnTo>
                      <a:pt x="185" y="162"/>
                    </a:lnTo>
                    <a:lnTo>
                      <a:pt x="186" y="164"/>
                    </a:lnTo>
                    <a:lnTo>
                      <a:pt x="186" y="165"/>
                    </a:lnTo>
                    <a:lnTo>
                      <a:pt x="186" y="167"/>
                    </a:lnTo>
                    <a:lnTo>
                      <a:pt x="186" y="169"/>
                    </a:lnTo>
                    <a:lnTo>
                      <a:pt x="186" y="171"/>
                    </a:lnTo>
                    <a:lnTo>
                      <a:pt x="185" y="174"/>
                    </a:lnTo>
                    <a:lnTo>
                      <a:pt x="184" y="178"/>
                    </a:lnTo>
                    <a:lnTo>
                      <a:pt x="183" y="182"/>
                    </a:lnTo>
                    <a:lnTo>
                      <a:pt x="182" y="187"/>
                    </a:lnTo>
                    <a:lnTo>
                      <a:pt x="180" y="193"/>
                    </a:lnTo>
                    <a:lnTo>
                      <a:pt x="174" y="201"/>
                    </a:lnTo>
                    <a:lnTo>
                      <a:pt x="169" y="209"/>
                    </a:lnTo>
                    <a:lnTo>
                      <a:pt x="164" y="216"/>
                    </a:lnTo>
                    <a:lnTo>
                      <a:pt x="158" y="224"/>
                    </a:lnTo>
                    <a:lnTo>
                      <a:pt x="156" y="227"/>
                    </a:lnTo>
                    <a:lnTo>
                      <a:pt x="153" y="230"/>
                    </a:lnTo>
                    <a:lnTo>
                      <a:pt x="150" y="233"/>
                    </a:lnTo>
                    <a:lnTo>
                      <a:pt x="149" y="233"/>
                    </a:lnTo>
                    <a:lnTo>
                      <a:pt x="147" y="234"/>
                    </a:lnTo>
                    <a:lnTo>
                      <a:pt x="146" y="233"/>
                    </a:lnTo>
                    <a:lnTo>
                      <a:pt x="144" y="233"/>
                    </a:lnTo>
                    <a:lnTo>
                      <a:pt x="143" y="232"/>
                    </a:lnTo>
                    <a:lnTo>
                      <a:pt x="142" y="230"/>
                    </a:lnTo>
                    <a:lnTo>
                      <a:pt x="140" y="227"/>
                    </a:lnTo>
                    <a:lnTo>
                      <a:pt x="138" y="223"/>
                    </a:lnTo>
                    <a:lnTo>
                      <a:pt x="136" y="216"/>
                    </a:lnTo>
                    <a:lnTo>
                      <a:pt x="134" y="210"/>
                    </a:lnTo>
                    <a:lnTo>
                      <a:pt x="132" y="204"/>
                    </a:lnTo>
                    <a:lnTo>
                      <a:pt x="129" y="199"/>
                    </a:lnTo>
                    <a:lnTo>
                      <a:pt x="127" y="194"/>
                    </a:lnTo>
                    <a:lnTo>
                      <a:pt x="123" y="189"/>
                    </a:lnTo>
                    <a:lnTo>
                      <a:pt x="120" y="183"/>
                    </a:lnTo>
                    <a:lnTo>
                      <a:pt x="115" y="178"/>
                    </a:lnTo>
                    <a:lnTo>
                      <a:pt x="108" y="181"/>
                    </a:lnTo>
                    <a:lnTo>
                      <a:pt x="101" y="184"/>
                    </a:lnTo>
                    <a:lnTo>
                      <a:pt x="95" y="187"/>
                    </a:lnTo>
                    <a:lnTo>
                      <a:pt x="89" y="191"/>
                    </a:lnTo>
                    <a:lnTo>
                      <a:pt x="83" y="195"/>
                    </a:lnTo>
                    <a:lnTo>
                      <a:pt x="78" y="200"/>
                    </a:lnTo>
                    <a:lnTo>
                      <a:pt x="72" y="205"/>
                    </a:lnTo>
                    <a:lnTo>
                      <a:pt x="66" y="210"/>
                    </a:lnTo>
                    <a:lnTo>
                      <a:pt x="66" y="198"/>
                    </a:lnTo>
                    <a:lnTo>
                      <a:pt x="67" y="186"/>
                    </a:lnTo>
                    <a:lnTo>
                      <a:pt x="67" y="174"/>
                    </a:lnTo>
                    <a:lnTo>
                      <a:pt x="67" y="162"/>
                    </a:lnTo>
                    <a:lnTo>
                      <a:pt x="69" y="157"/>
                    </a:lnTo>
                    <a:lnTo>
                      <a:pt x="71" y="152"/>
                    </a:lnTo>
                    <a:lnTo>
                      <a:pt x="76" y="141"/>
                    </a:lnTo>
                    <a:lnTo>
                      <a:pt x="78" y="136"/>
                    </a:lnTo>
                    <a:lnTo>
                      <a:pt x="79" y="131"/>
                    </a:lnTo>
                    <a:lnTo>
                      <a:pt x="80" y="126"/>
                    </a:lnTo>
                    <a:lnTo>
                      <a:pt x="80" y="121"/>
                    </a:lnTo>
                    <a:lnTo>
                      <a:pt x="79" y="120"/>
                    </a:lnTo>
                    <a:lnTo>
                      <a:pt x="77" y="119"/>
                    </a:lnTo>
                    <a:lnTo>
                      <a:pt x="75" y="120"/>
                    </a:lnTo>
                    <a:lnTo>
                      <a:pt x="72" y="121"/>
                    </a:lnTo>
                    <a:lnTo>
                      <a:pt x="69" y="123"/>
                    </a:lnTo>
                    <a:lnTo>
                      <a:pt x="66" y="124"/>
                    </a:lnTo>
                    <a:lnTo>
                      <a:pt x="63" y="126"/>
                    </a:lnTo>
                    <a:lnTo>
                      <a:pt x="61" y="127"/>
                    </a:lnTo>
                    <a:lnTo>
                      <a:pt x="58" y="128"/>
                    </a:lnTo>
                    <a:lnTo>
                      <a:pt x="56" y="129"/>
                    </a:lnTo>
                    <a:lnTo>
                      <a:pt x="53" y="131"/>
                    </a:lnTo>
                    <a:lnTo>
                      <a:pt x="50" y="132"/>
                    </a:lnTo>
                    <a:lnTo>
                      <a:pt x="49" y="133"/>
                    </a:lnTo>
                    <a:lnTo>
                      <a:pt x="47" y="133"/>
                    </a:lnTo>
                    <a:lnTo>
                      <a:pt x="47" y="134"/>
                    </a:lnTo>
                    <a:lnTo>
                      <a:pt x="46" y="134"/>
                    </a:lnTo>
                    <a:lnTo>
                      <a:pt x="46" y="135"/>
                    </a:lnTo>
                    <a:lnTo>
                      <a:pt x="45" y="135"/>
                    </a:lnTo>
                    <a:lnTo>
                      <a:pt x="44" y="135"/>
                    </a:lnTo>
                    <a:lnTo>
                      <a:pt x="42" y="135"/>
                    </a:lnTo>
                    <a:lnTo>
                      <a:pt x="39" y="135"/>
                    </a:lnTo>
                    <a:lnTo>
                      <a:pt x="35" y="136"/>
                    </a:lnTo>
                    <a:lnTo>
                      <a:pt x="32" y="136"/>
                    </a:lnTo>
                    <a:lnTo>
                      <a:pt x="30" y="136"/>
                    </a:lnTo>
                    <a:lnTo>
                      <a:pt x="30" y="132"/>
                    </a:lnTo>
                    <a:lnTo>
                      <a:pt x="30" y="128"/>
                    </a:lnTo>
                    <a:lnTo>
                      <a:pt x="31" y="124"/>
                    </a:lnTo>
                    <a:lnTo>
                      <a:pt x="31" y="122"/>
                    </a:lnTo>
                    <a:lnTo>
                      <a:pt x="31" y="120"/>
                    </a:lnTo>
                    <a:lnTo>
                      <a:pt x="31" y="118"/>
                    </a:lnTo>
                    <a:lnTo>
                      <a:pt x="31" y="117"/>
                    </a:lnTo>
                    <a:lnTo>
                      <a:pt x="31" y="116"/>
                    </a:lnTo>
                    <a:lnTo>
                      <a:pt x="31" y="115"/>
                    </a:lnTo>
                    <a:lnTo>
                      <a:pt x="30" y="116"/>
                    </a:lnTo>
                    <a:lnTo>
                      <a:pt x="29" y="117"/>
                    </a:lnTo>
                    <a:lnTo>
                      <a:pt x="27" y="118"/>
                    </a:lnTo>
                    <a:lnTo>
                      <a:pt x="25" y="118"/>
                    </a:lnTo>
                    <a:lnTo>
                      <a:pt x="23" y="118"/>
                    </a:lnTo>
                    <a:lnTo>
                      <a:pt x="20" y="117"/>
                    </a:lnTo>
                    <a:lnTo>
                      <a:pt x="18" y="116"/>
                    </a:lnTo>
                    <a:lnTo>
                      <a:pt x="16" y="114"/>
                    </a:lnTo>
                    <a:lnTo>
                      <a:pt x="14" y="112"/>
                    </a:lnTo>
                    <a:lnTo>
                      <a:pt x="12" y="110"/>
                    </a:lnTo>
                    <a:lnTo>
                      <a:pt x="9" y="107"/>
                    </a:lnTo>
                    <a:lnTo>
                      <a:pt x="7" y="103"/>
                    </a:lnTo>
                    <a:lnTo>
                      <a:pt x="4" y="99"/>
                    </a:lnTo>
                    <a:lnTo>
                      <a:pt x="1" y="94"/>
                    </a:lnTo>
                    <a:lnTo>
                      <a:pt x="0" y="92"/>
                    </a:lnTo>
                    <a:lnTo>
                      <a:pt x="0" y="90"/>
                    </a:lnTo>
                    <a:lnTo>
                      <a:pt x="0" y="86"/>
                    </a:lnTo>
                    <a:lnTo>
                      <a:pt x="1" y="82"/>
                    </a:lnTo>
                    <a:lnTo>
                      <a:pt x="2" y="78"/>
                    </a:lnTo>
                    <a:lnTo>
                      <a:pt x="4" y="74"/>
                    </a:lnTo>
                    <a:lnTo>
                      <a:pt x="6" y="69"/>
                    </a:lnTo>
                    <a:lnTo>
                      <a:pt x="8" y="65"/>
                    </a:lnTo>
                    <a:lnTo>
                      <a:pt x="9" y="61"/>
                    </a:lnTo>
                    <a:lnTo>
                      <a:pt x="17" y="46"/>
                    </a:lnTo>
                    <a:lnTo>
                      <a:pt x="24" y="31"/>
                    </a:lnTo>
                    <a:lnTo>
                      <a:pt x="31" y="16"/>
                    </a:lnTo>
                    <a:lnTo>
                      <a:pt x="34" y="9"/>
                    </a:lnTo>
                    <a:lnTo>
                      <a:pt x="37" y="1"/>
                    </a:lnTo>
                    <a:lnTo>
                      <a:pt x="37" y="0"/>
                    </a:lnTo>
                    <a:lnTo>
                      <a:pt x="36" y="1"/>
                    </a:lnTo>
                    <a:lnTo>
                      <a:pt x="34" y="3"/>
                    </a:lnTo>
                    <a:lnTo>
                      <a:pt x="32" y="6"/>
                    </a:lnTo>
                    <a:lnTo>
                      <a:pt x="30" y="8"/>
                    </a:lnTo>
                    <a:lnTo>
                      <a:pt x="28" y="10"/>
                    </a:lnTo>
                    <a:lnTo>
                      <a:pt x="26" y="11"/>
                    </a:lnTo>
                    <a:lnTo>
                      <a:pt x="25" y="11"/>
                    </a:lnTo>
                    <a:lnTo>
                      <a:pt x="25" y="10"/>
                    </a:lnTo>
                    <a:lnTo>
                      <a:pt x="25" y="9"/>
                    </a:lnTo>
                    <a:lnTo>
                      <a:pt x="25" y="7"/>
                    </a:lnTo>
                    <a:lnTo>
                      <a:pt x="25" y="5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27665" name="Group 102"/>
            <p:cNvGrpSpPr>
              <a:grpSpLocks/>
            </p:cNvGrpSpPr>
            <p:nvPr/>
          </p:nvGrpSpPr>
          <p:grpSpPr bwMode="auto">
            <a:xfrm>
              <a:off x="1128" y="2912"/>
              <a:ext cx="1691" cy="739"/>
              <a:chOff x="1128" y="2912"/>
              <a:chExt cx="1691" cy="739"/>
            </a:xfrm>
          </p:grpSpPr>
          <p:sp>
            <p:nvSpPr>
              <p:cNvPr id="18490" name="Freeform 93"/>
              <p:cNvSpPr>
                <a:spLocks/>
              </p:cNvSpPr>
              <p:nvPr/>
            </p:nvSpPr>
            <p:spPr bwMode="auto">
              <a:xfrm>
                <a:off x="1485" y="2912"/>
                <a:ext cx="1328" cy="307"/>
              </a:xfrm>
              <a:custGeom>
                <a:avLst/>
                <a:gdLst>
                  <a:gd name="T0" fmla="*/ 17 w 1334"/>
                  <a:gd name="T1" fmla="*/ 299 h 308"/>
                  <a:gd name="T2" fmla="*/ 45 w 1334"/>
                  <a:gd name="T3" fmla="*/ 285 h 308"/>
                  <a:gd name="T4" fmla="*/ 73 w 1334"/>
                  <a:gd name="T5" fmla="*/ 274 h 308"/>
                  <a:gd name="T6" fmla="*/ 100 w 1334"/>
                  <a:gd name="T7" fmla="*/ 267 h 308"/>
                  <a:gd name="T8" fmla="*/ 134 w 1334"/>
                  <a:gd name="T9" fmla="*/ 260 h 308"/>
                  <a:gd name="T10" fmla="*/ 171 w 1334"/>
                  <a:gd name="T11" fmla="*/ 252 h 308"/>
                  <a:gd name="T12" fmla="*/ 196 w 1334"/>
                  <a:gd name="T13" fmla="*/ 247 h 308"/>
                  <a:gd name="T14" fmla="*/ 215 w 1334"/>
                  <a:gd name="T15" fmla="*/ 243 h 308"/>
                  <a:gd name="T16" fmla="*/ 228 w 1334"/>
                  <a:gd name="T17" fmla="*/ 243 h 308"/>
                  <a:gd name="T18" fmla="*/ 241 w 1334"/>
                  <a:gd name="T19" fmla="*/ 244 h 308"/>
                  <a:gd name="T20" fmla="*/ 250 w 1334"/>
                  <a:gd name="T21" fmla="*/ 244 h 308"/>
                  <a:gd name="T22" fmla="*/ 262 w 1334"/>
                  <a:gd name="T23" fmla="*/ 241 h 308"/>
                  <a:gd name="T24" fmla="*/ 282 w 1334"/>
                  <a:gd name="T25" fmla="*/ 236 h 308"/>
                  <a:gd name="T26" fmla="*/ 307 w 1334"/>
                  <a:gd name="T27" fmla="*/ 225 h 308"/>
                  <a:gd name="T28" fmla="*/ 322 w 1334"/>
                  <a:gd name="T29" fmla="*/ 219 h 308"/>
                  <a:gd name="T30" fmla="*/ 328 w 1334"/>
                  <a:gd name="T31" fmla="*/ 217 h 308"/>
                  <a:gd name="T32" fmla="*/ 356 w 1334"/>
                  <a:gd name="T33" fmla="*/ 216 h 308"/>
                  <a:gd name="T34" fmla="*/ 384 w 1334"/>
                  <a:gd name="T35" fmla="*/ 213 h 308"/>
                  <a:gd name="T36" fmla="*/ 409 w 1334"/>
                  <a:gd name="T37" fmla="*/ 208 h 308"/>
                  <a:gd name="T38" fmla="*/ 437 w 1334"/>
                  <a:gd name="T39" fmla="*/ 201 h 308"/>
                  <a:gd name="T40" fmla="*/ 488 w 1334"/>
                  <a:gd name="T41" fmla="*/ 180 h 308"/>
                  <a:gd name="T42" fmla="*/ 540 w 1334"/>
                  <a:gd name="T43" fmla="*/ 156 h 308"/>
                  <a:gd name="T44" fmla="*/ 550 w 1334"/>
                  <a:gd name="T45" fmla="*/ 155 h 308"/>
                  <a:gd name="T46" fmla="*/ 569 w 1334"/>
                  <a:gd name="T47" fmla="*/ 153 h 308"/>
                  <a:gd name="T48" fmla="*/ 578 w 1334"/>
                  <a:gd name="T49" fmla="*/ 152 h 308"/>
                  <a:gd name="T50" fmla="*/ 606 w 1334"/>
                  <a:gd name="T51" fmla="*/ 142 h 308"/>
                  <a:gd name="T52" fmla="*/ 661 w 1334"/>
                  <a:gd name="T53" fmla="*/ 120 h 308"/>
                  <a:gd name="T54" fmla="*/ 697 w 1334"/>
                  <a:gd name="T55" fmla="*/ 108 h 308"/>
                  <a:gd name="T56" fmla="*/ 723 w 1334"/>
                  <a:gd name="T57" fmla="*/ 103 h 308"/>
                  <a:gd name="T58" fmla="*/ 757 w 1334"/>
                  <a:gd name="T59" fmla="*/ 92 h 308"/>
                  <a:gd name="T60" fmla="*/ 791 w 1334"/>
                  <a:gd name="T61" fmla="*/ 78 h 308"/>
                  <a:gd name="T62" fmla="*/ 823 w 1334"/>
                  <a:gd name="T63" fmla="*/ 65 h 308"/>
                  <a:gd name="T64" fmla="*/ 842 w 1334"/>
                  <a:gd name="T65" fmla="*/ 64 h 308"/>
                  <a:gd name="T66" fmla="*/ 847 w 1334"/>
                  <a:gd name="T67" fmla="*/ 62 h 308"/>
                  <a:gd name="T68" fmla="*/ 853 w 1334"/>
                  <a:gd name="T69" fmla="*/ 58 h 308"/>
                  <a:gd name="T70" fmla="*/ 870 w 1334"/>
                  <a:gd name="T71" fmla="*/ 51 h 308"/>
                  <a:gd name="T72" fmla="*/ 911 w 1334"/>
                  <a:gd name="T73" fmla="*/ 39 h 308"/>
                  <a:gd name="T74" fmla="*/ 973 w 1334"/>
                  <a:gd name="T75" fmla="*/ 21 h 308"/>
                  <a:gd name="T76" fmla="*/ 1002 w 1334"/>
                  <a:gd name="T77" fmla="*/ 11 h 308"/>
                  <a:gd name="T78" fmla="*/ 1030 w 1334"/>
                  <a:gd name="T79" fmla="*/ 16 h 308"/>
                  <a:gd name="T80" fmla="*/ 1051 w 1334"/>
                  <a:gd name="T81" fmla="*/ 17 h 308"/>
                  <a:gd name="T82" fmla="*/ 1069 w 1334"/>
                  <a:gd name="T83" fmla="*/ 16 h 308"/>
                  <a:gd name="T84" fmla="*/ 1083 w 1334"/>
                  <a:gd name="T85" fmla="*/ 12 h 308"/>
                  <a:gd name="T86" fmla="*/ 1092 w 1334"/>
                  <a:gd name="T87" fmla="*/ 10 h 308"/>
                  <a:gd name="T88" fmla="*/ 1107 w 1334"/>
                  <a:gd name="T89" fmla="*/ 12 h 308"/>
                  <a:gd name="T90" fmla="*/ 1130 w 1334"/>
                  <a:gd name="T91" fmla="*/ 16 h 308"/>
                  <a:gd name="T92" fmla="*/ 1177 w 1334"/>
                  <a:gd name="T93" fmla="*/ 25 h 308"/>
                  <a:gd name="T94" fmla="*/ 1201 w 1334"/>
                  <a:gd name="T95" fmla="*/ 27 h 308"/>
                  <a:gd name="T96" fmla="*/ 1216 w 1334"/>
                  <a:gd name="T97" fmla="*/ 27 h 308"/>
                  <a:gd name="T98" fmla="*/ 1243 w 1334"/>
                  <a:gd name="T99" fmla="*/ 23 h 308"/>
                  <a:gd name="T100" fmla="*/ 1273 w 1334"/>
                  <a:gd name="T101" fmla="*/ 15 h 308"/>
                  <a:gd name="T102" fmla="*/ 1303 w 1334"/>
                  <a:gd name="T103" fmla="*/ 5 h 308"/>
                  <a:gd name="T104" fmla="*/ 1320 w 1334"/>
                  <a:gd name="T105" fmla="*/ 0 h 308"/>
                  <a:gd name="T106" fmla="*/ 1331 w 1334"/>
                  <a:gd name="T107" fmla="*/ 1 h 30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334"/>
                  <a:gd name="T163" fmla="*/ 0 h 308"/>
                  <a:gd name="T164" fmla="*/ 1334 w 1334"/>
                  <a:gd name="T165" fmla="*/ 308 h 308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334" h="308">
                    <a:moveTo>
                      <a:pt x="0" y="307"/>
                    </a:moveTo>
                    <a:lnTo>
                      <a:pt x="17" y="299"/>
                    </a:lnTo>
                    <a:lnTo>
                      <a:pt x="32" y="292"/>
                    </a:lnTo>
                    <a:lnTo>
                      <a:pt x="45" y="285"/>
                    </a:lnTo>
                    <a:lnTo>
                      <a:pt x="58" y="279"/>
                    </a:lnTo>
                    <a:lnTo>
                      <a:pt x="73" y="274"/>
                    </a:lnTo>
                    <a:lnTo>
                      <a:pt x="85" y="270"/>
                    </a:lnTo>
                    <a:lnTo>
                      <a:pt x="100" y="267"/>
                    </a:lnTo>
                    <a:lnTo>
                      <a:pt x="115" y="263"/>
                    </a:lnTo>
                    <a:lnTo>
                      <a:pt x="134" y="260"/>
                    </a:lnTo>
                    <a:lnTo>
                      <a:pt x="151" y="256"/>
                    </a:lnTo>
                    <a:lnTo>
                      <a:pt x="171" y="252"/>
                    </a:lnTo>
                    <a:lnTo>
                      <a:pt x="188" y="249"/>
                    </a:lnTo>
                    <a:lnTo>
                      <a:pt x="196" y="247"/>
                    </a:lnTo>
                    <a:lnTo>
                      <a:pt x="207" y="245"/>
                    </a:lnTo>
                    <a:lnTo>
                      <a:pt x="215" y="243"/>
                    </a:lnTo>
                    <a:lnTo>
                      <a:pt x="220" y="242"/>
                    </a:lnTo>
                    <a:lnTo>
                      <a:pt x="228" y="243"/>
                    </a:lnTo>
                    <a:lnTo>
                      <a:pt x="235" y="244"/>
                    </a:lnTo>
                    <a:lnTo>
                      <a:pt x="241" y="244"/>
                    </a:lnTo>
                    <a:lnTo>
                      <a:pt x="245" y="244"/>
                    </a:lnTo>
                    <a:lnTo>
                      <a:pt x="250" y="244"/>
                    </a:lnTo>
                    <a:lnTo>
                      <a:pt x="256" y="243"/>
                    </a:lnTo>
                    <a:lnTo>
                      <a:pt x="262" y="241"/>
                    </a:lnTo>
                    <a:lnTo>
                      <a:pt x="273" y="238"/>
                    </a:lnTo>
                    <a:lnTo>
                      <a:pt x="282" y="236"/>
                    </a:lnTo>
                    <a:lnTo>
                      <a:pt x="290" y="232"/>
                    </a:lnTo>
                    <a:lnTo>
                      <a:pt x="307" y="225"/>
                    </a:lnTo>
                    <a:lnTo>
                      <a:pt x="316" y="222"/>
                    </a:lnTo>
                    <a:lnTo>
                      <a:pt x="322" y="219"/>
                    </a:lnTo>
                    <a:lnTo>
                      <a:pt x="326" y="217"/>
                    </a:lnTo>
                    <a:lnTo>
                      <a:pt x="328" y="217"/>
                    </a:lnTo>
                    <a:lnTo>
                      <a:pt x="343" y="217"/>
                    </a:lnTo>
                    <a:lnTo>
                      <a:pt x="356" y="216"/>
                    </a:lnTo>
                    <a:lnTo>
                      <a:pt x="371" y="215"/>
                    </a:lnTo>
                    <a:lnTo>
                      <a:pt x="384" y="213"/>
                    </a:lnTo>
                    <a:lnTo>
                      <a:pt x="397" y="211"/>
                    </a:lnTo>
                    <a:lnTo>
                      <a:pt x="409" y="208"/>
                    </a:lnTo>
                    <a:lnTo>
                      <a:pt x="424" y="205"/>
                    </a:lnTo>
                    <a:lnTo>
                      <a:pt x="437" y="201"/>
                    </a:lnTo>
                    <a:lnTo>
                      <a:pt x="463" y="191"/>
                    </a:lnTo>
                    <a:lnTo>
                      <a:pt x="488" y="180"/>
                    </a:lnTo>
                    <a:lnTo>
                      <a:pt x="514" y="169"/>
                    </a:lnTo>
                    <a:lnTo>
                      <a:pt x="540" y="156"/>
                    </a:lnTo>
                    <a:lnTo>
                      <a:pt x="544" y="155"/>
                    </a:lnTo>
                    <a:lnTo>
                      <a:pt x="550" y="155"/>
                    </a:lnTo>
                    <a:lnTo>
                      <a:pt x="559" y="154"/>
                    </a:lnTo>
                    <a:lnTo>
                      <a:pt x="569" y="153"/>
                    </a:lnTo>
                    <a:lnTo>
                      <a:pt x="574" y="153"/>
                    </a:lnTo>
                    <a:lnTo>
                      <a:pt x="578" y="152"/>
                    </a:lnTo>
                    <a:lnTo>
                      <a:pt x="591" y="147"/>
                    </a:lnTo>
                    <a:lnTo>
                      <a:pt x="606" y="142"/>
                    </a:lnTo>
                    <a:lnTo>
                      <a:pt x="633" y="132"/>
                    </a:lnTo>
                    <a:lnTo>
                      <a:pt x="661" y="120"/>
                    </a:lnTo>
                    <a:lnTo>
                      <a:pt x="689" y="109"/>
                    </a:lnTo>
                    <a:lnTo>
                      <a:pt x="697" y="108"/>
                    </a:lnTo>
                    <a:lnTo>
                      <a:pt x="706" y="107"/>
                    </a:lnTo>
                    <a:lnTo>
                      <a:pt x="723" y="103"/>
                    </a:lnTo>
                    <a:lnTo>
                      <a:pt x="740" y="98"/>
                    </a:lnTo>
                    <a:lnTo>
                      <a:pt x="757" y="92"/>
                    </a:lnTo>
                    <a:lnTo>
                      <a:pt x="774" y="85"/>
                    </a:lnTo>
                    <a:lnTo>
                      <a:pt x="791" y="78"/>
                    </a:lnTo>
                    <a:lnTo>
                      <a:pt x="806" y="71"/>
                    </a:lnTo>
                    <a:lnTo>
                      <a:pt x="823" y="65"/>
                    </a:lnTo>
                    <a:lnTo>
                      <a:pt x="836" y="64"/>
                    </a:lnTo>
                    <a:lnTo>
                      <a:pt x="842" y="64"/>
                    </a:lnTo>
                    <a:lnTo>
                      <a:pt x="845" y="63"/>
                    </a:lnTo>
                    <a:lnTo>
                      <a:pt x="847" y="62"/>
                    </a:lnTo>
                    <a:lnTo>
                      <a:pt x="849" y="61"/>
                    </a:lnTo>
                    <a:lnTo>
                      <a:pt x="853" y="58"/>
                    </a:lnTo>
                    <a:lnTo>
                      <a:pt x="864" y="54"/>
                    </a:lnTo>
                    <a:lnTo>
                      <a:pt x="870" y="51"/>
                    </a:lnTo>
                    <a:lnTo>
                      <a:pt x="881" y="48"/>
                    </a:lnTo>
                    <a:lnTo>
                      <a:pt x="911" y="39"/>
                    </a:lnTo>
                    <a:lnTo>
                      <a:pt x="943" y="30"/>
                    </a:lnTo>
                    <a:lnTo>
                      <a:pt x="973" y="21"/>
                    </a:lnTo>
                    <a:lnTo>
                      <a:pt x="987" y="16"/>
                    </a:lnTo>
                    <a:lnTo>
                      <a:pt x="1002" y="11"/>
                    </a:lnTo>
                    <a:lnTo>
                      <a:pt x="1015" y="14"/>
                    </a:lnTo>
                    <a:lnTo>
                      <a:pt x="1030" y="16"/>
                    </a:lnTo>
                    <a:lnTo>
                      <a:pt x="1045" y="17"/>
                    </a:lnTo>
                    <a:lnTo>
                      <a:pt x="1051" y="17"/>
                    </a:lnTo>
                    <a:lnTo>
                      <a:pt x="1058" y="17"/>
                    </a:lnTo>
                    <a:lnTo>
                      <a:pt x="1069" y="16"/>
                    </a:lnTo>
                    <a:lnTo>
                      <a:pt x="1075" y="14"/>
                    </a:lnTo>
                    <a:lnTo>
                      <a:pt x="1083" y="12"/>
                    </a:lnTo>
                    <a:lnTo>
                      <a:pt x="1088" y="11"/>
                    </a:lnTo>
                    <a:lnTo>
                      <a:pt x="1092" y="10"/>
                    </a:lnTo>
                    <a:lnTo>
                      <a:pt x="1098" y="11"/>
                    </a:lnTo>
                    <a:lnTo>
                      <a:pt x="1107" y="12"/>
                    </a:lnTo>
                    <a:lnTo>
                      <a:pt x="1120" y="13"/>
                    </a:lnTo>
                    <a:lnTo>
                      <a:pt x="1130" y="16"/>
                    </a:lnTo>
                    <a:lnTo>
                      <a:pt x="1154" y="20"/>
                    </a:lnTo>
                    <a:lnTo>
                      <a:pt x="1177" y="25"/>
                    </a:lnTo>
                    <a:lnTo>
                      <a:pt x="1188" y="26"/>
                    </a:lnTo>
                    <a:lnTo>
                      <a:pt x="1201" y="27"/>
                    </a:lnTo>
                    <a:lnTo>
                      <a:pt x="1207" y="28"/>
                    </a:lnTo>
                    <a:lnTo>
                      <a:pt x="1216" y="27"/>
                    </a:lnTo>
                    <a:lnTo>
                      <a:pt x="1228" y="26"/>
                    </a:lnTo>
                    <a:lnTo>
                      <a:pt x="1243" y="23"/>
                    </a:lnTo>
                    <a:lnTo>
                      <a:pt x="1258" y="19"/>
                    </a:lnTo>
                    <a:lnTo>
                      <a:pt x="1273" y="15"/>
                    </a:lnTo>
                    <a:lnTo>
                      <a:pt x="1288" y="10"/>
                    </a:lnTo>
                    <a:lnTo>
                      <a:pt x="1303" y="5"/>
                    </a:lnTo>
                    <a:lnTo>
                      <a:pt x="1316" y="0"/>
                    </a:lnTo>
                    <a:lnTo>
                      <a:pt x="1320" y="0"/>
                    </a:lnTo>
                    <a:lnTo>
                      <a:pt x="1327" y="0"/>
                    </a:lnTo>
                    <a:lnTo>
                      <a:pt x="1331" y="1"/>
                    </a:lnTo>
                    <a:lnTo>
                      <a:pt x="1333" y="1"/>
                    </a:lnTo>
                  </a:path>
                </a:pathLst>
              </a:custGeom>
              <a:noFill/>
              <a:ln w="76200" cap="rnd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491" name="Freeform 94"/>
              <p:cNvSpPr>
                <a:spLocks/>
              </p:cNvSpPr>
              <p:nvPr/>
            </p:nvSpPr>
            <p:spPr bwMode="auto">
              <a:xfrm>
                <a:off x="1128" y="3111"/>
                <a:ext cx="402" cy="247"/>
              </a:xfrm>
              <a:custGeom>
                <a:avLst/>
                <a:gdLst>
                  <a:gd name="T0" fmla="*/ 367 w 402"/>
                  <a:gd name="T1" fmla="*/ 39 h 249"/>
                  <a:gd name="T2" fmla="*/ 346 w 402"/>
                  <a:gd name="T3" fmla="*/ 10 h 249"/>
                  <a:gd name="T4" fmla="*/ 339 w 402"/>
                  <a:gd name="T5" fmla="*/ 3 h 249"/>
                  <a:gd name="T6" fmla="*/ 335 w 402"/>
                  <a:gd name="T7" fmla="*/ 1 h 249"/>
                  <a:gd name="T8" fmla="*/ 318 w 402"/>
                  <a:gd name="T9" fmla="*/ 1 h 249"/>
                  <a:gd name="T10" fmla="*/ 297 w 402"/>
                  <a:gd name="T11" fmla="*/ 6 h 249"/>
                  <a:gd name="T12" fmla="*/ 275 w 402"/>
                  <a:gd name="T13" fmla="*/ 12 h 249"/>
                  <a:gd name="T14" fmla="*/ 263 w 402"/>
                  <a:gd name="T15" fmla="*/ 16 h 249"/>
                  <a:gd name="T16" fmla="*/ 233 w 402"/>
                  <a:gd name="T17" fmla="*/ 26 h 249"/>
                  <a:gd name="T18" fmla="*/ 180 w 402"/>
                  <a:gd name="T19" fmla="*/ 47 h 249"/>
                  <a:gd name="T20" fmla="*/ 128 w 402"/>
                  <a:gd name="T21" fmla="*/ 70 h 249"/>
                  <a:gd name="T22" fmla="*/ 77 w 402"/>
                  <a:gd name="T23" fmla="*/ 95 h 249"/>
                  <a:gd name="T24" fmla="*/ 40 w 402"/>
                  <a:gd name="T25" fmla="*/ 115 h 249"/>
                  <a:gd name="T26" fmla="*/ 24 w 402"/>
                  <a:gd name="T27" fmla="*/ 125 h 249"/>
                  <a:gd name="T28" fmla="*/ 14 w 402"/>
                  <a:gd name="T29" fmla="*/ 132 h 249"/>
                  <a:gd name="T30" fmla="*/ 7 w 402"/>
                  <a:gd name="T31" fmla="*/ 141 h 249"/>
                  <a:gd name="T32" fmla="*/ 3 w 402"/>
                  <a:gd name="T33" fmla="*/ 151 h 249"/>
                  <a:gd name="T34" fmla="*/ 1 w 402"/>
                  <a:gd name="T35" fmla="*/ 161 h 249"/>
                  <a:gd name="T36" fmla="*/ 0 w 402"/>
                  <a:gd name="T37" fmla="*/ 167 h 249"/>
                  <a:gd name="T38" fmla="*/ 0 w 402"/>
                  <a:gd name="T39" fmla="*/ 169 h 249"/>
                  <a:gd name="T40" fmla="*/ 1 w 402"/>
                  <a:gd name="T41" fmla="*/ 174 h 249"/>
                  <a:gd name="T42" fmla="*/ 6 w 402"/>
                  <a:gd name="T43" fmla="*/ 189 h 249"/>
                  <a:gd name="T44" fmla="*/ 17 w 402"/>
                  <a:gd name="T45" fmla="*/ 212 h 249"/>
                  <a:gd name="T46" fmla="*/ 28 w 402"/>
                  <a:gd name="T47" fmla="*/ 228 h 249"/>
                  <a:gd name="T48" fmla="*/ 36 w 402"/>
                  <a:gd name="T49" fmla="*/ 236 h 249"/>
                  <a:gd name="T50" fmla="*/ 44 w 402"/>
                  <a:gd name="T51" fmla="*/ 242 h 249"/>
                  <a:gd name="T52" fmla="*/ 54 w 402"/>
                  <a:gd name="T53" fmla="*/ 246 h 249"/>
                  <a:gd name="T54" fmla="*/ 63 w 402"/>
                  <a:gd name="T55" fmla="*/ 248 h 249"/>
                  <a:gd name="T56" fmla="*/ 72 w 402"/>
                  <a:gd name="T57" fmla="*/ 248 h 249"/>
                  <a:gd name="T58" fmla="*/ 80 w 402"/>
                  <a:gd name="T59" fmla="*/ 246 h 249"/>
                  <a:gd name="T60" fmla="*/ 90 w 402"/>
                  <a:gd name="T61" fmla="*/ 243 h 249"/>
                  <a:gd name="T62" fmla="*/ 98 w 402"/>
                  <a:gd name="T63" fmla="*/ 242 h 249"/>
                  <a:gd name="T64" fmla="*/ 130 w 402"/>
                  <a:gd name="T65" fmla="*/ 238 h 249"/>
                  <a:gd name="T66" fmla="*/ 162 w 402"/>
                  <a:gd name="T67" fmla="*/ 231 h 249"/>
                  <a:gd name="T68" fmla="*/ 193 w 402"/>
                  <a:gd name="T69" fmla="*/ 223 h 249"/>
                  <a:gd name="T70" fmla="*/ 231 w 402"/>
                  <a:gd name="T71" fmla="*/ 212 h 249"/>
                  <a:gd name="T72" fmla="*/ 246 w 402"/>
                  <a:gd name="T73" fmla="*/ 210 h 249"/>
                  <a:gd name="T74" fmla="*/ 254 w 402"/>
                  <a:gd name="T75" fmla="*/ 207 h 249"/>
                  <a:gd name="T76" fmla="*/ 294 w 402"/>
                  <a:gd name="T77" fmla="*/ 188 h 249"/>
                  <a:gd name="T78" fmla="*/ 334 w 402"/>
                  <a:gd name="T79" fmla="*/ 167 h 249"/>
                  <a:gd name="T80" fmla="*/ 359 w 402"/>
                  <a:gd name="T81" fmla="*/ 152 h 249"/>
                  <a:gd name="T82" fmla="*/ 377 w 402"/>
                  <a:gd name="T83" fmla="*/ 139 h 249"/>
                  <a:gd name="T84" fmla="*/ 387 w 402"/>
                  <a:gd name="T85" fmla="*/ 130 h 249"/>
                  <a:gd name="T86" fmla="*/ 392 w 402"/>
                  <a:gd name="T87" fmla="*/ 120 h 249"/>
                  <a:gd name="T88" fmla="*/ 396 w 402"/>
                  <a:gd name="T89" fmla="*/ 110 h 249"/>
                  <a:gd name="T90" fmla="*/ 398 w 402"/>
                  <a:gd name="T91" fmla="*/ 105 h 249"/>
                  <a:gd name="T92" fmla="*/ 399 w 402"/>
                  <a:gd name="T93" fmla="*/ 103 h 249"/>
                  <a:gd name="T94" fmla="*/ 399 w 402"/>
                  <a:gd name="T95" fmla="*/ 99 h 249"/>
                  <a:gd name="T96" fmla="*/ 401 w 402"/>
                  <a:gd name="T97" fmla="*/ 86 h 249"/>
                  <a:gd name="T98" fmla="*/ 400 w 402"/>
                  <a:gd name="T99" fmla="*/ 74 h 249"/>
                  <a:gd name="T100" fmla="*/ 396 w 402"/>
                  <a:gd name="T101" fmla="*/ 65 h 249"/>
                  <a:gd name="T102" fmla="*/ 390 w 402"/>
                  <a:gd name="T103" fmla="*/ 57 h 249"/>
                  <a:gd name="T104" fmla="*/ 387 w 402"/>
                  <a:gd name="T105" fmla="*/ 52 h 249"/>
                  <a:gd name="T106" fmla="*/ 385 w 402"/>
                  <a:gd name="T107" fmla="*/ 50 h 249"/>
                  <a:gd name="T108" fmla="*/ 383 w 402"/>
                  <a:gd name="T109" fmla="*/ 51 h 249"/>
                  <a:gd name="T110" fmla="*/ 383 w 402"/>
                  <a:gd name="T111" fmla="*/ 55 h 249"/>
                  <a:gd name="T112" fmla="*/ 383 w 402"/>
                  <a:gd name="T113" fmla="*/ 64 h 249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402"/>
                  <a:gd name="T172" fmla="*/ 0 h 249"/>
                  <a:gd name="T173" fmla="*/ 402 w 402"/>
                  <a:gd name="T174" fmla="*/ 249 h 249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402" h="249">
                    <a:moveTo>
                      <a:pt x="383" y="64"/>
                    </a:moveTo>
                    <a:lnTo>
                      <a:pt x="367" y="39"/>
                    </a:lnTo>
                    <a:lnTo>
                      <a:pt x="349" y="14"/>
                    </a:lnTo>
                    <a:lnTo>
                      <a:pt x="346" y="10"/>
                    </a:lnTo>
                    <a:lnTo>
                      <a:pt x="343" y="6"/>
                    </a:lnTo>
                    <a:lnTo>
                      <a:pt x="339" y="3"/>
                    </a:lnTo>
                    <a:lnTo>
                      <a:pt x="337" y="2"/>
                    </a:lnTo>
                    <a:lnTo>
                      <a:pt x="335" y="1"/>
                    </a:lnTo>
                    <a:lnTo>
                      <a:pt x="327" y="0"/>
                    </a:lnTo>
                    <a:lnTo>
                      <a:pt x="318" y="1"/>
                    </a:lnTo>
                    <a:lnTo>
                      <a:pt x="308" y="3"/>
                    </a:lnTo>
                    <a:lnTo>
                      <a:pt x="297" y="6"/>
                    </a:lnTo>
                    <a:lnTo>
                      <a:pt x="286" y="9"/>
                    </a:lnTo>
                    <a:lnTo>
                      <a:pt x="275" y="12"/>
                    </a:lnTo>
                    <a:lnTo>
                      <a:pt x="266" y="15"/>
                    </a:lnTo>
                    <a:lnTo>
                      <a:pt x="263" y="16"/>
                    </a:lnTo>
                    <a:lnTo>
                      <a:pt x="260" y="17"/>
                    </a:lnTo>
                    <a:lnTo>
                      <a:pt x="233" y="26"/>
                    </a:lnTo>
                    <a:lnTo>
                      <a:pt x="206" y="36"/>
                    </a:lnTo>
                    <a:lnTo>
                      <a:pt x="180" y="47"/>
                    </a:lnTo>
                    <a:lnTo>
                      <a:pt x="154" y="58"/>
                    </a:lnTo>
                    <a:lnTo>
                      <a:pt x="128" y="70"/>
                    </a:lnTo>
                    <a:lnTo>
                      <a:pt x="103" y="82"/>
                    </a:lnTo>
                    <a:lnTo>
                      <a:pt x="77" y="95"/>
                    </a:lnTo>
                    <a:lnTo>
                      <a:pt x="51" y="109"/>
                    </a:lnTo>
                    <a:lnTo>
                      <a:pt x="40" y="115"/>
                    </a:lnTo>
                    <a:lnTo>
                      <a:pt x="29" y="121"/>
                    </a:lnTo>
                    <a:lnTo>
                      <a:pt x="24" y="125"/>
                    </a:lnTo>
                    <a:lnTo>
                      <a:pt x="19" y="128"/>
                    </a:lnTo>
                    <a:lnTo>
                      <a:pt x="14" y="132"/>
                    </a:lnTo>
                    <a:lnTo>
                      <a:pt x="10" y="137"/>
                    </a:lnTo>
                    <a:lnTo>
                      <a:pt x="7" y="141"/>
                    </a:lnTo>
                    <a:lnTo>
                      <a:pt x="5" y="146"/>
                    </a:lnTo>
                    <a:lnTo>
                      <a:pt x="3" y="151"/>
                    </a:lnTo>
                    <a:lnTo>
                      <a:pt x="2" y="156"/>
                    </a:lnTo>
                    <a:lnTo>
                      <a:pt x="1" y="161"/>
                    </a:lnTo>
                    <a:lnTo>
                      <a:pt x="1" y="165"/>
                    </a:lnTo>
                    <a:lnTo>
                      <a:pt x="0" y="167"/>
                    </a:lnTo>
                    <a:lnTo>
                      <a:pt x="0" y="168"/>
                    </a:lnTo>
                    <a:lnTo>
                      <a:pt x="0" y="169"/>
                    </a:lnTo>
                    <a:lnTo>
                      <a:pt x="1" y="174"/>
                    </a:lnTo>
                    <a:lnTo>
                      <a:pt x="2" y="178"/>
                    </a:lnTo>
                    <a:lnTo>
                      <a:pt x="6" y="189"/>
                    </a:lnTo>
                    <a:lnTo>
                      <a:pt x="11" y="200"/>
                    </a:lnTo>
                    <a:lnTo>
                      <a:pt x="17" y="212"/>
                    </a:lnTo>
                    <a:lnTo>
                      <a:pt x="25" y="223"/>
                    </a:lnTo>
                    <a:lnTo>
                      <a:pt x="28" y="228"/>
                    </a:lnTo>
                    <a:lnTo>
                      <a:pt x="32" y="232"/>
                    </a:lnTo>
                    <a:lnTo>
                      <a:pt x="36" y="236"/>
                    </a:lnTo>
                    <a:lnTo>
                      <a:pt x="40" y="240"/>
                    </a:lnTo>
                    <a:lnTo>
                      <a:pt x="44" y="242"/>
                    </a:lnTo>
                    <a:lnTo>
                      <a:pt x="48" y="244"/>
                    </a:lnTo>
                    <a:lnTo>
                      <a:pt x="54" y="246"/>
                    </a:lnTo>
                    <a:lnTo>
                      <a:pt x="58" y="247"/>
                    </a:lnTo>
                    <a:lnTo>
                      <a:pt x="63" y="248"/>
                    </a:lnTo>
                    <a:lnTo>
                      <a:pt x="66" y="248"/>
                    </a:lnTo>
                    <a:lnTo>
                      <a:pt x="72" y="248"/>
                    </a:lnTo>
                    <a:lnTo>
                      <a:pt x="76" y="248"/>
                    </a:lnTo>
                    <a:lnTo>
                      <a:pt x="80" y="246"/>
                    </a:lnTo>
                    <a:lnTo>
                      <a:pt x="85" y="244"/>
                    </a:lnTo>
                    <a:lnTo>
                      <a:pt x="90" y="243"/>
                    </a:lnTo>
                    <a:lnTo>
                      <a:pt x="94" y="242"/>
                    </a:lnTo>
                    <a:lnTo>
                      <a:pt x="98" y="242"/>
                    </a:lnTo>
                    <a:lnTo>
                      <a:pt x="114" y="240"/>
                    </a:lnTo>
                    <a:lnTo>
                      <a:pt x="130" y="238"/>
                    </a:lnTo>
                    <a:lnTo>
                      <a:pt x="146" y="235"/>
                    </a:lnTo>
                    <a:lnTo>
                      <a:pt x="162" y="231"/>
                    </a:lnTo>
                    <a:lnTo>
                      <a:pt x="178" y="227"/>
                    </a:lnTo>
                    <a:lnTo>
                      <a:pt x="193" y="223"/>
                    </a:lnTo>
                    <a:lnTo>
                      <a:pt x="224" y="214"/>
                    </a:lnTo>
                    <a:lnTo>
                      <a:pt x="231" y="212"/>
                    </a:lnTo>
                    <a:lnTo>
                      <a:pt x="239" y="211"/>
                    </a:lnTo>
                    <a:lnTo>
                      <a:pt x="246" y="210"/>
                    </a:lnTo>
                    <a:lnTo>
                      <a:pt x="250" y="209"/>
                    </a:lnTo>
                    <a:lnTo>
                      <a:pt x="254" y="207"/>
                    </a:lnTo>
                    <a:lnTo>
                      <a:pt x="274" y="197"/>
                    </a:lnTo>
                    <a:lnTo>
                      <a:pt x="294" y="188"/>
                    </a:lnTo>
                    <a:lnTo>
                      <a:pt x="314" y="177"/>
                    </a:lnTo>
                    <a:lnTo>
                      <a:pt x="334" y="167"/>
                    </a:lnTo>
                    <a:lnTo>
                      <a:pt x="346" y="159"/>
                    </a:lnTo>
                    <a:lnTo>
                      <a:pt x="359" y="152"/>
                    </a:lnTo>
                    <a:lnTo>
                      <a:pt x="372" y="144"/>
                    </a:lnTo>
                    <a:lnTo>
                      <a:pt x="377" y="139"/>
                    </a:lnTo>
                    <a:lnTo>
                      <a:pt x="383" y="134"/>
                    </a:lnTo>
                    <a:lnTo>
                      <a:pt x="387" y="130"/>
                    </a:lnTo>
                    <a:lnTo>
                      <a:pt x="389" y="125"/>
                    </a:lnTo>
                    <a:lnTo>
                      <a:pt x="392" y="120"/>
                    </a:lnTo>
                    <a:lnTo>
                      <a:pt x="394" y="115"/>
                    </a:lnTo>
                    <a:lnTo>
                      <a:pt x="396" y="110"/>
                    </a:lnTo>
                    <a:lnTo>
                      <a:pt x="398" y="107"/>
                    </a:lnTo>
                    <a:lnTo>
                      <a:pt x="398" y="105"/>
                    </a:lnTo>
                    <a:lnTo>
                      <a:pt x="399" y="104"/>
                    </a:lnTo>
                    <a:lnTo>
                      <a:pt x="399" y="103"/>
                    </a:lnTo>
                    <a:lnTo>
                      <a:pt x="399" y="99"/>
                    </a:lnTo>
                    <a:lnTo>
                      <a:pt x="400" y="95"/>
                    </a:lnTo>
                    <a:lnTo>
                      <a:pt x="401" y="86"/>
                    </a:lnTo>
                    <a:lnTo>
                      <a:pt x="401" y="78"/>
                    </a:lnTo>
                    <a:lnTo>
                      <a:pt x="400" y="74"/>
                    </a:lnTo>
                    <a:lnTo>
                      <a:pt x="399" y="71"/>
                    </a:lnTo>
                    <a:lnTo>
                      <a:pt x="396" y="65"/>
                    </a:lnTo>
                    <a:lnTo>
                      <a:pt x="393" y="61"/>
                    </a:lnTo>
                    <a:lnTo>
                      <a:pt x="390" y="57"/>
                    </a:lnTo>
                    <a:lnTo>
                      <a:pt x="388" y="54"/>
                    </a:lnTo>
                    <a:lnTo>
                      <a:pt x="387" y="52"/>
                    </a:lnTo>
                    <a:lnTo>
                      <a:pt x="386" y="51"/>
                    </a:lnTo>
                    <a:lnTo>
                      <a:pt x="385" y="50"/>
                    </a:lnTo>
                    <a:lnTo>
                      <a:pt x="384" y="50"/>
                    </a:lnTo>
                    <a:lnTo>
                      <a:pt x="383" y="51"/>
                    </a:lnTo>
                    <a:lnTo>
                      <a:pt x="383" y="52"/>
                    </a:lnTo>
                    <a:lnTo>
                      <a:pt x="383" y="55"/>
                    </a:lnTo>
                    <a:lnTo>
                      <a:pt x="383" y="59"/>
                    </a:lnTo>
                    <a:lnTo>
                      <a:pt x="383" y="64"/>
                    </a:lnTo>
                  </a:path>
                </a:pathLst>
              </a:custGeom>
              <a:solidFill>
                <a:srgbClr val="996633"/>
              </a:solidFill>
              <a:ln w="12700" cap="rnd">
                <a:solidFill>
                  <a:srgbClr val="9966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492" name="Freeform 95"/>
              <p:cNvSpPr>
                <a:spLocks/>
              </p:cNvSpPr>
              <p:nvPr/>
            </p:nvSpPr>
            <p:spPr bwMode="auto">
              <a:xfrm>
                <a:off x="1257" y="3389"/>
                <a:ext cx="30" cy="71"/>
              </a:xfrm>
              <a:custGeom>
                <a:avLst/>
                <a:gdLst>
                  <a:gd name="T0" fmla="*/ 5 w 30"/>
                  <a:gd name="T1" fmla="*/ 5 h 71"/>
                  <a:gd name="T2" fmla="*/ 4 w 30"/>
                  <a:gd name="T3" fmla="*/ 9 h 71"/>
                  <a:gd name="T4" fmla="*/ 2 w 30"/>
                  <a:gd name="T5" fmla="*/ 14 h 71"/>
                  <a:gd name="T6" fmla="*/ 1 w 30"/>
                  <a:gd name="T7" fmla="*/ 18 h 71"/>
                  <a:gd name="T8" fmla="*/ 0 w 30"/>
                  <a:gd name="T9" fmla="*/ 20 h 71"/>
                  <a:gd name="T10" fmla="*/ 0 w 30"/>
                  <a:gd name="T11" fmla="*/ 23 h 71"/>
                  <a:gd name="T12" fmla="*/ 0 w 30"/>
                  <a:gd name="T13" fmla="*/ 26 h 71"/>
                  <a:gd name="T14" fmla="*/ 1 w 30"/>
                  <a:gd name="T15" fmla="*/ 32 h 71"/>
                  <a:gd name="T16" fmla="*/ 2 w 30"/>
                  <a:gd name="T17" fmla="*/ 38 h 71"/>
                  <a:gd name="T18" fmla="*/ 4 w 30"/>
                  <a:gd name="T19" fmla="*/ 44 h 71"/>
                  <a:gd name="T20" fmla="*/ 5 w 30"/>
                  <a:gd name="T21" fmla="*/ 50 h 71"/>
                  <a:gd name="T22" fmla="*/ 7 w 30"/>
                  <a:gd name="T23" fmla="*/ 55 h 71"/>
                  <a:gd name="T24" fmla="*/ 8 w 30"/>
                  <a:gd name="T25" fmla="*/ 59 h 71"/>
                  <a:gd name="T26" fmla="*/ 9 w 30"/>
                  <a:gd name="T27" fmla="*/ 60 h 71"/>
                  <a:gd name="T28" fmla="*/ 9 w 30"/>
                  <a:gd name="T29" fmla="*/ 61 h 71"/>
                  <a:gd name="T30" fmla="*/ 10 w 30"/>
                  <a:gd name="T31" fmla="*/ 62 h 71"/>
                  <a:gd name="T32" fmla="*/ 13 w 30"/>
                  <a:gd name="T33" fmla="*/ 66 h 71"/>
                  <a:gd name="T34" fmla="*/ 15 w 30"/>
                  <a:gd name="T35" fmla="*/ 69 h 71"/>
                  <a:gd name="T36" fmla="*/ 17 w 30"/>
                  <a:gd name="T37" fmla="*/ 70 h 71"/>
                  <a:gd name="T38" fmla="*/ 18 w 30"/>
                  <a:gd name="T39" fmla="*/ 70 h 71"/>
                  <a:gd name="T40" fmla="*/ 20 w 30"/>
                  <a:gd name="T41" fmla="*/ 70 h 71"/>
                  <a:gd name="T42" fmla="*/ 23 w 30"/>
                  <a:gd name="T43" fmla="*/ 69 h 71"/>
                  <a:gd name="T44" fmla="*/ 26 w 30"/>
                  <a:gd name="T45" fmla="*/ 67 h 71"/>
                  <a:gd name="T46" fmla="*/ 27 w 30"/>
                  <a:gd name="T47" fmla="*/ 64 h 71"/>
                  <a:gd name="T48" fmla="*/ 28 w 30"/>
                  <a:gd name="T49" fmla="*/ 61 h 71"/>
                  <a:gd name="T50" fmla="*/ 29 w 30"/>
                  <a:gd name="T51" fmla="*/ 58 h 71"/>
                  <a:gd name="T52" fmla="*/ 29 w 30"/>
                  <a:gd name="T53" fmla="*/ 54 h 71"/>
                  <a:gd name="T54" fmla="*/ 28 w 30"/>
                  <a:gd name="T55" fmla="*/ 51 h 71"/>
                  <a:gd name="T56" fmla="*/ 27 w 30"/>
                  <a:gd name="T57" fmla="*/ 47 h 71"/>
                  <a:gd name="T58" fmla="*/ 25 w 30"/>
                  <a:gd name="T59" fmla="*/ 40 h 71"/>
                  <a:gd name="T60" fmla="*/ 22 w 30"/>
                  <a:gd name="T61" fmla="*/ 34 h 71"/>
                  <a:gd name="T62" fmla="*/ 21 w 30"/>
                  <a:gd name="T63" fmla="*/ 32 h 71"/>
                  <a:gd name="T64" fmla="*/ 20 w 30"/>
                  <a:gd name="T65" fmla="*/ 30 h 71"/>
                  <a:gd name="T66" fmla="*/ 19 w 30"/>
                  <a:gd name="T67" fmla="*/ 29 h 71"/>
                  <a:gd name="T68" fmla="*/ 19 w 30"/>
                  <a:gd name="T69" fmla="*/ 28 h 71"/>
                  <a:gd name="T70" fmla="*/ 19 w 30"/>
                  <a:gd name="T71" fmla="*/ 28 h 71"/>
                  <a:gd name="T72" fmla="*/ 19 w 30"/>
                  <a:gd name="T73" fmla="*/ 27 h 71"/>
                  <a:gd name="T74" fmla="*/ 18 w 30"/>
                  <a:gd name="T75" fmla="*/ 23 h 71"/>
                  <a:gd name="T76" fmla="*/ 18 w 30"/>
                  <a:gd name="T77" fmla="*/ 19 h 71"/>
                  <a:gd name="T78" fmla="*/ 17 w 30"/>
                  <a:gd name="T79" fmla="*/ 14 h 71"/>
                  <a:gd name="T80" fmla="*/ 16 w 30"/>
                  <a:gd name="T81" fmla="*/ 9 h 71"/>
                  <a:gd name="T82" fmla="*/ 15 w 30"/>
                  <a:gd name="T83" fmla="*/ 5 h 71"/>
                  <a:gd name="T84" fmla="*/ 15 w 30"/>
                  <a:gd name="T85" fmla="*/ 1 h 71"/>
                  <a:gd name="T86" fmla="*/ 14 w 30"/>
                  <a:gd name="T87" fmla="*/ 1 h 71"/>
                  <a:gd name="T88" fmla="*/ 14 w 30"/>
                  <a:gd name="T89" fmla="*/ 0 h 71"/>
                  <a:gd name="T90" fmla="*/ 13 w 30"/>
                  <a:gd name="T91" fmla="*/ 0 h 71"/>
                  <a:gd name="T92" fmla="*/ 12 w 30"/>
                  <a:gd name="T93" fmla="*/ 0 h 71"/>
                  <a:gd name="T94" fmla="*/ 9 w 30"/>
                  <a:gd name="T95" fmla="*/ 1 h 71"/>
                  <a:gd name="T96" fmla="*/ 7 w 30"/>
                  <a:gd name="T97" fmla="*/ 3 h 71"/>
                  <a:gd name="T98" fmla="*/ 5 w 30"/>
                  <a:gd name="T99" fmla="*/ 4 h 7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0"/>
                  <a:gd name="T151" fmla="*/ 0 h 71"/>
                  <a:gd name="T152" fmla="*/ 30 w 30"/>
                  <a:gd name="T153" fmla="*/ 71 h 7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0" h="71">
                    <a:moveTo>
                      <a:pt x="5" y="4"/>
                    </a:moveTo>
                    <a:lnTo>
                      <a:pt x="5" y="5"/>
                    </a:lnTo>
                    <a:lnTo>
                      <a:pt x="4" y="7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4"/>
                    </a:lnTo>
                    <a:lnTo>
                      <a:pt x="1" y="16"/>
                    </a:lnTo>
                    <a:lnTo>
                      <a:pt x="1" y="18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0" y="29"/>
                    </a:lnTo>
                    <a:lnTo>
                      <a:pt x="1" y="32"/>
                    </a:lnTo>
                    <a:lnTo>
                      <a:pt x="1" y="35"/>
                    </a:lnTo>
                    <a:lnTo>
                      <a:pt x="2" y="38"/>
                    </a:lnTo>
                    <a:lnTo>
                      <a:pt x="3" y="41"/>
                    </a:lnTo>
                    <a:lnTo>
                      <a:pt x="4" y="44"/>
                    </a:lnTo>
                    <a:lnTo>
                      <a:pt x="5" y="47"/>
                    </a:lnTo>
                    <a:lnTo>
                      <a:pt x="5" y="50"/>
                    </a:lnTo>
                    <a:lnTo>
                      <a:pt x="6" y="52"/>
                    </a:lnTo>
                    <a:lnTo>
                      <a:pt x="7" y="55"/>
                    </a:lnTo>
                    <a:lnTo>
                      <a:pt x="8" y="57"/>
                    </a:lnTo>
                    <a:lnTo>
                      <a:pt x="8" y="59"/>
                    </a:lnTo>
                    <a:lnTo>
                      <a:pt x="9" y="60"/>
                    </a:lnTo>
                    <a:lnTo>
                      <a:pt x="9" y="61"/>
                    </a:lnTo>
                    <a:lnTo>
                      <a:pt x="10" y="62"/>
                    </a:lnTo>
                    <a:lnTo>
                      <a:pt x="12" y="64"/>
                    </a:lnTo>
                    <a:lnTo>
                      <a:pt x="13" y="66"/>
                    </a:lnTo>
                    <a:lnTo>
                      <a:pt x="14" y="67"/>
                    </a:lnTo>
                    <a:lnTo>
                      <a:pt x="15" y="69"/>
                    </a:lnTo>
                    <a:lnTo>
                      <a:pt x="16" y="69"/>
                    </a:lnTo>
                    <a:lnTo>
                      <a:pt x="17" y="70"/>
                    </a:lnTo>
                    <a:lnTo>
                      <a:pt x="18" y="70"/>
                    </a:lnTo>
                    <a:lnTo>
                      <a:pt x="19" y="70"/>
                    </a:lnTo>
                    <a:lnTo>
                      <a:pt x="20" y="70"/>
                    </a:lnTo>
                    <a:lnTo>
                      <a:pt x="22" y="69"/>
                    </a:lnTo>
                    <a:lnTo>
                      <a:pt x="23" y="69"/>
                    </a:lnTo>
                    <a:lnTo>
                      <a:pt x="25" y="68"/>
                    </a:lnTo>
                    <a:lnTo>
                      <a:pt x="26" y="67"/>
                    </a:lnTo>
                    <a:lnTo>
                      <a:pt x="27" y="65"/>
                    </a:lnTo>
                    <a:lnTo>
                      <a:pt x="27" y="64"/>
                    </a:lnTo>
                    <a:lnTo>
                      <a:pt x="28" y="63"/>
                    </a:lnTo>
                    <a:lnTo>
                      <a:pt x="28" y="61"/>
                    </a:lnTo>
                    <a:lnTo>
                      <a:pt x="29" y="59"/>
                    </a:lnTo>
                    <a:lnTo>
                      <a:pt x="29" y="58"/>
                    </a:lnTo>
                    <a:lnTo>
                      <a:pt x="29" y="56"/>
                    </a:lnTo>
                    <a:lnTo>
                      <a:pt x="29" y="54"/>
                    </a:lnTo>
                    <a:lnTo>
                      <a:pt x="28" y="53"/>
                    </a:lnTo>
                    <a:lnTo>
                      <a:pt x="28" y="51"/>
                    </a:lnTo>
                    <a:lnTo>
                      <a:pt x="27" y="49"/>
                    </a:lnTo>
                    <a:lnTo>
                      <a:pt x="27" y="47"/>
                    </a:lnTo>
                    <a:lnTo>
                      <a:pt x="26" y="44"/>
                    </a:lnTo>
                    <a:lnTo>
                      <a:pt x="25" y="40"/>
                    </a:lnTo>
                    <a:lnTo>
                      <a:pt x="23" y="37"/>
                    </a:lnTo>
                    <a:lnTo>
                      <a:pt x="22" y="34"/>
                    </a:lnTo>
                    <a:lnTo>
                      <a:pt x="21" y="33"/>
                    </a:lnTo>
                    <a:lnTo>
                      <a:pt x="21" y="32"/>
                    </a:lnTo>
                    <a:lnTo>
                      <a:pt x="20" y="31"/>
                    </a:lnTo>
                    <a:lnTo>
                      <a:pt x="20" y="30"/>
                    </a:lnTo>
                    <a:lnTo>
                      <a:pt x="19" y="29"/>
                    </a:lnTo>
                    <a:lnTo>
                      <a:pt x="19" y="28"/>
                    </a:lnTo>
                    <a:lnTo>
                      <a:pt x="19" y="27"/>
                    </a:lnTo>
                    <a:lnTo>
                      <a:pt x="19" y="25"/>
                    </a:lnTo>
                    <a:lnTo>
                      <a:pt x="18" y="23"/>
                    </a:lnTo>
                    <a:lnTo>
                      <a:pt x="18" y="21"/>
                    </a:lnTo>
                    <a:lnTo>
                      <a:pt x="18" y="19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6" y="12"/>
                    </a:lnTo>
                    <a:lnTo>
                      <a:pt x="16" y="9"/>
                    </a:lnTo>
                    <a:lnTo>
                      <a:pt x="16" y="7"/>
                    </a:lnTo>
                    <a:lnTo>
                      <a:pt x="15" y="5"/>
                    </a:lnTo>
                    <a:lnTo>
                      <a:pt x="15" y="3"/>
                    </a:lnTo>
                    <a:lnTo>
                      <a:pt x="15" y="1"/>
                    </a:lnTo>
                    <a:lnTo>
                      <a:pt x="14" y="1"/>
                    </a:lnTo>
                    <a:lnTo>
                      <a:pt x="14" y="0"/>
                    </a:lnTo>
                    <a:lnTo>
                      <a:pt x="13" y="0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7" y="3"/>
                    </a:lnTo>
                    <a:lnTo>
                      <a:pt x="6" y="4"/>
                    </a:lnTo>
                    <a:lnTo>
                      <a:pt x="5" y="4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rgbClr val="9966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493" name="Freeform 96"/>
              <p:cNvSpPr>
                <a:spLocks/>
              </p:cNvSpPr>
              <p:nvPr/>
            </p:nvSpPr>
            <p:spPr bwMode="auto">
              <a:xfrm>
                <a:off x="1316" y="3514"/>
                <a:ext cx="30" cy="71"/>
              </a:xfrm>
              <a:custGeom>
                <a:avLst/>
                <a:gdLst>
                  <a:gd name="T0" fmla="*/ 5 w 30"/>
                  <a:gd name="T1" fmla="*/ 5 h 71"/>
                  <a:gd name="T2" fmla="*/ 4 w 30"/>
                  <a:gd name="T3" fmla="*/ 9 h 71"/>
                  <a:gd name="T4" fmla="*/ 2 w 30"/>
                  <a:gd name="T5" fmla="*/ 14 h 71"/>
                  <a:gd name="T6" fmla="*/ 1 w 30"/>
                  <a:gd name="T7" fmla="*/ 18 h 71"/>
                  <a:gd name="T8" fmla="*/ 0 w 30"/>
                  <a:gd name="T9" fmla="*/ 20 h 71"/>
                  <a:gd name="T10" fmla="*/ 0 w 30"/>
                  <a:gd name="T11" fmla="*/ 23 h 71"/>
                  <a:gd name="T12" fmla="*/ 0 w 30"/>
                  <a:gd name="T13" fmla="*/ 26 h 71"/>
                  <a:gd name="T14" fmla="*/ 1 w 30"/>
                  <a:gd name="T15" fmla="*/ 32 h 71"/>
                  <a:gd name="T16" fmla="*/ 2 w 30"/>
                  <a:gd name="T17" fmla="*/ 38 h 71"/>
                  <a:gd name="T18" fmla="*/ 4 w 30"/>
                  <a:gd name="T19" fmla="*/ 44 h 71"/>
                  <a:gd name="T20" fmla="*/ 5 w 30"/>
                  <a:gd name="T21" fmla="*/ 50 h 71"/>
                  <a:gd name="T22" fmla="*/ 7 w 30"/>
                  <a:gd name="T23" fmla="*/ 55 h 71"/>
                  <a:gd name="T24" fmla="*/ 8 w 30"/>
                  <a:gd name="T25" fmla="*/ 59 h 71"/>
                  <a:gd name="T26" fmla="*/ 9 w 30"/>
                  <a:gd name="T27" fmla="*/ 60 h 71"/>
                  <a:gd name="T28" fmla="*/ 9 w 30"/>
                  <a:gd name="T29" fmla="*/ 61 h 71"/>
                  <a:gd name="T30" fmla="*/ 10 w 30"/>
                  <a:gd name="T31" fmla="*/ 62 h 71"/>
                  <a:gd name="T32" fmla="*/ 13 w 30"/>
                  <a:gd name="T33" fmla="*/ 66 h 71"/>
                  <a:gd name="T34" fmla="*/ 15 w 30"/>
                  <a:gd name="T35" fmla="*/ 69 h 71"/>
                  <a:gd name="T36" fmla="*/ 17 w 30"/>
                  <a:gd name="T37" fmla="*/ 70 h 71"/>
                  <a:gd name="T38" fmla="*/ 18 w 30"/>
                  <a:gd name="T39" fmla="*/ 70 h 71"/>
                  <a:gd name="T40" fmla="*/ 20 w 30"/>
                  <a:gd name="T41" fmla="*/ 70 h 71"/>
                  <a:gd name="T42" fmla="*/ 23 w 30"/>
                  <a:gd name="T43" fmla="*/ 69 h 71"/>
                  <a:gd name="T44" fmla="*/ 26 w 30"/>
                  <a:gd name="T45" fmla="*/ 67 h 71"/>
                  <a:gd name="T46" fmla="*/ 27 w 30"/>
                  <a:gd name="T47" fmla="*/ 64 h 71"/>
                  <a:gd name="T48" fmla="*/ 28 w 30"/>
                  <a:gd name="T49" fmla="*/ 61 h 71"/>
                  <a:gd name="T50" fmla="*/ 29 w 30"/>
                  <a:gd name="T51" fmla="*/ 58 h 71"/>
                  <a:gd name="T52" fmla="*/ 29 w 30"/>
                  <a:gd name="T53" fmla="*/ 54 h 71"/>
                  <a:gd name="T54" fmla="*/ 28 w 30"/>
                  <a:gd name="T55" fmla="*/ 51 h 71"/>
                  <a:gd name="T56" fmla="*/ 27 w 30"/>
                  <a:gd name="T57" fmla="*/ 47 h 71"/>
                  <a:gd name="T58" fmla="*/ 25 w 30"/>
                  <a:gd name="T59" fmla="*/ 40 h 71"/>
                  <a:gd name="T60" fmla="*/ 22 w 30"/>
                  <a:gd name="T61" fmla="*/ 34 h 71"/>
                  <a:gd name="T62" fmla="*/ 21 w 30"/>
                  <a:gd name="T63" fmla="*/ 32 h 71"/>
                  <a:gd name="T64" fmla="*/ 20 w 30"/>
                  <a:gd name="T65" fmla="*/ 30 h 71"/>
                  <a:gd name="T66" fmla="*/ 19 w 30"/>
                  <a:gd name="T67" fmla="*/ 29 h 71"/>
                  <a:gd name="T68" fmla="*/ 19 w 30"/>
                  <a:gd name="T69" fmla="*/ 28 h 71"/>
                  <a:gd name="T70" fmla="*/ 19 w 30"/>
                  <a:gd name="T71" fmla="*/ 28 h 71"/>
                  <a:gd name="T72" fmla="*/ 19 w 30"/>
                  <a:gd name="T73" fmla="*/ 27 h 71"/>
                  <a:gd name="T74" fmla="*/ 18 w 30"/>
                  <a:gd name="T75" fmla="*/ 23 h 71"/>
                  <a:gd name="T76" fmla="*/ 18 w 30"/>
                  <a:gd name="T77" fmla="*/ 19 h 71"/>
                  <a:gd name="T78" fmla="*/ 17 w 30"/>
                  <a:gd name="T79" fmla="*/ 14 h 71"/>
                  <a:gd name="T80" fmla="*/ 16 w 30"/>
                  <a:gd name="T81" fmla="*/ 9 h 71"/>
                  <a:gd name="T82" fmla="*/ 15 w 30"/>
                  <a:gd name="T83" fmla="*/ 5 h 71"/>
                  <a:gd name="T84" fmla="*/ 15 w 30"/>
                  <a:gd name="T85" fmla="*/ 1 h 71"/>
                  <a:gd name="T86" fmla="*/ 14 w 30"/>
                  <a:gd name="T87" fmla="*/ 1 h 71"/>
                  <a:gd name="T88" fmla="*/ 14 w 30"/>
                  <a:gd name="T89" fmla="*/ 0 h 71"/>
                  <a:gd name="T90" fmla="*/ 13 w 30"/>
                  <a:gd name="T91" fmla="*/ 0 h 71"/>
                  <a:gd name="T92" fmla="*/ 12 w 30"/>
                  <a:gd name="T93" fmla="*/ 0 h 71"/>
                  <a:gd name="T94" fmla="*/ 9 w 30"/>
                  <a:gd name="T95" fmla="*/ 1 h 71"/>
                  <a:gd name="T96" fmla="*/ 7 w 30"/>
                  <a:gd name="T97" fmla="*/ 3 h 71"/>
                  <a:gd name="T98" fmla="*/ 5 w 30"/>
                  <a:gd name="T99" fmla="*/ 4 h 7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0"/>
                  <a:gd name="T151" fmla="*/ 0 h 71"/>
                  <a:gd name="T152" fmla="*/ 30 w 30"/>
                  <a:gd name="T153" fmla="*/ 71 h 7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0" h="71">
                    <a:moveTo>
                      <a:pt x="5" y="4"/>
                    </a:moveTo>
                    <a:lnTo>
                      <a:pt x="5" y="5"/>
                    </a:lnTo>
                    <a:lnTo>
                      <a:pt x="4" y="7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4"/>
                    </a:lnTo>
                    <a:lnTo>
                      <a:pt x="1" y="16"/>
                    </a:lnTo>
                    <a:lnTo>
                      <a:pt x="1" y="18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0" y="29"/>
                    </a:lnTo>
                    <a:lnTo>
                      <a:pt x="1" y="32"/>
                    </a:lnTo>
                    <a:lnTo>
                      <a:pt x="1" y="35"/>
                    </a:lnTo>
                    <a:lnTo>
                      <a:pt x="2" y="38"/>
                    </a:lnTo>
                    <a:lnTo>
                      <a:pt x="3" y="41"/>
                    </a:lnTo>
                    <a:lnTo>
                      <a:pt x="4" y="44"/>
                    </a:lnTo>
                    <a:lnTo>
                      <a:pt x="5" y="47"/>
                    </a:lnTo>
                    <a:lnTo>
                      <a:pt x="5" y="50"/>
                    </a:lnTo>
                    <a:lnTo>
                      <a:pt x="6" y="52"/>
                    </a:lnTo>
                    <a:lnTo>
                      <a:pt x="7" y="55"/>
                    </a:lnTo>
                    <a:lnTo>
                      <a:pt x="8" y="57"/>
                    </a:lnTo>
                    <a:lnTo>
                      <a:pt x="8" y="59"/>
                    </a:lnTo>
                    <a:lnTo>
                      <a:pt x="9" y="60"/>
                    </a:lnTo>
                    <a:lnTo>
                      <a:pt x="9" y="61"/>
                    </a:lnTo>
                    <a:lnTo>
                      <a:pt x="10" y="62"/>
                    </a:lnTo>
                    <a:lnTo>
                      <a:pt x="12" y="64"/>
                    </a:lnTo>
                    <a:lnTo>
                      <a:pt x="13" y="66"/>
                    </a:lnTo>
                    <a:lnTo>
                      <a:pt x="14" y="67"/>
                    </a:lnTo>
                    <a:lnTo>
                      <a:pt x="15" y="69"/>
                    </a:lnTo>
                    <a:lnTo>
                      <a:pt x="16" y="69"/>
                    </a:lnTo>
                    <a:lnTo>
                      <a:pt x="17" y="70"/>
                    </a:lnTo>
                    <a:lnTo>
                      <a:pt x="18" y="70"/>
                    </a:lnTo>
                    <a:lnTo>
                      <a:pt x="19" y="70"/>
                    </a:lnTo>
                    <a:lnTo>
                      <a:pt x="20" y="70"/>
                    </a:lnTo>
                    <a:lnTo>
                      <a:pt x="22" y="69"/>
                    </a:lnTo>
                    <a:lnTo>
                      <a:pt x="23" y="69"/>
                    </a:lnTo>
                    <a:lnTo>
                      <a:pt x="25" y="68"/>
                    </a:lnTo>
                    <a:lnTo>
                      <a:pt x="26" y="67"/>
                    </a:lnTo>
                    <a:lnTo>
                      <a:pt x="27" y="65"/>
                    </a:lnTo>
                    <a:lnTo>
                      <a:pt x="27" y="64"/>
                    </a:lnTo>
                    <a:lnTo>
                      <a:pt x="28" y="63"/>
                    </a:lnTo>
                    <a:lnTo>
                      <a:pt x="28" y="61"/>
                    </a:lnTo>
                    <a:lnTo>
                      <a:pt x="29" y="59"/>
                    </a:lnTo>
                    <a:lnTo>
                      <a:pt x="29" y="58"/>
                    </a:lnTo>
                    <a:lnTo>
                      <a:pt x="29" y="56"/>
                    </a:lnTo>
                    <a:lnTo>
                      <a:pt x="29" y="54"/>
                    </a:lnTo>
                    <a:lnTo>
                      <a:pt x="28" y="53"/>
                    </a:lnTo>
                    <a:lnTo>
                      <a:pt x="28" y="51"/>
                    </a:lnTo>
                    <a:lnTo>
                      <a:pt x="27" y="49"/>
                    </a:lnTo>
                    <a:lnTo>
                      <a:pt x="27" y="47"/>
                    </a:lnTo>
                    <a:lnTo>
                      <a:pt x="26" y="44"/>
                    </a:lnTo>
                    <a:lnTo>
                      <a:pt x="25" y="40"/>
                    </a:lnTo>
                    <a:lnTo>
                      <a:pt x="23" y="37"/>
                    </a:lnTo>
                    <a:lnTo>
                      <a:pt x="22" y="34"/>
                    </a:lnTo>
                    <a:lnTo>
                      <a:pt x="21" y="33"/>
                    </a:lnTo>
                    <a:lnTo>
                      <a:pt x="21" y="32"/>
                    </a:lnTo>
                    <a:lnTo>
                      <a:pt x="20" y="31"/>
                    </a:lnTo>
                    <a:lnTo>
                      <a:pt x="20" y="30"/>
                    </a:lnTo>
                    <a:lnTo>
                      <a:pt x="19" y="29"/>
                    </a:lnTo>
                    <a:lnTo>
                      <a:pt x="19" y="28"/>
                    </a:lnTo>
                    <a:lnTo>
                      <a:pt x="19" y="27"/>
                    </a:lnTo>
                    <a:lnTo>
                      <a:pt x="19" y="25"/>
                    </a:lnTo>
                    <a:lnTo>
                      <a:pt x="18" y="23"/>
                    </a:lnTo>
                    <a:lnTo>
                      <a:pt x="18" y="21"/>
                    </a:lnTo>
                    <a:lnTo>
                      <a:pt x="18" y="19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6" y="12"/>
                    </a:lnTo>
                    <a:lnTo>
                      <a:pt x="16" y="9"/>
                    </a:lnTo>
                    <a:lnTo>
                      <a:pt x="16" y="7"/>
                    </a:lnTo>
                    <a:lnTo>
                      <a:pt x="15" y="5"/>
                    </a:lnTo>
                    <a:lnTo>
                      <a:pt x="15" y="3"/>
                    </a:lnTo>
                    <a:lnTo>
                      <a:pt x="15" y="1"/>
                    </a:lnTo>
                    <a:lnTo>
                      <a:pt x="14" y="1"/>
                    </a:lnTo>
                    <a:lnTo>
                      <a:pt x="14" y="0"/>
                    </a:lnTo>
                    <a:lnTo>
                      <a:pt x="13" y="0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7" y="3"/>
                    </a:lnTo>
                    <a:lnTo>
                      <a:pt x="6" y="4"/>
                    </a:lnTo>
                    <a:lnTo>
                      <a:pt x="5" y="4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rgbClr val="9966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494" name="Freeform 97"/>
              <p:cNvSpPr>
                <a:spLocks/>
              </p:cNvSpPr>
              <p:nvPr/>
            </p:nvSpPr>
            <p:spPr bwMode="auto">
              <a:xfrm>
                <a:off x="1419" y="3578"/>
                <a:ext cx="31" cy="73"/>
              </a:xfrm>
              <a:custGeom>
                <a:avLst/>
                <a:gdLst>
                  <a:gd name="T0" fmla="*/ 6 w 31"/>
                  <a:gd name="T1" fmla="*/ 6 h 73"/>
                  <a:gd name="T2" fmla="*/ 4 w 31"/>
                  <a:gd name="T3" fmla="*/ 10 h 73"/>
                  <a:gd name="T4" fmla="*/ 2 w 31"/>
                  <a:gd name="T5" fmla="*/ 15 h 73"/>
                  <a:gd name="T6" fmla="*/ 1 w 31"/>
                  <a:gd name="T7" fmla="*/ 19 h 73"/>
                  <a:gd name="T8" fmla="*/ 0 w 31"/>
                  <a:gd name="T9" fmla="*/ 21 h 73"/>
                  <a:gd name="T10" fmla="*/ 0 w 31"/>
                  <a:gd name="T11" fmla="*/ 24 h 73"/>
                  <a:gd name="T12" fmla="*/ 0 w 31"/>
                  <a:gd name="T13" fmla="*/ 28 h 73"/>
                  <a:gd name="T14" fmla="*/ 1 w 31"/>
                  <a:gd name="T15" fmla="*/ 33 h 73"/>
                  <a:gd name="T16" fmla="*/ 2 w 31"/>
                  <a:gd name="T17" fmla="*/ 40 h 73"/>
                  <a:gd name="T18" fmla="*/ 4 w 31"/>
                  <a:gd name="T19" fmla="*/ 46 h 73"/>
                  <a:gd name="T20" fmla="*/ 5 w 31"/>
                  <a:gd name="T21" fmla="*/ 52 h 73"/>
                  <a:gd name="T22" fmla="*/ 7 w 31"/>
                  <a:gd name="T23" fmla="*/ 57 h 73"/>
                  <a:gd name="T24" fmla="*/ 8 w 31"/>
                  <a:gd name="T25" fmla="*/ 61 h 73"/>
                  <a:gd name="T26" fmla="*/ 9 w 31"/>
                  <a:gd name="T27" fmla="*/ 62 h 73"/>
                  <a:gd name="T28" fmla="*/ 9 w 31"/>
                  <a:gd name="T29" fmla="*/ 63 h 73"/>
                  <a:gd name="T30" fmla="*/ 10 w 31"/>
                  <a:gd name="T31" fmla="*/ 64 h 73"/>
                  <a:gd name="T32" fmla="*/ 13 w 31"/>
                  <a:gd name="T33" fmla="*/ 68 h 73"/>
                  <a:gd name="T34" fmla="*/ 16 w 31"/>
                  <a:gd name="T35" fmla="*/ 71 h 73"/>
                  <a:gd name="T36" fmla="*/ 17 w 31"/>
                  <a:gd name="T37" fmla="*/ 72 h 73"/>
                  <a:gd name="T38" fmla="*/ 19 w 31"/>
                  <a:gd name="T39" fmla="*/ 72 h 73"/>
                  <a:gd name="T40" fmla="*/ 21 w 31"/>
                  <a:gd name="T41" fmla="*/ 72 h 73"/>
                  <a:gd name="T42" fmla="*/ 24 w 31"/>
                  <a:gd name="T43" fmla="*/ 71 h 73"/>
                  <a:gd name="T44" fmla="*/ 27 w 31"/>
                  <a:gd name="T45" fmla="*/ 68 h 73"/>
                  <a:gd name="T46" fmla="*/ 28 w 31"/>
                  <a:gd name="T47" fmla="*/ 66 h 73"/>
                  <a:gd name="T48" fmla="*/ 29 w 31"/>
                  <a:gd name="T49" fmla="*/ 63 h 73"/>
                  <a:gd name="T50" fmla="*/ 30 w 31"/>
                  <a:gd name="T51" fmla="*/ 60 h 73"/>
                  <a:gd name="T52" fmla="*/ 29 w 31"/>
                  <a:gd name="T53" fmla="*/ 56 h 73"/>
                  <a:gd name="T54" fmla="*/ 29 w 31"/>
                  <a:gd name="T55" fmla="*/ 53 h 73"/>
                  <a:gd name="T56" fmla="*/ 28 w 31"/>
                  <a:gd name="T57" fmla="*/ 49 h 73"/>
                  <a:gd name="T58" fmla="*/ 25 w 31"/>
                  <a:gd name="T59" fmla="*/ 42 h 73"/>
                  <a:gd name="T60" fmla="*/ 23 w 31"/>
                  <a:gd name="T61" fmla="*/ 36 h 73"/>
                  <a:gd name="T62" fmla="*/ 21 w 31"/>
                  <a:gd name="T63" fmla="*/ 34 h 73"/>
                  <a:gd name="T64" fmla="*/ 20 w 31"/>
                  <a:gd name="T65" fmla="*/ 32 h 73"/>
                  <a:gd name="T66" fmla="*/ 19 w 31"/>
                  <a:gd name="T67" fmla="*/ 31 h 73"/>
                  <a:gd name="T68" fmla="*/ 19 w 31"/>
                  <a:gd name="T69" fmla="*/ 30 h 73"/>
                  <a:gd name="T70" fmla="*/ 19 w 31"/>
                  <a:gd name="T71" fmla="*/ 29 h 73"/>
                  <a:gd name="T72" fmla="*/ 19 w 31"/>
                  <a:gd name="T73" fmla="*/ 28 h 73"/>
                  <a:gd name="T74" fmla="*/ 19 w 31"/>
                  <a:gd name="T75" fmla="*/ 25 h 73"/>
                  <a:gd name="T76" fmla="*/ 18 w 31"/>
                  <a:gd name="T77" fmla="*/ 20 h 73"/>
                  <a:gd name="T78" fmla="*/ 17 w 31"/>
                  <a:gd name="T79" fmla="*/ 15 h 73"/>
                  <a:gd name="T80" fmla="*/ 16 w 31"/>
                  <a:gd name="T81" fmla="*/ 10 h 73"/>
                  <a:gd name="T82" fmla="*/ 16 w 31"/>
                  <a:gd name="T83" fmla="*/ 6 h 73"/>
                  <a:gd name="T84" fmla="*/ 15 w 31"/>
                  <a:gd name="T85" fmla="*/ 2 h 73"/>
                  <a:gd name="T86" fmla="*/ 14 w 31"/>
                  <a:gd name="T87" fmla="*/ 1 h 73"/>
                  <a:gd name="T88" fmla="*/ 14 w 31"/>
                  <a:gd name="T89" fmla="*/ 1 h 73"/>
                  <a:gd name="T90" fmla="*/ 13 w 31"/>
                  <a:gd name="T91" fmla="*/ 1 h 73"/>
                  <a:gd name="T92" fmla="*/ 12 w 31"/>
                  <a:gd name="T93" fmla="*/ 1 h 73"/>
                  <a:gd name="T94" fmla="*/ 10 w 31"/>
                  <a:gd name="T95" fmla="*/ 2 h 73"/>
                  <a:gd name="T96" fmla="*/ 8 w 31"/>
                  <a:gd name="T97" fmla="*/ 4 h 73"/>
                  <a:gd name="T98" fmla="*/ 6 w 31"/>
                  <a:gd name="T99" fmla="*/ 5 h 7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1"/>
                  <a:gd name="T151" fmla="*/ 0 h 73"/>
                  <a:gd name="T152" fmla="*/ 31 w 31"/>
                  <a:gd name="T153" fmla="*/ 73 h 73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1" h="73">
                    <a:moveTo>
                      <a:pt x="6" y="5"/>
                    </a:moveTo>
                    <a:lnTo>
                      <a:pt x="6" y="6"/>
                    </a:lnTo>
                    <a:lnTo>
                      <a:pt x="5" y="8"/>
                    </a:lnTo>
                    <a:lnTo>
                      <a:pt x="4" y="10"/>
                    </a:lnTo>
                    <a:lnTo>
                      <a:pt x="3" y="12"/>
                    </a:lnTo>
                    <a:lnTo>
                      <a:pt x="2" y="15"/>
                    </a:lnTo>
                    <a:lnTo>
                      <a:pt x="1" y="17"/>
                    </a:lnTo>
                    <a:lnTo>
                      <a:pt x="1" y="19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0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8"/>
                    </a:lnTo>
                    <a:lnTo>
                      <a:pt x="0" y="30"/>
                    </a:lnTo>
                    <a:lnTo>
                      <a:pt x="1" y="33"/>
                    </a:lnTo>
                    <a:lnTo>
                      <a:pt x="1" y="36"/>
                    </a:lnTo>
                    <a:lnTo>
                      <a:pt x="2" y="40"/>
                    </a:lnTo>
                    <a:lnTo>
                      <a:pt x="3" y="43"/>
                    </a:lnTo>
                    <a:lnTo>
                      <a:pt x="4" y="46"/>
                    </a:lnTo>
                    <a:lnTo>
                      <a:pt x="5" y="49"/>
                    </a:lnTo>
                    <a:lnTo>
                      <a:pt x="5" y="52"/>
                    </a:lnTo>
                    <a:lnTo>
                      <a:pt x="6" y="54"/>
                    </a:lnTo>
                    <a:lnTo>
                      <a:pt x="7" y="57"/>
                    </a:lnTo>
                    <a:lnTo>
                      <a:pt x="8" y="59"/>
                    </a:lnTo>
                    <a:lnTo>
                      <a:pt x="8" y="61"/>
                    </a:lnTo>
                    <a:lnTo>
                      <a:pt x="9" y="62"/>
                    </a:lnTo>
                    <a:lnTo>
                      <a:pt x="9" y="63"/>
                    </a:lnTo>
                    <a:lnTo>
                      <a:pt x="10" y="64"/>
                    </a:lnTo>
                    <a:lnTo>
                      <a:pt x="12" y="66"/>
                    </a:lnTo>
                    <a:lnTo>
                      <a:pt x="13" y="68"/>
                    </a:lnTo>
                    <a:lnTo>
                      <a:pt x="14" y="69"/>
                    </a:lnTo>
                    <a:lnTo>
                      <a:pt x="16" y="71"/>
                    </a:lnTo>
                    <a:lnTo>
                      <a:pt x="17" y="72"/>
                    </a:lnTo>
                    <a:lnTo>
                      <a:pt x="18" y="72"/>
                    </a:lnTo>
                    <a:lnTo>
                      <a:pt x="19" y="72"/>
                    </a:lnTo>
                    <a:lnTo>
                      <a:pt x="20" y="72"/>
                    </a:lnTo>
                    <a:lnTo>
                      <a:pt x="21" y="72"/>
                    </a:lnTo>
                    <a:lnTo>
                      <a:pt x="23" y="71"/>
                    </a:lnTo>
                    <a:lnTo>
                      <a:pt x="24" y="71"/>
                    </a:lnTo>
                    <a:lnTo>
                      <a:pt x="26" y="70"/>
                    </a:lnTo>
                    <a:lnTo>
                      <a:pt x="27" y="68"/>
                    </a:lnTo>
                    <a:lnTo>
                      <a:pt x="28" y="67"/>
                    </a:lnTo>
                    <a:lnTo>
                      <a:pt x="28" y="66"/>
                    </a:lnTo>
                    <a:lnTo>
                      <a:pt x="29" y="65"/>
                    </a:lnTo>
                    <a:lnTo>
                      <a:pt x="29" y="63"/>
                    </a:lnTo>
                    <a:lnTo>
                      <a:pt x="29" y="62"/>
                    </a:lnTo>
                    <a:lnTo>
                      <a:pt x="30" y="60"/>
                    </a:lnTo>
                    <a:lnTo>
                      <a:pt x="30" y="58"/>
                    </a:lnTo>
                    <a:lnTo>
                      <a:pt x="29" y="56"/>
                    </a:lnTo>
                    <a:lnTo>
                      <a:pt x="29" y="55"/>
                    </a:lnTo>
                    <a:lnTo>
                      <a:pt x="29" y="53"/>
                    </a:lnTo>
                    <a:lnTo>
                      <a:pt x="28" y="51"/>
                    </a:lnTo>
                    <a:lnTo>
                      <a:pt x="28" y="49"/>
                    </a:lnTo>
                    <a:lnTo>
                      <a:pt x="27" y="46"/>
                    </a:lnTo>
                    <a:lnTo>
                      <a:pt x="25" y="42"/>
                    </a:lnTo>
                    <a:lnTo>
                      <a:pt x="24" y="39"/>
                    </a:lnTo>
                    <a:lnTo>
                      <a:pt x="23" y="36"/>
                    </a:lnTo>
                    <a:lnTo>
                      <a:pt x="22" y="35"/>
                    </a:lnTo>
                    <a:lnTo>
                      <a:pt x="21" y="34"/>
                    </a:lnTo>
                    <a:lnTo>
                      <a:pt x="21" y="33"/>
                    </a:lnTo>
                    <a:lnTo>
                      <a:pt x="20" y="32"/>
                    </a:lnTo>
                    <a:lnTo>
                      <a:pt x="20" y="31"/>
                    </a:lnTo>
                    <a:lnTo>
                      <a:pt x="19" y="31"/>
                    </a:lnTo>
                    <a:lnTo>
                      <a:pt x="19" y="30"/>
                    </a:lnTo>
                    <a:lnTo>
                      <a:pt x="19" y="29"/>
                    </a:lnTo>
                    <a:lnTo>
                      <a:pt x="19" y="28"/>
                    </a:lnTo>
                    <a:lnTo>
                      <a:pt x="19" y="27"/>
                    </a:lnTo>
                    <a:lnTo>
                      <a:pt x="19" y="25"/>
                    </a:lnTo>
                    <a:lnTo>
                      <a:pt x="18" y="23"/>
                    </a:lnTo>
                    <a:lnTo>
                      <a:pt x="18" y="20"/>
                    </a:lnTo>
                    <a:lnTo>
                      <a:pt x="18" y="18"/>
                    </a:lnTo>
                    <a:lnTo>
                      <a:pt x="17" y="15"/>
                    </a:lnTo>
                    <a:lnTo>
                      <a:pt x="17" y="12"/>
                    </a:lnTo>
                    <a:lnTo>
                      <a:pt x="16" y="10"/>
                    </a:lnTo>
                    <a:lnTo>
                      <a:pt x="16" y="8"/>
                    </a:lnTo>
                    <a:lnTo>
                      <a:pt x="16" y="6"/>
                    </a:lnTo>
                    <a:lnTo>
                      <a:pt x="15" y="4"/>
                    </a:lnTo>
                    <a:lnTo>
                      <a:pt x="15" y="2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3" y="0"/>
                    </a:lnTo>
                    <a:lnTo>
                      <a:pt x="12" y="1"/>
                    </a:lnTo>
                    <a:lnTo>
                      <a:pt x="11" y="1"/>
                    </a:lnTo>
                    <a:lnTo>
                      <a:pt x="10" y="2"/>
                    </a:lnTo>
                    <a:lnTo>
                      <a:pt x="9" y="3"/>
                    </a:lnTo>
                    <a:lnTo>
                      <a:pt x="8" y="4"/>
                    </a:lnTo>
                    <a:lnTo>
                      <a:pt x="7" y="4"/>
                    </a:lnTo>
                    <a:lnTo>
                      <a:pt x="6" y="5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rgbClr val="9966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495" name="Freeform 98"/>
              <p:cNvSpPr>
                <a:spLocks/>
              </p:cNvSpPr>
              <p:nvPr/>
            </p:nvSpPr>
            <p:spPr bwMode="auto">
              <a:xfrm>
                <a:off x="1360" y="3430"/>
                <a:ext cx="30" cy="72"/>
              </a:xfrm>
              <a:custGeom>
                <a:avLst/>
                <a:gdLst>
                  <a:gd name="T0" fmla="*/ 4 w 30"/>
                  <a:gd name="T1" fmla="*/ 7 h 72"/>
                  <a:gd name="T2" fmla="*/ 2 w 30"/>
                  <a:gd name="T3" fmla="*/ 12 h 72"/>
                  <a:gd name="T4" fmla="*/ 1 w 30"/>
                  <a:gd name="T5" fmla="*/ 16 h 72"/>
                  <a:gd name="T6" fmla="*/ 0 w 30"/>
                  <a:gd name="T7" fmla="*/ 19 h 72"/>
                  <a:gd name="T8" fmla="*/ 0 w 30"/>
                  <a:gd name="T9" fmla="*/ 21 h 72"/>
                  <a:gd name="T10" fmla="*/ 0 w 30"/>
                  <a:gd name="T11" fmla="*/ 24 h 72"/>
                  <a:gd name="T12" fmla="*/ 0 w 30"/>
                  <a:gd name="T13" fmla="*/ 29 h 72"/>
                  <a:gd name="T14" fmla="*/ 1 w 30"/>
                  <a:gd name="T15" fmla="*/ 35 h 72"/>
                  <a:gd name="T16" fmla="*/ 3 w 30"/>
                  <a:gd name="T17" fmla="*/ 41 h 72"/>
                  <a:gd name="T18" fmla="*/ 5 w 30"/>
                  <a:gd name="T19" fmla="*/ 47 h 72"/>
                  <a:gd name="T20" fmla="*/ 6 w 30"/>
                  <a:gd name="T21" fmla="*/ 53 h 72"/>
                  <a:gd name="T22" fmla="*/ 8 w 30"/>
                  <a:gd name="T23" fmla="*/ 57 h 72"/>
                  <a:gd name="T24" fmla="*/ 9 w 30"/>
                  <a:gd name="T25" fmla="*/ 60 h 72"/>
                  <a:gd name="T26" fmla="*/ 9 w 30"/>
                  <a:gd name="T27" fmla="*/ 61 h 72"/>
                  <a:gd name="T28" fmla="*/ 9 w 30"/>
                  <a:gd name="T29" fmla="*/ 61 h 72"/>
                  <a:gd name="T30" fmla="*/ 12 w 30"/>
                  <a:gd name="T31" fmla="*/ 65 h 72"/>
                  <a:gd name="T32" fmla="*/ 14 w 30"/>
                  <a:gd name="T33" fmla="*/ 68 h 72"/>
                  <a:gd name="T34" fmla="*/ 16 w 30"/>
                  <a:gd name="T35" fmla="*/ 70 h 72"/>
                  <a:gd name="T36" fmla="*/ 17 w 30"/>
                  <a:gd name="T37" fmla="*/ 71 h 72"/>
                  <a:gd name="T38" fmla="*/ 19 w 30"/>
                  <a:gd name="T39" fmla="*/ 71 h 72"/>
                  <a:gd name="T40" fmla="*/ 22 w 30"/>
                  <a:gd name="T41" fmla="*/ 70 h 72"/>
                  <a:gd name="T42" fmla="*/ 25 w 30"/>
                  <a:gd name="T43" fmla="*/ 69 h 72"/>
                  <a:gd name="T44" fmla="*/ 27 w 30"/>
                  <a:gd name="T45" fmla="*/ 66 h 72"/>
                  <a:gd name="T46" fmla="*/ 28 w 30"/>
                  <a:gd name="T47" fmla="*/ 64 h 72"/>
                  <a:gd name="T48" fmla="*/ 29 w 30"/>
                  <a:gd name="T49" fmla="*/ 61 h 72"/>
                  <a:gd name="T50" fmla="*/ 29 w 30"/>
                  <a:gd name="T51" fmla="*/ 57 h 72"/>
                  <a:gd name="T52" fmla="*/ 28 w 30"/>
                  <a:gd name="T53" fmla="*/ 54 h 72"/>
                  <a:gd name="T54" fmla="*/ 27 w 30"/>
                  <a:gd name="T55" fmla="*/ 50 h 72"/>
                  <a:gd name="T56" fmla="*/ 26 w 30"/>
                  <a:gd name="T57" fmla="*/ 45 h 72"/>
                  <a:gd name="T58" fmla="*/ 23 w 30"/>
                  <a:gd name="T59" fmla="*/ 38 h 72"/>
                  <a:gd name="T60" fmla="*/ 21 w 30"/>
                  <a:gd name="T61" fmla="*/ 34 h 72"/>
                  <a:gd name="T62" fmla="*/ 20 w 30"/>
                  <a:gd name="T63" fmla="*/ 32 h 72"/>
                  <a:gd name="T64" fmla="*/ 19 w 30"/>
                  <a:gd name="T65" fmla="*/ 30 h 72"/>
                  <a:gd name="T66" fmla="*/ 19 w 30"/>
                  <a:gd name="T67" fmla="*/ 29 h 72"/>
                  <a:gd name="T68" fmla="*/ 19 w 30"/>
                  <a:gd name="T69" fmla="*/ 29 h 72"/>
                  <a:gd name="T70" fmla="*/ 19 w 30"/>
                  <a:gd name="T71" fmla="*/ 28 h 72"/>
                  <a:gd name="T72" fmla="*/ 18 w 30"/>
                  <a:gd name="T73" fmla="*/ 26 h 72"/>
                  <a:gd name="T74" fmla="*/ 18 w 30"/>
                  <a:gd name="T75" fmla="*/ 22 h 72"/>
                  <a:gd name="T76" fmla="*/ 17 w 30"/>
                  <a:gd name="T77" fmla="*/ 17 h 72"/>
                  <a:gd name="T78" fmla="*/ 16 w 30"/>
                  <a:gd name="T79" fmla="*/ 11 h 72"/>
                  <a:gd name="T80" fmla="*/ 15 w 30"/>
                  <a:gd name="T81" fmla="*/ 7 h 72"/>
                  <a:gd name="T82" fmla="*/ 15 w 30"/>
                  <a:gd name="T83" fmla="*/ 3 h 72"/>
                  <a:gd name="T84" fmla="*/ 14 w 30"/>
                  <a:gd name="T85" fmla="*/ 1 h 72"/>
                  <a:gd name="T86" fmla="*/ 14 w 30"/>
                  <a:gd name="T87" fmla="*/ 0 h 72"/>
                  <a:gd name="T88" fmla="*/ 13 w 30"/>
                  <a:gd name="T89" fmla="*/ 0 h 72"/>
                  <a:gd name="T90" fmla="*/ 12 w 30"/>
                  <a:gd name="T91" fmla="*/ 0 h 72"/>
                  <a:gd name="T92" fmla="*/ 11 w 30"/>
                  <a:gd name="T93" fmla="*/ 0 h 72"/>
                  <a:gd name="T94" fmla="*/ 8 w 30"/>
                  <a:gd name="T95" fmla="*/ 2 h 72"/>
                  <a:gd name="T96" fmla="*/ 6 w 30"/>
                  <a:gd name="T97" fmla="*/ 4 h 7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30"/>
                  <a:gd name="T148" fmla="*/ 0 h 72"/>
                  <a:gd name="T149" fmla="*/ 30 w 30"/>
                  <a:gd name="T150" fmla="*/ 72 h 7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30" h="72">
                    <a:moveTo>
                      <a:pt x="5" y="5"/>
                    </a:moveTo>
                    <a:lnTo>
                      <a:pt x="4" y="7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4"/>
                    </a:lnTo>
                    <a:lnTo>
                      <a:pt x="1" y="16"/>
                    </a:lnTo>
                    <a:lnTo>
                      <a:pt x="0" y="18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1" y="32"/>
                    </a:lnTo>
                    <a:lnTo>
                      <a:pt x="1" y="35"/>
                    </a:lnTo>
                    <a:lnTo>
                      <a:pt x="2" y="38"/>
                    </a:lnTo>
                    <a:lnTo>
                      <a:pt x="3" y="41"/>
                    </a:lnTo>
                    <a:lnTo>
                      <a:pt x="4" y="44"/>
                    </a:lnTo>
                    <a:lnTo>
                      <a:pt x="5" y="47"/>
                    </a:lnTo>
                    <a:lnTo>
                      <a:pt x="5" y="50"/>
                    </a:lnTo>
                    <a:lnTo>
                      <a:pt x="6" y="53"/>
                    </a:lnTo>
                    <a:lnTo>
                      <a:pt x="7" y="55"/>
                    </a:lnTo>
                    <a:lnTo>
                      <a:pt x="8" y="57"/>
                    </a:lnTo>
                    <a:lnTo>
                      <a:pt x="8" y="59"/>
                    </a:lnTo>
                    <a:lnTo>
                      <a:pt x="9" y="60"/>
                    </a:lnTo>
                    <a:lnTo>
                      <a:pt x="9" y="61"/>
                    </a:lnTo>
                    <a:lnTo>
                      <a:pt x="10" y="63"/>
                    </a:lnTo>
                    <a:lnTo>
                      <a:pt x="12" y="65"/>
                    </a:lnTo>
                    <a:lnTo>
                      <a:pt x="13" y="66"/>
                    </a:lnTo>
                    <a:lnTo>
                      <a:pt x="14" y="68"/>
                    </a:lnTo>
                    <a:lnTo>
                      <a:pt x="15" y="70"/>
                    </a:lnTo>
                    <a:lnTo>
                      <a:pt x="16" y="70"/>
                    </a:lnTo>
                    <a:lnTo>
                      <a:pt x="17" y="71"/>
                    </a:lnTo>
                    <a:lnTo>
                      <a:pt x="18" y="71"/>
                    </a:lnTo>
                    <a:lnTo>
                      <a:pt x="19" y="71"/>
                    </a:lnTo>
                    <a:lnTo>
                      <a:pt x="20" y="71"/>
                    </a:lnTo>
                    <a:lnTo>
                      <a:pt x="22" y="70"/>
                    </a:lnTo>
                    <a:lnTo>
                      <a:pt x="23" y="70"/>
                    </a:lnTo>
                    <a:lnTo>
                      <a:pt x="25" y="69"/>
                    </a:lnTo>
                    <a:lnTo>
                      <a:pt x="26" y="67"/>
                    </a:lnTo>
                    <a:lnTo>
                      <a:pt x="27" y="66"/>
                    </a:lnTo>
                    <a:lnTo>
                      <a:pt x="27" y="65"/>
                    </a:lnTo>
                    <a:lnTo>
                      <a:pt x="28" y="64"/>
                    </a:lnTo>
                    <a:lnTo>
                      <a:pt x="28" y="62"/>
                    </a:lnTo>
                    <a:lnTo>
                      <a:pt x="29" y="61"/>
                    </a:lnTo>
                    <a:lnTo>
                      <a:pt x="29" y="59"/>
                    </a:lnTo>
                    <a:lnTo>
                      <a:pt x="29" y="57"/>
                    </a:lnTo>
                    <a:lnTo>
                      <a:pt x="29" y="55"/>
                    </a:lnTo>
                    <a:lnTo>
                      <a:pt x="28" y="54"/>
                    </a:lnTo>
                    <a:lnTo>
                      <a:pt x="28" y="52"/>
                    </a:lnTo>
                    <a:lnTo>
                      <a:pt x="27" y="50"/>
                    </a:lnTo>
                    <a:lnTo>
                      <a:pt x="27" y="48"/>
                    </a:lnTo>
                    <a:lnTo>
                      <a:pt x="26" y="45"/>
                    </a:lnTo>
                    <a:lnTo>
                      <a:pt x="25" y="41"/>
                    </a:lnTo>
                    <a:lnTo>
                      <a:pt x="23" y="38"/>
                    </a:lnTo>
                    <a:lnTo>
                      <a:pt x="22" y="35"/>
                    </a:lnTo>
                    <a:lnTo>
                      <a:pt x="21" y="34"/>
                    </a:lnTo>
                    <a:lnTo>
                      <a:pt x="21" y="33"/>
                    </a:lnTo>
                    <a:lnTo>
                      <a:pt x="20" y="32"/>
                    </a:lnTo>
                    <a:lnTo>
                      <a:pt x="20" y="31"/>
                    </a:lnTo>
                    <a:lnTo>
                      <a:pt x="19" y="30"/>
                    </a:lnTo>
                    <a:lnTo>
                      <a:pt x="19" y="29"/>
                    </a:lnTo>
                    <a:lnTo>
                      <a:pt x="19" y="28"/>
                    </a:lnTo>
                    <a:lnTo>
                      <a:pt x="19" y="27"/>
                    </a:lnTo>
                    <a:lnTo>
                      <a:pt x="18" y="26"/>
                    </a:lnTo>
                    <a:lnTo>
                      <a:pt x="18" y="24"/>
                    </a:lnTo>
                    <a:lnTo>
                      <a:pt x="18" y="22"/>
                    </a:lnTo>
                    <a:lnTo>
                      <a:pt x="17" y="19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6" y="11"/>
                    </a:lnTo>
                    <a:lnTo>
                      <a:pt x="16" y="9"/>
                    </a:lnTo>
                    <a:lnTo>
                      <a:pt x="15" y="7"/>
                    </a:lnTo>
                    <a:lnTo>
                      <a:pt x="15" y="5"/>
                    </a:lnTo>
                    <a:lnTo>
                      <a:pt x="15" y="3"/>
                    </a:lnTo>
                    <a:lnTo>
                      <a:pt x="14" y="1"/>
                    </a:lnTo>
                    <a:lnTo>
                      <a:pt x="14" y="0"/>
                    </a:lnTo>
                    <a:lnTo>
                      <a:pt x="13" y="0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7" y="3"/>
                    </a:lnTo>
                    <a:lnTo>
                      <a:pt x="6" y="4"/>
                    </a:lnTo>
                    <a:lnTo>
                      <a:pt x="5" y="5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rgbClr val="9966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496" name="Freeform 99"/>
              <p:cNvSpPr>
                <a:spLocks/>
              </p:cNvSpPr>
              <p:nvPr/>
            </p:nvSpPr>
            <p:spPr bwMode="auto">
              <a:xfrm>
                <a:off x="1476" y="3521"/>
                <a:ext cx="32" cy="69"/>
              </a:xfrm>
              <a:custGeom>
                <a:avLst/>
                <a:gdLst>
                  <a:gd name="T0" fmla="*/ 6 w 31"/>
                  <a:gd name="T1" fmla="*/ 6 h 73"/>
                  <a:gd name="T2" fmla="*/ 4 w 31"/>
                  <a:gd name="T3" fmla="*/ 10 h 73"/>
                  <a:gd name="T4" fmla="*/ 2 w 31"/>
                  <a:gd name="T5" fmla="*/ 15 h 73"/>
                  <a:gd name="T6" fmla="*/ 1 w 31"/>
                  <a:gd name="T7" fmla="*/ 19 h 73"/>
                  <a:gd name="T8" fmla="*/ 0 w 31"/>
                  <a:gd name="T9" fmla="*/ 21 h 73"/>
                  <a:gd name="T10" fmla="*/ 0 w 31"/>
                  <a:gd name="T11" fmla="*/ 24 h 73"/>
                  <a:gd name="T12" fmla="*/ 0 w 31"/>
                  <a:gd name="T13" fmla="*/ 28 h 73"/>
                  <a:gd name="T14" fmla="*/ 1 w 31"/>
                  <a:gd name="T15" fmla="*/ 33 h 73"/>
                  <a:gd name="T16" fmla="*/ 2 w 31"/>
                  <a:gd name="T17" fmla="*/ 40 h 73"/>
                  <a:gd name="T18" fmla="*/ 4 w 31"/>
                  <a:gd name="T19" fmla="*/ 46 h 73"/>
                  <a:gd name="T20" fmla="*/ 5 w 31"/>
                  <a:gd name="T21" fmla="*/ 52 h 73"/>
                  <a:gd name="T22" fmla="*/ 7 w 31"/>
                  <a:gd name="T23" fmla="*/ 57 h 73"/>
                  <a:gd name="T24" fmla="*/ 8 w 31"/>
                  <a:gd name="T25" fmla="*/ 61 h 73"/>
                  <a:gd name="T26" fmla="*/ 9 w 31"/>
                  <a:gd name="T27" fmla="*/ 62 h 73"/>
                  <a:gd name="T28" fmla="*/ 9 w 31"/>
                  <a:gd name="T29" fmla="*/ 63 h 73"/>
                  <a:gd name="T30" fmla="*/ 10 w 31"/>
                  <a:gd name="T31" fmla="*/ 64 h 73"/>
                  <a:gd name="T32" fmla="*/ 13 w 31"/>
                  <a:gd name="T33" fmla="*/ 68 h 73"/>
                  <a:gd name="T34" fmla="*/ 16 w 31"/>
                  <a:gd name="T35" fmla="*/ 71 h 73"/>
                  <a:gd name="T36" fmla="*/ 17 w 31"/>
                  <a:gd name="T37" fmla="*/ 72 h 73"/>
                  <a:gd name="T38" fmla="*/ 19 w 31"/>
                  <a:gd name="T39" fmla="*/ 72 h 73"/>
                  <a:gd name="T40" fmla="*/ 21 w 31"/>
                  <a:gd name="T41" fmla="*/ 72 h 73"/>
                  <a:gd name="T42" fmla="*/ 24 w 31"/>
                  <a:gd name="T43" fmla="*/ 71 h 73"/>
                  <a:gd name="T44" fmla="*/ 27 w 31"/>
                  <a:gd name="T45" fmla="*/ 68 h 73"/>
                  <a:gd name="T46" fmla="*/ 28 w 31"/>
                  <a:gd name="T47" fmla="*/ 66 h 73"/>
                  <a:gd name="T48" fmla="*/ 29 w 31"/>
                  <a:gd name="T49" fmla="*/ 63 h 73"/>
                  <a:gd name="T50" fmla="*/ 30 w 31"/>
                  <a:gd name="T51" fmla="*/ 60 h 73"/>
                  <a:gd name="T52" fmla="*/ 29 w 31"/>
                  <a:gd name="T53" fmla="*/ 56 h 73"/>
                  <a:gd name="T54" fmla="*/ 29 w 31"/>
                  <a:gd name="T55" fmla="*/ 53 h 73"/>
                  <a:gd name="T56" fmla="*/ 28 w 31"/>
                  <a:gd name="T57" fmla="*/ 49 h 73"/>
                  <a:gd name="T58" fmla="*/ 25 w 31"/>
                  <a:gd name="T59" fmla="*/ 42 h 73"/>
                  <a:gd name="T60" fmla="*/ 23 w 31"/>
                  <a:gd name="T61" fmla="*/ 36 h 73"/>
                  <a:gd name="T62" fmla="*/ 21 w 31"/>
                  <a:gd name="T63" fmla="*/ 34 h 73"/>
                  <a:gd name="T64" fmla="*/ 20 w 31"/>
                  <a:gd name="T65" fmla="*/ 32 h 73"/>
                  <a:gd name="T66" fmla="*/ 19 w 31"/>
                  <a:gd name="T67" fmla="*/ 31 h 73"/>
                  <a:gd name="T68" fmla="*/ 19 w 31"/>
                  <a:gd name="T69" fmla="*/ 30 h 73"/>
                  <a:gd name="T70" fmla="*/ 19 w 31"/>
                  <a:gd name="T71" fmla="*/ 29 h 73"/>
                  <a:gd name="T72" fmla="*/ 19 w 31"/>
                  <a:gd name="T73" fmla="*/ 28 h 73"/>
                  <a:gd name="T74" fmla="*/ 19 w 31"/>
                  <a:gd name="T75" fmla="*/ 25 h 73"/>
                  <a:gd name="T76" fmla="*/ 18 w 31"/>
                  <a:gd name="T77" fmla="*/ 20 h 73"/>
                  <a:gd name="T78" fmla="*/ 17 w 31"/>
                  <a:gd name="T79" fmla="*/ 15 h 73"/>
                  <a:gd name="T80" fmla="*/ 16 w 31"/>
                  <a:gd name="T81" fmla="*/ 10 h 73"/>
                  <a:gd name="T82" fmla="*/ 16 w 31"/>
                  <a:gd name="T83" fmla="*/ 6 h 73"/>
                  <a:gd name="T84" fmla="*/ 15 w 31"/>
                  <a:gd name="T85" fmla="*/ 2 h 73"/>
                  <a:gd name="T86" fmla="*/ 14 w 31"/>
                  <a:gd name="T87" fmla="*/ 1 h 73"/>
                  <a:gd name="T88" fmla="*/ 14 w 31"/>
                  <a:gd name="T89" fmla="*/ 1 h 73"/>
                  <a:gd name="T90" fmla="*/ 13 w 31"/>
                  <a:gd name="T91" fmla="*/ 1 h 73"/>
                  <a:gd name="T92" fmla="*/ 12 w 31"/>
                  <a:gd name="T93" fmla="*/ 1 h 73"/>
                  <a:gd name="T94" fmla="*/ 10 w 31"/>
                  <a:gd name="T95" fmla="*/ 2 h 73"/>
                  <a:gd name="T96" fmla="*/ 8 w 31"/>
                  <a:gd name="T97" fmla="*/ 4 h 73"/>
                  <a:gd name="T98" fmla="*/ 6 w 31"/>
                  <a:gd name="T99" fmla="*/ 5 h 7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1"/>
                  <a:gd name="T151" fmla="*/ 0 h 73"/>
                  <a:gd name="T152" fmla="*/ 31 w 31"/>
                  <a:gd name="T153" fmla="*/ 73 h 73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1" h="73">
                    <a:moveTo>
                      <a:pt x="6" y="5"/>
                    </a:moveTo>
                    <a:lnTo>
                      <a:pt x="6" y="6"/>
                    </a:lnTo>
                    <a:lnTo>
                      <a:pt x="5" y="8"/>
                    </a:lnTo>
                    <a:lnTo>
                      <a:pt x="4" y="10"/>
                    </a:lnTo>
                    <a:lnTo>
                      <a:pt x="3" y="12"/>
                    </a:lnTo>
                    <a:lnTo>
                      <a:pt x="2" y="15"/>
                    </a:lnTo>
                    <a:lnTo>
                      <a:pt x="1" y="17"/>
                    </a:lnTo>
                    <a:lnTo>
                      <a:pt x="1" y="19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0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8"/>
                    </a:lnTo>
                    <a:lnTo>
                      <a:pt x="0" y="30"/>
                    </a:lnTo>
                    <a:lnTo>
                      <a:pt x="1" y="33"/>
                    </a:lnTo>
                    <a:lnTo>
                      <a:pt x="1" y="36"/>
                    </a:lnTo>
                    <a:lnTo>
                      <a:pt x="2" y="40"/>
                    </a:lnTo>
                    <a:lnTo>
                      <a:pt x="3" y="43"/>
                    </a:lnTo>
                    <a:lnTo>
                      <a:pt x="4" y="46"/>
                    </a:lnTo>
                    <a:lnTo>
                      <a:pt x="5" y="49"/>
                    </a:lnTo>
                    <a:lnTo>
                      <a:pt x="5" y="52"/>
                    </a:lnTo>
                    <a:lnTo>
                      <a:pt x="6" y="54"/>
                    </a:lnTo>
                    <a:lnTo>
                      <a:pt x="7" y="57"/>
                    </a:lnTo>
                    <a:lnTo>
                      <a:pt x="8" y="59"/>
                    </a:lnTo>
                    <a:lnTo>
                      <a:pt x="8" y="61"/>
                    </a:lnTo>
                    <a:lnTo>
                      <a:pt x="9" y="62"/>
                    </a:lnTo>
                    <a:lnTo>
                      <a:pt x="9" y="63"/>
                    </a:lnTo>
                    <a:lnTo>
                      <a:pt x="10" y="64"/>
                    </a:lnTo>
                    <a:lnTo>
                      <a:pt x="12" y="66"/>
                    </a:lnTo>
                    <a:lnTo>
                      <a:pt x="13" y="68"/>
                    </a:lnTo>
                    <a:lnTo>
                      <a:pt x="14" y="69"/>
                    </a:lnTo>
                    <a:lnTo>
                      <a:pt x="16" y="71"/>
                    </a:lnTo>
                    <a:lnTo>
                      <a:pt x="17" y="72"/>
                    </a:lnTo>
                    <a:lnTo>
                      <a:pt x="18" y="72"/>
                    </a:lnTo>
                    <a:lnTo>
                      <a:pt x="19" y="72"/>
                    </a:lnTo>
                    <a:lnTo>
                      <a:pt x="20" y="72"/>
                    </a:lnTo>
                    <a:lnTo>
                      <a:pt x="21" y="72"/>
                    </a:lnTo>
                    <a:lnTo>
                      <a:pt x="23" y="71"/>
                    </a:lnTo>
                    <a:lnTo>
                      <a:pt x="24" y="71"/>
                    </a:lnTo>
                    <a:lnTo>
                      <a:pt x="26" y="70"/>
                    </a:lnTo>
                    <a:lnTo>
                      <a:pt x="27" y="68"/>
                    </a:lnTo>
                    <a:lnTo>
                      <a:pt x="28" y="67"/>
                    </a:lnTo>
                    <a:lnTo>
                      <a:pt x="28" y="66"/>
                    </a:lnTo>
                    <a:lnTo>
                      <a:pt x="29" y="65"/>
                    </a:lnTo>
                    <a:lnTo>
                      <a:pt x="29" y="63"/>
                    </a:lnTo>
                    <a:lnTo>
                      <a:pt x="29" y="62"/>
                    </a:lnTo>
                    <a:lnTo>
                      <a:pt x="30" y="60"/>
                    </a:lnTo>
                    <a:lnTo>
                      <a:pt x="30" y="58"/>
                    </a:lnTo>
                    <a:lnTo>
                      <a:pt x="29" y="56"/>
                    </a:lnTo>
                    <a:lnTo>
                      <a:pt x="29" y="55"/>
                    </a:lnTo>
                    <a:lnTo>
                      <a:pt x="29" y="53"/>
                    </a:lnTo>
                    <a:lnTo>
                      <a:pt x="28" y="51"/>
                    </a:lnTo>
                    <a:lnTo>
                      <a:pt x="28" y="49"/>
                    </a:lnTo>
                    <a:lnTo>
                      <a:pt x="27" y="46"/>
                    </a:lnTo>
                    <a:lnTo>
                      <a:pt x="25" y="42"/>
                    </a:lnTo>
                    <a:lnTo>
                      <a:pt x="24" y="39"/>
                    </a:lnTo>
                    <a:lnTo>
                      <a:pt x="23" y="36"/>
                    </a:lnTo>
                    <a:lnTo>
                      <a:pt x="22" y="35"/>
                    </a:lnTo>
                    <a:lnTo>
                      <a:pt x="21" y="34"/>
                    </a:lnTo>
                    <a:lnTo>
                      <a:pt x="21" y="33"/>
                    </a:lnTo>
                    <a:lnTo>
                      <a:pt x="20" y="32"/>
                    </a:lnTo>
                    <a:lnTo>
                      <a:pt x="20" y="31"/>
                    </a:lnTo>
                    <a:lnTo>
                      <a:pt x="19" y="31"/>
                    </a:lnTo>
                    <a:lnTo>
                      <a:pt x="19" y="30"/>
                    </a:lnTo>
                    <a:lnTo>
                      <a:pt x="19" y="29"/>
                    </a:lnTo>
                    <a:lnTo>
                      <a:pt x="19" y="28"/>
                    </a:lnTo>
                    <a:lnTo>
                      <a:pt x="19" y="27"/>
                    </a:lnTo>
                    <a:lnTo>
                      <a:pt x="19" y="25"/>
                    </a:lnTo>
                    <a:lnTo>
                      <a:pt x="18" y="23"/>
                    </a:lnTo>
                    <a:lnTo>
                      <a:pt x="18" y="20"/>
                    </a:lnTo>
                    <a:lnTo>
                      <a:pt x="18" y="18"/>
                    </a:lnTo>
                    <a:lnTo>
                      <a:pt x="17" y="15"/>
                    </a:lnTo>
                    <a:lnTo>
                      <a:pt x="17" y="12"/>
                    </a:lnTo>
                    <a:lnTo>
                      <a:pt x="16" y="10"/>
                    </a:lnTo>
                    <a:lnTo>
                      <a:pt x="16" y="8"/>
                    </a:lnTo>
                    <a:lnTo>
                      <a:pt x="16" y="6"/>
                    </a:lnTo>
                    <a:lnTo>
                      <a:pt x="15" y="4"/>
                    </a:lnTo>
                    <a:lnTo>
                      <a:pt x="15" y="2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3" y="0"/>
                    </a:lnTo>
                    <a:lnTo>
                      <a:pt x="12" y="1"/>
                    </a:lnTo>
                    <a:lnTo>
                      <a:pt x="11" y="1"/>
                    </a:lnTo>
                    <a:lnTo>
                      <a:pt x="10" y="2"/>
                    </a:lnTo>
                    <a:lnTo>
                      <a:pt x="9" y="3"/>
                    </a:lnTo>
                    <a:lnTo>
                      <a:pt x="8" y="4"/>
                    </a:lnTo>
                    <a:lnTo>
                      <a:pt x="7" y="4"/>
                    </a:lnTo>
                    <a:lnTo>
                      <a:pt x="6" y="5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rgbClr val="9966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497" name="Freeform 100"/>
              <p:cNvSpPr>
                <a:spLocks/>
              </p:cNvSpPr>
              <p:nvPr/>
            </p:nvSpPr>
            <p:spPr bwMode="auto">
              <a:xfrm>
                <a:off x="1430" y="3392"/>
                <a:ext cx="33" cy="72"/>
              </a:xfrm>
              <a:custGeom>
                <a:avLst/>
                <a:gdLst>
                  <a:gd name="T0" fmla="*/ 4 w 30"/>
                  <a:gd name="T1" fmla="*/ 7 h 72"/>
                  <a:gd name="T2" fmla="*/ 2 w 30"/>
                  <a:gd name="T3" fmla="*/ 12 h 72"/>
                  <a:gd name="T4" fmla="*/ 1 w 30"/>
                  <a:gd name="T5" fmla="*/ 16 h 72"/>
                  <a:gd name="T6" fmla="*/ 0 w 30"/>
                  <a:gd name="T7" fmla="*/ 19 h 72"/>
                  <a:gd name="T8" fmla="*/ 0 w 30"/>
                  <a:gd name="T9" fmla="*/ 21 h 72"/>
                  <a:gd name="T10" fmla="*/ 0 w 30"/>
                  <a:gd name="T11" fmla="*/ 24 h 72"/>
                  <a:gd name="T12" fmla="*/ 0 w 30"/>
                  <a:gd name="T13" fmla="*/ 29 h 72"/>
                  <a:gd name="T14" fmla="*/ 1 w 30"/>
                  <a:gd name="T15" fmla="*/ 35 h 72"/>
                  <a:gd name="T16" fmla="*/ 3 w 30"/>
                  <a:gd name="T17" fmla="*/ 41 h 72"/>
                  <a:gd name="T18" fmla="*/ 5 w 30"/>
                  <a:gd name="T19" fmla="*/ 47 h 72"/>
                  <a:gd name="T20" fmla="*/ 6 w 30"/>
                  <a:gd name="T21" fmla="*/ 53 h 72"/>
                  <a:gd name="T22" fmla="*/ 8 w 30"/>
                  <a:gd name="T23" fmla="*/ 57 h 72"/>
                  <a:gd name="T24" fmla="*/ 9 w 30"/>
                  <a:gd name="T25" fmla="*/ 60 h 72"/>
                  <a:gd name="T26" fmla="*/ 9 w 30"/>
                  <a:gd name="T27" fmla="*/ 61 h 72"/>
                  <a:gd name="T28" fmla="*/ 9 w 30"/>
                  <a:gd name="T29" fmla="*/ 61 h 72"/>
                  <a:gd name="T30" fmla="*/ 12 w 30"/>
                  <a:gd name="T31" fmla="*/ 65 h 72"/>
                  <a:gd name="T32" fmla="*/ 14 w 30"/>
                  <a:gd name="T33" fmla="*/ 68 h 72"/>
                  <a:gd name="T34" fmla="*/ 16 w 30"/>
                  <a:gd name="T35" fmla="*/ 70 h 72"/>
                  <a:gd name="T36" fmla="*/ 17 w 30"/>
                  <a:gd name="T37" fmla="*/ 71 h 72"/>
                  <a:gd name="T38" fmla="*/ 19 w 30"/>
                  <a:gd name="T39" fmla="*/ 71 h 72"/>
                  <a:gd name="T40" fmla="*/ 22 w 30"/>
                  <a:gd name="T41" fmla="*/ 70 h 72"/>
                  <a:gd name="T42" fmla="*/ 25 w 30"/>
                  <a:gd name="T43" fmla="*/ 69 h 72"/>
                  <a:gd name="T44" fmla="*/ 27 w 30"/>
                  <a:gd name="T45" fmla="*/ 66 h 72"/>
                  <a:gd name="T46" fmla="*/ 28 w 30"/>
                  <a:gd name="T47" fmla="*/ 64 h 72"/>
                  <a:gd name="T48" fmla="*/ 29 w 30"/>
                  <a:gd name="T49" fmla="*/ 61 h 72"/>
                  <a:gd name="T50" fmla="*/ 29 w 30"/>
                  <a:gd name="T51" fmla="*/ 57 h 72"/>
                  <a:gd name="T52" fmla="*/ 28 w 30"/>
                  <a:gd name="T53" fmla="*/ 54 h 72"/>
                  <a:gd name="T54" fmla="*/ 27 w 30"/>
                  <a:gd name="T55" fmla="*/ 50 h 72"/>
                  <a:gd name="T56" fmla="*/ 26 w 30"/>
                  <a:gd name="T57" fmla="*/ 45 h 72"/>
                  <a:gd name="T58" fmla="*/ 23 w 30"/>
                  <a:gd name="T59" fmla="*/ 38 h 72"/>
                  <a:gd name="T60" fmla="*/ 21 w 30"/>
                  <a:gd name="T61" fmla="*/ 34 h 72"/>
                  <a:gd name="T62" fmla="*/ 20 w 30"/>
                  <a:gd name="T63" fmla="*/ 32 h 72"/>
                  <a:gd name="T64" fmla="*/ 19 w 30"/>
                  <a:gd name="T65" fmla="*/ 30 h 72"/>
                  <a:gd name="T66" fmla="*/ 19 w 30"/>
                  <a:gd name="T67" fmla="*/ 29 h 72"/>
                  <a:gd name="T68" fmla="*/ 19 w 30"/>
                  <a:gd name="T69" fmla="*/ 29 h 72"/>
                  <a:gd name="T70" fmla="*/ 19 w 30"/>
                  <a:gd name="T71" fmla="*/ 28 h 72"/>
                  <a:gd name="T72" fmla="*/ 18 w 30"/>
                  <a:gd name="T73" fmla="*/ 26 h 72"/>
                  <a:gd name="T74" fmla="*/ 18 w 30"/>
                  <a:gd name="T75" fmla="*/ 22 h 72"/>
                  <a:gd name="T76" fmla="*/ 17 w 30"/>
                  <a:gd name="T77" fmla="*/ 17 h 72"/>
                  <a:gd name="T78" fmla="*/ 16 w 30"/>
                  <a:gd name="T79" fmla="*/ 11 h 72"/>
                  <a:gd name="T80" fmla="*/ 15 w 30"/>
                  <a:gd name="T81" fmla="*/ 7 h 72"/>
                  <a:gd name="T82" fmla="*/ 15 w 30"/>
                  <a:gd name="T83" fmla="*/ 3 h 72"/>
                  <a:gd name="T84" fmla="*/ 14 w 30"/>
                  <a:gd name="T85" fmla="*/ 1 h 72"/>
                  <a:gd name="T86" fmla="*/ 14 w 30"/>
                  <a:gd name="T87" fmla="*/ 0 h 72"/>
                  <a:gd name="T88" fmla="*/ 13 w 30"/>
                  <a:gd name="T89" fmla="*/ 0 h 72"/>
                  <a:gd name="T90" fmla="*/ 12 w 30"/>
                  <a:gd name="T91" fmla="*/ 0 h 72"/>
                  <a:gd name="T92" fmla="*/ 11 w 30"/>
                  <a:gd name="T93" fmla="*/ 0 h 72"/>
                  <a:gd name="T94" fmla="*/ 8 w 30"/>
                  <a:gd name="T95" fmla="*/ 2 h 72"/>
                  <a:gd name="T96" fmla="*/ 6 w 30"/>
                  <a:gd name="T97" fmla="*/ 4 h 7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30"/>
                  <a:gd name="T148" fmla="*/ 0 h 72"/>
                  <a:gd name="T149" fmla="*/ 30 w 30"/>
                  <a:gd name="T150" fmla="*/ 72 h 7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30" h="72">
                    <a:moveTo>
                      <a:pt x="5" y="5"/>
                    </a:moveTo>
                    <a:lnTo>
                      <a:pt x="4" y="7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4"/>
                    </a:lnTo>
                    <a:lnTo>
                      <a:pt x="1" y="16"/>
                    </a:lnTo>
                    <a:lnTo>
                      <a:pt x="0" y="18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1" y="32"/>
                    </a:lnTo>
                    <a:lnTo>
                      <a:pt x="1" y="35"/>
                    </a:lnTo>
                    <a:lnTo>
                      <a:pt x="2" y="38"/>
                    </a:lnTo>
                    <a:lnTo>
                      <a:pt x="3" y="41"/>
                    </a:lnTo>
                    <a:lnTo>
                      <a:pt x="4" y="44"/>
                    </a:lnTo>
                    <a:lnTo>
                      <a:pt x="5" y="47"/>
                    </a:lnTo>
                    <a:lnTo>
                      <a:pt x="5" y="50"/>
                    </a:lnTo>
                    <a:lnTo>
                      <a:pt x="6" y="53"/>
                    </a:lnTo>
                    <a:lnTo>
                      <a:pt x="7" y="55"/>
                    </a:lnTo>
                    <a:lnTo>
                      <a:pt x="8" y="57"/>
                    </a:lnTo>
                    <a:lnTo>
                      <a:pt x="8" y="59"/>
                    </a:lnTo>
                    <a:lnTo>
                      <a:pt x="9" y="60"/>
                    </a:lnTo>
                    <a:lnTo>
                      <a:pt x="9" y="61"/>
                    </a:lnTo>
                    <a:lnTo>
                      <a:pt x="10" y="63"/>
                    </a:lnTo>
                    <a:lnTo>
                      <a:pt x="12" y="65"/>
                    </a:lnTo>
                    <a:lnTo>
                      <a:pt x="13" y="66"/>
                    </a:lnTo>
                    <a:lnTo>
                      <a:pt x="14" y="68"/>
                    </a:lnTo>
                    <a:lnTo>
                      <a:pt x="15" y="70"/>
                    </a:lnTo>
                    <a:lnTo>
                      <a:pt x="16" y="70"/>
                    </a:lnTo>
                    <a:lnTo>
                      <a:pt x="17" y="71"/>
                    </a:lnTo>
                    <a:lnTo>
                      <a:pt x="18" y="71"/>
                    </a:lnTo>
                    <a:lnTo>
                      <a:pt x="19" y="71"/>
                    </a:lnTo>
                    <a:lnTo>
                      <a:pt x="20" y="71"/>
                    </a:lnTo>
                    <a:lnTo>
                      <a:pt x="22" y="70"/>
                    </a:lnTo>
                    <a:lnTo>
                      <a:pt x="23" y="70"/>
                    </a:lnTo>
                    <a:lnTo>
                      <a:pt x="25" y="69"/>
                    </a:lnTo>
                    <a:lnTo>
                      <a:pt x="26" y="67"/>
                    </a:lnTo>
                    <a:lnTo>
                      <a:pt x="27" y="66"/>
                    </a:lnTo>
                    <a:lnTo>
                      <a:pt x="27" y="65"/>
                    </a:lnTo>
                    <a:lnTo>
                      <a:pt x="28" y="64"/>
                    </a:lnTo>
                    <a:lnTo>
                      <a:pt x="28" y="62"/>
                    </a:lnTo>
                    <a:lnTo>
                      <a:pt x="29" y="61"/>
                    </a:lnTo>
                    <a:lnTo>
                      <a:pt x="29" y="59"/>
                    </a:lnTo>
                    <a:lnTo>
                      <a:pt x="29" y="57"/>
                    </a:lnTo>
                    <a:lnTo>
                      <a:pt x="29" y="55"/>
                    </a:lnTo>
                    <a:lnTo>
                      <a:pt x="28" y="54"/>
                    </a:lnTo>
                    <a:lnTo>
                      <a:pt x="28" y="52"/>
                    </a:lnTo>
                    <a:lnTo>
                      <a:pt x="27" y="50"/>
                    </a:lnTo>
                    <a:lnTo>
                      <a:pt x="27" y="48"/>
                    </a:lnTo>
                    <a:lnTo>
                      <a:pt x="26" y="45"/>
                    </a:lnTo>
                    <a:lnTo>
                      <a:pt x="25" y="41"/>
                    </a:lnTo>
                    <a:lnTo>
                      <a:pt x="23" y="38"/>
                    </a:lnTo>
                    <a:lnTo>
                      <a:pt x="22" y="35"/>
                    </a:lnTo>
                    <a:lnTo>
                      <a:pt x="21" y="34"/>
                    </a:lnTo>
                    <a:lnTo>
                      <a:pt x="21" y="33"/>
                    </a:lnTo>
                    <a:lnTo>
                      <a:pt x="20" y="32"/>
                    </a:lnTo>
                    <a:lnTo>
                      <a:pt x="20" y="31"/>
                    </a:lnTo>
                    <a:lnTo>
                      <a:pt x="19" y="30"/>
                    </a:lnTo>
                    <a:lnTo>
                      <a:pt x="19" y="29"/>
                    </a:lnTo>
                    <a:lnTo>
                      <a:pt x="19" y="28"/>
                    </a:lnTo>
                    <a:lnTo>
                      <a:pt x="19" y="27"/>
                    </a:lnTo>
                    <a:lnTo>
                      <a:pt x="18" y="26"/>
                    </a:lnTo>
                    <a:lnTo>
                      <a:pt x="18" y="24"/>
                    </a:lnTo>
                    <a:lnTo>
                      <a:pt x="18" y="22"/>
                    </a:lnTo>
                    <a:lnTo>
                      <a:pt x="17" y="19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6" y="11"/>
                    </a:lnTo>
                    <a:lnTo>
                      <a:pt x="16" y="9"/>
                    </a:lnTo>
                    <a:lnTo>
                      <a:pt x="15" y="7"/>
                    </a:lnTo>
                    <a:lnTo>
                      <a:pt x="15" y="5"/>
                    </a:lnTo>
                    <a:lnTo>
                      <a:pt x="15" y="3"/>
                    </a:lnTo>
                    <a:lnTo>
                      <a:pt x="14" y="1"/>
                    </a:lnTo>
                    <a:lnTo>
                      <a:pt x="14" y="0"/>
                    </a:lnTo>
                    <a:lnTo>
                      <a:pt x="13" y="0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7" y="3"/>
                    </a:lnTo>
                    <a:lnTo>
                      <a:pt x="6" y="4"/>
                    </a:lnTo>
                    <a:lnTo>
                      <a:pt x="5" y="5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rgbClr val="9966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498" name="Freeform 101"/>
              <p:cNvSpPr>
                <a:spLocks/>
              </p:cNvSpPr>
              <p:nvPr/>
            </p:nvSpPr>
            <p:spPr bwMode="auto">
              <a:xfrm>
                <a:off x="1152" y="3268"/>
                <a:ext cx="277" cy="131"/>
              </a:xfrm>
              <a:custGeom>
                <a:avLst/>
                <a:gdLst>
                  <a:gd name="T0" fmla="*/ 12 w 277"/>
                  <a:gd name="T1" fmla="*/ 60 h 131"/>
                  <a:gd name="T2" fmla="*/ 34 w 277"/>
                  <a:gd name="T3" fmla="*/ 50 h 131"/>
                  <a:gd name="T4" fmla="*/ 52 w 277"/>
                  <a:gd name="T5" fmla="*/ 45 h 131"/>
                  <a:gd name="T6" fmla="*/ 63 w 277"/>
                  <a:gd name="T7" fmla="*/ 44 h 131"/>
                  <a:gd name="T8" fmla="*/ 82 w 277"/>
                  <a:gd name="T9" fmla="*/ 47 h 131"/>
                  <a:gd name="T10" fmla="*/ 98 w 277"/>
                  <a:gd name="T11" fmla="*/ 48 h 131"/>
                  <a:gd name="T12" fmla="*/ 108 w 277"/>
                  <a:gd name="T13" fmla="*/ 46 h 131"/>
                  <a:gd name="T14" fmla="*/ 146 w 277"/>
                  <a:gd name="T15" fmla="*/ 34 h 131"/>
                  <a:gd name="T16" fmla="*/ 182 w 277"/>
                  <a:gd name="T17" fmla="*/ 18 h 131"/>
                  <a:gd name="T18" fmla="*/ 219 w 277"/>
                  <a:gd name="T19" fmla="*/ 4 h 131"/>
                  <a:gd name="T20" fmla="*/ 231 w 277"/>
                  <a:gd name="T21" fmla="*/ 1 h 131"/>
                  <a:gd name="T22" fmla="*/ 237 w 277"/>
                  <a:gd name="T23" fmla="*/ 1 h 131"/>
                  <a:gd name="T24" fmla="*/ 242 w 277"/>
                  <a:gd name="T25" fmla="*/ 4 h 131"/>
                  <a:gd name="T26" fmla="*/ 250 w 277"/>
                  <a:gd name="T27" fmla="*/ 12 h 131"/>
                  <a:gd name="T28" fmla="*/ 262 w 277"/>
                  <a:gd name="T29" fmla="*/ 29 h 131"/>
                  <a:gd name="T30" fmla="*/ 273 w 277"/>
                  <a:gd name="T31" fmla="*/ 55 h 131"/>
                  <a:gd name="T32" fmla="*/ 276 w 277"/>
                  <a:gd name="T33" fmla="*/ 66 h 131"/>
                  <a:gd name="T34" fmla="*/ 274 w 277"/>
                  <a:gd name="T35" fmla="*/ 71 h 131"/>
                  <a:gd name="T36" fmla="*/ 268 w 277"/>
                  <a:gd name="T37" fmla="*/ 72 h 131"/>
                  <a:gd name="T38" fmla="*/ 253 w 277"/>
                  <a:gd name="T39" fmla="*/ 71 h 131"/>
                  <a:gd name="T40" fmla="*/ 233 w 277"/>
                  <a:gd name="T41" fmla="*/ 68 h 131"/>
                  <a:gd name="T42" fmla="*/ 214 w 277"/>
                  <a:gd name="T43" fmla="*/ 70 h 131"/>
                  <a:gd name="T44" fmla="*/ 204 w 277"/>
                  <a:gd name="T45" fmla="*/ 86 h 131"/>
                  <a:gd name="T46" fmla="*/ 204 w 277"/>
                  <a:gd name="T47" fmla="*/ 107 h 131"/>
                  <a:gd name="T48" fmla="*/ 207 w 277"/>
                  <a:gd name="T49" fmla="*/ 130 h 131"/>
                  <a:gd name="T50" fmla="*/ 186 w 277"/>
                  <a:gd name="T51" fmla="*/ 118 h 131"/>
                  <a:gd name="T52" fmla="*/ 162 w 277"/>
                  <a:gd name="T53" fmla="*/ 102 h 131"/>
                  <a:gd name="T54" fmla="*/ 151 w 277"/>
                  <a:gd name="T55" fmla="*/ 88 h 131"/>
                  <a:gd name="T56" fmla="*/ 140 w 277"/>
                  <a:gd name="T57" fmla="*/ 76 h 131"/>
                  <a:gd name="T58" fmla="*/ 134 w 277"/>
                  <a:gd name="T59" fmla="*/ 74 h 131"/>
                  <a:gd name="T60" fmla="*/ 132 w 277"/>
                  <a:gd name="T61" fmla="*/ 75 h 131"/>
                  <a:gd name="T62" fmla="*/ 130 w 277"/>
                  <a:gd name="T63" fmla="*/ 81 h 131"/>
                  <a:gd name="T64" fmla="*/ 129 w 277"/>
                  <a:gd name="T65" fmla="*/ 91 h 131"/>
                  <a:gd name="T66" fmla="*/ 128 w 277"/>
                  <a:gd name="T67" fmla="*/ 99 h 131"/>
                  <a:gd name="T68" fmla="*/ 127 w 277"/>
                  <a:gd name="T69" fmla="*/ 104 h 131"/>
                  <a:gd name="T70" fmla="*/ 127 w 277"/>
                  <a:gd name="T71" fmla="*/ 109 h 131"/>
                  <a:gd name="T72" fmla="*/ 128 w 277"/>
                  <a:gd name="T73" fmla="*/ 111 h 131"/>
                  <a:gd name="T74" fmla="*/ 127 w 277"/>
                  <a:gd name="T75" fmla="*/ 112 h 131"/>
                  <a:gd name="T76" fmla="*/ 125 w 277"/>
                  <a:gd name="T77" fmla="*/ 116 h 131"/>
                  <a:gd name="T78" fmla="*/ 122 w 277"/>
                  <a:gd name="T79" fmla="*/ 121 h 131"/>
                  <a:gd name="T80" fmla="*/ 116 w 277"/>
                  <a:gd name="T81" fmla="*/ 124 h 131"/>
                  <a:gd name="T82" fmla="*/ 107 w 277"/>
                  <a:gd name="T83" fmla="*/ 118 h 131"/>
                  <a:gd name="T84" fmla="*/ 103 w 277"/>
                  <a:gd name="T85" fmla="*/ 116 h 131"/>
                  <a:gd name="T86" fmla="*/ 101 w 277"/>
                  <a:gd name="T87" fmla="*/ 115 h 131"/>
                  <a:gd name="T88" fmla="*/ 102 w 277"/>
                  <a:gd name="T89" fmla="*/ 119 h 131"/>
                  <a:gd name="T90" fmla="*/ 96 w 277"/>
                  <a:gd name="T91" fmla="*/ 125 h 131"/>
                  <a:gd name="T92" fmla="*/ 89 w 277"/>
                  <a:gd name="T93" fmla="*/ 127 h 131"/>
                  <a:gd name="T94" fmla="*/ 77 w 277"/>
                  <a:gd name="T95" fmla="*/ 129 h 131"/>
                  <a:gd name="T96" fmla="*/ 63 w 277"/>
                  <a:gd name="T97" fmla="*/ 130 h 131"/>
                  <a:gd name="T98" fmla="*/ 58 w 277"/>
                  <a:gd name="T99" fmla="*/ 128 h 131"/>
                  <a:gd name="T100" fmla="*/ 51 w 277"/>
                  <a:gd name="T101" fmla="*/ 122 h 131"/>
                  <a:gd name="T102" fmla="*/ 43 w 277"/>
                  <a:gd name="T103" fmla="*/ 110 h 131"/>
                  <a:gd name="T104" fmla="*/ 23 w 277"/>
                  <a:gd name="T105" fmla="*/ 79 h 131"/>
                  <a:gd name="T106" fmla="*/ 9 w 277"/>
                  <a:gd name="T107" fmla="*/ 59 h 131"/>
                  <a:gd name="T108" fmla="*/ 3 w 277"/>
                  <a:gd name="T109" fmla="*/ 52 h 131"/>
                  <a:gd name="T110" fmla="*/ 3 w 277"/>
                  <a:gd name="T111" fmla="*/ 54 h 131"/>
                  <a:gd name="T112" fmla="*/ 5 w 277"/>
                  <a:gd name="T113" fmla="*/ 60 h 131"/>
                  <a:gd name="T114" fmla="*/ 6 w 277"/>
                  <a:gd name="T115" fmla="*/ 66 h 131"/>
                  <a:gd name="T116" fmla="*/ 5 w 277"/>
                  <a:gd name="T117" fmla="*/ 68 h 131"/>
                  <a:gd name="T118" fmla="*/ 1 w 277"/>
                  <a:gd name="T119" fmla="*/ 67 h 131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277"/>
                  <a:gd name="T181" fmla="*/ 0 h 131"/>
                  <a:gd name="T182" fmla="*/ 277 w 277"/>
                  <a:gd name="T183" fmla="*/ 131 h 131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277" h="131">
                    <a:moveTo>
                      <a:pt x="0" y="66"/>
                    </a:moveTo>
                    <a:lnTo>
                      <a:pt x="6" y="63"/>
                    </a:lnTo>
                    <a:lnTo>
                      <a:pt x="12" y="60"/>
                    </a:lnTo>
                    <a:lnTo>
                      <a:pt x="19" y="57"/>
                    </a:lnTo>
                    <a:lnTo>
                      <a:pt x="27" y="53"/>
                    </a:lnTo>
                    <a:lnTo>
                      <a:pt x="34" y="50"/>
                    </a:lnTo>
                    <a:lnTo>
                      <a:pt x="42" y="47"/>
                    </a:lnTo>
                    <a:lnTo>
                      <a:pt x="49" y="45"/>
                    </a:lnTo>
                    <a:lnTo>
                      <a:pt x="52" y="45"/>
                    </a:lnTo>
                    <a:lnTo>
                      <a:pt x="56" y="44"/>
                    </a:lnTo>
                    <a:lnTo>
                      <a:pt x="59" y="44"/>
                    </a:lnTo>
                    <a:lnTo>
                      <a:pt x="63" y="44"/>
                    </a:lnTo>
                    <a:lnTo>
                      <a:pt x="69" y="45"/>
                    </a:lnTo>
                    <a:lnTo>
                      <a:pt x="76" y="46"/>
                    </a:lnTo>
                    <a:lnTo>
                      <a:pt x="82" y="47"/>
                    </a:lnTo>
                    <a:lnTo>
                      <a:pt x="88" y="48"/>
                    </a:lnTo>
                    <a:lnTo>
                      <a:pt x="95" y="48"/>
                    </a:lnTo>
                    <a:lnTo>
                      <a:pt x="98" y="48"/>
                    </a:lnTo>
                    <a:lnTo>
                      <a:pt x="101" y="48"/>
                    </a:lnTo>
                    <a:lnTo>
                      <a:pt x="104" y="47"/>
                    </a:lnTo>
                    <a:lnTo>
                      <a:pt x="108" y="46"/>
                    </a:lnTo>
                    <a:lnTo>
                      <a:pt x="121" y="42"/>
                    </a:lnTo>
                    <a:lnTo>
                      <a:pt x="133" y="38"/>
                    </a:lnTo>
                    <a:lnTo>
                      <a:pt x="146" y="34"/>
                    </a:lnTo>
                    <a:lnTo>
                      <a:pt x="158" y="29"/>
                    </a:lnTo>
                    <a:lnTo>
                      <a:pt x="170" y="23"/>
                    </a:lnTo>
                    <a:lnTo>
                      <a:pt x="182" y="18"/>
                    </a:lnTo>
                    <a:lnTo>
                      <a:pt x="206" y="7"/>
                    </a:lnTo>
                    <a:lnTo>
                      <a:pt x="213" y="6"/>
                    </a:lnTo>
                    <a:lnTo>
                      <a:pt x="219" y="4"/>
                    </a:lnTo>
                    <a:lnTo>
                      <a:pt x="224" y="3"/>
                    </a:lnTo>
                    <a:lnTo>
                      <a:pt x="228" y="2"/>
                    </a:lnTo>
                    <a:lnTo>
                      <a:pt x="231" y="1"/>
                    </a:lnTo>
                    <a:lnTo>
                      <a:pt x="233" y="1"/>
                    </a:lnTo>
                    <a:lnTo>
                      <a:pt x="235" y="0"/>
                    </a:lnTo>
                    <a:lnTo>
                      <a:pt x="237" y="1"/>
                    </a:lnTo>
                    <a:lnTo>
                      <a:pt x="239" y="1"/>
                    </a:lnTo>
                    <a:lnTo>
                      <a:pt x="240" y="2"/>
                    </a:lnTo>
                    <a:lnTo>
                      <a:pt x="242" y="4"/>
                    </a:lnTo>
                    <a:lnTo>
                      <a:pt x="244" y="6"/>
                    </a:lnTo>
                    <a:lnTo>
                      <a:pt x="246" y="9"/>
                    </a:lnTo>
                    <a:lnTo>
                      <a:pt x="250" y="12"/>
                    </a:lnTo>
                    <a:lnTo>
                      <a:pt x="254" y="16"/>
                    </a:lnTo>
                    <a:lnTo>
                      <a:pt x="258" y="20"/>
                    </a:lnTo>
                    <a:lnTo>
                      <a:pt x="262" y="29"/>
                    </a:lnTo>
                    <a:lnTo>
                      <a:pt x="266" y="38"/>
                    </a:lnTo>
                    <a:lnTo>
                      <a:pt x="270" y="46"/>
                    </a:lnTo>
                    <a:lnTo>
                      <a:pt x="273" y="55"/>
                    </a:lnTo>
                    <a:lnTo>
                      <a:pt x="274" y="59"/>
                    </a:lnTo>
                    <a:lnTo>
                      <a:pt x="275" y="63"/>
                    </a:lnTo>
                    <a:lnTo>
                      <a:pt x="276" y="66"/>
                    </a:lnTo>
                    <a:lnTo>
                      <a:pt x="276" y="68"/>
                    </a:lnTo>
                    <a:lnTo>
                      <a:pt x="275" y="70"/>
                    </a:lnTo>
                    <a:lnTo>
                      <a:pt x="274" y="71"/>
                    </a:lnTo>
                    <a:lnTo>
                      <a:pt x="272" y="72"/>
                    </a:lnTo>
                    <a:lnTo>
                      <a:pt x="270" y="72"/>
                    </a:lnTo>
                    <a:lnTo>
                      <a:pt x="268" y="72"/>
                    </a:lnTo>
                    <a:lnTo>
                      <a:pt x="264" y="72"/>
                    </a:lnTo>
                    <a:lnTo>
                      <a:pt x="260" y="72"/>
                    </a:lnTo>
                    <a:lnTo>
                      <a:pt x="253" y="71"/>
                    </a:lnTo>
                    <a:lnTo>
                      <a:pt x="246" y="70"/>
                    </a:lnTo>
                    <a:lnTo>
                      <a:pt x="240" y="69"/>
                    </a:lnTo>
                    <a:lnTo>
                      <a:pt x="233" y="68"/>
                    </a:lnTo>
                    <a:lnTo>
                      <a:pt x="228" y="68"/>
                    </a:lnTo>
                    <a:lnTo>
                      <a:pt x="221" y="68"/>
                    </a:lnTo>
                    <a:lnTo>
                      <a:pt x="214" y="70"/>
                    </a:lnTo>
                    <a:lnTo>
                      <a:pt x="207" y="71"/>
                    </a:lnTo>
                    <a:lnTo>
                      <a:pt x="205" y="79"/>
                    </a:lnTo>
                    <a:lnTo>
                      <a:pt x="204" y="86"/>
                    </a:lnTo>
                    <a:lnTo>
                      <a:pt x="204" y="93"/>
                    </a:lnTo>
                    <a:lnTo>
                      <a:pt x="203" y="100"/>
                    </a:lnTo>
                    <a:lnTo>
                      <a:pt x="204" y="107"/>
                    </a:lnTo>
                    <a:lnTo>
                      <a:pt x="204" y="114"/>
                    </a:lnTo>
                    <a:lnTo>
                      <a:pt x="206" y="122"/>
                    </a:lnTo>
                    <a:lnTo>
                      <a:pt x="207" y="130"/>
                    </a:lnTo>
                    <a:lnTo>
                      <a:pt x="201" y="127"/>
                    </a:lnTo>
                    <a:lnTo>
                      <a:pt x="196" y="124"/>
                    </a:lnTo>
                    <a:lnTo>
                      <a:pt x="186" y="118"/>
                    </a:lnTo>
                    <a:lnTo>
                      <a:pt x="176" y="112"/>
                    </a:lnTo>
                    <a:lnTo>
                      <a:pt x="165" y="106"/>
                    </a:lnTo>
                    <a:lnTo>
                      <a:pt x="162" y="102"/>
                    </a:lnTo>
                    <a:lnTo>
                      <a:pt x="158" y="97"/>
                    </a:lnTo>
                    <a:lnTo>
                      <a:pt x="155" y="92"/>
                    </a:lnTo>
                    <a:lnTo>
                      <a:pt x="151" y="88"/>
                    </a:lnTo>
                    <a:lnTo>
                      <a:pt x="148" y="83"/>
                    </a:lnTo>
                    <a:lnTo>
                      <a:pt x="144" y="80"/>
                    </a:lnTo>
                    <a:lnTo>
                      <a:pt x="140" y="76"/>
                    </a:lnTo>
                    <a:lnTo>
                      <a:pt x="137" y="75"/>
                    </a:lnTo>
                    <a:lnTo>
                      <a:pt x="135" y="74"/>
                    </a:lnTo>
                    <a:lnTo>
                      <a:pt x="134" y="74"/>
                    </a:lnTo>
                    <a:lnTo>
                      <a:pt x="133" y="74"/>
                    </a:lnTo>
                    <a:lnTo>
                      <a:pt x="132" y="74"/>
                    </a:lnTo>
                    <a:lnTo>
                      <a:pt x="132" y="75"/>
                    </a:lnTo>
                    <a:lnTo>
                      <a:pt x="131" y="76"/>
                    </a:lnTo>
                    <a:lnTo>
                      <a:pt x="131" y="78"/>
                    </a:lnTo>
                    <a:lnTo>
                      <a:pt x="130" y="81"/>
                    </a:lnTo>
                    <a:lnTo>
                      <a:pt x="130" y="84"/>
                    </a:lnTo>
                    <a:lnTo>
                      <a:pt x="130" y="88"/>
                    </a:lnTo>
                    <a:lnTo>
                      <a:pt x="129" y="91"/>
                    </a:lnTo>
                    <a:lnTo>
                      <a:pt x="129" y="94"/>
                    </a:lnTo>
                    <a:lnTo>
                      <a:pt x="129" y="97"/>
                    </a:lnTo>
                    <a:lnTo>
                      <a:pt x="128" y="99"/>
                    </a:lnTo>
                    <a:lnTo>
                      <a:pt x="128" y="101"/>
                    </a:lnTo>
                    <a:lnTo>
                      <a:pt x="128" y="103"/>
                    </a:lnTo>
                    <a:lnTo>
                      <a:pt x="127" y="104"/>
                    </a:lnTo>
                    <a:lnTo>
                      <a:pt x="127" y="106"/>
                    </a:lnTo>
                    <a:lnTo>
                      <a:pt x="127" y="108"/>
                    </a:lnTo>
                    <a:lnTo>
                      <a:pt x="127" y="109"/>
                    </a:lnTo>
                    <a:lnTo>
                      <a:pt x="127" y="110"/>
                    </a:lnTo>
                    <a:lnTo>
                      <a:pt x="127" y="111"/>
                    </a:lnTo>
                    <a:lnTo>
                      <a:pt x="128" y="111"/>
                    </a:lnTo>
                    <a:lnTo>
                      <a:pt x="127" y="111"/>
                    </a:lnTo>
                    <a:lnTo>
                      <a:pt x="127" y="112"/>
                    </a:lnTo>
                    <a:lnTo>
                      <a:pt x="126" y="113"/>
                    </a:lnTo>
                    <a:lnTo>
                      <a:pt x="125" y="115"/>
                    </a:lnTo>
                    <a:lnTo>
                      <a:pt x="125" y="116"/>
                    </a:lnTo>
                    <a:lnTo>
                      <a:pt x="124" y="118"/>
                    </a:lnTo>
                    <a:lnTo>
                      <a:pt x="123" y="120"/>
                    </a:lnTo>
                    <a:lnTo>
                      <a:pt x="122" y="121"/>
                    </a:lnTo>
                    <a:lnTo>
                      <a:pt x="121" y="124"/>
                    </a:lnTo>
                    <a:lnTo>
                      <a:pt x="119" y="126"/>
                    </a:lnTo>
                    <a:lnTo>
                      <a:pt x="116" y="124"/>
                    </a:lnTo>
                    <a:lnTo>
                      <a:pt x="112" y="122"/>
                    </a:lnTo>
                    <a:lnTo>
                      <a:pt x="109" y="120"/>
                    </a:lnTo>
                    <a:lnTo>
                      <a:pt x="107" y="118"/>
                    </a:lnTo>
                    <a:lnTo>
                      <a:pt x="105" y="117"/>
                    </a:lnTo>
                    <a:lnTo>
                      <a:pt x="104" y="116"/>
                    </a:lnTo>
                    <a:lnTo>
                      <a:pt x="103" y="116"/>
                    </a:lnTo>
                    <a:lnTo>
                      <a:pt x="102" y="115"/>
                    </a:lnTo>
                    <a:lnTo>
                      <a:pt x="101" y="114"/>
                    </a:lnTo>
                    <a:lnTo>
                      <a:pt x="101" y="115"/>
                    </a:lnTo>
                    <a:lnTo>
                      <a:pt x="101" y="116"/>
                    </a:lnTo>
                    <a:lnTo>
                      <a:pt x="102" y="117"/>
                    </a:lnTo>
                    <a:lnTo>
                      <a:pt x="102" y="119"/>
                    </a:lnTo>
                    <a:lnTo>
                      <a:pt x="101" y="121"/>
                    </a:lnTo>
                    <a:lnTo>
                      <a:pt x="100" y="123"/>
                    </a:lnTo>
                    <a:lnTo>
                      <a:pt x="96" y="125"/>
                    </a:lnTo>
                    <a:lnTo>
                      <a:pt x="95" y="126"/>
                    </a:lnTo>
                    <a:lnTo>
                      <a:pt x="92" y="127"/>
                    </a:lnTo>
                    <a:lnTo>
                      <a:pt x="89" y="127"/>
                    </a:lnTo>
                    <a:lnTo>
                      <a:pt x="85" y="128"/>
                    </a:lnTo>
                    <a:lnTo>
                      <a:pt x="81" y="129"/>
                    </a:lnTo>
                    <a:lnTo>
                      <a:pt x="77" y="129"/>
                    </a:lnTo>
                    <a:lnTo>
                      <a:pt x="71" y="130"/>
                    </a:lnTo>
                    <a:lnTo>
                      <a:pt x="65" y="130"/>
                    </a:lnTo>
                    <a:lnTo>
                      <a:pt x="63" y="130"/>
                    </a:lnTo>
                    <a:lnTo>
                      <a:pt x="61" y="130"/>
                    </a:lnTo>
                    <a:lnTo>
                      <a:pt x="59" y="129"/>
                    </a:lnTo>
                    <a:lnTo>
                      <a:pt x="58" y="128"/>
                    </a:lnTo>
                    <a:lnTo>
                      <a:pt x="56" y="127"/>
                    </a:lnTo>
                    <a:lnTo>
                      <a:pt x="54" y="125"/>
                    </a:lnTo>
                    <a:lnTo>
                      <a:pt x="51" y="122"/>
                    </a:lnTo>
                    <a:lnTo>
                      <a:pt x="49" y="118"/>
                    </a:lnTo>
                    <a:lnTo>
                      <a:pt x="46" y="114"/>
                    </a:lnTo>
                    <a:lnTo>
                      <a:pt x="43" y="110"/>
                    </a:lnTo>
                    <a:lnTo>
                      <a:pt x="40" y="107"/>
                    </a:lnTo>
                    <a:lnTo>
                      <a:pt x="31" y="93"/>
                    </a:lnTo>
                    <a:lnTo>
                      <a:pt x="23" y="79"/>
                    </a:lnTo>
                    <a:lnTo>
                      <a:pt x="18" y="72"/>
                    </a:lnTo>
                    <a:lnTo>
                      <a:pt x="14" y="66"/>
                    </a:lnTo>
                    <a:lnTo>
                      <a:pt x="9" y="59"/>
                    </a:lnTo>
                    <a:lnTo>
                      <a:pt x="4" y="53"/>
                    </a:lnTo>
                    <a:lnTo>
                      <a:pt x="4" y="52"/>
                    </a:lnTo>
                    <a:lnTo>
                      <a:pt x="3" y="52"/>
                    </a:lnTo>
                    <a:lnTo>
                      <a:pt x="3" y="53"/>
                    </a:lnTo>
                    <a:lnTo>
                      <a:pt x="3" y="54"/>
                    </a:lnTo>
                    <a:lnTo>
                      <a:pt x="3" y="55"/>
                    </a:lnTo>
                    <a:lnTo>
                      <a:pt x="4" y="57"/>
                    </a:lnTo>
                    <a:lnTo>
                      <a:pt x="5" y="60"/>
                    </a:lnTo>
                    <a:lnTo>
                      <a:pt x="5" y="63"/>
                    </a:lnTo>
                    <a:lnTo>
                      <a:pt x="6" y="65"/>
                    </a:lnTo>
                    <a:lnTo>
                      <a:pt x="6" y="66"/>
                    </a:lnTo>
                    <a:lnTo>
                      <a:pt x="6" y="67"/>
                    </a:lnTo>
                    <a:lnTo>
                      <a:pt x="5" y="68"/>
                    </a:lnTo>
                    <a:lnTo>
                      <a:pt x="4" y="68"/>
                    </a:lnTo>
                    <a:lnTo>
                      <a:pt x="3" y="68"/>
                    </a:lnTo>
                    <a:lnTo>
                      <a:pt x="1" y="67"/>
                    </a:lnTo>
                    <a:lnTo>
                      <a:pt x="1" y="66"/>
                    </a:lnTo>
                    <a:lnTo>
                      <a:pt x="0" y="66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rgbClr val="9966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27666" name="Group 112"/>
            <p:cNvGrpSpPr>
              <a:grpSpLocks/>
            </p:cNvGrpSpPr>
            <p:nvPr/>
          </p:nvGrpSpPr>
          <p:grpSpPr bwMode="auto">
            <a:xfrm>
              <a:off x="1811" y="2310"/>
              <a:ext cx="1319" cy="1104"/>
              <a:chOff x="1811" y="2310"/>
              <a:chExt cx="1319" cy="1104"/>
            </a:xfrm>
          </p:grpSpPr>
          <p:sp>
            <p:nvSpPr>
              <p:cNvPr id="18481" name="Freeform 103"/>
              <p:cNvSpPr>
                <a:spLocks/>
              </p:cNvSpPr>
              <p:nvPr/>
            </p:nvSpPr>
            <p:spPr bwMode="auto">
              <a:xfrm>
                <a:off x="2204" y="2545"/>
                <a:ext cx="926" cy="869"/>
              </a:xfrm>
              <a:custGeom>
                <a:avLst/>
                <a:gdLst>
                  <a:gd name="T0" fmla="*/ 15 w 929"/>
                  <a:gd name="T1" fmla="*/ 8 h 869"/>
                  <a:gd name="T2" fmla="*/ 52 w 929"/>
                  <a:gd name="T3" fmla="*/ 29 h 869"/>
                  <a:gd name="T4" fmla="*/ 85 w 929"/>
                  <a:gd name="T5" fmla="*/ 54 h 869"/>
                  <a:gd name="T6" fmla="*/ 119 w 929"/>
                  <a:gd name="T7" fmla="*/ 89 h 869"/>
                  <a:gd name="T8" fmla="*/ 149 w 929"/>
                  <a:gd name="T9" fmla="*/ 118 h 869"/>
                  <a:gd name="T10" fmla="*/ 162 w 929"/>
                  <a:gd name="T11" fmla="*/ 131 h 869"/>
                  <a:gd name="T12" fmla="*/ 168 w 929"/>
                  <a:gd name="T13" fmla="*/ 140 h 869"/>
                  <a:gd name="T14" fmla="*/ 175 w 929"/>
                  <a:gd name="T15" fmla="*/ 156 h 869"/>
                  <a:gd name="T16" fmla="*/ 187 w 929"/>
                  <a:gd name="T17" fmla="*/ 168 h 869"/>
                  <a:gd name="T18" fmla="*/ 201 w 929"/>
                  <a:gd name="T19" fmla="*/ 178 h 869"/>
                  <a:gd name="T20" fmla="*/ 223 w 929"/>
                  <a:gd name="T21" fmla="*/ 195 h 869"/>
                  <a:gd name="T22" fmla="*/ 236 w 929"/>
                  <a:gd name="T23" fmla="*/ 203 h 869"/>
                  <a:gd name="T24" fmla="*/ 241 w 929"/>
                  <a:gd name="T25" fmla="*/ 206 h 869"/>
                  <a:gd name="T26" fmla="*/ 272 w 929"/>
                  <a:gd name="T27" fmla="*/ 247 h 869"/>
                  <a:gd name="T28" fmla="*/ 309 w 929"/>
                  <a:gd name="T29" fmla="*/ 281 h 869"/>
                  <a:gd name="T30" fmla="*/ 397 w 929"/>
                  <a:gd name="T31" fmla="*/ 336 h 869"/>
                  <a:gd name="T32" fmla="*/ 409 w 929"/>
                  <a:gd name="T33" fmla="*/ 349 h 869"/>
                  <a:gd name="T34" fmla="*/ 421 w 929"/>
                  <a:gd name="T35" fmla="*/ 362 h 869"/>
                  <a:gd name="T36" fmla="*/ 465 w 929"/>
                  <a:gd name="T37" fmla="*/ 395 h 869"/>
                  <a:gd name="T38" fmla="*/ 511 w 929"/>
                  <a:gd name="T39" fmla="*/ 425 h 869"/>
                  <a:gd name="T40" fmla="*/ 534 w 929"/>
                  <a:gd name="T41" fmla="*/ 448 h 869"/>
                  <a:gd name="T42" fmla="*/ 587 w 929"/>
                  <a:gd name="T43" fmla="*/ 487 h 869"/>
                  <a:gd name="T44" fmla="*/ 620 w 929"/>
                  <a:gd name="T45" fmla="*/ 510 h 869"/>
                  <a:gd name="T46" fmla="*/ 626 w 929"/>
                  <a:gd name="T47" fmla="*/ 519 h 869"/>
                  <a:gd name="T48" fmla="*/ 629 w 929"/>
                  <a:gd name="T49" fmla="*/ 521 h 869"/>
                  <a:gd name="T50" fmla="*/ 636 w 929"/>
                  <a:gd name="T51" fmla="*/ 524 h 869"/>
                  <a:gd name="T52" fmla="*/ 651 w 929"/>
                  <a:gd name="T53" fmla="*/ 534 h 869"/>
                  <a:gd name="T54" fmla="*/ 681 w 929"/>
                  <a:gd name="T55" fmla="*/ 559 h 869"/>
                  <a:gd name="T56" fmla="*/ 727 w 929"/>
                  <a:gd name="T57" fmla="*/ 596 h 869"/>
                  <a:gd name="T58" fmla="*/ 760 w 929"/>
                  <a:gd name="T59" fmla="*/ 638 h 869"/>
                  <a:gd name="T60" fmla="*/ 773 w 929"/>
                  <a:gd name="T61" fmla="*/ 660 h 869"/>
                  <a:gd name="T62" fmla="*/ 783 w 929"/>
                  <a:gd name="T63" fmla="*/ 673 h 869"/>
                  <a:gd name="T64" fmla="*/ 791 w 929"/>
                  <a:gd name="T65" fmla="*/ 679 h 869"/>
                  <a:gd name="T66" fmla="*/ 797 w 929"/>
                  <a:gd name="T67" fmla="*/ 684 h 869"/>
                  <a:gd name="T68" fmla="*/ 803 w 929"/>
                  <a:gd name="T69" fmla="*/ 697 h 869"/>
                  <a:gd name="T70" fmla="*/ 820 w 929"/>
                  <a:gd name="T71" fmla="*/ 738 h 869"/>
                  <a:gd name="T72" fmla="*/ 838 w 929"/>
                  <a:gd name="T73" fmla="*/ 780 h 869"/>
                  <a:gd name="T74" fmla="*/ 855 w 929"/>
                  <a:gd name="T75" fmla="*/ 802 h 869"/>
                  <a:gd name="T76" fmla="*/ 898 w 929"/>
                  <a:gd name="T77" fmla="*/ 838 h 869"/>
                  <a:gd name="T78" fmla="*/ 922 w 929"/>
                  <a:gd name="T79" fmla="*/ 858 h 869"/>
                  <a:gd name="T80" fmla="*/ 926 w 929"/>
                  <a:gd name="T81" fmla="*/ 866 h 869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929"/>
                  <a:gd name="T124" fmla="*/ 0 h 869"/>
                  <a:gd name="T125" fmla="*/ 929 w 929"/>
                  <a:gd name="T126" fmla="*/ 869 h 869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929" h="869">
                    <a:moveTo>
                      <a:pt x="0" y="0"/>
                    </a:moveTo>
                    <a:lnTo>
                      <a:pt x="15" y="8"/>
                    </a:lnTo>
                    <a:lnTo>
                      <a:pt x="28" y="15"/>
                    </a:lnTo>
                    <a:lnTo>
                      <a:pt x="52" y="29"/>
                    </a:lnTo>
                    <a:lnTo>
                      <a:pt x="74" y="44"/>
                    </a:lnTo>
                    <a:lnTo>
                      <a:pt x="85" y="54"/>
                    </a:lnTo>
                    <a:lnTo>
                      <a:pt x="95" y="65"/>
                    </a:lnTo>
                    <a:lnTo>
                      <a:pt x="119" y="89"/>
                    </a:lnTo>
                    <a:lnTo>
                      <a:pt x="143" y="113"/>
                    </a:lnTo>
                    <a:lnTo>
                      <a:pt x="149" y="118"/>
                    </a:lnTo>
                    <a:lnTo>
                      <a:pt x="156" y="125"/>
                    </a:lnTo>
                    <a:lnTo>
                      <a:pt x="162" y="131"/>
                    </a:lnTo>
                    <a:lnTo>
                      <a:pt x="164" y="133"/>
                    </a:lnTo>
                    <a:lnTo>
                      <a:pt x="168" y="140"/>
                    </a:lnTo>
                    <a:lnTo>
                      <a:pt x="171" y="146"/>
                    </a:lnTo>
                    <a:lnTo>
                      <a:pt x="175" y="156"/>
                    </a:lnTo>
                    <a:lnTo>
                      <a:pt x="183" y="163"/>
                    </a:lnTo>
                    <a:lnTo>
                      <a:pt x="187" y="168"/>
                    </a:lnTo>
                    <a:lnTo>
                      <a:pt x="195" y="174"/>
                    </a:lnTo>
                    <a:lnTo>
                      <a:pt x="201" y="178"/>
                    </a:lnTo>
                    <a:lnTo>
                      <a:pt x="208" y="184"/>
                    </a:lnTo>
                    <a:lnTo>
                      <a:pt x="223" y="195"/>
                    </a:lnTo>
                    <a:lnTo>
                      <a:pt x="230" y="199"/>
                    </a:lnTo>
                    <a:lnTo>
                      <a:pt x="236" y="203"/>
                    </a:lnTo>
                    <a:lnTo>
                      <a:pt x="239" y="204"/>
                    </a:lnTo>
                    <a:lnTo>
                      <a:pt x="241" y="206"/>
                    </a:lnTo>
                    <a:lnTo>
                      <a:pt x="256" y="228"/>
                    </a:lnTo>
                    <a:lnTo>
                      <a:pt x="272" y="247"/>
                    </a:lnTo>
                    <a:lnTo>
                      <a:pt x="290" y="266"/>
                    </a:lnTo>
                    <a:lnTo>
                      <a:pt x="309" y="281"/>
                    </a:lnTo>
                    <a:lnTo>
                      <a:pt x="351" y="310"/>
                    </a:lnTo>
                    <a:lnTo>
                      <a:pt x="397" y="336"/>
                    </a:lnTo>
                    <a:lnTo>
                      <a:pt x="403" y="342"/>
                    </a:lnTo>
                    <a:lnTo>
                      <a:pt x="409" y="349"/>
                    </a:lnTo>
                    <a:lnTo>
                      <a:pt x="415" y="356"/>
                    </a:lnTo>
                    <a:lnTo>
                      <a:pt x="421" y="362"/>
                    </a:lnTo>
                    <a:lnTo>
                      <a:pt x="441" y="380"/>
                    </a:lnTo>
                    <a:lnTo>
                      <a:pt x="465" y="395"/>
                    </a:lnTo>
                    <a:lnTo>
                      <a:pt x="489" y="410"/>
                    </a:lnTo>
                    <a:lnTo>
                      <a:pt x="511" y="425"/>
                    </a:lnTo>
                    <a:lnTo>
                      <a:pt x="522" y="437"/>
                    </a:lnTo>
                    <a:lnTo>
                      <a:pt x="534" y="448"/>
                    </a:lnTo>
                    <a:lnTo>
                      <a:pt x="559" y="469"/>
                    </a:lnTo>
                    <a:lnTo>
                      <a:pt x="587" y="487"/>
                    </a:lnTo>
                    <a:lnTo>
                      <a:pt x="615" y="505"/>
                    </a:lnTo>
                    <a:lnTo>
                      <a:pt x="620" y="510"/>
                    </a:lnTo>
                    <a:lnTo>
                      <a:pt x="623" y="514"/>
                    </a:lnTo>
                    <a:lnTo>
                      <a:pt x="626" y="519"/>
                    </a:lnTo>
                    <a:lnTo>
                      <a:pt x="629" y="520"/>
                    </a:lnTo>
                    <a:lnTo>
                      <a:pt x="629" y="521"/>
                    </a:lnTo>
                    <a:lnTo>
                      <a:pt x="632" y="521"/>
                    </a:lnTo>
                    <a:lnTo>
                      <a:pt x="636" y="524"/>
                    </a:lnTo>
                    <a:lnTo>
                      <a:pt x="645" y="530"/>
                    </a:lnTo>
                    <a:lnTo>
                      <a:pt x="651" y="534"/>
                    </a:lnTo>
                    <a:lnTo>
                      <a:pt x="658" y="539"/>
                    </a:lnTo>
                    <a:lnTo>
                      <a:pt x="681" y="559"/>
                    </a:lnTo>
                    <a:lnTo>
                      <a:pt x="703" y="578"/>
                    </a:lnTo>
                    <a:lnTo>
                      <a:pt x="727" y="596"/>
                    </a:lnTo>
                    <a:lnTo>
                      <a:pt x="751" y="615"/>
                    </a:lnTo>
                    <a:lnTo>
                      <a:pt x="760" y="638"/>
                    </a:lnTo>
                    <a:lnTo>
                      <a:pt x="765" y="651"/>
                    </a:lnTo>
                    <a:lnTo>
                      <a:pt x="773" y="660"/>
                    </a:lnTo>
                    <a:lnTo>
                      <a:pt x="779" y="667"/>
                    </a:lnTo>
                    <a:lnTo>
                      <a:pt x="783" y="673"/>
                    </a:lnTo>
                    <a:lnTo>
                      <a:pt x="788" y="676"/>
                    </a:lnTo>
                    <a:lnTo>
                      <a:pt x="791" y="679"/>
                    </a:lnTo>
                    <a:lnTo>
                      <a:pt x="794" y="681"/>
                    </a:lnTo>
                    <a:lnTo>
                      <a:pt x="797" y="684"/>
                    </a:lnTo>
                    <a:lnTo>
                      <a:pt x="800" y="690"/>
                    </a:lnTo>
                    <a:lnTo>
                      <a:pt x="803" y="697"/>
                    </a:lnTo>
                    <a:lnTo>
                      <a:pt x="812" y="717"/>
                    </a:lnTo>
                    <a:lnTo>
                      <a:pt x="820" y="738"/>
                    </a:lnTo>
                    <a:lnTo>
                      <a:pt x="828" y="759"/>
                    </a:lnTo>
                    <a:lnTo>
                      <a:pt x="838" y="780"/>
                    </a:lnTo>
                    <a:lnTo>
                      <a:pt x="846" y="791"/>
                    </a:lnTo>
                    <a:lnTo>
                      <a:pt x="855" y="802"/>
                    </a:lnTo>
                    <a:lnTo>
                      <a:pt x="875" y="822"/>
                    </a:lnTo>
                    <a:lnTo>
                      <a:pt x="898" y="838"/>
                    </a:lnTo>
                    <a:lnTo>
                      <a:pt x="920" y="854"/>
                    </a:lnTo>
                    <a:lnTo>
                      <a:pt x="922" y="858"/>
                    </a:lnTo>
                    <a:lnTo>
                      <a:pt x="925" y="863"/>
                    </a:lnTo>
                    <a:lnTo>
                      <a:pt x="926" y="866"/>
                    </a:lnTo>
                    <a:lnTo>
                      <a:pt x="928" y="868"/>
                    </a:lnTo>
                  </a:path>
                </a:pathLst>
              </a:custGeom>
              <a:noFill/>
              <a:ln w="76200" cap="rnd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482" name="Freeform 104"/>
              <p:cNvSpPr>
                <a:spLocks/>
              </p:cNvSpPr>
              <p:nvPr/>
            </p:nvSpPr>
            <p:spPr bwMode="auto">
              <a:xfrm>
                <a:off x="1920" y="2304"/>
                <a:ext cx="341" cy="301"/>
              </a:xfrm>
              <a:custGeom>
                <a:avLst/>
                <a:gdLst>
                  <a:gd name="T0" fmla="*/ 326 w 342"/>
                  <a:gd name="T1" fmla="*/ 223 h 295"/>
                  <a:gd name="T2" fmla="*/ 337 w 342"/>
                  <a:gd name="T3" fmla="*/ 194 h 295"/>
                  <a:gd name="T4" fmla="*/ 340 w 342"/>
                  <a:gd name="T5" fmla="*/ 184 h 295"/>
                  <a:gd name="T6" fmla="*/ 341 w 342"/>
                  <a:gd name="T7" fmla="*/ 177 h 295"/>
                  <a:gd name="T8" fmla="*/ 338 w 342"/>
                  <a:gd name="T9" fmla="*/ 172 h 295"/>
                  <a:gd name="T10" fmla="*/ 331 w 342"/>
                  <a:gd name="T11" fmla="*/ 162 h 295"/>
                  <a:gd name="T12" fmla="*/ 316 w 342"/>
                  <a:gd name="T13" fmla="*/ 148 h 295"/>
                  <a:gd name="T14" fmla="*/ 300 w 342"/>
                  <a:gd name="T15" fmla="*/ 134 h 295"/>
                  <a:gd name="T16" fmla="*/ 290 w 342"/>
                  <a:gd name="T17" fmla="*/ 127 h 295"/>
                  <a:gd name="T18" fmla="*/ 267 w 342"/>
                  <a:gd name="T19" fmla="*/ 109 h 295"/>
                  <a:gd name="T20" fmla="*/ 223 w 342"/>
                  <a:gd name="T21" fmla="*/ 80 h 295"/>
                  <a:gd name="T22" fmla="*/ 155 w 342"/>
                  <a:gd name="T23" fmla="*/ 40 h 295"/>
                  <a:gd name="T24" fmla="*/ 98 w 342"/>
                  <a:gd name="T25" fmla="*/ 11 h 295"/>
                  <a:gd name="T26" fmla="*/ 82 w 342"/>
                  <a:gd name="T27" fmla="*/ 4 h 295"/>
                  <a:gd name="T28" fmla="*/ 71 w 342"/>
                  <a:gd name="T29" fmla="*/ 1 h 295"/>
                  <a:gd name="T30" fmla="*/ 60 w 342"/>
                  <a:gd name="T31" fmla="*/ 0 h 295"/>
                  <a:gd name="T32" fmla="*/ 50 w 342"/>
                  <a:gd name="T33" fmla="*/ 3 h 295"/>
                  <a:gd name="T34" fmla="*/ 41 w 342"/>
                  <a:gd name="T35" fmla="*/ 8 h 295"/>
                  <a:gd name="T36" fmla="*/ 35 w 342"/>
                  <a:gd name="T37" fmla="*/ 11 h 295"/>
                  <a:gd name="T38" fmla="*/ 31 w 342"/>
                  <a:gd name="T39" fmla="*/ 15 h 295"/>
                  <a:gd name="T40" fmla="*/ 25 w 342"/>
                  <a:gd name="T41" fmla="*/ 23 h 295"/>
                  <a:gd name="T42" fmla="*/ 16 w 342"/>
                  <a:gd name="T43" fmla="*/ 39 h 295"/>
                  <a:gd name="T44" fmla="*/ 5 w 342"/>
                  <a:gd name="T45" fmla="*/ 63 h 295"/>
                  <a:gd name="T46" fmla="*/ 1 w 342"/>
                  <a:gd name="T47" fmla="*/ 80 h 295"/>
                  <a:gd name="T48" fmla="*/ 1 w 342"/>
                  <a:gd name="T49" fmla="*/ 90 h 295"/>
                  <a:gd name="T50" fmla="*/ 3 w 342"/>
                  <a:gd name="T51" fmla="*/ 100 h 295"/>
                  <a:gd name="T52" fmla="*/ 6 w 342"/>
                  <a:gd name="T53" fmla="*/ 108 h 295"/>
                  <a:gd name="T54" fmla="*/ 8 w 342"/>
                  <a:gd name="T55" fmla="*/ 114 h 295"/>
                  <a:gd name="T56" fmla="*/ 13 w 342"/>
                  <a:gd name="T57" fmla="*/ 119 h 295"/>
                  <a:gd name="T58" fmla="*/ 19 w 342"/>
                  <a:gd name="T59" fmla="*/ 124 h 295"/>
                  <a:gd name="T60" fmla="*/ 23 w 342"/>
                  <a:gd name="T61" fmla="*/ 127 h 295"/>
                  <a:gd name="T62" fmla="*/ 28 w 342"/>
                  <a:gd name="T63" fmla="*/ 133 h 295"/>
                  <a:gd name="T64" fmla="*/ 48 w 342"/>
                  <a:gd name="T65" fmla="*/ 156 h 295"/>
                  <a:gd name="T66" fmla="*/ 92 w 342"/>
                  <a:gd name="T67" fmla="*/ 196 h 295"/>
                  <a:gd name="T68" fmla="*/ 121 w 342"/>
                  <a:gd name="T69" fmla="*/ 220 h 295"/>
                  <a:gd name="T70" fmla="*/ 131 w 342"/>
                  <a:gd name="T71" fmla="*/ 231 h 295"/>
                  <a:gd name="T72" fmla="*/ 154 w 342"/>
                  <a:gd name="T73" fmla="*/ 245 h 295"/>
                  <a:gd name="T74" fmla="*/ 190 w 342"/>
                  <a:gd name="T75" fmla="*/ 264 h 295"/>
                  <a:gd name="T76" fmla="*/ 222 w 342"/>
                  <a:gd name="T77" fmla="*/ 279 h 295"/>
                  <a:gd name="T78" fmla="*/ 247 w 342"/>
                  <a:gd name="T79" fmla="*/ 290 h 295"/>
                  <a:gd name="T80" fmla="*/ 260 w 342"/>
                  <a:gd name="T81" fmla="*/ 293 h 295"/>
                  <a:gd name="T82" fmla="*/ 270 w 342"/>
                  <a:gd name="T83" fmla="*/ 293 h 295"/>
                  <a:gd name="T84" fmla="*/ 281 w 342"/>
                  <a:gd name="T85" fmla="*/ 291 h 295"/>
                  <a:gd name="T86" fmla="*/ 289 w 342"/>
                  <a:gd name="T87" fmla="*/ 288 h 295"/>
                  <a:gd name="T88" fmla="*/ 293 w 342"/>
                  <a:gd name="T89" fmla="*/ 287 h 295"/>
                  <a:gd name="T90" fmla="*/ 299 w 342"/>
                  <a:gd name="T91" fmla="*/ 284 h 295"/>
                  <a:gd name="T92" fmla="*/ 313 w 342"/>
                  <a:gd name="T93" fmla="*/ 274 h 295"/>
                  <a:gd name="T94" fmla="*/ 317 w 342"/>
                  <a:gd name="T95" fmla="*/ 268 h 295"/>
                  <a:gd name="T96" fmla="*/ 322 w 342"/>
                  <a:gd name="T97" fmla="*/ 257 h 295"/>
                  <a:gd name="T98" fmla="*/ 326 w 342"/>
                  <a:gd name="T99" fmla="*/ 249 h 295"/>
                  <a:gd name="T100" fmla="*/ 327 w 342"/>
                  <a:gd name="T101" fmla="*/ 245 h 295"/>
                  <a:gd name="T102" fmla="*/ 326 w 342"/>
                  <a:gd name="T103" fmla="*/ 243 h 295"/>
                  <a:gd name="T104" fmla="*/ 324 w 342"/>
                  <a:gd name="T105" fmla="*/ 243 h 295"/>
                  <a:gd name="T106" fmla="*/ 319 w 342"/>
                  <a:gd name="T107" fmla="*/ 248 h 295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342"/>
                  <a:gd name="T163" fmla="*/ 0 h 295"/>
                  <a:gd name="T164" fmla="*/ 342 w 342"/>
                  <a:gd name="T165" fmla="*/ 295 h 295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342" h="295">
                    <a:moveTo>
                      <a:pt x="315" y="251"/>
                    </a:moveTo>
                    <a:lnTo>
                      <a:pt x="326" y="223"/>
                    </a:lnTo>
                    <a:lnTo>
                      <a:pt x="332" y="209"/>
                    </a:lnTo>
                    <a:lnTo>
                      <a:pt x="337" y="194"/>
                    </a:lnTo>
                    <a:lnTo>
                      <a:pt x="338" y="190"/>
                    </a:lnTo>
                    <a:lnTo>
                      <a:pt x="340" y="184"/>
                    </a:lnTo>
                    <a:lnTo>
                      <a:pt x="341" y="180"/>
                    </a:lnTo>
                    <a:lnTo>
                      <a:pt x="341" y="177"/>
                    </a:lnTo>
                    <a:lnTo>
                      <a:pt x="340" y="175"/>
                    </a:lnTo>
                    <a:lnTo>
                      <a:pt x="338" y="172"/>
                    </a:lnTo>
                    <a:lnTo>
                      <a:pt x="337" y="169"/>
                    </a:lnTo>
                    <a:lnTo>
                      <a:pt x="331" y="162"/>
                    </a:lnTo>
                    <a:lnTo>
                      <a:pt x="324" y="155"/>
                    </a:lnTo>
                    <a:lnTo>
                      <a:pt x="316" y="148"/>
                    </a:lnTo>
                    <a:lnTo>
                      <a:pt x="308" y="141"/>
                    </a:lnTo>
                    <a:lnTo>
                      <a:pt x="300" y="134"/>
                    </a:lnTo>
                    <a:lnTo>
                      <a:pt x="293" y="129"/>
                    </a:lnTo>
                    <a:lnTo>
                      <a:pt x="290" y="127"/>
                    </a:lnTo>
                    <a:lnTo>
                      <a:pt x="288" y="125"/>
                    </a:lnTo>
                    <a:lnTo>
                      <a:pt x="267" y="109"/>
                    </a:lnTo>
                    <a:lnTo>
                      <a:pt x="245" y="95"/>
                    </a:lnTo>
                    <a:lnTo>
                      <a:pt x="223" y="80"/>
                    </a:lnTo>
                    <a:lnTo>
                      <a:pt x="201" y="66"/>
                    </a:lnTo>
                    <a:lnTo>
                      <a:pt x="155" y="40"/>
                    </a:lnTo>
                    <a:lnTo>
                      <a:pt x="108" y="15"/>
                    </a:lnTo>
                    <a:lnTo>
                      <a:pt x="98" y="11"/>
                    </a:lnTo>
                    <a:lnTo>
                      <a:pt x="87" y="6"/>
                    </a:lnTo>
                    <a:lnTo>
                      <a:pt x="82" y="4"/>
                    </a:lnTo>
                    <a:lnTo>
                      <a:pt x="77" y="2"/>
                    </a:lnTo>
                    <a:lnTo>
                      <a:pt x="71" y="1"/>
                    </a:lnTo>
                    <a:lnTo>
                      <a:pt x="65" y="0"/>
                    </a:lnTo>
                    <a:lnTo>
                      <a:pt x="60" y="0"/>
                    </a:lnTo>
                    <a:lnTo>
                      <a:pt x="55" y="1"/>
                    </a:lnTo>
                    <a:lnTo>
                      <a:pt x="50" y="3"/>
                    </a:lnTo>
                    <a:lnTo>
                      <a:pt x="45" y="6"/>
                    </a:lnTo>
                    <a:lnTo>
                      <a:pt x="41" y="8"/>
                    </a:lnTo>
                    <a:lnTo>
                      <a:pt x="37" y="10"/>
                    </a:lnTo>
                    <a:lnTo>
                      <a:pt x="35" y="11"/>
                    </a:lnTo>
                    <a:lnTo>
                      <a:pt x="34" y="12"/>
                    </a:lnTo>
                    <a:lnTo>
                      <a:pt x="31" y="15"/>
                    </a:lnTo>
                    <a:lnTo>
                      <a:pt x="28" y="19"/>
                    </a:lnTo>
                    <a:lnTo>
                      <a:pt x="25" y="23"/>
                    </a:lnTo>
                    <a:lnTo>
                      <a:pt x="22" y="28"/>
                    </a:lnTo>
                    <a:lnTo>
                      <a:pt x="16" y="39"/>
                    </a:lnTo>
                    <a:lnTo>
                      <a:pt x="10" y="51"/>
                    </a:lnTo>
                    <a:lnTo>
                      <a:pt x="5" y="63"/>
                    </a:lnTo>
                    <a:lnTo>
                      <a:pt x="2" y="75"/>
                    </a:lnTo>
                    <a:lnTo>
                      <a:pt x="1" y="80"/>
                    </a:lnTo>
                    <a:lnTo>
                      <a:pt x="0" y="85"/>
                    </a:lnTo>
                    <a:lnTo>
                      <a:pt x="1" y="90"/>
                    </a:lnTo>
                    <a:lnTo>
                      <a:pt x="1" y="94"/>
                    </a:lnTo>
                    <a:lnTo>
                      <a:pt x="3" y="100"/>
                    </a:lnTo>
                    <a:lnTo>
                      <a:pt x="4" y="104"/>
                    </a:lnTo>
                    <a:lnTo>
                      <a:pt x="6" y="108"/>
                    </a:lnTo>
                    <a:lnTo>
                      <a:pt x="7" y="112"/>
                    </a:lnTo>
                    <a:lnTo>
                      <a:pt x="8" y="114"/>
                    </a:lnTo>
                    <a:lnTo>
                      <a:pt x="10" y="116"/>
                    </a:lnTo>
                    <a:lnTo>
                      <a:pt x="13" y="119"/>
                    </a:lnTo>
                    <a:lnTo>
                      <a:pt x="16" y="122"/>
                    </a:lnTo>
                    <a:lnTo>
                      <a:pt x="19" y="124"/>
                    </a:lnTo>
                    <a:lnTo>
                      <a:pt x="21" y="125"/>
                    </a:lnTo>
                    <a:lnTo>
                      <a:pt x="23" y="127"/>
                    </a:lnTo>
                    <a:lnTo>
                      <a:pt x="26" y="130"/>
                    </a:lnTo>
                    <a:lnTo>
                      <a:pt x="28" y="133"/>
                    </a:lnTo>
                    <a:lnTo>
                      <a:pt x="37" y="145"/>
                    </a:lnTo>
                    <a:lnTo>
                      <a:pt x="48" y="156"/>
                    </a:lnTo>
                    <a:lnTo>
                      <a:pt x="69" y="177"/>
                    </a:lnTo>
                    <a:lnTo>
                      <a:pt x="92" y="196"/>
                    </a:lnTo>
                    <a:lnTo>
                      <a:pt x="115" y="215"/>
                    </a:lnTo>
                    <a:lnTo>
                      <a:pt x="121" y="220"/>
                    </a:lnTo>
                    <a:lnTo>
                      <a:pt x="126" y="225"/>
                    </a:lnTo>
                    <a:lnTo>
                      <a:pt x="131" y="231"/>
                    </a:lnTo>
                    <a:lnTo>
                      <a:pt x="136" y="235"/>
                    </a:lnTo>
                    <a:lnTo>
                      <a:pt x="154" y="245"/>
                    </a:lnTo>
                    <a:lnTo>
                      <a:pt x="172" y="255"/>
                    </a:lnTo>
                    <a:lnTo>
                      <a:pt x="190" y="264"/>
                    </a:lnTo>
                    <a:lnTo>
                      <a:pt x="209" y="274"/>
                    </a:lnTo>
                    <a:lnTo>
                      <a:pt x="222" y="279"/>
                    </a:lnTo>
                    <a:lnTo>
                      <a:pt x="234" y="285"/>
                    </a:lnTo>
                    <a:lnTo>
                      <a:pt x="247" y="290"/>
                    </a:lnTo>
                    <a:lnTo>
                      <a:pt x="254" y="292"/>
                    </a:lnTo>
                    <a:lnTo>
                      <a:pt x="260" y="293"/>
                    </a:lnTo>
                    <a:lnTo>
                      <a:pt x="265" y="294"/>
                    </a:lnTo>
                    <a:lnTo>
                      <a:pt x="270" y="293"/>
                    </a:lnTo>
                    <a:lnTo>
                      <a:pt x="275" y="292"/>
                    </a:lnTo>
                    <a:lnTo>
                      <a:pt x="281" y="291"/>
                    </a:lnTo>
                    <a:lnTo>
                      <a:pt x="285" y="289"/>
                    </a:lnTo>
                    <a:lnTo>
                      <a:pt x="289" y="288"/>
                    </a:lnTo>
                    <a:lnTo>
                      <a:pt x="292" y="287"/>
                    </a:lnTo>
                    <a:lnTo>
                      <a:pt x="293" y="287"/>
                    </a:lnTo>
                    <a:lnTo>
                      <a:pt x="296" y="286"/>
                    </a:lnTo>
                    <a:lnTo>
                      <a:pt x="299" y="284"/>
                    </a:lnTo>
                    <a:lnTo>
                      <a:pt x="306" y="279"/>
                    </a:lnTo>
                    <a:lnTo>
                      <a:pt x="313" y="274"/>
                    </a:lnTo>
                    <a:lnTo>
                      <a:pt x="315" y="271"/>
                    </a:lnTo>
                    <a:lnTo>
                      <a:pt x="317" y="268"/>
                    </a:lnTo>
                    <a:lnTo>
                      <a:pt x="320" y="262"/>
                    </a:lnTo>
                    <a:lnTo>
                      <a:pt x="322" y="257"/>
                    </a:lnTo>
                    <a:lnTo>
                      <a:pt x="324" y="253"/>
                    </a:lnTo>
                    <a:lnTo>
                      <a:pt x="326" y="249"/>
                    </a:lnTo>
                    <a:lnTo>
                      <a:pt x="326" y="247"/>
                    </a:lnTo>
                    <a:lnTo>
                      <a:pt x="327" y="245"/>
                    </a:lnTo>
                    <a:lnTo>
                      <a:pt x="327" y="244"/>
                    </a:lnTo>
                    <a:lnTo>
                      <a:pt x="326" y="243"/>
                    </a:lnTo>
                    <a:lnTo>
                      <a:pt x="324" y="243"/>
                    </a:lnTo>
                    <a:lnTo>
                      <a:pt x="322" y="245"/>
                    </a:lnTo>
                    <a:lnTo>
                      <a:pt x="319" y="248"/>
                    </a:lnTo>
                    <a:lnTo>
                      <a:pt x="315" y="251"/>
                    </a:lnTo>
                  </a:path>
                </a:pathLst>
              </a:custGeom>
              <a:solidFill>
                <a:srgbClr val="996633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483" name="Freeform 105"/>
              <p:cNvSpPr>
                <a:spLocks/>
              </p:cNvSpPr>
              <p:nvPr/>
            </p:nvSpPr>
            <p:spPr bwMode="auto">
              <a:xfrm>
                <a:off x="1885" y="2495"/>
                <a:ext cx="57" cy="55"/>
              </a:xfrm>
              <a:custGeom>
                <a:avLst/>
                <a:gdLst>
                  <a:gd name="T0" fmla="*/ 43 w 54"/>
                  <a:gd name="T1" fmla="*/ 1 h 55"/>
                  <a:gd name="T2" fmla="*/ 36 w 54"/>
                  <a:gd name="T3" fmla="*/ 3 h 55"/>
                  <a:gd name="T4" fmla="*/ 31 w 54"/>
                  <a:gd name="T5" fmla="*/ 4 h 55"/>
                  <a:gd name="T6" fmla="*/ 27 w 54"/>
                  <a:gd name="T7" fmla="*/ 7 h 55"/>
                  <a:gd name="T8" fmla="*/ 23 w 54"/>
                  <a:gd name="T9" fmla="*/ 11 h 55"/>
                  <a:gd name="T10" fmla="*/ 19 w 54"/>
                  <a:gd name="T11" fmla="*/ 15 h 55"/>
                  <a:gd name="T12" fmla="*/ 15 w 54"/>
                  <a:gd name="T13" fmla="*/ 20 h 55"/>
                  <a:gd name="T14" fmla="*/ 12 w 54"/>
                  <a:gd name="T15" fmla="*/ 25 h 55"/>
                  <a:gd name="T16" fmla="*/ 8 w 54"/>
                  <a:gd name="T17" fmla="*/ 30 h 55"/>
                  <a:gd name="T18" fmla="*/ 5 w 54"/>
                  <a:gd name="T19" fmla="*/ 33 h 55"/>
                  <a:gd name="T20" fmla="*/ 4 w 54"/>
                  <a:gd name="T21" fmla="*/ 36 h 55"/>
                  <a:gd name="T22" fmla="*/ 3 w 54"/>
                  <a:gd name="T23" fmla="*/ 37 h 55"/>
                  <a:gd name="T24" fmla="*/ 3 w 54"/>
                  <a:gd name="T25" fmla="*/ 37 h 55"/>
                  <a:gd name="T26" fmla="*/ 2 w 54"/>
                  <a:gd name="T27" fmla="*/ 41 h 55"/>
                  <a:gd name="T28" fmla="*/ 1 w 54"/>
                  <a:gd name="T29" fmla="*/ 45 h 55"/>
                  <a:gd name="T30" fmla="*/ 0 w 54"/>
                  <a:gd name="T31" fmla="*/ 47 h 55"/>
                  <a:gd name="T32" fmla="*/ 0 w 54"/>
                  <a:gd name="T33" fmla="*/ 49 h 55"/>
                  <a:gd name="T34" fmla="*/ 1 w 54"/>
                  <a:gd name="T35" fmla="*/ 50 h 55"/>
                  <a:gd name="T36" fmla="*/ 2 w 54"/>
                  <a:gd name="T37" fmla="*/ 52 h 55"/>
                  <a:gd name="T38" fmla="*/ 5 w 54"/>
                  <a:gd name="T39" fmla="*/ 53 h 55"/>
                  <a:gd name="T40" fmla="*/ 8 w 54"/>
                  <a:gd name="T41" fmla="*/ 54 h 55"/>
                  <a:gd name="T42" fmla="*/ 11 w 54"/>
                  <a:gd name="T43" fmla="*/ 53 h 55"/>
                  <a:gd name="T44" fmla="*/ 14 w 54"/>
                  <a:gd name="T45" fmla="*/ 52 h 55"/>
                  <a:gd name="T46" fmla="*/ 16 w 54"/>
                  <a:gd name="T47" fmla="*/ 50 h 55"/>
                  <a:gd name="T48" fmla="*/ 19 w 54"/>
                  <a:gd name="T49" fmla="*/ 47 h 55"/>
                  <a:gd name="T50" fmla="*/ 23 w 54"/>
                  <a:gd name="T51" fmla="*/ 43 h 55"/>
                  <a:gd name="T52" fmla="*/ 27 w 54"/>
                  <a:gd name="T53" fmla="*/ 37 h 55"/>
                  <a:gd name="T54" fmla="*/ 30 w 54"/>
                  <a:gd name="T55" fmla="*/ 31 h 55"/>
                  <a:gd name="T56" fmla="*/ 31 w 54"/>
                  <a:gd name="T57" fmla="*/ 29 h 55"/>
                  <a:gd name="T58" fmla="*/ 32 w 54"/>
                  <a:gd name="T59" fmla="*/ 27 h 55"/>
                  <a:gd name="T60" fmla="*/ 33 w 54"/>
                  <a:gd name="T61" fmla="*/ 26 h 55"/>
                  <a:gd name="T62" fmla="*/ 33 w 54"/>
                  <a:gd name="T63" fmla="*/ 25 h 55"/>
                  <a:gd name="T64" fmla="*/ 34 w 54"/>
                  <a:gd name="T65" fmla="*/ 25 h 55"/>
                  <a:gd name="T66" fmla="*/ 36 w 54"/>
                  <a:gd name="T67" fmla="*/ 23 h 55"/>
                  <a:gd name="T68" fmla="*/ 39 w 54"/>
                  <a:gd name="T69" fmla="*/ 20 h 55"/>
                  <a:gd name="T70" fmla="*/ 42 w 54"/>
                  <a:gd name="T71" fmla="*/ 16 h 55"/>
                  <a:gd name="T72" fmla="*/ 46 w 54"/>
                  <a:gd name="T73" fmla="*/ 12 h 55"/>
                  <a:gd name="T74" fmla="*/ 49 w 54"/>
                  <a:gd name="T75" fmla="*/ 9 h 55"/>
                  <a:gd name="T76" fmla="*/ 51 w 54"/>
                  <a:gd name="T77" fmla="*/ 6 h 55"/>
                  <a:gd name="T78" fmla="*/ 53 w 54"/>
                  <a:gd name="T79" fmla="*/ 4 h 55"/>
                  <a:gd name="T80" fmla="*/ 53 w 54"/>
                  <a:gd name="T81" fmla="*/ 3 h 55"/>
                  <a:gd name="T82" fmla="*/ 53 w 54"/>
                  <a:gd name="T83" fmla="*/ 3 h 55"/>
                  <a:gd name="T84" fmla="*/ 53 w 54"/>
                  <a:gd name="T85" fmla="*/ 2 h 55"/>
                  <a:gd name="T86" fmla="*/ 52 w 54"/>
                  <a:gd name="T87" fmla="*/ 2 h 55"/>
                  <a:gd name="T88" fmla="*/ 51 w 54"/>
                  <a:gd name="T89" fmla="*/ 1 h 55"/>
                  <a:gd name="T90" fmla="*/ 48 w 54"/>
                  <a:gd name="T91" fmla="*/ 1 h 55"/>
                  <a:gd name="T92" fmla="*/ 45 w 54"/>
                  <a:gd name="T93" fmla="*/ 0 h 5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54"/>
                  <a:gd name="T142" fmla="*/ 0 h 55"/>
                  <a:gd name="T143" fmla="*/ 54 w 54"/>
                  <a:gd name="T144" fmla="*/ 55 h 5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54" h="55">
                    <a:moveTo>
                      <a:pt x="45" y="0"/>
                    </a:moveTo>
                    <a:lnTo>
                      <a:pt x="43" y="1"/>
                    </a:lnTo>
                    <a:lnTo>
                      <a:pt x="40" y="1"/>
                    </a:lnTo>
                    <a:lnTo>
                      <a:pt x="36" y="3"/>
                    </a:lnTo>
                    <a:lnTo>
                      <a:pt x="33" y="4"/>
                    </a:lnTo>
                    <a:lnTo>
                      <a:pt x="31" y="4"/>
                    </a:lnTo>
                    <a:lnTo>
                      <a:pt x="29" y="6"/>
                    </a:lnTo>
                    <a:lnTo>
                      <a:pt x="27" y="7"/>
                    </a:lnTo>
                    <a:lnTo>
                      <a:pt x="25" y="9"/>
                    </a:lnTo>
                    <a:lnTo>
                      <a:pt x="23" y="11"/>
                    </a:lnTo>
                    <a:lnTo>
                      <a:pt x="21" y="13"/>
                    </a:lnTo>
                    <a:lnTo>
                      <a:pt x="19" y="15"/>
                    </a:lnTo>
                    <a:lnTo>
                      <a:pt x="17" y="17"/>
                    </a:lnTo>
                    <a:lnTo>
                      <a:pt x="15" y="20"/>
                    </a:lnTo>
                    <a:lnTo>
                      <a:pt x="14" y="23"/>
                    </a:lnTo>
                    <a:lnTo>
                      <a:pt x="12" y="25"/>
                    </a:lnTo>
                    <a:lnTo>
                      <a:pt x="10" y="27"/>
                    </a:lnTo>
                    <a:lnTo>
                      <a:pt x="8" y="30"/>
                    </a:lnTo>
                    <a:lnTo>
                      <a:pt x="7" y="32"/>
                    </a:lnTo>
                    <a:lnTo>
                      <a:pt x="5" y="33"/>
                    </a:lnTo>
                    <a:lnTo>
                      <a:pt x="4" y="35"/>
                    </a:lnTo>
                    <a:lnTo>
                      <a:pt x="4" y="36"/>
                    </a:lnTo>
                    <a:lnTo>
                      <a:pt x="3" y="37"/>
                    </a:lnTo>
                    <a:lnTo>
                      <a:pt x="3" y="39"/>
                    </a:lnTo>
                    <a:lnTo>
                      <a:pt x="2" y="41"/>
                    </a:lnTo>
                    <a:lnTo>
                      <a:pt x="1" y="43"/>
                    </a:lnTo>
                    <a:lnTo>
                      <a:pt x="1" y="45"/>
                    </a:lnTo>
                    <a:lnTo>
                      <a:pt x="0" y="47"/>
                    </a:lnTo>
                    <a:lnTo>
                      <a:pt x="0" y="48"/>
                    </a:lnTo>
                    <a:lnTo>
                      <a:pt x="0" y="49"/>
                    </a:lnTo>
                    <a:lnTo>
                      <a:pt x="0" y="50"/>
                    </a:lnTo>
                    <a:lnTo>
                      <a:pt x="1" y="50"/>
                    </a:lnTo>
                    <a:lnTo>
                      <a:pt x="1" y="51"/>
                    </a:lnTo>
                    <a:lnTo>
                      <a:pt x="2" y="52"/>
                    </a:lnTo>
                    <a:lnTo>
                      <a:pt x="4" y="53"/>
                    </a:lnTo>
                    <a:lnTo>
                      <a:pt x="5" y="53"/>
                    </a:lnTo>
                    <a:lnTo>
                      <a:pt x="7" y="54"/>
                    </a:lnTo>
                    <a:lnTo>
                      <a:pt x="8" y="54"/>
                    </a:lnTo>
                    <a:lnTo>
                      <a:pt x="9" y="53"/>
                    </a:lnTo>
                    <a:lnTo>
                      <a:pt x="11" y="53"/>
                    </a:lnTo>
                    <a:lnTo>
                      <a:pt x="12" y="53"/>
                    </a:lnTo>
                    <a:lnTo>
                      <a:pt x="14" y="52"/>
                    </a:lnTo>
                    <a:lnTo>
                      <a:pt x="15" y="51"/>
                    </a:lnTo>
                    <a:lnTo>
                      <a:pt x="16" y="50"/>
                    </a:lnTo>
                    <a:lnTo>
                      <a:pt x="18" y="49"/>
                    </a:lnTo>
                    <a:lnTo>
                      <a:pt x="19" y="47"/>
                    </a:lnTo>
                    <a:lnTo>
                      <a:pt x="20" y="46"/>
                    </a:lnTo>
                    <a:lnTo>
                      <a:pt x="23" y="43"/>
                    </a:lnTo>
                    <a:lnTo>
                      <a:pt x="25" y="40"/>
                    </a:lnTo>
                    <a:lnTo>
                      <a:pt x="27" y="37"/>
                    </a:lnTo>
                    <a:lnTo>
                      <a:pt x="29" y="34"/>
                    </a:lnTo>
                    <a:lnTo>
                      <a:pt x="30" y="31"/>
                    </a:lnTo>
                    <a:lnTo>
                      <a:pt x="31" y="30"/>
                    </a:lnTo>
                    <a:lnTo>
                      <a:pt x="31" y="29"/>
                    </a:lnTo>
                    <a:lnTo>
                      <a:pt x="32" y="28"/>
                    </a:lnTo>
                    <a:lnTo>
                      <a:pt x="32" y="27"/>
                    </a:lnTo>
                    <a:lnTo>
                      <a:pt x="33" y="26"/>
                    </a:lnTo>
                    <a:lnTo>
                      <a:pt x="33" y="25"/>
                    </a:lnTo>
                    <a:lnTo>
                      <a:pt x="34" y="25"/>
                    </a:lnTo>
                    <a:lnTo>
                      <a:pt x="34" y="24"/>
                    </a:lnTo>
                    <a:lnTo>
                      <a:pt x="36" y="23"/>
                    </a:lnTo>
                    <a:lnTo>
                      <a:pt x="37" y="21"/>
                    </a:lnTo>
                    <a:lnTo>
                      <a:pt x="39" y="20"/>
                    </a:lnTo>
                    <a:lnTo>
                      <a:pt x="40" y="18"/>
                    </a:lnTo>
                    <a:lnTo>
                      <a:pt x="42" y="16"/>
                    </a:lnTo>
                    <a:lnTo>
                      <a:pt x="44" y="14"/>
                    </a:lnTo>
                    <a:lnTo>
                      <a:pt x="46" y="12"/>
                    </a:lnTo>
                    <a:lnTo>
                      <a:pt x="47" y="11"/>
                    </a:lnTo>
                    <a:lnTo>
                      <a:pt x="49" y="9"/>
                    </a:lnTo>
                    <a:lnTo>
                      <a:pt x="50" y="7"/>
                    </a:lnTo>
                    <a:lnTo>
                      <a:pt x="51" y="6"/>
                    </a:lnTo>
                    <a:lnTo>
                      <a:pt x="52" y="4"/>
                    </a:lnTo>
                    <a:lnTo>
                      <a:pt x="53" y="4"/>
                    </a:lnTo>
                    <a:lnTo>
                      <a:pt x="53" y="3"/>
                    </a:lnTo>
                    <a:lnTo>
                      <a:pt x="53" y="2"/>
                    </a:lnTo>
                    <a:lnTo>
                      <a:pt x="52" y="2"/>
                    </a:lnTo>
                    <a:lnTo>
                      <a:pt x="52" y="1"/>
                    </a:lnTo>
                    <a:lnTo>
                      <a:pt x="51" y="1"/>
                    </a:lnTo>
                    <a:lnTo>
                      <a:pt x="49" y="1"/>
                    </a:lnTo>
                    <a:lnTo>
                      <a:pt x="48" y="1"/>
                    </a:lnTo>
                    <a:lnTo>
                      <a:pt x="46" y="0"/>
                    </a:lnTo>
                    <a:lnTo>
                      <a:pt x="45" y="0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484" name="Freeform 106"/>
              <p:cNvSpPr>
                <a:spLocks/>
              </p:cNvSpPr>
              <p:nvPr/>
            </p:nvSpPr>
            <p:spPr bwMode="auto">
              <a:xfrm>
                <a:off x="1817" y="2614"/>
                <a:ext cx="55" cy="55"/>
              </a:xfrm>
              <a:custGeom>
                <a:avLst/>
                <a:gdLst>
                  <a:gd name="T0" fmla="*/ 44 w 55"/>
                  <a:gd name="T1" fmla="*/ 1 h 55"/>
                  <a:gd name="T2" fmla="*/ 37 w 55"/>
                  <a:gd name="T3" fmla="*/ 3 h 55"/>
                  <a:gd name="T4" fmla="*/ 32 w 55"/>
                  <a:gd name="T5" fmla="*/ 4 h 55"/>
                  <a:gd name="T6" fmla="*/ 28 w 55"/>
                  <a:gd name="T7" fmla="*/ 7 h 55"/>
                  <a:gd name="T8" fmla="*/ 24 w 55"/>
                  <a:gd name="T9" fmla="*/ 11 h 55"/>
                  <a:gd name="T10" fmla="*/ 20 w 55"/>
                  <a:gd name="T11" fmla="*/ 15 h 55"/>
                  <a:gd name="T12" fmla="*/ 16 w 55"/>
                  <a:gd name="T13" fmla="*/ 20 h 55"/>
                  <a:gd name="T14" fmla="*/ 12 w 55"/>
                  <a:gd name="T15" fmla="*/ 24 h 55"/>
                  <a:gd name="T16" fmla="*/ 8 w 55"/>
                  <a:gd name="T17" fmla="*/ 29 h 55"/>
                  <a:gd name="T18" fmla="*/ 5 w 55"/>
                  <a:gd name="T19" fmla="*/ 33 h 55"/>
                  <a:gd name="T20" fmla="*/ 4 w 55"/>
                  <a:gd name="T21" fmla="*/ 35 h 55"/>
                  <a:gd name="T22" fmla="*/ 3 w 55"/>
                  <a:gd name="T23" fmla="*/ 36 h 55"/>
                  <a:gd name="T24" fmla="*/ 3 w 55"/>
                  <a:gd name="T25" fmla="*/ 36 h 55"/>
                  <a:gd name="T26" fmla="*/ 3 w 55"/>
                  <a:gd name="T27" fmla="*/ 38 h 55"/>
                  <a:gd name="T28" fmla="*/ 2 w 55"/>
                  <a:gd name="T29" fmla="*/ 42 h 55"/>
                  <a:gd name="T30" fmla="*/ 1 w 55"/>
                  <a:gd name="T31" fmla="*/ 46 h 55"/>
                  <a:gd name="T32" fmla="*/ 0 w 55"/>
                  <a:gd name="T33" fmla="*/ 48 h 55"/>
                  <a:gd name="T34" fmla="*/ 1 w 55"/>
                  <a:gd name="T35" fmla="*/ 50 h 55"/>
                  <a:gd name="T36" fmla="*/ 2 w 55"/>
                  <a:gd name="T37" fmla="*/ 51 h 55"/>
                  <a:gd name="T38" fmla="*/ 5 w 55"/>
                  <a:gd name="T39" fmla="*/ 53 h 55"/>
                  <a:gd name="T40" fmla="*/ 8 w 55"/>
                  <a:gd name="T41" fmla="*/ 54 h 55"/>
                  <a:gd name="T42" fmla="*/ 10 w 55"/>
                  <a:gd name="T43" fmla="*/ 53 h 55"/>
                  <a:gd name="T44" fmla="*/ 13 w 55"/>
                  <a:gd name="T45" fmla="*/ 53 h 55"/>
                  <a:gd name="T46" fmla="*/ 16 w 55"/>
                  <a:gd name="T47" fmla="*/ 51 h 55"/>
                  <a:gd name="T48" fmla="*/ 19 w 55"/>
                  <a:gd name="T49" fmla="*/ 49 h 55"/>
                  <a:gd name="T50" fmla="*/ 21 w 55"/>
                  <a:gd name="T51" fmla="*/ 46 h 55"/>
                  <a:gd name="T52" fmla="*/ 26 w 55"/>
                  <a:gd name="T53" fmla="*/ 40 h 55"/>
                  <a:gd name="T54" fmla="*/ 30 w 55"/>
                  <a:gd name="T55" fmla="*/ 34 h 55"/>
                  <a:gd name="T56" fmla="*/ 32 w 55"/>
                  <a:gd name="T57" fmla="*/ 30 h 55"/>
                  <a:gd name="T58" fmla="*/ 33 w 55"/>
                  <a:gd name="T59" fmla="*/ 28 h 55"/>
                  <a:gd name="T60" fmla="*/ 34 w 55"/>
                  <a:gd name="T61" fmla="*/ 26 h 55"/>
                  <a:gd name="T62" fmla="*/ 34 w 55"/>
                  <a:gd name="T63" fmla="*/ 25 h 55"/>
                  <a:gd name="T64" fmla="*/ 34 w 55"/>
                  <a:gd name="T65" fmla="*/ 25 h 55"/>
                  <a:gd name="T66" fmla="*/ 35 w 55"/>
                  <a:gd name="T67" fmla="*/ 24 h 55"/>
                  <a:gd name="T68" fmla="*/ 36 w 55"/>
                  <a:gd name="T69" fmla="*/ 23 h 55"/>
                  <a:gd name="T70" fmla="*/ 39 w 55"/>
                  <a:gd name="T71" fmla="*/ 20 h 55"/>
                  <a:gd name="T72" fmla="*/ 43 w 55"/>
                  <a:gd name="T73" fmla="*/ 16 h 55"/>
                  <a:gd name="T74" fmla="*/ 46 w 55"/>
                  <a:gd name="T75" fmla="*/ 13 h 55"/>
                  <a:gd name="T76" fmla="*/ 50 w 55"/>
                  <a:gd name="T77" fmla="*/ 9 h 55"/>
                  <a:gd name="T78" fmla="*/ 52 w 55"/>
                  <a:gd name="T79" fmla="*/ 6 h 55"/>
                  <a:gd name="T80" fmla="*/ 54 w 55"/>
                  <a:gd name="T81" fmla="*/ 5 h 55"/>
                  <a:gd name="T82" fmla="*/ 54 w 55"/>
                  <a:gd name="T83" fmla="*/ 4 h 55"/>
                  <a:gd name="T84" fmla="*/ 54 w 55"/>
                  <a:gd name="T85" fmla="*/ 3 h 55"/>
                  <a:gd name="T86" fmla="*/ 54 w 55"/>
                  <a:gd name="T87" fmla="*/ 3 h 55"/>
                  <a:gd name="T88" fmla="*/ 52 w 55"/>
                  <a:gd name="T89" fmla="*/ 2 h 55"/>
                  <a:gd name="T90" fmla="*/ 50 w 55"/>
                  <a:gd name="T91" fmla="*/ 1 h 55"/>
                  <a:gd name="T92" fmla="*/ 47 w 55"/>
                  <a:gd name="T93" fmla="*/ 0 h 5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55"/>
                  <a:gd name="T142" fmla="*/ 0 h 55"/>
                  <a:gd name="T143" fmla="*/ 55 w 55"/>
                  <a:gd name="T144" fmla="*/ 55 h 5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55" h="55">
                    <a:moveTo>
                      <a:pt x="46" y="0"/>
                    </a:moveTo>
                    <a:lnTo>
                      <a:pt x="44" y="1"/>
                    </a:lnTo>
                    <a:lnTo>
                      <a:pt x="41" y="1"/>
                    </a:lnTo>
                    <a:lnTo>
                      <a:pt x="37" y="3"/>
                    </a:lnTo>
                    <a:lnTo>
                      <a:pt x="34" y="4"/>
                    </a:lnTo>
                    <a:lnTo>
                      <a:pt x="32" y="4"/>
                    </a:lnTo>
                    <a:lnTo>
                      <a:pt x="30" y="6"/>
                    </a:lnTo>
                    <a:lnTo>
                      <a:pt x="28" y="7"/>
                    </a:lnTo>
                    <a:lnTo>
                      <a:pt x="26" y="9"/>
                    </a:lnTo>
                    <a:lnTo>
                      <a:pt x="24" y="11"/>
                    </a:lnTo>
                    <a:lnTo>
                      <a:pt x="22" y="13"/>
                    </a:lnTo>
                    <a:lnTo>
                      <a:pt x="20" y="15"/>
                    </a:lnTo>
                    <a:lnTo>
                      <a:pt x="18" y="17"/>
                    </a:lnTo>
                    <a:lnTo>
                      <a:pt x="16" y="20"/>
                    </a:lnTo>
                    <a:lnTo>
                      <a:pt x="14" y="22"/>
                    </a:lnTo>
                    <a:lnTo>
                      <a:pt x="12" y="24"/>
                    </a:lnTo>
                    <a:lnTo>
                      <a:pt x="10" y="27"/>
                    </a:lnTo>
                    <a:lnTo>
                      <a:pt x="8" y="29"/>
                    </a:lnTo>
                    <a:lnTo>
                      <a:pt x="7" y="31"/>
                    </a:lnTo>
                    <a:lnTo>
                      <a:pt x="5" y="33"/>
                    </a:lnTo>
                    <a:lnTo>
                      <a:pt x="4" y="34"/>
                    </a:lnTo>
                    <a:lnTo>
                      <a:pt x="4" y="35"/>
                    </a:lnTo>
                    <a:lnTo>
                      <a:pt x="3" y="35"/>
                    </a:lnTo>
                    <a:lnTo>
                      <a:pt x="3" y="36"/>
                    </a:lnTo>
                    <a:lnTo>
                      <a:pt x="3" y="37"/>
                    </a:lnTo>
                    <a:lnTo>
                      <a:pt x="3" y="38"/>
                    </a:lnTo>
                    <a:lnTo>
                      <a:pt x="2" y="40"/>
                    </a:lnTo>
                    <a:lnTo>
                      <a:pt x="2" y="42"/>
                    </a:lnTo>
                    <a:lnTo>
                      <a:pt x="1" y="44"/>
                    </a:lnTo>
                    <a:lnTo>
                      <a:pt x="1" y="46"/>
                    </a:lnTo>
                    <a:lnTo>
                      <a:pt x="0" y="47"/>
                    </a:lnTo>
                    <a:lnTo>
                      <a:pt x="0" y="48"/>
                    </a:lnTo>
                    <a:lnTo>
                      <a:pt x="1" y="49"/>
                    </a:lnTo>
                    <a:lnTo>
                      <a:pt x="1" y="50"/>
                    </a:lnTo>
                    <a:lnTo>
                      <a:pt x="2" y="51"/>
                    </a:lnTo>
                    <a:lnTo>
                      <a:pt x="3" y="52"/>
                    </a:lnTo>
                    <a:lnTo>
                      <a:pt x="5" y="53"/>
                    </a:lnTo>
                    <a:lnTo>
                      <a:pt x="6" y="53"/>
                    </a:lnTo>
                    <a:lnTo>
                      <a:pt x="8" y="54"/>
                    </a:lnTo>
                    <a:lnTo>
                      <a:pt x="9" y="54"/>
                    </a:lnTo>
                    <a:lnTo>
                      <a:pt x="10" y="53"/>
                    </a:lnTo>
                    <a:lnTo>
                      <a:pt x="12" y="53"/>
                    </a:lnTo>
                    <a:lnTo>
                      <a:pt x="13" y="53"/>
                    </a:lnTo>
                    <a:lnTo>
                      <a:pt x="15" y="52"/>
                    </a:lnTo>
                    <a:lnTo>
                      <a:pt x="16" y="51"/>
                    </a:lnTo>
                    <a:lnTo>
                      <a:pt x="17" y="50"/>
                    </a:lnTo>
                    <a:lnTo>
                      <a:pt x="19" y="49"/>
                    </a:lnTo>
                    <a:lnTo>
                      <a:pt x="20" y="47"/>
                    </a:lnTo>
                    <a:lnTo>
                      <a:pt x="21" y="46"/>
                    </a:lnTo>
                    <a:lnTo>
                      <a:pt x="24" y="43"/>
                    </a:lnTo>
                    <a:lnTo>
                      <a:pt x="26" y="40"/>
                    </a:lnTo>
                    <a:lnTo>
                      <a:pt x="28" y="37"/>
                    </a:lnTo>
                    <a:lnTo>
                      <a:pt x="30" y="34"/>
                    </a:lnTo>
                    <a:lnTo>
                      <a:pt x="31" y="31"/>
                    </a:lnTo>
                    <a:lnTo>
                      <a:pt x="32" y="30"/>
                    </a:lnTo>
                    <a:lnTo>
                      <a:pt x="32" y="29"/>
                    </a:lnTo>
                    <a:lnTo>
                      <a:pt x="33" y="28"/>
                    </a:lnTo>
                    <a:lnTo>
                      <a:pt x="33" y="27"/>
                    </a:lnTo>
                    <a:lnTo>
                      <a:pt x="34" y="26"/>
                    </a:lnTo>
                    <a:lnTo>
                      <a:pt x="34" y="25"/>
                    </a:lnTo>
                    <a:lnTo>
                      <a:pt x="35" y="24"/>
                    </a:lnTo>
                    <a:lnTo>
                      <a:pt x="36" y="23"/>
                    </a:lnTo>
                    <a:lnTo>
                      <a:pt x="38" y="21"/>
                    </a:lnTo>
                    <a:lnTo>
                      <a:pt x="39" y="20"/>
                    </a:lnTo>
                    <a:lnTo>
                      <a:pt x="41" y="18"/>
                    </a:lnTo>
                    <a:lnTo>
                      <a:pt x="43" y="16"/>
                    </a:lnTo>
                    <a:lnTo>
                      <a:pt x="44" y="14"/>
                    </a:lnTo>
                    <a:lnTo>
                      <a:pt x="46" y="13"/>
                    </a:lnTo>
                    <a:lnTo>
                      <a:pt x="48" y="11"/>
                    </a:lnTo>
                    <a:lnTo>
                      <a:pt x="50" y="9"/>
                    </a:lnTo>
                    <a:lnTo>
                      <a:pt x="51" y="8"/>
                    </a:lnTo>
                    <a:lnTo>
                      <a:pt x="52" y="6"/>
                    </a:lnTo>
                    <a:lnTo>
                      <a:pt x="53" y="5"/>
                    </a:lnTo>
                    <a:lnTo>
                      <a:pt x="54" y="5"/>
                    </a:lnTo>
                    <a:lnTo>
                      <a:pt x="54" y="4"/>
                    </a:lnTo>
                    <a:lnTo>
                      <a:pt x="54" y="3"/>
                    </a:lnTo>
                    <a:lnTo>
                      <a:pt x="53" y="2"/>
                    </a:lnTo>
                    <a:lnTo>
                      <a:pt x="52" y="2"/>
                    </a:lnTo>
                    <a:lnTo>
                      <a:pt x="51" y="1"/>
                    </a:lnTo>
                    <a:lnTo>
                      <a:pt x="50" y="1"/>
                    </a:lnTo>
                    <a:lnTo>
                      <a:pt x="49" y="1"/>
                    </a:lnTo>
                    <a:lnTo>
                      <a:pt x="47" y="0"/>
                    </a:lnTo>
                    <a:lnTo>
                      <a:pt x="46" y="0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485" name="Freeform 107"/>
              <p:cNvSpPr>
                <a:spLocks/>
              </p:cNvSpPr>
              <p:nvPr/>
            </p:nvSpPr>
            <p:spPr bwMode="auto">
              <a:xfrm>
                <a:off x="1817" y="2729"/>
                <a:ext cx="57" cy="56"/>
              </a:xfrm>
              <a:custGeom>
                <a:avLst/>
                <a:gdLst>
                  <a:gd name="T0" fmla="*/ 43 w 55"/>
                  <a:gd name="T1" fmla="*/ 1 h 56"/>
                  <a:gd name="T2" fmla="*/ 38 w 55"/>
                  <a:gd name="T3" fmla="*/ 2 h 56"/>
                  <a:gd name="T4" fmla="*/ 34 w 55"/>
                  <a:gd name="T5" fmla="*/ 3 h 56"/>
                  <a:gd name="T6" fmla="*/ 29 w 55"/>
                  <a:gd name="T7" fmla="*/ 6 h 56"/>
                  <a:gd name="T8" fmla="*/ 25 w 55"/>
                  <a:gd name="T9" fmla="*/ 9 h 56"/>
                  <a:gd name="T10" fmla="*/ 21 w 55"/>
                  <a:gd name="T11" fmla="*/ 13 h 56"/>
                  <a:gd name="T12" fmla="*/ 15 w 55"/>
                  <a:gd name="T13" fmla="*/ 20 h 56"/>
                  <a:gd name="T14" fmla="*/ 12 w 55"/>
                  <a:gd name="T15" fmla="*/ 25 h 56"/>
                  <a:gd name="T16" fmla="*/ 8 w 55"/>
                  <a:gd name="T17" fmla="*/ 30 h 56"/>
                  <a:gd name="T18" fmla="*/ 6 w 55"/>
                  <a:gd name="T19" fmla="*/ 34 h 56"/>
                  <a:gd name="T20" fmla="*/ 4 w 55"/>
                  <a:gd name="T21" fmla="*/ 36 h 56"/>
                  <a:gd name="T22" fmla="*/ 3 w 55"/>
                  <a:gd name="T23" fmla="*/ 37 h 56"/>
                  <a:gd name="T24" fmla="*/ 3 w 55"/>
                  <a:gd name="T25" fmla="*/ 37 h 56"/>
                  <a:gd name="T26" fmla="*/ 2 w 55"/>
                  <a:gd name="T27" fmla="*/ 39 h 56"/>
                  <a:gd name="T28" fmla="*/ 1 w 55"/>
                  <a:gd name="T29" fmla="*/ 43 h 56"/>
                  <a:gd name="T30" fmla="*/ 0 w 55"/>
                  <a:gd name="T31" fmla="*/ 46 h 56"/>
                  <a:gd name="T32" fmla="*/ 0 w 55"/>
                  <a:gd name="T33" fmla="*/ 48 h 56"/>
                  <a:gd name="T34" fmla="*/ 0 w 55"/>
                  <a:gd name="T35" fmla="*/ 50 h 56"/>
                  <a:gd name="T36" fmla="*/ 0 w 55"/>
                  <a:gd name="T37" fmla="*/ 51 h 56"/>
                  <a:gd name="T38" fmla="*/ 2 w 55"/>
                  <a:gd name="T39" fmla="*/ 53 h 56"/>
                  <a:gd name="T40" fmla="*/ 5 w 55"/>
                  <a:gd name="T41" fmla="*/ 54 h 56"/>
                  <a:gd name="T42" fmla="*/ 8 w 55"/>
                  <a:gd name="T43" fmla="*/ 55 h 56"/>
                  <a:gd name="T44" fmla="*/ 11 w 55"/>
                  <a:gd name="T45" fmla="*/ 54 h 56"/>
                  <a:gd name="T46" fmla="*/ 14 w 55"/>
                  <a:gd name="T47" fmla="*/ 53 h 56"/>
                  <a:gd name="T48" fmla="*/ 16 w 55"/>
                  <a:gd name="T49" fmla="*/ 51 h 56"/>
                  <a:gd name="T50" fmla="*/ 19 w 55"/>
                  <a:gd name="T51" fmla="*/ 48 h 56"/>
                  <a:gd name="T52" fmla="*/ 23 w 55"/>
                  <a:gd name="T53" fmla="*/ 44 h 56"/>
                  <a:gd name="T54" fmla="*/ 27 w 55"/>
                  <a:gd name="T55" fmla="*/ 37 h 56"/>
                  <a:gd name="T56" fmla="*/ 31 w 55"/>
                  <a:gd name="T57" fmla="*/ 31 h 56"/>
                  <a:gd name="T58" fmla="*/ 32 w 55"/>
                  <a:gd name="T59" fmla="*/ 29 h 56"/>
                  <a:gd name="T60" fmla="*/ 33 w 55"/>
                  <a:gd name="T61" fmla="*/ 27 h 56"/>
                  <a:gd name="T62" fmla="*/ 34 w 55"/>
                  <a:gd name="T63" fmla="*/ 26 h 56"/>
                  <a:gd name="T64" fmla="*/ 34 w 55"/>
                  <a:gd name="T65" fmla="*/ 25 h 56"/>
                  <a:gd name="T66" fmla="*/ 34 w 55"/>
                  <a:gd name="T67" fmla="*/ 25 h 56"/>
                  <a:gd name="T68" fmla="*/ 36 w 55"/>
                  <a:gd name="T69" fmla="*/ 23 h 56"/>
                  <a:gd name="T70" fmla="*/ 39 w 55"/>
                  <a:gd name="T71" fmla="*/ 20 h 56"/>
                  <a:gd name="T72" fmla="*/ 42 w 55"/>
                  <a:gd name="T73" fmla="*/ 16 h 56"/>
                  <a:gd name="T74" fmla="*/ 46 w 55"/>
                  <a:gd name="T75" fmla="*/ 13 h 56"/>
                  <a:gd name="T76" fmla="*/ 49 w 55"/>
                  <a:gd name="T77" fmla="*/ 9 h 56"/>
                  <a:gd name="T78" fmla="*/ 52 w 55"/>
                  <a:gd name="T79" fmla="*/ 6 h 56"/>
                  <a:gd name="T80" fmla="*/ 54 w 55"/>
                  <a:gd name="T81" fmla="*/ 4 h 56"/>
                  <a:gd name="T82" fmla="*/ 54 w 55"/>
                  <a:gd name="T83" fmla="*/ 4 h 56"/>
                  <a:gd name="T84" fmla="*/ 54 w 55"/>
                  <a:gd name="T85" fmla="*/ 3 h 56"/>
                  <a:gd name="T86" fmla="*/ 53 w 55"/>
                  <a:gd name="T87" fmla="*/ 2 h 56"/>
                  <a:gd name="T88" fmla="*/ 51 w 55"/>
                  <a:gd name="T89" fmla="*/ 1 h 56"/>
                  <a:gd name="T90" fmla="*/ 48 w 55"/>
                  <a:gd name="T91" fmla="*/ 1 h 56"/>
                  <a:gd name="T92" fmla="*/ 45 w 55"/>
                  <a:gd name="T93" fmla="*/ 0 h 5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55"/>
                  <a:gd name="T142" fmla="*/ 0 h 56"/>
                  <a:gd name="T143" fmla="*/ 55 w 55"/>
                  <a:gd name="T144" fmla="*/ 56 h 5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55" h="56">
                    <a:moveTo>
                      <a:pt x="45" y="0"/>
                    </a:moveTo>
                    <a:lnTo>
                      <a:pt x="43" y="1"/>
                    </a:lnTo>
                    <a:lnTo>
                      <a:pt x="41" y="1"/>
                    </a:lnTo>
                    <a:lnTo>
                      <a:pt x="38" y="2"/>
                    </a:lnTo>
                    <a:lnTo>
                      <a:pt x="36" y="3"/>
                    </a:lnTo>
                    <a:lnTo>
                      <a:pt x="34" y="3"/>
                    </a:lnTo>
                    <a:lnTo>
                      <a:pt x="31" y="4"/>
                    </a:lnTo>
                    <a:lnTo>
                      <a:pt x="29" y="6"/>
                    </a:lnTo>
                    <a:lnTo>
                      <a:pt x="27" y="7"/>
                    </a:lnTo>
                    <a:lnTo>
                      <a:pt x="25" y="9"/>
                    </a:lnTo>
                    <a:lnTo>
                      <a:pt x="23" y="11"/>
                    </a:lnTo>
                    <a:lnTo>
                      <a:pt x="21" y="13"/>
                    </a:lnTo>
                    <a:lnTo>
                      <a:pt x="19" y="16"/>
                    </a:lnTo>
                    <a:lnTo>
                      <a:pt x="15" y="20"/>
                    </a:lnTo>
                    <a:lnTo>
                      <a:pt x="14" y="23"/>
                    </a:lnTo>
                    <a:lnTo>
                      <a:pt x="12" y="25"/>
                    </a:lnTo>
                    <a:lnTo>
                      <a:pt x="10" y="28"/>
                    </a:lnTo>
                    <a:lnTo>
                      <a:pt x="8" y="30"/>
                    </a:lnTo>
                    <a:lnTo>
                      <a:pt x="7" y="32"/>
                    </a:lnTo>
                    <a:lnTo>
                      <a:pt x="6" y="34"/>
                    </a:lnTo>
                    <a:lnTo>
                      <a:pt x="5" y="35"/>
                    </a:lnTo>
                    <a:lnTo>
                      <a:pt x="4" y="36"/>
                    </a:lnTo>
                    <a:lnTo>
                      <a:pt x="3" y="36"/>
                    </a:lnTo>
                    <a:lnTo>
                      <a:pt x="3" y="37"/>
                    </a:lnTo>
                    <a:lnTo>
                      <a:pt x="3" y="38"/>
                    </a:lnTo>
                    <a:lnTo>
                      <a:pt x="2" y="39"/>
                    </a:lnTo>
                    <a:lnTo>
                      <a:pt x="2" y="41"/>
                    </a:lnTo>
                    <a:lnTo>
                      <a:pt x="1" y="43"/>
                    </a:lnTo>
                    <a:lnTo>
                      <a:pt x="0" y="45"/>
                    </a:lnTo>
                    <a:lnTo>
                      <a:pt x="0" y="46"/>
                    </a:lnTo>
                    <a:lnTo>
                      <a:pt x="0" y="47"/>
                    </a:lnTo>
                    <a:lnTo>
                      <a:pt x="0" y="48"/>
                    </a:lnTo>
                    <a:lnTo>
                      <a:pt x="0" y="49"/>
                    </a:lnTo>
                    <a:lnTo>
                      <a:pt x="0" y="50"/>
                    </a:lnTo>
                    <a:lnTo>
                      <a:pt x="0" y="51"/>
                    </a:lnTo>
                    <a:lnTo>
                      <a:pt x="1" y="52"/>
                    </a:lnTo>
                    <a:lnTo>
                      <a:pt x="2" y="53"/>
                    </a:lnTo>
                    <a:lnTo>
                      <a:pt x="4" y="54"/>
                    </a:lnTo>
                    <a:lnTo>
                      <a:pt x="5" y="54"/>
                    </a:lnTo>
                    <a:lnTo>
                      <a:pt x="7" y="55"/>
                    </a:lnTo>
                    <a:lnTo>
                      <a:pt x="8" y="55"/>
                    </a:lnTo>
                    <a:lnTo>
                      <a:pt x="10" y="54"/>
                    </a:lnTo>
                    <a:lnTo>
                      <a:pt x="11" y="54"/>
                    </a:lnTo>
                    <a:lnTo>
                      <a:pt x="12" y="53"/>
                    </a:lnTo>
                    <a:lnTo>
                      <a:pt x="14" y="53"/>
                    </a:lnTo>
                    <a:lnTo>
                      <a:pt x="15" y="52"/>
                    </a:lnTo>
                    <a:lnTo>
                      <a:pt x="16" y="51"/>
                    </a:lnTo>
                    <a:lnTo>
                      <a:pt x="18" y="49"/>
                    </a:lnTo>
                    <a:lnTo>
                      <a:pt x="19" y="48"/>
                    </a:lnTo>
                    <a:lnTo>
                      <a:pt x="20" y="47"/>
                    </a:lnTo>
                    <a:lnTo>
                      <a:pt x="23" y="44"/>
                    </a:lnTo>
                    <a:lnTo>
                      <a:pt x="25" y="41"/>
                    </a:lnTo>
                    <a:lnTo>
                      <a:pt x="27" y="37"/>
                    </a:lnTo>
                    <a:lnTo>
                      <a:pt x="29" y="34"/>
                    </a:lnTo>
                    <a:lnTo>
                      <a:pt x="31" y="31"/>
                    </a:lnTo>
                    <a:lnTo>
                      <a:pt x="31" y="30"/>
                    </a:lnTo>
                    <a:lnTo>
                      <a:pt x="32" y="29"/>
                    </a:lnTo>
                    <a:lnTo>
                      <a:pt x="32" y="28"/>
                    </a:lnTo>
                    <a:lnTo>
                      <a:pt x="33" y="27"/>
                    </a:lnTo>
                    <a:lnTo>
                      <a:pt x="33" y="26"/>
                    </a:lnTo>
                    <a:lnTo>
                      <a:pt x="34" y="26"/>
                    </a:lnTo>
                    <a:lnTo>
                      <a:pt x="34" y="25"/>
                    </a:lnTo>
                    <a:lnTo>
                      <a:pt x="35" y="24"/>
                    </a:lnTo>
                    <a:lnTo>
                      <a:pt x="36" y="23"/>
                    </a:lnTo>
                    <a:lnTo>
                      <a:pt x="37" y="21"/>
                    </a:lnTo>
                    <a:lnTo>
                      <a:pt x="39" y="20"/>
                    </a:lnTo>
                    <a:lnTo>
                      <a:pt x="41" y="18"/>
                    </a:lnTo>
                    <a:lnTo>
                      <a:pt x="42" y="16"/>
                    </a:lnTo>
                    <a:lnTo>
                      <a:pt x="44" y="14"/>
                    </a:lnTo>
                    <a:lnTo>
                      <a:pt x="46" y="13"/>
                    </a:lnTo>
                    <a:lnTo>
                      <a:pt x="47" y="11"/>
                    </a:lnTo>
                    <a:lnTo>
                      <a:pt x="49" y="9"/>
                    </a:lnTo>
                    <a:lnTo>
                      <a:pt x="51" y="8"/>
                    </a:lnTo>
                    <a:lnTo>
                      <a:pt x="52" y="6"/>
                    </a:lnTo>
                    <a:lnTo>
                      <a:pt x="53" y="5"/>
                    </a:lnTo>
                    <a:lnTo>
                      <a:pt x="54" y="4"/>
                    </a:lnTo>
                    <a:lnTo>
                      <a:pt x="54" y="3"/>
                    </a:lnTo>
                    <a:lnTo>
                      <a:pt x="53" y="3"/>
                    </a:lnTo>
                    <a:lnTo>
                      <a:pt x="53" y="2"/>
                    </a:lnTo>
                    <a:lnTo>
                      <a:pt x="52" y="2"/>
                    </a:lnTo>
                    <a:lnTo>
                      <a:pt x="51" y="1"/>
                    </a:lnTo>
                    <a:lnTo>
                      <a:pt x="49" y="1"/>
                    </a:lnTo>
                    <a:lnTo>
                      <a:pt x="48" y="1"/>
                    </a:lnTo>
                    <a:lnTo>
                      <a:pt x="46" y="0"/>
                    </a:lnTo>
                    <a:lnTo>
                      <a:pt x="45" y="0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486" name="Freeform 108"/>
              <p:cNvSpPr>
                <a:spLocks/>
              </p:cNvSpPr>
              <p:nvPr/>
            </p:nvSpPr>
            <p:spPr bwMode="auto">
              <a:xfrm>
                <a:off x="1908" y="2592"/>
                <a:ext cx="56" cy="56"/>
              </a:xfrm>
              <a:custGeom>
                <a:avLst/>
                <a:gdLst>
                  <a:gd name="T0" fmla="*/ 44 w 55"/>
                  <a:gd name="T1" fmla="*/ 1 h 55"/>
                  <a:gd name="T2" fmla="*/ 37 w 55"/>
                  <a:gd name="T3" fmla="*/ 3 h 55"/>
                  <a:gd name="T4" fmla="*/ 32 w 55"/>
                  <a:gd name="T5" fmla="*/ 4 h 55"/>
                  <a:gd name="T6" fmla="*/ 28 w 55"/>
                  <a:gd name="T7" fmla="*/ 7 h 55"/>
                  <a:gd name="T8" fmla="*/ 24 w 55"/>
                  <a:gd name="T9" fmla="*/ 11 h 55"/>
                  <a:gd name="T10" fmla="*/ 20 w 55"/>
                  <a:gd name="T11" fmla="*/ 15 h 55"/>
                  <a:gd name="T12" fmla="*/ 16 w 55"/>
                  <a:gd name="T13" fmla="*/ 20 h 55"/>
                  <a:gd name="T14" fmla="*/ 12 w 55"/>
                  <a:gd name="T15" fmla="*/ 24 h 55"/>
                  <a:gd name="T16" fmla="*/ 8 w 55"/>
                  <a:gd name="T17" fmla="*/ 29 h 55"/>
                  <a:gd name="T18" fmla="*/ 5 w 55"/>
                  <a:gd name="T19" fmla="*/ 33 h 55"/>
                  <a:gd name="T20" fmla="*/ 4 w 55"/>
                  <a:gd name="T21" fmla="*/ 35 h 55"/>
                  <a:gd name="T22" fmla="*/ 3 w 55"/>
                  <a:gd name="T23" fmla="*/ 36 h 55"/>
                  <a:gd name="T24" fmla="*/ 3 w 55"/>
                  <a:gd name="T25" fmla="*/ 36 h 55"/>
                  <a:gd name="T26" fmla="*/ 3 w 55"/>
                  <a:gd name="T27" fmla="*/ 38 h 55"/>
                  <a:gd name="T28" fmla="*/ 2 w 55"/>
                  <a:gd name="T29" fmla="*/ 42 h 55"/>
                  <a:gd name="T30" fmla="*/ 1 w 55"/>
                  <a:gd name="T31" fmla="*/ 46 h 55"/>
                  <a:gd name="T32" fmla="*/ 0 w 55"/>
                  <a:gd name="T33" fmla="*/ 48 h 55"/>
                  <a:gd name="T34" fmla="*/ 1 w 55"/>
                  <a:gd name="T35" fmla="*/ 50 h 55"/>
                  <a:gd name="T36" fmla="*/ 2 w 55"/>
                  <a:gd name="T37" fmla="*/ 51 h 55"/>
                  <a:gd name="T38" fmla="*/ 5 w 55"/>
                  <a:gd name="T39" fmla="*/ 53 h 55"/>
                  <a:gd name="T40" fmla="*/ 8 w 55"/>
                  <a:gd name="T41" fmla="*/ 54 h 55"/>
                  <a:gd name="T42" fmla="*/ 10 w 55"/>
                  <a:gd name="T43" fmla="*/ 53 h 55"/>
                  <a:gd name="T44" fmla="*/ 13 w 55"/>
                  <a:gd name="T45" fmla="*/ 53 h 55"/>
                  <a:gd name="T46" fmla="*/ 16 w 55"/>
                  <a:gd name="T47" fmla="*/ 51 h 55"/>
                  <a:gd name="T48" fmla="*/ 19 w 55"/>
                  <a:gd name="T49" fmla="*/ 49 h 55"/>
                  <a:gd name="T50" fmla="*/ 21 w 55"/>
                  <a:gd name="T51" fmla="*/ 46 h 55"/>
                  <a:gd name="T52" fmla="*/ 26 w 55"/>
                  <a:gd name="T53" fmla="*/ 40 h 55"/>
                  <a:gd name="T54" fmla="*/ 30 w 55"/>
                  <a:gd name="T55" fmla="*/ 34 h 55"/>
                  <a:gd name="T56" fmla="*/ 32 w 55"/>
                  <a:gd name="T57" fmla="*/ 30 h 55"/>
                  <a:gd name="T58" fmla="*/ 33 w 55"/>
                  <a:gd name="T59" fmla="*/ 28 h 55"/>
                  <a:gd name="T60" fmla="*/ 34 w 55"/>
                  <a:gd name="T61" fmla="*/ 26 h 55"/>
                  <a:gd name="T62" fmla="*/ 34 w 55"/>
                  <a:gd name="T63" fmla="*/ 25 h 55"/>
                  <a:gd name="T64" fmla="*/ 34 w 55"/>
                  <a:gd name="T65" fmla="*/ 25 h 55"/>
                  <a:gd name="T66" fmla="*/ 35 w 55"/>
                  <a:gd name="T67" fmla="*/ 24 h 55"/>
                  <a:gd name="T68" fmla="*/ 36 w 55"/>
                  <a:gd name="T69" fmla="*/ 23 h 55"/>
                  <a:gd name="T70" fmla="*/ 39 w 55"/>
                  <a:gd name="T71" fmla="*/ 20 h 55"/>
                  <a:gd name="T72" fmla="*/ 43 w 55"/>
                  <a:gd name="T73" fmla="*/ 16 h 55"/>
                  <a:gd name="T74" fmla="*/ 46 w 55"/>
                  <a:gd name="T75" fmla="*/ 13 h 55"/>
                  <a:gd name="T76" fmla="*/ 50 w 55"/>
                  <a:gd name="T77" fmla="*/ 9 h 55"/>
                  <a:gd name="T78" fmla="*/ 52 w 55"/>
                  <a:gd name="T79" fmla="*/ 6 h 55"/>
                  <a:gd name="T80" fmla="*/ 54 w 55"/>
                  <a:gd name="T81" fmla="*/ 5 h 55"/>
                  <a:gd name="T82" fmla="*/ 54 w 55"/>
                  <a:gd name="T83" fmla="*/ 4 h 55"/>
                  <a:gd name="T84" fmla="*/ 54 w 55"/>
                  <a:gd name="T85" fmla="*/ 3 h 55"/>
                  <a:gd name="T86" fmla="*/ 54 w 55"/>
                  <a:gd name="T87" fmla="*/ 3 h 55"/>
                  <a:gd name="T88" fmla="*/ 52 w 55"/>
                  <a:gd name="T89" fmla="*/ 2 h 55"/>
                  <a:gd name="T90" fmla="*/ 50 w 55"/>
                  <a:gd name="T91" fmla="*/ 1 h 55"/>
                  <a:gd name="T92" fmla="*/ 47 w 55"/>
                  <a:gd name="T93" fmla="*/ 0 h 5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55"/>
                  <a:gd name="T142" fmla="*/ 0 h 55"/>
                  <a:gd name="T143" fmla="*/ 55 w 55"/>
                  <a:gd name="T144" fmla="*/ 55 h 5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55" h="55">
                    <a:moveTo>
                      <a:pt x="46" y="0"/>
                    </a:moveTo>
                    <a:lnTo>
                      <a:pt x="44" y="1"/>
                    </a:lnTo>
                    <a:lnTo>
                      <a:pt x="41" y="1"/>
                    </a:lnTo>
                    <a:lnTo>
                      <a:pt x="37" y="3"/>
                    </a:lnTo>
                    <a:lnTo>
                      <a:pt x="34" y="4"/>
                    </a:lnTo>
                    <a:lnTo>
                      <a:pt x="32" y="4"/>
                    </a:lnTo>
                    <a:lnTo>
                      <a:pt x="30" y="6"/>
                    </a:lnTo>
                    <a:lnTo>
                      <a:pt x="28" y="7"/>
                    </a:lnTo>
                    <a:lnTo>
                      <a:pt x="26" y="9"/>
                    </a:lnTo>
                    <a:lnTo>
                      <a:pt x="24" y="11"/>
                    </a:lnTo>
                    <a:lnTo>
                      <a:pt x="22" y="13"/>
                    </a:lnTo>
                    <a:lnTo>
                      <a:pt x="20" y="15"/>
                    </a:lnTo>
                    <a:lnTo>
                      <a:pt x="18" y="17"/>
                    </a:lnTo>
                    <a:lnTo>
                      <a:pt x="16" y="20"/>
                    </a:lnTo>
                    <a:lnTo>
                      <a:pt x="14" y="22"/>
                    </a:lnTo>
                    <a:lnTo>
                      <a:pt x="12" y="24"/>
                    </a:lnTo>
                    <a:lnTo>
                      <a:pt x="10" y="27"/>
                    </a:lnTo>
                    <a:lnTo>
                      <a:pt x="8" y="29"/>
                    </a:lnTo>
                    <a:lnTo>
                      <a:pt x="7" y="31"/>
                    </a:lnTo>
                    <a:lnTo>
                      <a:pt x="5" y="33"/>
                    </a:lnTo>
                    <a:lnTo>
                      <a:pt x="4" y="34"/>
                    </a:lnTo>
                    <a:lnTo>
                      <a:pt x="4" y="35"/>
                    </a:lnTo>
                    <a:lnTo>
                      <a:pt x="3" y="35"/>
                    </a:lnTo>
                    <a:lnTo>
                      <a:pt x="3" y="36"/>
                    </a:lnTo>
                    <a:lnTo>
                      <a:pt x="3" y="37"/>
                    </a:lnTo>
                    <a:lnTo>
                      <a:pt x="3" y="38"/>
                    </a:lnTo>
                    <a:lnTo>
                      <a:pt x="2" y="40"/>
                    </a:lnTo>
                    <a:lnTo>
                      <a:pt x="2" y="42"/>
                    </a:lnTo>
                    <a:lnTo>
                      <a:pt x="1" y="44"/>
                    </a:lnTo>
                    <a:lnTo>
                      <a:pt x="1" y="46"/>
                    </a:lnTo>
                    <a:lnTo>
                      <a:pt x="0" y="47"/>
                    </a:lnTo>
                    <a:lnTo>
                      <a:pt x="0" y="48"/>
                    </a:lnTo>
                    <a:lnTo>
                      <a:pt x="1" y="49"/>
                    </a:lnTo>
                    <a:lnTo>
                      <a:pt x="1" y="50"/>
                    </a:lnTo>
                    <a:lnTo>
                      <a:pt x="2" y="51"/>
                    </a:lnTo>
                    <a:lnTo>
                      <a:pt x="3" y="52"/>
                    </a:lnTo>
                    <a:lnTo>
                      <a:pt x="5" y="53"/>
                    </a:lnTo>
                    <a:lnTo>
                      <a:pt x="6" y="53"/>
                    </a:lnTo>
                    <a:lnTo>
                      <a:pt x="8" y="54"/>
                    </a:lnTo>
                    <a:lnTo>
                      <a:pt x="9" y="54"/>
                    </a:lnTo>
                    <a:lnTo>
                      <a:pt x="10" y="53"/>
                    </a:lnTo>
                    <a:lnTo>
                      <a:pt x="12" y="53"/>
                    </a:lnTo>
                    <a:lnTo>
                      <a:pt x="13" y="53"/>
                    </a:lnTo>
                    <a:lnTo>
                      <a:pt x="15" y="52"/>
                    </a:lnTo>
                    <a:lnTo>
                      <a:pt x="16" y="51"/>
                    </a:lnTo>
                    <a:lnTo>
                      <a:pt x="17" y="50"/>
                    </a:lnTo>
                    <a:lnTo>
                      <a:pt x="19" y="49"/>
                    </a:lnTo>
                    <a:lnTo>
                      <a:pt x="20" y="47"/>
                    </a:lnTo>
                    <a:lnTo>
                      <a:pt x="21" y="46"/>
                    </a:lnTo>
                    <a:lnTo>
                      <a:pt x="24" y="43"/>
                    </a:lnTo>
                    <a:lnTo>
                      <a:pt x="26" y="40"/>
                    </a:lnTo>
                    <a:lnTo>
                      <a:pt x="28" y="37"/>
                    </a:lnTo>
                    <a:lnTo>
                      <a:pt x="30" y="34"/>
                    </a:lnTo>
                    <a:lnTo>
                      <a:pt x="31" y="31"/>
                    </a:lnTo>
                    <a:lnTo>
                      <a:pt x="32" y="30"/>
                    </a:lnTo>
                    <a:lnTo>
                      <a:pt x="32" y="29"/>
                    </a:lnTo>
                    <a:lnTo>
                      <a:pt x="33" y="28"/>
                    </a:lnTo>
                    <a:lnTo>
                      <a:pt x="33" y="27"/>
                    </a:lnTo>
                    <a:lnTo>
                      <a:pt x="34" y="26"/>
                    </a:lnTo>
                    <a:lnTo>
                      <a:pt x="34" y="25"/>
                    </a:lnTo>
                    <a:lnTo>
                      <a:pt x="35" y="24"/>
                    </a:lnTo>
                    <a:lnTo>
                      <a:pt x="36" y="23"/>
                    </a:lnTo>
                    <a:lnTo>
                      <a:pt x="38" y="21"/>
                    </a:lnTo>
                    <a:lnTo>
                      <a:pt x="39" y="20"/>
                    </a:lnTo>
                    <a:lnTo>
                      <a:pt x="41" y="18"/>
                    </a:lnTo>
                    <a:lnTo>
                      <a:pt x="43" y="16"/>
                    </a:lnTo>
                    <a:lnTo>
                      <a:pt x="44" y="14"/>
                    </a:lnTo>
                    <a:lnTo>
                      <a:pt x="46" y="13"/>
                    </a:lnTo>
                    <a:lnTo>
                      <a:pt x="48" y="11"/>
                    </a:lnTo>
                    <a:lnTo>
                      <a:pt x="50" y="9"/>
                    </a:lnTo>
                    <a:lnTo>
                      <a:pt x="51" y="8"/>
                    </a:lnTo>
                    <a:lnTo>
                      <a:pt x="52" y="6"/>
                    </a:lnTo>
                    <a:lnTo>
                      <a:pt x="53" y="5"/>
                    </a:lnTo>
                    <a:lnTo>
                      <a:pt x="54" y="5"/>
                    </a:lnTo>
                    <a:lnTo>
                      <a:pt x="54" y="4"/>
                    </a:lnTo>
                    <a:lnTo>
                      <a:pt x="54" y="3"/>
                    </a:lnTo>
                    <a:lnTo>
                      <a:pt x="53" y="2"/>
                    </a:lnTo>
                    <a:lnTo>
                      <a:pt x="52" y="2"/>
                    </a:lnTo>
                    <a:lnTo>
                      <a:pt x="51" y="1"/>
                    </a:lnTo>
                    <a:lnTo>
                      <a:pt x="50" y="1"/>
                    </a:lnTo>
                    <a:lnTo>
                      <a:pt x="49" y="1"/>
                    </a:lnTo>
                    <a:lnTo>
                      <a:pt x="47" y="0"/>
                    </a:lnTo>
                    <a:lnTo>
                      <a:pt x="46" y="0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487" name="Freeform 109"/>
              <p:cNvSpPr>
                <a:spLocks/>
              </p:cNvSpPr>
              <p:nvPr/>
            </p:nvSpPr>
            <p:spPr bwMode="auto">
              <a:xfrm>
                <a:off x="1897" y="2738"/>
                <a:ext cx="57" cy="56"/>
              </a:xfrm>
              <a:custGeom>
                <a:avLst/>
                <a:gdLst>
                  <a:gd name="T0" fmla="*/ 45 w 56"/>
                  <a:gd name="T1" fmla="*/ 1 h 56"/>
                  <a:gd name="T2" fmla="*/ 40 w 56"/>
                  <a:gd name="T3" fmla="*/ 2 h 56"/>
                  <a:gd name="T4" fmla="*/ 35 w 56"/>
                  <a:gd name="T5" fmla="*/ 4 h 56"/>
                  <a:gd name="T6" fmla="*/ 31 w 56"/>
                  <a:gd name="T7" fmla="*/ 6 h 56"/>
                  <a:gd name="T8" fmla="*/ 27 w 56"/>
                  <a:gd name="T9" fmla="*/ 9 h 56"/>
                  <a:gd name="T10" fmla="*/ 23 w 56"/>
                  <a:gd name="T11" fmla="*/ 13 h 56"/>
                  <a:gd name="T12" fmla="*/ 19 w 56"/>
                  <a:gd name="T13" fmla="*/ 18 h 56"/>
                  <a:gd name="T14" fmla="*/ 15 w 56"/>
                  <a:gd name="T15" fmla="*/ 22 h 56"/>
                  <a:gd name="T16" fmla="*/ 11 w 56"/>
                  <a:gd name="T17" fmla="*/ 27 h 56"/>
                  <a:gd name="T18" fmla="*/ 8 w 56"/>
                  <a:gd name="T19" fmla="*/ 32 h 56"/>
                  <a:gd name="T20" fmla="*/ 5 w 56"/>
                  <a:gd name="T21" fmla="*/ 35 h 56"/>
                  <a:gd name="T22" fmla="*/ 4 w 56"/>
                  <a:gd name="T23" fmla="*/ 36 h 56"/>
                  <a:gd name="T24" fmla="*/ 4 w 56"/>
                  <a:gd name="T25" fmla="*/ 37 h 56"/>
                  <a:gd name="T26" fmla="*/ 3 w 56"/>
                  <a:gd name="T27" fmla="*/ 39 h 56"/>
                  <a:gd name="T28" fmla="*/ 2 w 56"/>
                  <a:gd name="T29" fmla="*/ 43 h 56"/>
                  <a:gd name="T30" fmla="*/ 1 w 56"/>
                  <a:gd name="T31" fmla="*/ 46 h 56"/>
                  <a:gd name="T32" fmla="*/ 0 w 56"/>
                  <a:gd name="T33" fmla="*/ 48 h 56"/>
                  <a:gd name="T34" fmla="*/ 1 w 56"/>
                  <a:gd name="T35" fmla="*/ 50 h 56"/>
                  <a:gd name="T36" fmla="*/ 1 w 56"/>
                  <a:gd name="T37" fmla="*/ 51 h 56"/>
                  <a:gd name="T38" fmla="*/ 3 w 56"/>
                  <a:gd name="T39" fmla="*/ 53 h 56"/>
                  <a:gd name="T40" fmla="*/ 6 w 56"/>
                  <a:gd name="T41" fmla="*/ 54 h 56"/>
                  <a:gd name="T42" fmla="*/ 9 w 56"/>
                  <a:gd name="T43" fmla="*/ 55 h 56"/>
                  <a:gd name="T44" fmla="*/ 12 w 56"/>
                  <a:gd name="T45" fmla="*/ 54 h 56"/>
                  <a:gd name="T46" fmla="*/ 15 w 56"/>
                  <a:gd name="T47" fmla="*/ 53 h 56"/>
                  <a:gd name="T48" fmla="*/ 18 w 56"/>
                  <a:gd name="T49" fmla="*/ 51 h 56"/>
                  <a:gd name="T50" fmla="*/ 20 w 56"/>
                  <a:gd name="T51" fmla="*/ 48 h 56"/>
                  <a:gd name="T52" fmla="*/ 24 w 56"/>
                  <a:gd name="T53" fmla="*/ 44 h 56"/>
                  <a:gd name="T54" fmla="*/ 28 w 56"/>
                  <a:gd name="T55" fmla="*/ 37 h 56"/>
                  <a:gd name="T56" fmla="*/ 32 w 56"/>
                  <a:gd name="T57" fmla="*/ 31 h 56"/>
                  <a:gd name="T58" fmla="*/ 33 w 56"/>
                  <a:gd name="T59" fmla="*/ 29 h 56"/>
                  <a:gd name="T60" fmla="*/ 34 w 56"/>
                  <a:gd name="T61" fmla="*/ 27 h 56"/>
                  <a:gd name="T62" fmla="*/ 35 w 56"/>
                  <a:gd name="T63" fmla="*/ 26 h 56"/>
                  <a:gd name="T64" fmla="*/ 35 w 56"/>
                  <a:gd name="T65" fmla="*/ 25 h 56"/>
                  <a:gd name="T66" fmla="*/ 35 w 56"/>
                  <a:gd name="T67" fmla="*/ 25 h 56"/>
                  <a:gd name="T68" fmla="*/ 37 w 56"/>
                  <a:gd name="T69" fmla="*/ 23 h 56"/>
                  <a:gd name="T70" fmla="*/ 40 w 56"/>
                  <a:gd name="T71" fmla="*/ 20 h 56"/>
                  <a:gd name="T72" fmla="*/ 44 w 56"/>
                  <a:gd name="T73" fmla="*/ 16 h 56"/>
                  <a:gd name="T74" fmla="*/ 47 w 56"/>
                  <a:gd name="T75" fmla="*/ 13 h 56"/>
                  <a:gd name="T76" fmla="*/ 51 w 56"/>
                  <a:gd name="T77" fmla="*/ 9 h 56"/>
                  <a:gd name="T78" fmla="*/ 53 w 56"/>
                  <a:gd name="T79" fmla="*/ 6 h 56"/>
                  <a:gd name="T80" fmla="*/ 55 w 56"/>
                  <a:gd name="T81" fmla="*/ 5 h 56"/>
                  <a:gd name="T82" fmla="*/ 55 w 56"/>
                  <a:gd name="T83" fmla="*/ 4 h 56"/>
                  <a:gd name="T84" fmla="*/ 55 w 56"/>
                  <a:gd name="T85" fmla="*/ 3 h 56"/>
                  <a:gd name="T86" fmla="*/ 55 w 56"/>
                  <a:gd name="T87" fmla="*/ 3 h 56"/>
                  <a:gd name="T88" fmla="*/ 54 w 56"/>
                  <a:gd name="T89" fmla="*/ 2 h 56"/>
                  <a:gd name="T90" fmla="*/ 52 w 56"/>
                  <a:gd name="T91" fmla="*/ 1 h 56"/>
                  <a:gd name="T92" fmla="*/ 50 w 56"/>
                  <a:gd name="T93" fmla="*/ 1 h 56"/>
                  <a:gd name="T94" fmla="*/ 47 w 56"/>
                  <a:gd name="T95" fmla="*/ 0 h 5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56"/>
                  <a:gd name="T145" fmla="*/ 0 h 56"/>
                  <a:gd name="T146" fmla="*/ 56 w 56"/>
                  <a:gd name="T147" fmla="*/ 56 h 5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56" h="56">
                    <a:moveTo>
                      <a:pt x="47" y="0"/>
                    </a:moveTo>
                    <a:lnTo>
                      <a:pt x="45" y="1"/>
                    </a:lnTo>
                    <a:lnTo>
                      <a:pt x="42" y="2"/>
                    </a:lnTo>
                    <a:lnTo>
                      <a:pt x="40" y="2"/>
                    </a:lnTo>
                    <a:lnTo>
                      <a:pt x="38" y="3"/>
                    </a:lnTo>
                    <a:lnTo>
                      <a:pt x="35" y="4"/>
                    </a:lnTo>
                    <a:lnTo>
                      <a:pt x="33" y="5"/>
                    </a:lnTo>
                    <a:lnTo>
                      <a:pt x="31" y="6"/>
                    </a:lnTo>
                    <a:lnTo>
                      <a:pt x="29" y="7"/>
                    </a:lnTo>
                    <a:lnTo>
                      <a:pt x="27" y="9"/>
                    </a:lnTo>
                    <a:lnTo>
                      <a:pt x="25" y="11"/>
                    </a:lnTo>
                    <a:lnTo>
                      <a:pt x="23" y="13"/>
                    </a:lnTo>
                    <a:lnTo>
                      <a:pt x="21" y="15"/>
                    </a:lnTo>
                    <a:lnTo>
                      <a:pt x="19" y="18"/>
                    </a:lnTo>
                    <a:lnTo>
                      <a:pt x="17" y="20"/>
                    </a:lnTo>
                    <a:lnTo>
                      <a:pt x="15" y="22"/>
                    </a:lnTo>
                    <a:lnTo>
                      <a:pt x="13" y="25"/>
                    </a:lnTo>
                    <a:lnTo>
                      <a:pt x="11" y="27"/>
                    </a:lnTo>
                    <a:lnTo>
                      <a:pt x="9" y="30"/>
                    </a:lnTo>
                    <a:lnTo>
                      <a:pt x="8" y="32"/>
                    </a:lnTo>
                    <a:lnTo>
                      <a:pt x="6" y="33"/>
                    </a:lnTo>
                    <a:lnTo>
                      <a:pt x="5" y="35"/>
                    </a:lnTo>
                    <a:lnTo>
                      <a:pt x="5" y="36"/>
                    </a:lnTo>
                    <a:lnTo>
                      <a:pt x="4" y="36"/>
                    </a:lnTo>
                    <a:lnTo>
                      <a:pt x="4" y="37"/>
                    </a:lnTo>
                    <a:lnTo>
                      <a:pt x="3" y="39"/>
                    </a:lnTo>
                    <a:lnTo>
                      <a:pt x="3" y="41"/>
                    </a:lnTo>
                    <a:lnTo>
                      <a:pt x="2" y="43"/>
                    </a:lnTo>
                    <a:lnTo>
                      <a:pt x="1" y="45"/>
                    </a:lnTo>
                    <a:lnTo>
                      <a:pt x="1" y="46"/>
                    </a:lnTo>
                    <a:lnTo>
                      <a:pt x="1" y="47"/>
                    </a:lnTo>
                    <a:lnTo>
                      <a:pt x="0" y="48"/>
                    </a:lnTo>
                    <a:lnTo>
                      <a:pt x="0" y="49"/>
                    </a:lnTo>
                    <a:lnTo>
                      <a:pt x="1" y="50"/>
                    </a:lnTo>
                    <a:lnTo>
                      <a:pt x="1" y="51"/>
                    </a:lnTo>
                    <a:lnTo>
                      <a:pt x="2" y="52"/>
                    </a:lnTo>
                    <a:lnTo>
                      <a:pt x="3" y="53"/>
                    </a:lnTo>
                    <a:lnTo>
                      <a:pt x="5" y="54"/>
                    </a:lnTo>
                    <a:lnTo>
                      <a:pt x="6" y="54"/>
                    </a:lnTo>
                    <a:lnTo>
                      <a:pt x="8" y="55"/>
                    </a:lnTo>
                    <a:lnTo>
                      <a:pt x="9" y="55"/>
                    </a:lnTo>
                    <a:lnTo>
                      <a:pt x="11" y="54"/>
                    </a:lnTo>
                    <a:lnTo>
                      <a:pt x="12" y="54"/>
                    </a:lnTo>
                    <a:lnTo>
                      <a:pt x="13" y="53"/>
                    </a:lnTo>
                    <a:lnTo>
                      <a:pt x="15" y="53"/>
                    </a:lnTo>
                    <a:lnTo>
                      <a:pt x="16" y="52"/>
                    </a:lnTo>
                    <a:lnTo>
                      <a:pt x="18" y="51"/>
                    </a:lnTo>
                    <a:lnTo>
                      <a:pt x="19" y="49"/>
                    </a:lnTo>
                    <a:lnTo>
                      <a:pt x="20" y="48"/>
                    </a:lnTo>
                    <a:lnTo>
                      <a:pt x="22" y="47"/>
                    </a:lnTo>
                    <a:lnTo>
                      <a:pt x="24" y="44"/>
                    </a:lnTo>
                    <a:lnTo>
                      <a:pt x="26" y="41"/>
                    </a:lnTo>
                    <a:lnTo>
                      <a:pt x="28" y="37"/>
                    </a:lnTo>
                    <a:lnTo>
                      <a:pt x="30" y="34"/>
                    </a:lnTo>
                    <a:lnTo>
                      <a:pt x="32" y="31"/>
                    </a:lnTo>
                    <a:lnTo>
                      <a:pt x="33" y="30"/>
                    </a:lnTo>
                    <a:lnTo>
                      <a:pt x="33" y="29"/>
                    </a:lnTo>
                    <a:lnTo>
                      <a:pt x="34" y="28"/>
                    </a:lnTo>
                    <a:lnTo>
                      <a:pt x="34" y="27"/>
                    </a:lnTo>
                    <a:lnTo>
                      <a:pt x="35" y="26"/>
                    </a:lnTo>
                    <a:lnTo>
                      <a:pt x="35" y="25"/>
                    </a:lnTo>
                    <a:lnTo>
                      <a:pt x="36" y="24"/>
                    </a:lnTo>
                    <a:lnTo>
                      <a:pt x="37" y="23"/>
                    </a:lnTo>
                    <a:lnTo>
                      <a:pt x="39" y="21"/>
                    </a:lnTo>
                    <a:lnTo>
                      <a:pt x="40" y="20"/>
                    </a:lnTo>
                    <a:lnTo>
                      <a:pt x="42" y="18"/>
                    </a:lnTo>
                    <a:lnTo>
                      <a:pt x="44" y="16"/>
                    </a:lnTo>
                    <a:lnTo>
                      <a:pt x="45" y="14"/>
                    </a:lnTo>
                    <a:lnTo>
                      <a:pt x="47" y="13"/>
                    </a:lnTo>
                    <a:lnTo>
                      <a:pt x="49" y="11"/>
                    </a:lnTo>
                    <a:lnTo>
                      <a:pt x="51" y="9"/>
                    </a:lnTo>
                    <a:lnTo>
                      <a:pt x="52" y="8"/>
                    </a:lnTo>
                    <a:lnTo>
                      <a:pt x="53" y="6"/>
                    </a:lnTo>
                    <a:lnTo>
                      <a:pt x="54" y="5"/>
                    </a:lnTo>
                    <a:lnTo>
                      <a:pt x="55" y="5"/>
                    </a:lnTo>
                    <a:lnTo>
                      <a:pt x="55" y="4"/>
                    </a:lnTo>
                    <a:lnTo>
                      <a:pt x="55" y="3"/>
                    </a:lnTo>
                    <a:lnTo>
                      <a:pt x="55" y="2"/>
                    </a:lnTo>
                    <a:lnTo>
                      <a:pt x="54" y="2"/>
                    </a:lnTo>
                    <a:lnTo>
                      <a:pt x="52" y="1"/>
                    </a:lnTo>
                    <a:lnTo>
                      <a:pt x="51" y="1"/>
                    </a:lnTo>
                    <a:lnTo>
                      <a:pt x="50" y="1"/>
                    </a:lnTo>
                    <a:lnTo>
                      <a:pt x="48" y="0"/>
                    </a:lnTo>
                    <a:lnTo>
                      <a:pt x="47" y="0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488" name="Freeform 110"/>
              <p:cNvSpPr>
                <a:spLocks/>
              </p:cNvSpPr>
              <p:nvPr/>
            </p:nvSpPr>
            <p:spPr bwMode="auto">
              <a:xfrm>
                <a:off x="1976" y="2630"/>
                <a:ext cx="56" cy="55"/>
              </a:xfrm>
              <a:custGeom>
                <a:avLst/>
                <a:gdLst>
                  <a:gd name="T0" fmla="*/ 43 w 54"/>
                  <a:gd name="T1" fmla="*/ 1 h 55"/>
                  <a:gd name="T2" fmla="*/ 36 w 54"/>
                  <a:gd name="T3" fmla="*/ 3 h 55"/>
                  <a:gd name="T4" fmla="*/ 31 w 54"/>
                  <a:gd name="T5" fmla="*/ 4 h 55"/>
                  <a:gd name="T6" fmla="*/ 27 w 54"/>
                  <a:gd name="T7" fmla="*/ 7 h 55"/>
                  <a:gd name="T8" fmla="*/ 23 w 54"/>
                  <a:gd name="T9" fmla="*/ 11 h 55"/>
                  <a:gd name="T10" fmla="*/ 19 w 54"/>
                  <a:gd name="T11" fmla="*/ 15 h 55"/>
                  <a:gd name="T12" fmla="*/ 15 w 54"/>
                  <a:gd name="T13" fmla="*/ 20 h 55"/>
                  <a:gd name="T14" fmla="*/ 12 w 54"/>
                  <a:gd name="T15" fmla="*/ 25 h 55"/>
                  <a:gd name="T16" fmla="*/ 8 w 54"/>
                  <a:gd name="T17" fmla="*/ 30 h 55"/>
                  <a:gd name="T18" fmla="*/ 5 w 54"/>
                  <a:gd name="T19" fmla="*/ 33 h 55"/>
                  <a:gd name="T20" fmla="*/ 4 w 54"/>
                  <a:gd name="T21" fmla="*/ 36 h 55"/>
                  <a:gd name="T22" fmla="*/ 3 w 54"/>
                  <a:gd name="T23" fmla="*/ 37 h 55"/>
                  <a:gd name="T24" fmla="*/ 3 w 54"/>
                  <a:gd name="T25" fmla="*/ 37 h 55"/>
                  <a:gd name="T26" fmla="*/ 2 w 54"/>
                  <a:gd name="T27" fmla="*/ 41 h 55"/>
                  <a:gd name="T28" fmla="*/ 1 w 54"/>
                  <a:gd name="T29" fmla="*/ 45 h 55"/>
                  <a:gd name="T30" fmla="*/ 0 w 54"/>
                  <a:gd name="T31" fmla="*/ 47 h 55"/>
                  <a:gd name="T32" fmla="*/ 0 w 54"/>
                  <a:gd name="T33" fmla="*/ 49 h 55"/>
                  <a:gd name="T34" fmla="*/ 1 w 54"/>
                  <a:gd name="T35" fmla="*/ 50 h 55"/>
                  <a:gd name="T36" fmla="*/ 2 w 54"/>
                  <a:gd name="T37" fmla="*/ 52 h 55"/>
                  <a:gd name="T38" fmla="*/ 5 w 54"/>
                  <a:gd name="T39" fmla="*/ 53 h 55"/>
                  <a:gd name="T40" fmla="*/ 8 w 54"/>
                  <a:gd name="T41" fmla="*/ 54 h 55"/>
                  <a:gd name="T42" fmla="*/ 11 w 54"/>
                  <a:gd name="T43" fmla="*/ 53 h 55"/>
                  <a:gd name="T44" fmla="*/ 14 w 54"/>
                  <a:gd name="T45" fmla="*/ 52 h 55"/>
                  <a:gd name="T46" fmla="*/ 16 w 54"/>
                  <a:gd name="T47" fmla="*/ 50 h 55"/>
                  <a:gd name="T48" fmla="*/ 19 w 54"/>
                  <a:gd name="T49" fmla="*/ 47 h 55"/>
                  <a:gd name="T50" fmla="*/ 23 w 54"/>
                  <a:gd name="T51" fmla="*/ 43 h 55"/>
                  <a:gd name="T52" fmla="*/ 27 w 54"/>
                  <a:gd name="T53" fmla="*/ 37 h 55"/>
                  <a:gd name="T54" fmla="*/ 30 w 54"/>
                  <a:gd name="T55" fmla="*/ 31 h 55"/>
                  <a:gd name="T56" fmla="*/ 31 w 54"/>
                  <a:gd name="T57" fmla="*/ 29 h 55"/>
                  <a:gd name="T58" fmla="*/ 32 w 54"/>
                  <a:gd name="T59" fmla="*/ 27 h 55"/>
                  <a:gd name="T60" fmla="*/ 33 w 54"/>
                  <a:gd name="T61" fmla="*/ 26 h 55"/>
                  <a:gd name="T62" fmla="*/ 33 w 54"/>
                  <a:gd name="T63" fmla="*/ 25 h 55"/>
                  <a:gd name="T64" fmla="*/ 34 w 54"/>
                  <a:gd name="T65" fmla="*/ 25 h 55"/>
                  <a:gd name="T66" fmla="*/ 36 w 54"/>
                  <a:gd name="T67" fmla="*/ 23 h 55"/>
                  <a:gd name="T68" fmla="*/ 39 w 54"/>
                  <a:gd name="T69" fmla="*/ 20 h 55"/>
                  <a:gd name="T70" fmla="*/ 42 w 54"/>
                  <a:gd name="T71" fmla="*/ 16 h 55"/>
                  <a:gd name="T72" fmla="*/ 46 w 54"/>
                  <a:gd name="T73" fmla="*/ 12 h 55"/>
                  <a:gd name="T74" fmla="*/ 49 w 54"/>
                  <a:gd name="T75" fmla="*/ 9 h 55"/>
                  <a:gd name="T76" fmla="*/ 51 w 54"/>
                  <a:gd name="T77" fmla="*/ 6 h 55"/>
                  <a:gd name="T78" fmla="*/ 53 w 54"/>
                  <a:gd name="T79" fmla="*/ 4 h 55"/>
                  <a:gd name="T80" fmla="*/ 53 w 54"/>
                  <a:gd name="T81" fmla="*/ 3 h 55"/>
                  <a:gd name="T82" fmla="*/ 53 w 54"/>
                  <a:gd name="T83" fmla="*/ 3 h 55"/>
                  <a:gd name="T84" fmla="*/ 53 w 54"/>
                  <a:gd name="T85" fmla="*/ 2 h 55"/>
                  <a:gd name="T86" fmla="*/ 52 w 54"/>
                  <a:gd name="T87" fmla="*/ 2 h 55"/>
                  <a:gd name="T88" fmla="*/ 51 w 54"/>
                  <a:gd name="T89" fmla="*/ 1 h 55"/>
                  <a:gd name="T90" fmla="*/ 48 w 54"/>
                  <a:gd name="T91" fmla="*/ 1 h 55"/>
                  <a:gd name="T92" fmla="*/ 45 w 54"/>
                  <a:gd name="T93" fmla="*/ 0 h 5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54"/>
                  <a:gd name="T142" fmla="*/ 0 h 55"/>
                  <a:gd name="T143" fmla="*/ 54 w 54"/>
                  <a:gd name="T144" fmla="*/ 55 h 5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54" h="55">
                    <a:moveTo>
                      <a:pt x="45" y="0"/>
                    </a:moveTo>
                    <a:lnTo>
                      <a:pt x="43" y="1"/>
                    </a:lnTo>
                    <a:lnTo>
                      <a:pt x="40" y="1"/>
                    </a:lnTo>
                    <a:lnTo>
                      <a:pt x="36" y="3"/>
                    </a:lnTo>
                    <a:lnTo>
                      <a:pt x="33" y="4"/>
                    </a:lnTo>
                    <a:lnTo>
                      <a:pt x="31" y="4"/>
                    </a:lnTo>
                    <a:lnTo>
                      <a:pt x="29" y="6"/>
                    </a:lnTo>
                    <a:lnTo>
                      <a:pt x="27" y="7"/>
                    </a:lnTo>
                    <a:lnTo>
                      <a:pt x="25" y="9"/>
                    </a:lnTo>
                    <a:lnTo>
                      <a:pt x="23" y="11"/>
                    </a:lnTo>
                    <a:lnTo>
                      <a:pt x="21" y="13"/>
                    </a:lnTo>
                    <a:lnTo>
                      <a:pt x="19" y="15"/>
                    </a:lnTo>
                    <a:lnTo>
                      <a:pt x="17" y="17"/>
                    </a:lnTo>
                    <a:lnTo>
                      <a:pt x="15" y="20"/>
                    </a:lnTo>
                    <a:lnTo>
                      <a:pt x="14" y="23"/>
                    </a:lnTo>
                    <a:lnTo>
                      <a:pt x="12" y="25"/>
                    </a:lnTo>
                    <a:lnTo>
                      <a:pt x="10" y="27"/>
                    </a:lnTo>
                    <a:lnTo>
                      <a:pt x="8" y="30"/>
                    </a:lnTo>
                    <a:lnTo>
                      <a:pt x="7" y="32"/>
                    </a:lnTo>
                    <a:lnTo>
                      <a:pt x="5" y="33"/>
                    </a:lnTo>
                    <a:lnTo>
                      <a:pt x="4" y="35"/>
                    </a:lnTo>
                    <a:lnTo>
                      <a:pt x="4" y="36"/>
                    </a:lnTo>
                    <a:lnTo>
                      <a:pt x="3" y="37"/>
                    </a:lnTo>
                    <a:lnTo>
                      <a:pt x="3" y="39"/>
                    </a:lnTo>
                    <a:lnTo>
                      <a:pt x="2" y="41"/>
                    </a:lnTo>
                    <a:lnTo>
                      <a:pt x="1" y="43"/>
                    </a:lnTo>
                    <a:lnTo>
                      <a:pt x="1" y="45"/>
                    </a:lnTo>
                    <a:lnTo>
                      <a:pt x="0" y="47"/>
                    </a:lnTo>
                    <a:lnTo>
                      <a:pt x="0" y="48"/>
                    </a:lnTo>
                    <a:lnTo>
                      <a:pt x="0" y="49"/>
                    </a:lnTo>
                    <a:lnTo>
                      <a:pt x="0" y="50"/>
                    </a:lnTo>
                    <a:lnTo>
                      <a:pt x="1" y="50"/>
                    </a:lnTo>
                    <a:lnTo>
                      <a:pt x="1" y="51"/>
                    </a:lnTo>
                    <a:lnTo>
                      <a:pt x="2" y="52"/>
                    </a:lnTo>
                    <a:lnTo>
                      <a:pt x="4" y="53"/>
                    </a:lnTo>
                    <a:lnTo>
                      <a:pt x="5" y="53"/>
                    </a:lnTo>
                    <a:lnTo>
                      <a:pt x="7" y="54"/>
                    </a:lnTo>
                    <a:lnTo>
                      <a:pt x="8" y="54"/>
                    </a:lnTo>
                    <a:lnTo>
                      <a:pt x="9" y="53"/>
                    </a:lnTo>
                    <a:lnTo>
                      <a:pt x="11" y="53"/>
                    </a:lnTo>
                    <a:lnTo>
                      <a:pt x="12" y="53"/>
                    </a:lnTo>
                    <a:lnTo>
                      <a:pt x="14" y="52"/>
                    </a:lnTo>
                    <a:lnTo>
                      <a:pt x="15" y="51"/>
                    </a:lnTo>
                    <a:lnTo>
                      <a:pt x="16" y="50"/>
                    </a:lnTo>
                    <a:lnTo>
                      <a:pt x="18" y="49"/>
                    </a:lnTo>
                    <a:lnTo>
                      <a:pt x="19" y="47"/>
                    </a:lnTo>
                    <a:lnTo>
                      <a:pt x="20" y="46"/>
                    </a:lnTo>
                    <a:lnTo>
                      <a:pt x="23" y="43"/>
                    </a:lnTo>
                    <a:lnTo>
                      <a:pt x="25" y="40"/>
                    </a:lnTo>
                    <a:lnTo>
                      <a:pt x="27" y="37"/>
                    </a:lnTo>
                    <a:lnTo>
                      <a:pt x="29" y="34"/>
                    </a:lnTo>
                    <a:lnTo>
                      <a:pt x="30" y="31"/>
                    </a:lnTo>
                    <a:lnTo>
                      <a:pt x="31" y="30"/>
                    </a:lnTo>
                    <a:lnTo>
                      <a:pt x="31" y="29"/>
                    </a:lnTo>
                    <a:lnTo>
                      <a:pt x="32" y="28"/>
                    </a:lnTo>
                    <a:lnTo>
                      <a:pt x="32" y="27"/>
                    </a:lnTo>
                    <a:lnTo>
                      <a:pt x="33" y="26"/>
                    </a:lnTo>
                    <a:lnTo>
                      <a:pt x="33" y="25"/>
                    </a:lnTo>
                    <a:lnTo>
                      <a:pt x="34" y="25"/>
                    </a:lnTo>
                    <a:lnTo>
                      <a:pt x="34" y="24"/>
                    </a:lnTo>
                    <a:lnTo>
                      <a:pt x="36" y="23"/>
                    </a:lnTo>
                    <a:lnTo>
                      <a:pt x="37" y="21"/>
                    </a:lnTo>
                    <a:lnTo>
                      <a:pt x="39" y="20"/>
                    </a:lnTo>
                    <a:lnTo>
                      <a:pt x="40" y="18"/>
                    </a:lnTo>
                    <a:lnTo>
                      <a:pt x="42" y="16"/>
                    </a:lnTo>
                    <a:lnTo>
                      <a:pt x="44" y="14"/>
                    </a:lnTo>
                    <a:lnTo>
                      <a:pt x="46" y="12"/>
                    </a:lnTo>
                    <a:lnTo>
                      <a:pt x="47" y="11"/>
                    </a:lnTo>
                    <a:lnTo>
                      <a:pt x="49" y="9"/>
                    </a:lnTo>
                    <a:lnTo>
                      <a:pt x="50" y="7"/>
                    </a:lnTo>
                    <a:lnTo>
                      <a:pt x="51" y="6"/>
                    </a:lnTo>
                    <a:lnTo>
                      <a:pt x="52" y="4"/>
                    </a:lnTo>
                    <a:lnTo>
                      <a:pt x="53" y="4"/>
                    </a:lnTo>
                    <a:lnTo>
                      <a:pt x="53" y="3"/>
                    </a:lnTo>
                    <a:lnTo>
                      <a:pt x="53" y="2"/>
                    </a:lnTo>
                    <a:lnTo>
                      <a:pt x="52" y="2"/>
                    </a:lnTo>
                    <a:lnTo>
                      <a:pt x="52" y="1"/>
                    </a:lnTo>
                    <a:lnTo>
                      <a:pt x="51" y="1"/>
                    </a:lnTo>
                    <a:lnTo>
                      <a:pt x="49" y="1"/>
                    </a:lnTo>
                    <a:lnTo>
                      <a:pt x="48" y="1"/>
                    </a:lnTo>
                    <a:lnTo>
                      <a:pt x="46" y="0"/>
                    </a:lnTo>
                    <a:lnTo>
                      <a:pt x="45" y="0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489" name="Freeform 111"/>
              <p:cNvSpPr>
                <a:spLocks/>
              </p:cNvSpPr>
              <p:nvPr/>
            </p:nvSpPr>
            <p:spPr bwMode="auto">
              <a:xfrm>
                <a:off x="1900" y="2367"/>
                <a:ext cx="193" cy="225"/>
              </a:xfrm>
              <a:custGeom>
                <a:avLst/>
                <a:gdLst>
                  <a:gd name="T0" fmla="*/ 31 w 193"/>
                  <a:gd name="T1" fmla="*/ 12 h 226"/>
                  <a:gd name="T2" fmla="*/ 55 w 193"/>
                  <a:gd name="T3" fmla="*/ 27 h 226"/>
                  <a:gd name="T4" fmla="*/ 68 w 193"/>
                  <a:gd name="T5" fmla="*/ 42 h 226"/>
                  <a:gd name="T6" fmla="*/ 76 w 193"/>
                  <a:gd name="T7" fmla="*/ 59 h 226"/>
                  <a:gd name="T8" fmla="*/ 85 w 193"/>
                  <a:gd name="T9" fmla="*/ 75 h 226"/>
                  <a:gd name="T10" fmla="*/ 110 w 193"/>
                  <a:gd name="T11" fmla="*/ 95 h 226"/>
                  <a:gd name="T12" fmla="*/ 171 w 193"/>
                  <a:gd name="T13" fmla="*/ 133 h 226"/>
                  <a:gd name="T14" fmla="*/ 183 w 193"/>
                  <a:gd name="T15" fmla="*/ 144 h 226"/>
                  <a:gd name="T16" fmla="*/ 190 w 193"/>
                  <a:gd name="T17" fmla="*/ 151 h 226"/>
                  <a:gd name="T18" fmla="*/ 192 w 193"/>
                  <a:gd name="T19" fmla="*/ 156 h 226"/>
                  <a:gd name="T20" fmla="*/ 192 w 193"/>
                  <a:gd name="T21" fmla="*/ 163 h 226"/>
                  <a:gd name="T22" fmla="*/ 189 w 193"/>
                  <a:gd name="T23" fmla="*/ 177 h 226"/>
                  <a:gd name="T24" fmla="*/ 178 w 193"/>
                  <a:gd name="T25" fmla="*/ 198 h 226"/>
                  <a:gd name="T26" fmla="*/ 166 w 193"/>
                  <a:gd name="T27" fmla="*/ 217 h 226"/>
                  <a:gd name="T28" fmla="*/ 161 w 193"/>
                  <a:gd name="T29" fmla="*/ 224 h 226"/>
                  <a:gd name="T30" fmla="*/ 156 w 193"/>
                  <a:gd name="T31" fmla="*/ 225 h 226"/>
                  <a:gd name="T32" fmla="*/ 152 w 193"/>
                  <a:gd name="T33" fmla="*/ 221 h 226"/>
                  <a:gd name="T34" fmla="*/ 148 w 193"/>
                  <a:gd name="T35" fmla="*/ 215 h 226"/>
                  <a:gd name="T36" fmla="*/ 140 w 193"/>
                  <a:gd name="T37" fmla="*/ 197 h 226"/>
                  <a:gd name="T38" fmla="*/ 131 w 193"/>
                  <a:gd name="T39" fmla="*/ 182 h 226"/>
                  <a:gd name="T40" fmla="*/ 115 w 193"/>
                  <a:gd name="T41" fmla="*/ 175 h 226"/>
                  <a:gd name="T42" fmla="*/ 97 w 193"/>
                  <a:gd name="T43" fmla="*/ 187 h 226"/>
                  <a:gd name="T44" fmla="*/ 76 w 193"/>
                  <a:gd name="T45" fmla="*/ 207 h 226"/>
                  <a:gd name="T46" fmla="*/ 74 w 193"/>
                  <a:gd name="T47" fmla="*/ 172 h 226"/>
                  <a:gd name="T48" fmla="*/ 76 w 193"/>
                  <a:gd name="T49" fmla="*/ 149 h 226"/>
                  <a:gd name="T50" fmla="*/ 83 w 193"/>
                  <a:gd name="T51" fmla="*/ 128 h 226"/>
                  <a:gd name="T52" fmla="*/ 82 w 193"/>
                  <a:gd name="T53" fmla="*/ 117 h 226"/>
                  <a:gd name="T54" fmla="*/ 78 w 193"/>
                  <a:gd name="T55" fmla="*/ 117 h 226"/>
                  <a:gd name="T56" fmla="*/ 69 w 193"/>
                  <a:gd name="T57" fmla="*/ 122 h 226"/>
                  <a:gd name="T58" fmla="*/ 59 w 193"/>
                  <a:gd name="T59" fmla="*/ 127 h 226"/>
                  <a:gd name="T60" fmla="*/ 52 w 193"/>
                  <a:gd name="T61" fmla="*/ 132 h 226"/>
                  <a:gd name="T62" fmla="*/ 50 w 193"/>
                  <a:gd name="T63" fmla="*/ 134 h 226"/>
                  <a:gd name="T64" fmla="*/ 48 w 193"/>
                  <a:gd name="T65" fmla="*/ 134 h 226"/>
                  <a:gd name="T66" fmla="*/ 42 w 193"/>
                  <a:gd name="T67" fmla="*/ 134 h 226"/>
                  <a:gd name="T68" fmla="*/ 34 w 193"/>
                  <a:gd name="T69" fmla="*/ 131 h 226"/>
                  <a:gd name="T70" fmla="*/ 34 w 193"/>
                  <a:gd name="T71" fmla="*/ 122 h 226"/>
                  <a:gd name="T72" fmla="*/ 34 w 193"/>
                  <a:gd name="T73" fmla="*/ 117 h 226"/>
                  <a:gd name="T74" fmla="*/ 33 w 193"/>
                  <a:gd name="T75" fmla="*/ 116 h 226"/>
                  <a:gd name="T76" fmla="*/ 30 w 193"/>
                  <a:gd name="T77" fmla="*/ 118 h 226"/>
                  <a:gd name="T78" fmla="*/ 22 w 193"/>
                  <a:gd name="T79" fmla="*/ 118 h 226"/>
                  <a:gd name="T80" fmla="*/ 16 w 193"/>
                  <a:gd name="T81" fmla="*/ 113 h 226"/>
                  <a:gd name="T82" fmla="*/ 8 w 193"/>
                  <a:gd name="T83" fmla="*/ 105 h 226"/>
                  <a:gd name="T84" fmla="*/ 1 w 193"/>
                  <a:gd name="T85" fmla="*/ 94 h 226"/>
                  <a:gd name="T86" fmla="*/ 1 w 193"/>
                  <a:gd name="T87" fmla="*/ 84 h 226"/>
                  <a:gd name="T88" fmla="*/ 5 w 193"/>
                  <a:gd name="T89" fmla="*/ 71 h 226"/>
                  <a:gd name="T90" fmla="*/ 14 w 193"/>
                  <a:gd name="T91" fmla="*/ 48 h 226"/>
                  <a:gd name="T92" fmla="*/ 29 w 193"/>
                  <a:gd name="T93" fmla="*/ 9 h 226"/>
                  <a:gd name="T94" fmla="*/ 31 w 193"/>
                  <a:gd name="T95" fmla="*/ 0 h 226"/>
                  <a:gd name="T96" fmla="*/ 29 w 193"/>
                  <a:gd name="T97" fmla="*/ 4 h 226"/>
                  <a:gd name="T98" fmla="*/ 23 w 193"/>
                  <a:gd name="T99" fmla="*/ 10 h 226"/>
                  <a:gd name="T100" fmla="*/ 20 w 193"/>
                  <a:gd name="T101" fmla="*/ 11 h 226"/>
                  <a:gd name="T102" fmla="*/ 19 w 193"/>
                  <a:gd name="T103" fmla="*/ 6 h 22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93"/>
                  <a:gd name="T157" fmla="*/ 0 h 226"/>
                  <a:gd name="T158" fmla="*/ 193 w 193"/>
                  <a:gd name="T159" fmla="*/ 226 h 22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93" h="226">
                    <a:moveTo>
                      <a:pt x="19" y="6"/>
                    </a:moveTo>
                    <a:lnTo>
                      <a:pt x="24" y="9"/>
                    </a:lnTo>
                    <a:lnTo>
                      <a:pt x="31" y="12"/>
                    </a:lnTo>
                    <a:lnTo>
                      <a:pt x="43" y="19"/>
                    </a:lnTo>
                    <a:lnTo>
                      <a:pt x="49" y="23"/>
                    </a:lnTo>
                    <a:lnTo>
                      <a:pt x="55" y="27"/>
                    </a:lnTo>
                    <a:lnTo>
                      <a:pt x="60" y="32"/>
                    </a:lnTo>
                    <a:lnTo>
                      <a:pt x="65" y="37"/>
                    </a:lnTo>
                    <a:lnTo>
                      <a:pt x="68" y="42"/>
                    </a:lnTo>
                    <a:lnTo>
                      <a:pt x="71" y="48"/>
                    </a:lnTo>
                    <a:lnTo>
                      <a:pt x="74" y="53"/>
                    </a:lnTo>
                    <a:lnTo>
                      <a:pt x="76" y="59"/>
                    </a:lnTo>
                    <a:lnTo>
                      <a:pt x="79" y="65"/>
                    </a:lnTo>
                    <a:lnTo>
                      <a:pt x="82" y="70"/>
                    </a:lnTo>
                    <a:lnTo>
                      <a:pt x="85" y="75"/>
                    </a:lnTo>
                    <a:lnTo>
                      <a:pt x="90" y="80"/>
                    </a:lnTo>
                    <a:lnTo>
                      <a:pt x="99" y="87"/>
                    </a:lnTo>
                    <a:lnTo>
                      <a:pt x="110" y="95"/>
                    </a:lnTo>
                    <a:lnTo>
                      <a:pt x="130" y="108"/>
                    </a:lnTo>
                    <a:lnTo>
                      <a:pt x="150" y="121"/>
                    </a:lnTo>
                    <a:lnTo>
                      <a:pt x="171" y="133"/>
                    </a:lnTo>
                    <a:lnTo>
                      <a:pt x="176" y="138"/>
                    </a:lnTo>
                    <a:lnTo>
                      <a:pt x="180" y="141"/>
                    </a:lnTo>
                    <a:lnTo>
                      <a:pt x="183" y="144"/>
                    </a:lnTo>
                    <a:lnTo>
                      <a:pt x="186" y="147"/>
                    </a:lnTo>
                    <a:lnTo>
                      <a:pt x="188" y="149"/>
                    </a:lnTo>
                    <a:lnTo>
                      <a:pt x="190" y="151"/>
                    </a:lnTo>
                    <a:lnTo>
                      <a:pt x="191" y="153"/>
                    </a:lnTo>
                    <a:lnTo>
                      <a:pt x="192" y="154"/>
                    </a:lnTo>
                    <a:lnTo>
                      <a:pt x="192" y="156"/>
                    </a:lnTo>
                    <a:lnTo>
                      <a:pt x="192" y="158"/>
                    </a:lnTo>
                    <a:lnTo>
                      <a:pt x="192" y="160"/>
                    </a:lnTo>
                    <a:lnTo>
                      <a:pt x="192" y="163"/>
                    </a:lnTo>
                    <a:lnTo>
                      <a:pt x="191" y="167"/>
                    </a:lnTo>
                    <a:lnTo>
                      <a:pt x="190" y="172"/>
                    </a:lnTo>
                    <a:lnTo>
                      <a:pt x="189" y="177"/>
                    </a:lnTo>
                    <a:lnTo>
                      <a:pt x="188" y="183"/>
                    </a:lnTo>
                    <a:lnTo>
                      <a:pt x="183" y="191"/>
                    </a:lnTo>
                    <a:lnTo>
                      <a:pt x="178" y="198"/>
                    </a:lnTo>
                    <a:lnTo>
                      <a:pt x="173" y="206"/>
                    </a:lnTo>
                    <a:lnTo>
                      <a:pt x="168" y="214"/>
                    </a:lnTo>
                    <a:lnTo>
                      <a:pt x="166" y="217"/>
                    </a:lnTo>
                    <a:lnTo>
                      <a:pt x="164" y="221"/>
                    </a:lnTo>
                    <a:lnTo>
                      <a:pt x="162" y="222"/>
                    </a:lnTo>
                    <a:lnTo>
                      <a:pt x="161" y="224"/>
                    </a:lnTo>
                    <a:lnTo>
                      <a:pt x="160" y="225"/>
                    </a:lnTo>
                    <a:lnTo>
                      <a:pt x="158" y="225"/>
                    </a:lnTo>
                    <a:lnTo>
                      <a:pt x="156" y="225"/>
                    </a:lnTo>
                    <a:lnTo>
                      <a:pt x="155" y="224"/>
                    </a:lnTo>
                    <a:lnTo>
                      <a:pt x="153" y="223"/>
                    </a:lnTo>
                    <a:lnTo>
                      <a:pt x="152" y="221"/>
                    </a:lnTo>
                    <a:lnTo>
                      <a:pt x="150" y="218"/>
                    </a:lnTo>
                    <a:lnTo>
                      <a:pt x="149" y="216"/>
                    </a:lnTo>
                    <a:lnTo>
                      <a:pt x="148" y="215"/>
                    </a:lnTo>
                    <a:lnTo>
                      <a:pt x="145" y="208"/>
                    </a:lnTo>
                    <a:lnTo>
                      <a:pt x="143" y="202"/>
                    </a:lnTo>
                    <a:lnTo>
                      <a:pt x="140" y="197"/>
                    </a:lnTo>
                    <a:lnTo>
                      <a:pt x="138" y="192"/>
                    </a:lnTo>
                    <a:lnTo>
                      <a:pt x="134" y="187"/>
                    </a:lnTo>
                    <a:lnTo>
                      <a:pt x="131" y="182"/>
                    </a:lnTo>
                    <a:lnTo>
                      <a:pt x="127" y="177"/>
                    </a:lnTo>
                    <a:lnTo>
                      <a:pt x="122" y="172"/>
                    </a:lnTo>
                    <a:lnTo>
                      <a:pt x="115" y="175"/>
                    </a:lnTo>
                    <a:lnTo>
                      <a:pt x="109" y="179"/>
                    </a:lnTo>
                    <a:lnTo>
                      <a:pt x="103" y="183"/>
                    </a:lnTo>
                    <a:lnTo>
                      <a:pt x="97" y="187"/>
                    </a:lnTo>
                    <a:lnTo>
                      <a:pt x="87" y="196"/>
                    </a:lnTo>
                    <a:lnTo>
                      <a:pt x="82" y="201"/>
                    </a:lnTo>
                    <a:lnTo>
                      <a:pt x="76" y="207"/>
                    </a:lnTo>
                    <a:lnTo>
                      <a:pt x="75" y="195"/>
                    </a:lnTo>
                    <a:lnTo>
                      <a:pt x="75" y="184"/>
                    </a:lnTo>
                    <a:lnTo>
                      <a:pt x="74" y="172"/>
                    </a:lnTo>
                    <a:lnTo>
                      <a:pt x="73" y="160"/>
                    </a:lnTo>
                    <a:lnTo>
                      <a:pt x="74" y="155"/>
                    </a:lnTo>
                    <a:lnTo>
                      <a:pt x="76" y="149"/>
                    </a:lnTo>
                    <a:lnTo>
                      <a:pt x="80" y="139"/>
                    </a:lnTo>
                    <a:lnTo>
                      <a:pt x="82" y="134"/>
                    </a:lnTo>
                    <a:lnTo>
                      <a:pt x="83" y="128"/>
                    </a:lnTo>
                    <a:lnTo>
                      <a:pt x="84" y="123"/>
                    </a:lnTo>
                    <a:lnTo>
                      <a:pt x="83" y="118"/>
                    </a:lnTo>
                    <a:lnTo>
                      <a:pt x="82" y="117"/>
                    </a:lnTo>
                    <a:lnTo>
                      <a:pt x="80" y="116"/>
                    </a:lnTo>
                    <a:lnTo>
                      <a:pt x="78" y="117"/>
                    </a:lnTo>
                    <a:lnTo>
                      <a:pt x="75" y="118"/>
                    </a:lnTo>
                    <a:lnTo>
                      <a:pt x="72" y="120"/>
                    </a:lnTo>
                    <a:lnTo>
                      <a:pt x="69" y="122"/>
                    </a:lnTo>
                    <a:lnTo>
                      <a:pt x="67" y="124"/>
                    </a:lnTo>
                    <a:lnTo>
                      <a:pt x="64" y="125"/>
                    </a:lnTo>
                    <a:lnTo>
                      <a:pt x="59" y="127"/>
                    </a:lnTo>
                    <a:lnTo>
                      <a:pt x="56" y="129"/>
                    </a:lnTo>
                    <a:lnTo>
                      <a:pt x="54" y="131"/>
                    </a:lnTo>
                    <a:lnTo>
                      <a:pt x="52" y="132"/>
                    </a:lnTo>
                    <a:lnTo>
                      <a:pt x="51" y="133"/>
                    </a:lnTo>
                    <a:lnTo>
                      <a:pt x="50" y="133"/>
                    </a:lnTo>
                    <a:lnTo>
                      <a:pt x="50" y="134"/>
                    </a:lnTo>
                    <a:lnTo>
                      <a:pt x="49" y="134"/>
                    </a:lnTo>
                    <a:lnTo>
                      <a:pt x="48" y="134"/>
                    </a:lnTo>
                    <a:lnTo>
                      <a:pt x="47" y="134"/>
                    </a:lnTo>
                    <a:lnTo>
                      <a:pt x="45" y="134"/>
                    </a:lnTo>
                    <a:lnTo>
                      <a:pt x="42" y="134"/>
                    </a:lnTo>
                    <a:lnTo>
                      <a:pt x="39" y="135"/>
                    </a:lnTo>
                    <a:lnTo>
                      <a:pt x="34" y="136"/>
                    </a:lnTo>
                    <a:lnTo>
                      <a:pt x="34" y="131"/>
                    </a:lnTo>
                    <a:lnTo>
                      <a:pt x="34" y="128"/>
                    </a:lnTo>
                    <a:lnTo>
                      <a:pt x="34" y="125"/>
                    </a:lnTo>
                    <a:lnTo>
                      <a:pt x="34" y="122"/>
                    </a:lnTo>
                    <a:lnTo>
                      <a:pt x="34" y="120"/>
                    </a:lnTo>
                    <a:lnTo>
                      <a:pt x="34" y="118"/>
                    </a:lnTo>
                    <a:lnTo>
                      <a:pt x="34" y="117"/>
                    </a:lnTo>
                    <a:lnTo>
                      <a:pt x="34" y="116"/>
                    </a:lnTo>
                    <a:lnTo>
                      <a:pt x="34" y="115"/>
                    </a:lnTo>
                    <a:lnTo>
                      <a:pt x="33" y="116"/>
                    </a:lnTo>
                    <a:lnTo>
                      <a:pt x="32" y="117"/>
                    </a:lnTo>
                    <a:lnTo>
                      <a:pt x="30" y="118"/>
                    </a:lnTo>
                    <a:lnTo>
                      <a:pt x="28" y="119"/>
                    </a:lnTo>
                    <a:lnTo>
                      <a:pt x="26" y="119"/>
                    </a:lnTo>
                    <a:lnTo>
                      <a:pt x="22" y="118"/>
                    </a:lnTo>
                    <a:lnTo>
                      <a:pt x="20" y="117"/>
                    </a:lnTo>
                    <a:lnTo>
                      <a:pt x="19" y="115"/>
                    </a:lnTo>
                    <a:lnTo>
                      <a:pt x="16" y="113"/>
                    </a:lnTo>
                    <a:lnTo>
                      <a:pt x="14" y="111"/>
                    </a:lnTo>
                    <a:lnTo>
                      <a:pt x="11" y="108"/>
                    </a:lnTo>
                    <a:lnTo>
                      <a:pt x="8" y="105"/>
                    </a:lnTo>
                    <a:lnTo>
                      <a:pt x="5" y="101"/>
                    </a:lnTo>
                    <a:lnTo>
                      <a:pt x="2" y="96"/>
                    </a:lnTo>
                    <a:lnTo>
                      <a:pt x="1" y="94"/>
                    </a:lnTo>
                    <a:lnTo>
                      <a:pt x="0" y="92"/>
                    </a:lnTo>
                    <a:lnTo>
                      <a:pt x="0" y="89"/>
                    </a:lnTo>
                    <a:lnTo>
                      <a:pt x="1" y="84"/>
                    </a:lnTo>
                    <a:lnTo>
                      <a:pt x="2" y="80"/>
                    </a:lnTo>
                    <a:lnTo>
                      <a:pt x="4" y="76"/>
                    </a:lnTo>
                    <a:lnTo>
                      <a:pt x="5" y="71"/>
                    </a:lnTo>
                    <a:lnTo>
                      <a:pt x="7" y="67"/>
                    </a:lnTo>
                    <a:lnTo>
                      <a:pt x="8" y="63"/>
                    </a:lnTo>
                    <a:lnTo>
                      <a:pt x="14" y="48"/>
                    </a:lnTo>
                    <a:lnTo>
                      <a:pt x="20" y="32"/>
                    </a:lnTo>
                    <a:lnTo>
                      <a:pt x="26" y="17"/>
                    </a:lnTo>
                    <a:lnTo>
                      <a:pt x="29" y="9"/>
                    </a:lnTo>
                    <a:lnTo>
                      <a:pt x="31" y="1"/>
                    </a:lnTo>
                    <a:lnTo>
                      <a:pt x="31" y="0"/>
                    </a:lnTo>
                    <a:lnTo>
                      <a:pt x="30" y="2"/>
                    </a:lnTo>
                    <a:lnTo>
                      <a:pt x="29" y="4"/>
                    </a:lnTo>
                    <a:lnTo>
                      <a:pt x="27" y="6"/>
                    </a:lnTo>
                    <a:lnTo>
                      <a:pt x="25" y="9"/>
                    </a:lnTo>
                    <a:lnTo>
                      <a:pt x="23" y="10"/>
                    </a:lnTo>
                    <a:lnTo>
                      <a:pt x="21" y="11"/>
                    </a:lnTo>
                    <a:lnTo>
                      <a:pt x="20" y="11"/>
                    </a:lnTo>
                    <a:lnTo>
                      <a:pt x="20" y="10"/>
                    </a:lnTo>
                    <a:lnTo>
                      <a:pt x="20" y="8"/>
                    </a:lnTo>
                    <a:lnTo>
                      <a:pt x="19" y="6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27667" name="Group 122"/>
            <p:cNvGrpSpPr>
              <a:grpSpLocks/>
            </p:cNvGrpSpPr>
            <p:nvPr/>
          </p:nvGrpSpPr>
          <p:grpSpPr bwMode="auto">
            <a:xfrm>
              <a:off x="2162" y="2874"/>
              <a:ext cx="1691" cy="739"/>
              <a:chOff x="2162" y="2874"/>
              <a:chExt cx="1691" cy="739"/>
            </a:xfrm>
          </p:grpSpPr>
          <p:sp>
            <p:nvSpPr>
              <p:cNvPr id="18472" name="Freeform 113"/>
              <p:cNvSpPr>
                <a:spLocks/>
              </p:cNvSpPr>
              <p:nvPr/>
            </p:nvSpPr>
            <p:spPr bwMode="auto">
              <a:xfrm>
                <a:off x="2519" y="2874"/>
                <a:ext cx="1328" cy="308"/>
              </a:xfrm>
              <a:custGeom>
                <a:avLst/>
                <a:gdLst>
                  <a:gd name="T0" fmla="*/ 17 w 1334"/>
                  <a:gd name="T1" fmla="*/ 299 h 308"/>
                  <a:gd name="T2" fmla="*/ 45 w 1334"/>
                  <a:gd name="T3" fmla="*/ 285 h 308"/>
                  <a:gd name="T4" fmla="*/ 73 w 1334"/>
                  <a:gd name="T5" fmla="*/ 274 h 308"/>
                  <a:gd name="T6" fmla="*/ 100 w 1334"/>
                  <a:gd name="T7" fmla="*/ 267 h 308"/>
                  <a:gd name="T8" fmla="*/ 134 w 1334"/>
                  <a:gd name="T9" fmla="*/ 260 h 308"/>
                  <a:gd name="T10" fmla="*/ 171 w 1334"/>
                  <a:gd name="T11" fmla="*/ 252 h 308"/>
                  <a:gd name="T12" fmla="*/ 196 w 1334"/>
                  <a:gd name="T13" fmla="*/ 247 h 308"/>
                  <a:gd name="T14" fmla="*/ 215 w 1334"/>
                  <a:gd name="T15" fmla="*/ 243 h 308"/>
                  <a:gd name="T16" fmla="*/ 228 w 1334"/>
                  <a:gd name="T17" fmla="*/ 243 h 308"/>
                  <a:gd name="T18" fmla="*/ 241 w 1334"/>
                  <a:gd name="T19" fmla="*/ 244 h 308"/>
                  <a:gd name="T20" fmla="*/ 250 w 1334"/>
                  <a:gd name="T21" fmla="*/ 244 h 308"/>
                  <a:gd name="T22" fmla="*/ 262 w 1334"/>
                  <a:gd name="T23" fmla="*/ 241 h 308"/>
                  <a:gd name="T24" fmla="*/ 282 w 1334"/>
                  <a:gd name="T25" fmla="*/ 236 h 308"/>
                  <a:gd name="T26" fmla="*/ 307 w 1334"/>
                  <a:gd name="T27" fmla="*/ 225 h 308"/>
                  <a:gd name="T28" fmla="*/ 322 w 1334"/>
                  <a:gd name="T29" fmla="*/ 219 h 308"/>
                  <a:gd name="T30" fmla="*/ 328 w 1334"/>
                  <a:gd name="T31" fmla="*/ 217 h 308"/>
                  <a:gd name="T32" fmla="*/ 356 w 1334"/>
                  <a:gd name="T33" fmla="*/ 216 h 308"/>
                  <a:gd name="T34" fmla="*/ 384 w 1334"/>
                  <a:gd name="T35" fmla="*/ 213 h 308"/>
                  <a:gd name="T36" fmla="*/ 409 w 1334"/>
                  <a:gd name="T37" fmla="*/ 208 h 308"/>
                  <a:gd name="T38" fmla="*/ 437 w 1334"/>
                  <a:gd name="T39" fmla="*/ 201 h 308"/>
                  <a:gd name="T40" fmla="*/ 488 w 1334"/>
                  <a:gd name="T41" fmla="*/ 180 h 308"/>
                  <a:gd name="T42" fmla="*/ 540 w 1334"/>
                  <a:gd name="T43" fmla="*/ 156 h 308"/>
                  <a:gd name="T44" fmla="*/ 550 w 1334"/>
                  <a:gd name="T45" fmla="*/ 155 h 308"/>
                  <a:gd name="T46" fmla="*/ 569 w 1334"/>
                  <a:gd name="T47" fmla="*/ 153 h 308"/>
                  <a:gd name="T48" fmla="*/ 578 w 1334"/>
                  <a:gd name="T49" fmla="*/ 152 h 308"/>
                  <a:gd name="T50" fmla="*/ 606 w 1334"/>
                  <a:gd name="T51" fmla="*/ 142 h 308"/>
                  <a:gd name="T52" fmla="*/ 661 w 1334"/>
                  <a:gd name="T53" fmla="*/ 120 h 308"/>
                  <a:gd name="T54" fmla="*/ 697 w 1334"/>
                  <a:gd name="T55" fmla="*/ 108 h 308"/>
                  <a:gd name="T56" fmla="*/ 723 w 1334"/>
                  <a:gd name="T57" fmla="*/ 103 h 308"/>
                  <a:gd name="T58" fmla="*/ 757 w 1334"/>
                  <a:gd name="T59" fmla="*/ 92 h 308"/>
                  <a:gd name="T60" fmla="*/ 791 w 1334"/>
                  <a:gd name="T61" fmla="*/ 78 h 308"/>
                  <a:gd name="T62" fmla="*/ 823 w 1334"/>
                  <a:gd name="T63" fmla="*/ 65 h 308"/>
                  <a:gd name="T64" fmla="*/ 842 w 1334"/>
                  <a:gd name="T65" fmla="*/ 64 h 308"/>
                  <a:gd name="T66" fmla="*/ 847 w 1334"/>
                  <a:gd name="T67" fmla="*/ 62 h 308"/>
                  <a:gd name="T68" fmla="*/ 853 w 1334"/>
                  <a:gd name="T69" fmla="*/ 58 h 308"/>
                  <a:gd name="T70" fmla="*/ 870 w 1334"/>
                  <a:gd name="T71" fmla="*/ 51 h 308"/>
                  <a:gd name="T72" fmla="*/ 911 w 1334"/>
                  <a:gd name="T73" fmla="*/ 39 h 308"/>
                  <a:gd name="T74" fmla="*/ 973 w 1334"/>
                  <a:gd name="T75" fmla="*/ 21 h 308"/>
                  <a:gd name="T76" fmla="*/ 1002 w 1334"/>
                  <a:gd name="T77" fmla="*/ 11 h 308"/>
                  <a:gd name="T78" fmla="*/ 1030 w 1334"/>
                  <a:gd name="T79" fmla="*/ 16 h 308"/>
                  <a:gd name="T80" fmla="*/ 1051 w 1334"/>
                  <a:gd name="T81" fmla="*/ 17 h 308"/>
                  <a:gd name="T82" fmla="*/ 1069 w 1334"/>
                  <a:gd name="T83" fmla="*/ 16 h 308"/>
                  <a:gd name="T84" fmla="*/ 1083 w 1334"/>
                  <a:gd name="T85" fmla="*/ 12 h 308"/>
                  <a:gd name="T86" fmla="*/ 1092 w 1334"/>
                  <a:gd name="T87" fmla="*/ 10 h 308"/>
                  <a:gd name="T88" fmla="*/ 1107 w 1334"/>
                  <a:gd name="T89" fmla="*/ 12 h 308"/>
                  <a:gd name="T90" fmla="*/ 1130 w 1334"/>
                  <a:gd name="T91" fmla="*/ 16 h 308"/>
                  <a:gd name="T92" fmla="*/ 1177 w 1334"/>
                  <a:gd name="T93" fmla="*/ 25 h 308"/>
                  <a:gd name="T94" fmla="*/ 1201 w 1334"/>
                  <a:gd name="T95" fmla="*/ 27 h 308"/>
                  <a:gd name="T96" fmla="*/ 1216 w 1334"/>
                  <a:gd name="T97" fmla="*/ 27 h 308"/>
                  <a:gd name="T98" fmla="*/ 1243 w 1334"/>
                  <a:gd name="T99" fmla="*/ 23 h 308"/>
                  <a:gd name="T100" fmla="*/ 1273 w 1334"/>
                  <a:gd name="T101" fmla="*/ 15 h 308"/>
                  <a:gd name="T102" fmla="*/ 1303 w 1334"/>
                  <a:gd name="T103" fmla="*/ 5 h 308"/>
                  <a:gd name="T104" fmla="*/ 1320 w 1334"/>
                  <a:gd name="T105" fmla="*/ 0 h 308"/>
                  <a:gd name="T106" fmla="*/ 1331 w 1334"/>
                  <a:gd name="T107" fmla="*/ 1 h 30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334"/>
                  <a:gd name="T163" fmla="*/ 0 h 308"/>
                  <a:gd name="T164" fmla="*/ 1334 w 1334"/>
                  <a:gd name="T165" fmla="*/ 308 h 308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334" h="308">
                    <a:moveTo>
                      <a:pt x="0" y="307"/>
                    </a:moveTo>
                    <a:lnTo>
                      <a:pt x="17" y="299"/>
                    </a:lnTo>
                    <a:lnTo>
                      <a:pt x="32" y="292"/>
                    </a:lnTo>
                    <a:lnTo>
                      <a:pt x="45" y="285"/>
                    </a:lnTo>
                    <a:lnTo>
                      <a:pt x="58" y="279"/>
                    </a:lnTo>
                    <a:lnTo>
                      <a:pt x="73" y="274"/>
                    </a:lnTo>
                    <a:lnTo>
                      <a:pt x="85" y="270"/>
                    </a:lnTo>
                    <a:lnTo>
                      <a:pt x="100" y="267"/>
                    </a:lnTo>
                    <a:lnTo>
                      <a:pt x="115" y="263"/>
                    </a:lnTo>
                    <a:lnTo>
                      <a:pt x="134" y="260"/>
                    </a:lnTo>
                    <a:lnTo>
                      <a:pt x="151" y="256"/>
                    </a:lnTo>
                    <a:lnTo>
                      <a:pt x="171" y="252"/>
                    </a:lnTo>
                    <a:lnTo>
                      <a:pt x="188" y="249"/>
                    </a:lnTo>
                    <a:lnTo>
                      <a:pt x="196" y="247"/>
                    </a:lnTo>
                    <a:lnTo>
                      <a:pt x="207" y="245"/>
                    </a:lnTo>
                    <a:lnTo>
                      <a:pt x="215" y="243"/>
                    </a:lnTo>
                    <a:lnTo>
                      <a:pt x="220" y="242"/>
                    </a:lnTo>
                    <a:lnTo>
                      <a:pt x="228" y="243"/>
                    </a:lnTo>
                    <a:lnTo>
                      <a:pt x="235" y="244"/>
                    </a:lnTo>
                    <a:lnTo>
                      <a:pt x="241" y="244"/>
                    </a:lnTo>
                    <a:lnTo>
                      <a:pt x="245" y="244"/>
                    </a:lnTo>
                    <a:lnTo>
                      <a:pt x="250" y="244"/>
                    </a:lnTo>
                    <a:lnTo>
                      <a:pt x="256" y="243"/>
                    </a:lnTo>
                    <a:lnTo>
                      <a:pt x="262" y="241"/>
                    </a:lnTo>
                    <a:lnTo>
                      <a:pt x="273" y="238"/>
                    </a:lnTo>
                    <a:lnTo>
                      <a:pt x="282" y="236"/>
                    </a:lnTo>
                    <a:lnTo>
                      <a:pt x="290" y="232"/>
                    </a:lnTo>
                    <a:lnTo>
                      <a:pt x="307" y="225"/>
                    </a:lnTo>
                    <a:lnTo>
                      <a:pt x="316" y="222"/>
                    </a:lnTo>
                    <a:lnTo>
                      <a:pt x="322" y="219"/>
                    </a:lnTo>
                    <a:lnTo>
                      <a:pt x="326" y="217"/>
                    </a:lnTo>
                    <a:lnTo>
                      <a:pt x="328" y="217"/>
                    </a:lnTo>
                    <a:lnTo>
                      <a:pt x="343" y="217"/>
                    </a:lnTo>
                    <a:lnTo>
                      <a:pt x="356" y="216"/>
                    </a:lnTo>
                    <a:lnTo>
                      <a:pt x="371" y="215"/>
                    </a:lnTo>
                    <a:lnTo>
                      <a:pt x="384" y="213"/>
                    </a:lnTo>
                    <a:lnTo>
                      <a:pt x="397" y="211"/>
                    </a:lnTo>
                    <a:lnTo>
                      <a:pt x="409" y="208"/>
                    </a:lnTo>
                    <a:lnTo>
                      <a:pt x="424" y="205"/>
                    </a:lnTo>
                    <a:lnTo>
                      <a:pt x="437" y="201"/>
                    </a:lnTo>
                    <a:lnTo>
                      <a:pt x="463" y="191"/>
                    </a:lnTo>
                    <a:lnTo>
                      <a:pt x="488" y="180"/>
                    </a:lnTo>
                    <a:lnTo>
                      <a:pt x="514" y="169"/>
                    </a:lnTo>
                    <a:lnTo>
                      <a:pt x="540" y="156"/>
                    </a:lnTo>
                    <a:lnTo>
                      <a:pt x="544" y="155"/>
                    </a:lnTo>
                    <a:lnTo>
                      <a:pt x="550" y="155"/>
                    </a:lnTo>
                    <a:lnTo>
                      <a:pt x="559" y="154"/>
                    </a:lnTo>
                    <a:lnTo>
                      <a:pt x="569" y="153"/>
                    </a:lnTo>
                    <a:lnTo>
                      <a:pt x="574" y="153"/>
                    </a:lnTo>
                    <a:lnTo>
                      <a:pt x="578" y="152"/>
                    </a:lnTo>
                    <a:lnTo>
                      <a:pt x="591" y="147"/>
                    </a:lnTo>
                    <a:lnTo>
                      <a:pt x="606" y="142"/>
                    </a:lnTo>
                    <a:lnTo>
                      <a:pt x="633" y="132"/>
                    </a:lnTo>
                    <a:lnTo>
                      <a:pt x="661" y="120"/>
                    </a:lnTo>
                    <a:lnTo>
                      <a:pt x="689" y="109"/>
                    </a:lnTo>
                    <a:lnTo>
                      <a:pt x="697" y="108"/>
                    </a:lnTo>
                    <a:lnTo>
                      <a:pt x="706" y="107"/>
                    </a:lnTo>
                    <a:lnTo>
                      <a:pt x="723" y="103"/>
                    </a:lnTo>
                    <a:lnTo>
                      <a:pt x="740" y="98"/>
                    </a:lnTo>
                    <a:lnTo>
                      <a:pt x="757" y="92"/>
                    </a:lnTo>
                    <a:lnTo>
                      <a:pt x="774" y="85"/>
                    </a:lnTo>
                    <a:lnTo>
                      <a:pt x="791" y="78"/>
                    </a:lnTo>
                    <a:lnTo>
                      <a:pt x="806" y="71"/>
                    </a:lnTo>
                    <a:lnTo>
                      <a:pt x="823" y="65"/>
                    </a:lnTo>
                    <a:lnTo>
                      <a:pt x="836" y="64"/>
                    </a:lnTo>
                    <a:lnTo>
                      <a:pt x="842" y="64"/>
                    </a:lnTo>
                    <a:lnTo>
                      <a:pt x="845" y="63"/>
                    </a:lnTo>
                    <a:lnTo>
                      <a:pt x="847" y="62"/>
                    </a:lnTo>
                    <a:lnTo>
                      <a:pt x="849" y="61"/>
                    </a:lnTo>
                    <a:lnTo>
                      <a:pt x="853" y="58"/>
                    </a:lnTo>
                    <a:lnTo>
                      <a:pt x="864" y="54"/>
                    </a:lnTo>
                    <a:lnTo>
                      <a:pt x="870" y="51"/>
                    </a:lnTo>
                    <a:lnTo>
                      <a:pt x="881" y="48"/>
                    </a:lnTo>
                    <a:lnTo>
                      <a:pt x="911" y="39"/>
                    </a:lnTo>
                    <a:lnTo>
                      <a:pt x="943" y="30"/>
                    </a:lnTo>
                    <a:lnTo>
                      <a:pt x="973" y="21"/>
                    </a:lnTo>
                    <a:lnTo>
                      <a:pt x="987" y="16"/>
                    </a:lnTo>
                    <a:lnTo>
                      <a:pt x="1002" y="11"/>
                    </a:lnTo>
                    <a:lnTo>
                      <a:pt x="1015" y="14"/>
                    </a:lnTo>
                    <a:lnTo>
                      <a:pt x="1030" y="16"/>
                    </a:lnTo>
                    <a:lnTo>
                      <a:pt x="1045" y="17"/>
                    </a:lnTo>
                    <a:lnTo>
                      <a:pt x="1051" y="17"/>
                    </a:lnTo>
                    <a:lnTo>
                      <a:pt x="1058" y="17"/>
                    </a:lnTo>
                    <a:lnTo>
                      <a:pt x="1069" y="16"/>
                    </a:lnTo>
                    <a:lnTo>
                      <a:pt x="1075" y="14"/>
                    </a:lnTo>
                    <a:lnTo>
                      <a:pt x="1083" y="12"/>
                    </a:lnTo>
                    <a:lnTo>
                      <a:pt x="1088" y="11"/>
                    </a:lnTo>
                    <a:lnTo>
                      <a:pt x="1092" y="10"/>
                    </a:lnTo>
                    <a:lnTo>
                      <a:pt x="1098" y="11"/>
                    </a:lnTo>
                    <a:lnTo>
                      <a:pt x="1107" y="12"/>
                    </a:lnTo>
                    <a:lnTo>
                      <a:pt x="1120" y="13"/>
                    </a:lnTo>
                    <a:lnTo>
                      <a:pt x="1130" y="16"/>
                    </a:lnTo>
                    <a:lnTo>
                      <a:pt x="1154" y="20"/>
                    </a:lnTo>
                    <a:lnTo>
                      <a:pt x="1177" y="25"/>
                    </a:lnTo>
                    <a:lnTo>
                      <a:pt x="1188" y="26"/>
                    </a:lnTo>
                    <a:lnTo>
                      <a:pt x="1201" y="27"/>
                    </a:lnTo>
                    <a:lnTo>
                      <a:pt x="1207" y="28"/>
                    </a:lnTo>
                    <a:lnTo>
                      <a:pt x="1216" y="27"/>
                    </a:lnTo>
                    <a:lnTo>
                      <a:pt x="1228" y="26"/>
                    </a:lnTo>
                    <a:lnTo>
                      <a:pt x="1243" y="23"/>
                    </a:lnTo>
                    <a:lnTo>
                      <a:pt x="1258" y="19"/>
                    </a:lnTo>
                    <a:lnTo>
                      <a:pt x="1273" y="15"/>
                    </a:lnTo>
                    <a:lnTo>
                      <a:pt x="1288" y="10"/>
                    </a:lnTo>
                    <a:lnTo>
                      <a:pt x="1303" y="5"/>
                    </a:lnTo>
                    <a:lnTo>
                      <a:pt x="1316" y="0"/>
                    </a:lnTo>
                    <a:lnTo>
                      <a:pt x="1320" y="0"/>
                    </a:lnTo>
                    <a:lnTo>
                      <a:pt x="1327" y="0"/>
                    </a:lnTo>
                    <a:lnTo>
                      <a:pt x="1331" y="1"/>
                    </a:lnTo>
                    <a:lnTo>
                      <a:pt x="1333" y="1"/>
                    </a:lnTo>
                  </a:path>
                </a:pathLst>
              </a:custGeom>
              <a:noFill/>
              <a:ln w="76200" cap="rnd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473" name="Freeform 114"/>
              <p:cNvSpPr>
                <a:spLocks/>
              </p:cNvSpPr>
              <p:nvPr/>
            </p:nvSpPr>
            <p:spPr bwMode="auto">
              <a:xfrm>
                <a:off x="2162" y="3071"/>
                <a:ext cx="402" cy="249"/>
              </a:xfrm>
              <a:custGeom>
                <a:avLst/>
                <a:gdLst>
                  <a:gd name="T0" fmla="*/ 367 w 402"/>
                  <a:gd name="T1" fmla="*/ 39 h 249"/>
                  <a:gd name="T2" fmla="*/ 346 w 402"/>
                  <a:gd name="T3" fmla="*/ 10 h 249"/>
                  <a:gd name="T4" fmla="*/ 339 w 402"/>
                  <a:gd name="T5" fmla="*/ 3 h 249"/>
                  <a:gd name="T6" fmla="*/ 335 w 402"/>
                  <a:gd name="T7" fmla="*/ 1 h 249"/>
                  <a:gd name="T8" fmla="*/ 318 w 402"/>
                  <a:gd name="T9" fmla="*/ 1 h 249"/>
                  <a:gd name="T10" fmla="*/ 297 w 402"/>
                  <a:gd name="T11" fmla="*/ 6 h 249"/>
                  <a:gd name="T12" fmla="*/ 275 w 402"/>
                  <a:gd name="T13" fmla="*/ 12 h 249"/>
                  <a:gd name="T14" fmla="*/ 263 w 402"/>
                  <a:gd name="T15" fmla="*/ 16 h 249"/>
                  <a:gd name="T16" fmla="*/ 233 w 402"/>
                  <a:gd name="T17" fmla="*/ 26 h 249"/>
                  <a:gd name="T18" fmla="*/ 180 w 402"/>
                  <a:gd name="T19" fmla="*/ 47 h 249"/>
                  <a:gd name="T20" fmla="*/ 128 w 402"/>
                  <a:gd name="T21" fmla="*/ 70 h 249"/>
                  <a:gd name="T22" fmla="*/ 77 w 402"/>
                  <a:gd name="T23" fmla="*/ 95 h 249"/>
                  <a:gd name="T24" fmla="*/ 40 w 402"/>
                  <a:gd name="T25" fmla="*/ 115 h 249"/>
                  <a:gd name="T26" fmla="*/ 24 w 402"/>
                  <a:gd name="T27" fmla="*/ 125 h 249"/>
                  <a:gd name="T28" fmla="*/ 14 w 402"/>
                  <a:gd name="T29" fmla="*/ 132 h 249"/>
                  <a:gd name="T30" fmla="*/ 7 w 402"/>
                  <a:gd name="T31" fmla="*/ 141 h 249"/>
                  <a:gd name="T32" fmla="*/ 3 w 402"/>
                  <a:gd name="T33" fmla="*/ 151 h 249"/>
                  <a:gd name="T34" fmla="*/ 1 w 402"/>
                  <a:gd name="T35" fmla="*/ 161 h 249"/>
                  <a:gd name="T36" fmla="*/ 0 w 402"/>
                  <a:gd name="T37" fmla="*/ 167 h 249"/>
                  <a:gd name="T38" fmla="*/ 0 w 402"/>
                  <a:gd name="T39" fmla="*/ 169 h 249"/>
                  <a:gd name="T40" fmla="*/ 1 w 402"/>
                  <a:gd name="T41" fmla="*/ 174 h 249"/>
                  <a:gd name="T42" fmla="*/ 6 w 402"/>
                  <a:gd name="T43" fmla="*/ 189 h 249"/>
                  <a:gd name="T44" fmla="*/ 17 w 402"/>
                  <a:gd name="T45" fmla="*/ 212 h 249"/>
                  <a:gd name="T46" fmla="*/ 28 w 402"/>
                  <a:gd name="T47" fmla="*/ 228 h 249"/>
                  <a:gd name="T48" fmla="*/ 36 w 402"/>
                  <a:gd name="T49" fmla="*/ 236 h 249"/>
                  <a:gd name="T50" fmla="*/ 44 w 402"/>
                  <a:gd name="T51" fmla="*/ 242 h 249"/>
                  <a:gd name="T52" fmla="*/ 54 w 402"/>
                  <a:gd name="T53" fmla="*/ 246 h 249"/>
                  <a:gd name="T54" fmla="*/ 63 w 402"/>
                  <a:gd name="T55" fmla="*/ 248 h 249"/>
                  <a:gd name="T56" fmla="*/ 72 w 402"/>
                  <a:gd name="T57" fmla="*/ 248 h 249"/>
                  <a:gd name="T58" fmla="*/ 80 w 402"/>
                  <a:gd name="T59" fmla="*/ 246 h 249"/>
                  <a:gd name="T60" fmla="*/ 90 w 402"/>
                  <a:gd name="T61" fmla="*/ 243 h 249"/>
                  <a:gd name="T62" fmla="*/ 98 w 402"/>
                  <a:gd name="T63" fmla="*/ 242 h 249"/>
                  <a:gd name="T64" fmla="*/ 130 w 402"/>
                  <a:gd name="T65" fmla="*/ 238 h 249"/>
                  <a:gd name="T66" fmla="*/ 162 w 402"/>
                  <a:gd name="T67" fmla="*/ 231 h 249"/>
                  <a:gd name="T68" fmla="*/ 193 w 402"/>
                  <a:gd name="T69" fmla="*/ 223 h 249"/>
                  <a:gd name="T70" fmla="*/ 231 w 402"/>
                  <a:gd name="T71" fmla="*/ 212 h 249"/>
                  <a:gd name="T72" fmla="*/ 246 w 402"/>
                  <a:gd name="T73" fmla="*/ 210 h 249"/>
                  <a:gd name="T74" fmla="*/ 254 w 402"/>
                  <a:gd name="T75" fmla="*/ 207 h 249"/>
                  <a:gd name="T76" fmla="*/ 294 w 402"/>
                  <a:gd name="T77" fmla="*/ 188 h 249"/>
                  <a:gd name="T78" fmla="*/ 334 w 402"/>
                  <a:gd name="T79" fmla="*/ 167 h 249"/>
                  <a:gd name="T80" fmla="*/ 359 w 402"/>
                  <a:gd name="T81" fmla="*/ 152 h 249"/>
                  <a:gd name="T82" fmla="*/ 377 w 402"/>
                  <a:gd name="T83" fmla="*/ 139 h 249"/>
                  <a:gd name="T84" fmla="*/ 387 w 402"/>
                  <a:gd name="T85" fmla="*/ 130 h 249"/>
                  <a:gd name="T86" fmla="*/ 392 w 402"/>
                  <a:gd name="T87" fmla="*/ 120 h 249"/>
                  <a:gd name="T88" fmla="*/ 396 w 402"/>
                  <a:gd name="T89" fmla="*/ 110 h 249"/>
                  <a:gd name="T90" fmla="*/ 398 w 402"/>
                  <a:gd name="T91" fmla="*/ 105 h 249"/>
                  <a:gd name="T92" fmla="*/ 399 w 402"/>
                  <a:gd name="T93" fmla="*/ 103 h 249"/>
                  <a:gd name="T94" fmla="*/ 399 w 402"/>
                  <a:gd name="T95" fmla="*/ 99 h 249"/>
                  <a:gd name="T96" fmla="*/ 401 w 402"/>
                  <a:gd name="T97" fmla="*/ 86 h 249"/>
                  <a:gd name="T98" fmla="*/ 400 w 402"/>
                  <a:gd name="T99" fmla="*/ 74 h 249"/>
                  <a:gd name="T100" fmla="*/ 396 w 402"/>
                  <a:gd name="T101" fmla="*/ 65 h 249"/>
                  <a:gd name="T102" fmla="*/ 390 w 402"/>
                  <a:gd name="T103" fmla="*/ 57 h 249"/>
                  <a:gd name="T104" fmla="*/ 387 w 402"/>
                  <a:gd name="T105" fmla="*/ 52 h 249"/>
                  <a:gd name="T106" fmla="*/ 385 w 402"/>
                  <a:gd name="T107" fmla="*/ 50 h 249"/>
                  <a:gd name="T108" fmla="*/ 383 w 402"/>
                  <a:gd name="T109" fmla="*/ 51 h 249"/>
                  <a:gd name="T110" fmla="*/ 383 w 402"/>
                  <a:gd name="T111" fmla="*/ 55 h 249"/>
                  <a:gd name="T112" fmla="*/ 383 w 402"/>
                  <a:gd name="T113" fmla="*/ 64 h 249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402"/>
                  <a:gd name="T172" fmla="*/ 0 h 249"/>
                  <a:gd name="T173" fmla="*/ 402 w 402"/>
                  <a:gd name="T174" fmla="*/ 249 h 249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402" h="249">
                    <a:moveTo>
                      <a:pt x="383" y="64"/>
                    </a:moveTo>
                    <a:lnTo>
                      <a:pt x="367" y="39"/>
                    </a:lnTo>
                    <a:lnTo>
                      <a:pt x="349" y="14"/>
                    </a:lnTo>
                    <a:lnTo>
                      <a:pt x="346" y="10"/>
                    </a:lnTo>
                    <a:lnTo>
                      <a:pt x="343" y="6"/>
                    </a:lnTo>
                    <a:lnTo>
                      <a:pt x="339" y="3"/>
                    </a:lnTo>
                    <a:lnTo>
                      <a:pt x="337" y="2"/>
                    </a:lnTo>
                    <a:lnTo>
                      <a:pt x="335" y="1"/>
                    </a:lnTo>
                    <a:lnTo>
                      <a:pt x="327" y="0"/>
                    </a:lnTo>
                    <a:lnTo>
                      <a:pt x="318" y="1"/>
                    </a:lnTo>
                    <a:lnTo>
                      <a:pt x="308" y="3"/>
                    </a:lnTo>
                    <a:lnTo>
                      <a:pt x="297" y="6"/>
                    </a:lnTo>
                    <a:lnTo>
                      <a:pt x="286" y="9"/>
                    </a:lnTo>
                    <a:lnTo>
                      <a:pt x="275" y="12"/>
                    </a:lnTo>
                    <a:lnTo>
                      <a:pt x="266" y="15"/>
                    </a:lnTo>
                    <a:lnTo>
                      <a:pt x="263" y="16"/>
                    </a:lnTo>
                    <a:lnTo>
                      <a:pt x="260" y="17"/>
                    </a:lnTo>
                    <a:lnTo>
                      <a:pt x="233" y="26"/>
                    </a:lnTo>
                    <a:lnTo>
                      <a:pt x="206" y="36"/>
                    </a:lnTo>
                    <a:lnTo>
                      <a:pt x="180" y="47"/>
                    </a:lnTo>
                    <a:lnTo>
                      <a:pt x="154" y="58"/>
                    </a:lnTo>
                    <a:lnTo>
                      <a:pt x="128" y="70"/>
                    </a:lnTo>
                    <a:lnTo>
                      <a:pt x="103" y="82"/>
                    </a:lnTo>
                    <a:lnTo>
                      <a:pt x="77" y="95"/>
                    </a:lnTo>
                    <a:lnTo>
                      <a:pt x="51" y="109"/>
                    </a:lnTo>
                    <a:lnTo>
                      <a:pt x="40" y="115"/>
                    </a:lnTo>
                    <a:lnTo>
                      <a:pt x="29" y="121"/>
                    </a:lnTo>
                    <a:lnTo>
                      <a:pt x="24" y="125"/>
                    </a:lnTo>
                    <a:lnTo>
                      <a:pt x="19" y="128"/>
                    </a:lnTo>
                    <a:lnTo>
                      <a:pt x="14" y="132"/>
                    </a:lnTo>
                    <a:lnTo>
                      <a:pt x="10" y="137"/>
                    </a:lnTo>
                    <a:lnTo>
                      <a:pt x="7" y="141"/>
                    </a:lnTo>
                    <a:lnTo>
                      <a:pt x="5" y="146"/>
                    </a:lnTo>
                    <a:lnTo>
                      <a:pt x="3" y="151"/>
                    </a:lnTo>
                    <a:lnTo>
                      <a:pt x="2" y="156"/>
                    </a:lnTo>
                    <a:lnTo>
                      <a:pt x="1" y="161"/>
                    </a:lnTo>
                    <a:lnTo>
                      <a:pt x="1" y="165"/>
                    </a:lnTo>
                    <a:lnTo>
                      <a:pt x="0" y="167"/>
                    </a:lnTo>
                    <a:lnTo>
                      <a:pt x="0" y="168"/>
                    </a:lnTo>
                    <a:lnTo>
                      <a:pt x="0" y="169"/>
                    </a:lnTo>
                    <a:lnTo>
                      <a:pt x="1" y="174"/>
                    </a:lnTo>
                    <a:lnTo>
                      <a:pt x="2" y="178"/>
                    </a:lnTo>
                    <a:lnTo>
                      <a:pt x="6" y="189"/>
                    </a:lnTo>
                    <a:lnTo>
                      <a:pt x="11" y="200"/>
                    </a:lnTo>
                    <a:lnTo>
                      <a:pt x="17" y="212"/>
                    </a:lnTo>
                    <a:lnTo>
                      <a:pt x="25" y="223"/>
                    </a:lnTo>
                    <a:lnTo>
                      <a:pt x="28" y="228"/>
                    </a:lnTo>
                    <a:lnTo>
                      <a:pt x="32" y="232"/>
                    </a:lnTo>
                    <a:lnTo>
                      <a:pt x="36" y="236"/>
                    </a:lnTo>
                    <a:lnTo>
                      <a:pt x="40" y="240"/>
                    </a:lnTo>
                    <a:lnTo>
                      <a:pt x="44" y="242"/>
                    </a:lnTo>
                    <a:lnTo>
                      <a:pt x="48" y="244"/>
                    </a:lnTo>
                    <a:lnTo>
                      <a:pt x="54" y="246"/>
                    </a:lnTo>
                    <a:lnTo>
                      <a:pt x="58" y="247"/>
                    </a:lnTo>
                    <a:lnTo>
                      <a:pt x="63" y="248"/>
                    </a:lnTo>
                    <a:lnTo>
                      <a:pt x="66" y="248"/>
                    </a:lnTo>
                    <a:lnTo>
                      <a:pt x="72" y="248"/>
                    </a:lnTo>
                    <a:lnTo>
                      <a:pt x="76" y="248"/>
                    </a:lnTo>
                    <a:lnTo>
                      <a:pt x="80" y="246"/>
                    </a:lnTo>
                    <a:lnTo>
                      <a:pt x="85" y="244"/>
                    </a:lnTo>
                    <a:lnTo>
                      <a:pt x="90" y="243"/>
                    </a:lnTo>
                    <a:lnTo>
                      <a:pt x="94" y="242"/>
                    </a:lnTo>
                    <a:lnTo>
                      <a:pt x="98" y="242"/>
                    </a:lnTo>
                    <a:lnTo>
                      <a:pt x="114" y="240"/>
                    </a:lnTo>
                    <a:lnTo>
                      <a:pt x="130" y="238"/>
                    </a:lnTo>
                    <a:lnTo>
                      <a:pt x="146" y="235"/>
                    </a:lnTo>
                    <a:lnTo>
                      <a:pt x="162" y="231"/>
                    </a:lnTo>
                    <a:lnTo>
                      <a:pt x="178" y="227"/>
                    </a:lnTo>
                    <a:lnTo>
                      <a:pt x="193" y="223"/>
                    </a:lnTo>
                    <a:lnTo>
                      <a:pt x="224" y="214"/>
                    </a:lnTo>
                    <a:lnTo>
                      <a:pt x="231" y="212"/>
                    </a:lnTo>
                    <a:lnTo>
                      <a:pt x="239" y="211"/>
                    </a:lnTo>
                    <a:lnTo>
                      <a:pt x="246" y="210"/>
                    </a:lnTo>
                    <a:lnTo>
                      <a:pt x="250" y="209"/>
                    </a:lnTo>
                    <a:lnTo>
                      <a:pt x="254" y="207"/>
                    </a:lnTo>
                    <a:lnTo>
                      <a:pt x="274" y="197"/>
                    </a:lnTo>
                    <a:lnTo>
                      <a:pt x="294" y="188"/>
                    </a:lnTo>
                    <a:lnTo>
                      <a:pt x="314" y="177"/>
                    </a:lnTo>
                    <a:lnTo>
                      <a:pt x="334" y="167"/>
                    </a:lnTo>
                    <a:lnTo>
                      <a:pt x="346" y="159"/>
                    </a:lnTo>
                    <a:lnTo>
                      <a:pt x="359" y="152"/>
                    </a:lnTo>
                    <a:lnTo>
                      <a:pt x="372" y="144"/>
                    </a:lnTo>
                    <a:lnTo>
                      <a:pt x="377" y="139"/>
                    </a:lnTo>
                    <a:lnTo>
                      <a:pt x="383" y="134"/>
                    </a:lnTo>
                    <a:lnTo>
                      <a:pt x="387" y="130"/>
                    </a:lnTo>
                    <a:lnTo>
                      <a:pt x="389" y="125"/>
                    </a:lnTo>
                    <a:lnTo>
                      <a:pt x="392" y="120"/>
                    </a:lnTo>
                    <a:lnTo>
                      <a:pt x="394" y="115"/>
                    </a:lnTo>
                    <a:lnTo>
                      <a:pt x="396" y="110"/>
                    </a:lnTo>
                    <a:lnTo>
                      <a:pt x="398" y="107"/>
                    </a:lnTo>
                    <a:lnTo>
                      <a:pt x="398" y="105"/>
                    </a:lnTo>
                    <a:lnTo>
                      <a:pt x="399" y="104"/>
                    </a:lnTo>
                    <a:lnTo>
                      <a:pt x="399" y="103"/>
                    </a:lnTo>
                    <a:lnTo>
                      <a:pt x="399" y="99"/>
                    </a:lnTo>
                    <a:lnTo>
                      <a:pt x="400" y="95"/>
                    </a:lnTo>
                    <a:lnTo>
                      <a:pt x="401" y="86"/>
                    </a:lnTo>
                    <a:lnTo>
                      <a:pt x="401" y="78"/>
                    </a:lnTo>
                    <a:lnTo>
                      <a:pt x="400" y="74"/>
                    </a:lnTo>
                    <a:lnTo>
                      <a:pt x="399" y="71"/>
                    </a:lnTo>
                    <a:lnTo>
                      <a:pt x="396" y="65"/>
                    </a:lnTo>
                    <a:lnTo>
                      <a:pt x="393" y="61"/>
                    </a:lnTo>
                    <a:lnTo>
                      <a:pt x="390" y="57"/>
                    </a:lnTo>
                    <a:lnTo>
                      <a:pt x="388" y="54"/>
                    </a:lnTo>
                    <a:lnTo>
                      <a:pt x="387" y="52"/>
                    </a:lnTo>
                    <a:lnTo>
                      <a:pt x="386" y="51"/>
                    </a:lnTo>
                    <a:lnTo>
                      <a:pt x="385" y="50"/>
                    </a:lnTo>
                    <a:lnTo>
                      <a:pt x="384" y="50"/>
                    </a:lnTo>
                    <a:lnTo>
                      <a:pt x="383" y="51"/>
                    </a:lnTo>
                    <a:lnTo>
                      <a:pt x="383" y="52"/>
                    </a:lnTo>
                    <a:lnTo>
                      <a:pt x="383" y="55"/>
                    </a:lnTo>
                    <a:lnTo>
                      <a:pt x="383" y="59"/>
                    </a:lnTo>
                    <a:lnTo>
                      <a:pt x="383" y="64"/>
                    </a:lnTo>
                  </a:path>
                </a:pathLst>
              </a:custGeom>
              <a:solidFill>
                <a:srgbClr val="996633"/>
              </a:solidFill>
              <a:ln w="12700" cap="rnd">
                <a:solidFill>
                  <a:srgbClr val="9966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474" name="Freeform 115"/>
              <p:cNvSpPr>
                <a:spLocks/>
              </p:cNvSpPr>
              <p:nvPr/>
            </p:nvSpPr>
            <p:spPr bwMode="auto">
              <a:xfrm>
                <a:off x="2291" y="3351"/>
                <a:ext cx="30" cy="71"/>
              </a:xfrm>
              <a:custGeom>
                <a:avLst/>
                <a:gdLst>
                  <a:gd name="T0" fmla="*/ 5 w 30"/>
                  <a:gd name="T1" fmla="*/ 5 h 71"/>
                  <a:gd name="T2" fmla="*/ 4 w 30"/>
                  <a:gd name="T3" fmla="*/ 9 h 71"/>
                  <a:gd name="T4" fmla="*/ 2 w 30"/>
                  <a:gd name="T5" fmla="*/ 14 h 71"/>
                  <a:gd name="T6" fmla="*/ 1 w 30"/>
                  <a:gd name="T7" fmla="*/ 18 h 71"/>
                  <a:gd name="T8" fmla="*/ 0 w 30"/>
                  <a:gd name="T9" fmla="*/ 20 h 71"/>
                  <a:gd name="T10" fmla="*/ 0 w 30"/>
                  <a:gd name="T11" fmla="*/ 23 h 71"/>
                  <a:gd name="T12" fmla="*/ 0 w 30"/>
                  <a:gd name="T13" fmla="*/ 26 h 71"/>
                  <a:gd name="T14" fmla="*/ 1 w 30"/>
                  <a:gd name="T15" fmla="*/ 32 h 71"/>
                  <a:gd name="T16" fmla="*/ 2 w 30"/>
                  <a:gd name="T17" fmla="*/ 38 h 71"/>
                  <a:gd name="T18" fmla="*/ 4 w 30"/>
                  <a:gd name="T19" fmla="*/ 44 h 71"/>
                  <a:gd name="T20" fmla="*/ 5 w 30"/>
                  <a:gd name="T21" fmla="*/ 50 h 71"/>
                  <a:gd name="T22" fmla="*/ 7 w 30"/>
                  <a:gd name="T23" fmla="*/ 55 h 71"/>
                  <a:gd name="T24" fmla="*/ 8 w 30"/>
                  <a:gd name="T25" fmla="*/ 59 h 71"/>
                  <a:gd name="T26" fmla="*/ 9 w 30"/>
                  <a:gd name="T27" fmla="*/ 60 h 71"/>
                  <a:gd name="T28" fmla="*/ 9 w 30"/>
                  <a:gd name="T29" fmla="*/ 61 h 71"/>
                  <a:gd name="T30" fmla="*/ 10 w 30"/>
                  <a:gd name="T31" fmla="*/ 62 h 71"/>
                  <a:gd name="T32" fmla="*/ 13 w 30"/>
                  <a:gd name="T33" fmla="*/ 66 h 71"/>
                  <a:gd name="T34" fmla="*/ 15 w 30"/>
                  <a:gd name="T35" fmla="*/ 69 h 71"/>
                  <a:gd name="T36" fmla="*/ 17 w 30"/>
                  <a:gd name="T37" fmla="*/ 70 h 71"/>
                  <a:gd name="T38" fmla="*/ 18 w 30"/>
                  <a:gd name="T39" fmla="*/ 70 h 71"/>
                  <a:gd name="T40" fmla="*/ 20 w 30"/>
                  <a:gd name="T41" fmla="*/ 70 h 71"/>
                  <a:gd name="T42" fmla="*/ 23 w 30"/>
                  <a:gd name="T43" fmla="*/ 69 h 71"/>
                  <a:gd name="T44" fmla="*/ 26 w 30"/>
                  <a:gd name="T45" fmla="*/ 67 h 71"/>
                  <a:gd name="T46" fmla="*/ 27 w 30"/>
                  <a:gd name="T47" fmla="*/ 64 h 71"/>
                  <a:gd name="T48" fmla="*/ 28 w 30"/>
                  <a:gd name="T49" fmla="*/ 61 h 71"/>
                  <a:gd name="T50" fmla="*/ 29 w 30"/>
                  <a:gd name="T51" fmla="*/ 58 h 71"/>
                  <a:gd name="T52" fmla="*/ 29 w 30"/>
                  <a:gd name="T53" fmla="*/ 54 h 71"/>
                  <a:gd name="T54" fmla="*/ 28 w 30"/>
                  <a:gd name="T55" fmla="*/ 51 h 71"/>
                  <a:gd name="T56" fmla="*/ 27 w 30"/>
                  <a:gd name="T57" fmla="*/ 47 h 71"/>
                  <a:gd name="T58" fmla="*/ 25 w 30"/>
                  <a:gd name="T59" fmla="*/ 40 h 71"/>
                  <a:gd name="T60" fmla="*/ 22 w 30"/>
                  <a:gd name="T61" fmla="*/ 34 h 71"/>
                  <a:gd name="T62" fmla="*/ 21 w 30"/>
                  <a:gd name="T63" fmla="*/ 32 h 71"/>
                  <a:gd name="T64" fmla="*/ 20 w 30"/>
                  <a:gd name="T65" fmla="*/ 30 h 71"/>
                  <a:gd name="T66" fmla="*/ 19 w 30"/>
                  <a:gd name="T67" fmla="*/ 29 h 71"/>
                  <a:gd name="T68" fmla="*/ 19 w 30"/>
                  <a:gd name="T69" fmla="*/ 28 h 71"/>
                  <a:gd name="T70" fmla="*/ 19 w 30"/>
                  <a:gd name="T71" fmla="*/ 28 h 71"/>
                  <a:gd name="T72" fmla="*/ 19 w 30"/>
                  <a:gd name="T73" fmla="*/ 27 h 71"/>
                  <a:gd name="T74" fmla="*/ 18 w 30"/>
                  <a:gd name="T75" fmla="*/ 23 h 71"/>
                  <a:gd name="T76" fmla="*/ 18 w 30"/>
                  <a:gd name="T77" fmla="*/ 19 h 71"/>
                  <a:gd name="T78" fmla="*/ 17 w 30"/>
                  <a:gd name="T79" fmla="*/ 14 h 71"/>
                  <a:gd name="T80" fmla="*/ 16 w 30"/>
                  <a:gd name="T81" fmla="*/ 9 h 71"/>
                  <a:gd name="T82" fmla="*/ 15 w 30"/>
                  <a:gd name="T83" fmla="*/ 5 h 71"/>
                  <a:gd name="T84" fmla="*/ 15 w 30"/>
                  <a:gd name="T85" fmla="*/ 1 h 71"/>
                  <a:gd name="T86" fmla="*/ 14 w 30"/>
                  <a:gd name="T87" fmla="*/ 1 h 71"/>
                  <a:gd name="T88" fmla="*/ 14 w 30"/>
                  <a:gd name="T89" fmla="*/ 0 h 71"/>
                  <a:gd name="T90" fmla="*/ 13 w 30"/>
                  <a:gd name="T91" fmla="*/ 0 h 71"/>
                  <a:gd name="T92" fmla="*/ 12 w 30"/>
                  <a:gd name="T93" fmla="*/ 0 h 71"/>
                  <a:gd name="T94" fmla="*/ 9 w 30"/>
                  <a:gd name="T95" fmla="*/ 1 h 71"/>
                  <a:gd name="T96" fmla="*/ 7 w 30"/>
                  <a:gd name="T97" fmla="*/ 3 h 71"/>
                  <a:gd name="T98" fmla="*/ 5 w 30"/>
                  <a:gd name="T99" fmla="*/ 4 h 7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0"/>
                  <a:gd name="T151" fmla="*/ 0 h 71"/>
                  <a:gd name="T152" fmla="*/ 30 w 30"/>
                  <a:gd name="T153" fmla="*/ 71 h 7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0" h="71">
                    <a:moveTo>
                      <a:pt x="5" y="4"/>
                    </a:moveTo>
                    <a:lnTo>
                      <a:pt x="5" y="5"/>
                    </a:lnTo>
                    <a:lnTo>
                      <a:pt x="4" y="7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4"/>
                    </a:lnTo>
                    <a:lnTo>
                      <a:pt x="1" y="16"/>
                    </a:lnTo>
                    <a:lnTo>
                      <a:pt x="1" y="18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0" y="29"/>
                    </a:lnTo>
                    <a:lnTo>
                      <a:pt x="1" y="32"/>
                    </a:lnTo>
                    <a:lnTo>
                      <a:pt x="1" y="35"/>
                    </a:lnTo>
                    <a:lnTo>
                      <a:pt x="2" y="38"/>
                    </a:lnTo>
                    <a:lnTo>
                      <a:pt x="3" y="41"/>
                    </a:lnTo>
                    <a:lnTo>
                      <a:pt x="4" y="44"/>
                    </a:lnTo>
                    <a:lnTo>
                      <a:pt x="5" y="47"/>
                    </a:lnTo>
                    <a:lnTo>
                      <a:pt x="5" y="50"/>
                    </a:lnTo>
                    <a:lnTo>
                      <a:pt x="6" y="52"/>
                    </a:lnTo>
                    <a:lnTo>
                      <a:pt x="7" y="55"/>
                    </a:lnTo>
                    <a:lnTo>
                      <a:pt x="8" y="57"/>
                    </a:lnTo>
                    <a:lnTo>
                      <a:pt x="8" y="59"/>
                    </a:lnTo>
                    <a:lnTo>
                      <a:pt x="9" y="60"/>
                    </a:lnTo>
                    <a:lnTo>
                      <a:pt x="9" y="61"/>
                    </a:lnTo>
                    <a:lnTo>
                      <a:pt x="10" y="62"/>
                    </a:lnTo>
                    <a:lnTo>
                      <a:pt x="12" y="64"/>
                    </a:lnTo>
                    <a:lnTo>
                      <a:pt x="13" y="66"/>
                    </a:lnTo>
                    <a:lnTo>
                      <a:pt x="14" y="67"/>
                    </a:lnTo>
                    <a:lnTo>
                      <a:pt x="15" y="69"/>
                    </a:lnTo>
                    <a:lnTo>
                      <a:pt x="16" y="69"/>
                    </a:lnTo>
                    <a:lnTo>
                      <a:pt x="17" y="70"/>
                    </a:lnTo>
                    <a:lnTo>
                      <a:pt x="18" y="70"/>
                    </a:lnTo>
                    <a:lnTo>
                      <a:pt x="19" y="70"/>
                    </a:lnTo>
                    <a:lnTo>
                      <a:pt x="20" y="70"/>
                    </a:lnTo>
                    <a:lnTo>
                      <a:pt x="22" y="69"/>
                    </a:lnTo>
                    <a:lnTo>
                      <a:pt x="23" y="69"/>
                    </a:lnTo>
                    <a:lnTo>
                      <a:pt x="25" y="68"/>
                    </a:lnTo>
                    <a:lnTo>
                      <a:pt x="26" y="67"/>
                    </a:lnTo>
                    <a:lnTo>
                      <a:pt x="27" y="65"/>
                    </a:lnTo>
                    <a:lnTo>
                      <a:pt x="27" y="64"/>
                    </a:lnTo>
                    <a:lnTo>
                      <a:pt x="28" y="63"/>
                    </a:lnTo>
                    <a:lnTo>
                      <a:pt x="28" y="61"/>
                    </a:lnTo>
                    <a:lnTo>
                      <a:pt x="29" y="59"/>
                    </a:lnTo>
                    <a:lnTo>
                      <a:pt x="29" y="58"/>
                    </a:lnTo>
                    <a:lnTo>
                      <a:pt x="29" y="56"/>
                    </a:lnTo>
                    <a:lnTo>
                      <a:pt x="29" y="54"/>
                    </a:lnTo>
                    <a:lnTo>
                      <a:pt x="28" y="53"/>
                    </a:lnTo>
                    <a:lnTo>
                      <a:pt x="28" y="51"/>
                    </a:lnTo>
                    <a:lnTo>
                      <a:pt x="27" y="49"/>
                    </a:lnTo>
                    <a:lnTo>
                      <a:pt x="27" y="47"/>
                    </a:lnTo>
                    <a:lnTo>
                      <a:pt x="26" y="44"/>
                    </a:lnTo>
                    <a:lnTo>
                      <a:pt x="25" y="40"/>
                    </a:lnTo>
                    <a:lnTo>
                      <a:pt x="23" y="37"/>
                    </a:lnTo>
                    <a:lnTo>
                      <a:pt x="22" y="34"/>
                    </a:lnTo>
                    <a:lnTo>
                      <a:pt x="21" y="33"/>
                    </a:lnTo>
                    <a:lnTo>
                      <a:pt x="21" y="32"/>
                    </a:lnTo>
                    <a:lnTo>
                      <a:pt x="20" y="31"/>
                    </a:lnTo>
                    <a:lnTo>
                      <a:pt x="20" y="30"/>
                    </a:lnTo>
                    <a:lnTo>
                      <a:pt x="19" y="29"/>
                    </a:lnTo>
                    <a:lnTo>
                      <a:pt x="19" y="28"/>
                    </a:lnTo>
                    <a:lnTo>
                      <a:pt x="19" y="27"/>
                    </a:lnTo>
                    <a:lnTo>
                      <a:pt x="19" y="25"/>
                    </a:lnTo>
                    <a:lnTo>
                      <a:pt x="18" y="23"/>
                    </a:lnTo>
                    <a:lnTo>
                      <a:pt x="18" y="21"/>
                    </a:lnTo>
                    <a:lnTo>
                      <a:pt x="18" y="19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6" y="12"/>
                    </a:lnTo>
                    <a:lnTo>
                      <a:pt x="16" y="9"/>
                    </a:lnTo>
                    <a:lnTo>
                      <a:pt x="16" y="7"/>
                    </a:lnTo>
                    <a:lnTo>
                      <a:pt x="15" y="5"/>
                    </a:lnTo>
                    <a:lnTo>
                      <a:pt x="15" y="3"/>
                    </a:lnTo>
                    <a:lnTo>
                      <a:pt x="15" y="1"/>
                    </a:lnTo>
                    <a:lnTo>
                      <a:pt x="14" y="1"/>
                    </a:lnTo>
                    <a:lnTo>
                      <a:pt x="14" y="0"/>
                    </a:lnTo>
                    <a:lnTo>
                      <a:pt x="13" y="0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7" y="3"/>
                    </a:lnTo>
                    <a:lnTo>
                      <a:pt x="6" y="4"/>
                    </a:lnTo>
                    <a:lnTo>
                      <a:pt x="5" y="4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rgbClr val="9966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475" name="Freeform 116"/>
              <p:cNvSpPr>
                <a:spLocks/>
              </p:cNvSpPr>
              <p:nvPr/>
            </p:nvSpPr>
            <p:spPr bwMode="auto">
              <a:xfrm>
                <a:off x="2351" y="3481"/>
                <a:ext cx="34" cy="70"/>
              </a:xfrm>
              <a:custGeom>
                <a:avLst/>
                <a:gdLst>
                  <a:gd name="T0" fmla="*/ 5 w 30"/>
                  <a:gd name="T1" fmla="*/ 5 h 71"/>
                  <a:gd name="T2" fmla="*/ 4 w 30"/>
                  <a:gd name="T3" fmla="*/ 9 h 71"/>
                  <a:gd name="T4" fmla="*/ 2 w 30"/>
                  <a:gd name="T5" fmla="*/ 14 h 71"/>
                  <a:gd name="T6" fmla="*/ 1 w 30"/>
                  <a:gd name="T7" fmla="*/ 18 h 71"/>
                  <a:gd name="T8" fmla="*/ 0 w 30"/>
                  <a:gd name="T9" fmla="*/ 20 h 71"/>
                  <a:gd name="T10" fmla="*/ 0 w 30"/>
                  <a:gd name="T11" fmla="*/ 23 h 71"/>
                  <a:gd name="T12" fmla="*/ 0 w 30"/>
                  <a:gd name="T13" fmla="*/ 26 h 71"/>
                  <a:gd name="T14" fmla="*/ 1 w 30"/>
                  <a:gd name="T15" fmla="*/ 32 h 71"/>
                  <a:gd name="T16" fmla="*/ 2 w 30"/>
                  <a:gd name="T17" fmla="*/ 38 h 71"/>
                  <a:gd name="T18" fmla="*/ 4 w 30"/>
                  <a:gd name="T19" fmla="*/ 44 h 71"/>
                  <a:gd name="T20" fmla="*/ 5 w 30"/>
                  <a:gd name="T21" fmla="*/ 50 h 71"/>
                  <a:gd name="T22" fmla="*/ 7 w 30"/>
                  <a:gd name="T23" fmla="*/ 55 h 71"/>
                  <a:gd name="T24" fmla="*/ 8 w 30"/>
                  <a:gd name="T25" fmla="*/ 59 h 71"/>
                  <a:gd name="T26" fmla="*/ 9 w 30"/>
                  <a:gd name="T27" fmla="*/ 60 h 71"/>
                  <a:gd name="T28" fmla="*/ 9 w 30"/>
                  <a:gd name="T29" fmla="*/ 61 h 71"/>
                  <a:gd name="T30" fmla="*/ 10 w 30"/>
                  <a:gd name="T31" fmla="*/ 62 h 71"/>
                  <a:gd name="T32" fmla="*/ 13 w 30"/>
                  <a:gd name="T33" fmla="*/ 66 h 71"/>
                  <a:gd name="T34" fmla="*/ 15 w 30"/>
                  <a:gd name="T35" fmla="*/ 69 h 71"/>
                  <a:gd name="T36" fmla="*/ 17 w 30"/>
                  <a:gd name="T37" fmla="*/ 70 h 71"/>
                  <a:gd name="T38" fmla="*/ 18 w 30"/>
                  <a:gd name="T39" fmla="*/ 70 h 71"/>
                  <a:gd name="T40" fmla="*/ 20 w 30"/>
                  <a:gd name="T41" fmla="*/ 70 h 71"/>
                  <a:gd name="T42" fmla="*/ 23 w 30"/>
                  <a:gd name="T43" fmla="*/ 69 h 71"/>
                  <a:gd name="T44" fmla="*/ 26 w 30"/>
                  <a:gd name="T45" fmla="*/ 67 h 71"/>
                  <a:gd name="T46" fmla="*/ 27 w 30"/>
                  <a:gd name="T47" fmla="*/ 64 h 71"/>
                  <a:gd name="T48" fmla="*/ 28 w 30"/>
                  <a:gd name="T49" fmla="*/ 61 h 71"/>
                  <a:gd name="T50" fmla="*/ 29 w 30"/>
                  <a:gd name="T51" fmla="*/ 58 h 71"/>
                  <a:gd name="T52" fmla="*/ 29 w 30"/>
                  <a:gd name="T53" fmla="*/ 54 h 71"/>
                  <a:gd name="T54" fmla="*/ 28 w 30"/>
                  <a:gd name="T55" fmla="*/ 51 h 71"/>
                  <a:gd name="T56" fmla="*/ 27 w 30"/>
                  <a:gd name="T57" fmla="*/ 47 h 71"/>
                  <a:gd name="T58" fmla="*/ 25 w 30"/>
                  <a:gd name="T59" fmla="*/ 40 h 71"/>
                  <a:gd name="T60" fmla="*/ 22 w 30"/>
                  <a:gd name="T61" fmla="*/ 34 h 71"/>
                  <a:gd name="T62" fmla="*/ 21 w 30"/>
                  <a:gd name="T63" fmla="*/ 32 h 71"/>
                  <a:gd name="T64" fmla="*/ 20 w 30"/>
                  <a:gd name="T65" fmla="*/ 30 h 71"/>
                  <a:gd name="T66" fmla="*/ 19 w 30"/>
                  <a:gd name="T67" fmla="*/ 29 h 71"/>
                  <a:gd name="T68" fmla="*/ 19 w 30"/>
                  <a:gd name="T69" fmla="*/ 28 h 71"/>
                  <a:gd name="T70" fmla="*/ 19 w 30"/>
                  <a:gd name="T71" fmla="*/ 28 h 71"/>
                  <a:gd name="T72" fmla="*/ 19 w 30"/>
                  <a:gd name="T73" fmla="*/ 27 h 71"/>
                  <a:gd name="T74" fmla="*/ 18 w 30"/>
                  <a:gd name="T75" fmla="*/ 23 h 71"/>
                  <a:gd name="T76" fmla="*/ 18 w 30"/>
                  <a:gd name="T77" fmla="*/ 19 h 71"/>
                  <a:gd name="T78" fmla="*/ 17 w 30"/>
                  <a:gd name="T79" fmla="*/ 14 h 71"/>
                  <a:gd name="T80" fmla="*/ 16 w 30"/>
                  <a:gd name="T81" fmla="*/ 9 h 71"/>
                  <a:gd name="T82" fmla="*/ 15 w 30"/>
                  <a:gd name="T83" fmla="*/ 5 h 71"/>
                  <a:gd name="T84" fmla="*/ 15 w 30"/>
                  <a:gd name="T85" fmla="*/ 1 h 71"/>
                  <a:gd name="T86" fmla="*/ 14 w 30"/>
                  <a:gd name="T87" fmla="*/ 1 h 71"/>
                  <a:gd name="T88" fmla="*/ 14 w 30"/>
                  <a:gd name="T89" fmla="*/ 0 h 71"/>
                  <a:gd name="T90" fmla="*/ 13 w 30"/>
                  <a:gd name="T91" fmla="*/ 0 h 71"/>
                  <a:gd name="T92" fmla="*/ 12 w 30"/>
                  <a:gd name="T93" fmla="*/ 0 h 71"/>
                  <a:gd name="T94" fmla="*/ 9 w 30"/>
                  <a:gd name="T95" fmla="*/ 1 h 71"/>
                  <a:gd name="T96" fmla="*/ 7 w 30"/>
                  <a:gd name="T97" fmla="*/ 3 h 71"/>
                  <a:gd name="T98" fmla="*/ 5 w 30"/>
                  <a:gd name="T99" fmla="*/ 4 h 7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0"/>
                  <a:gd name="T151" fmla="*/ 0 h 71"/>
                  <a:gd name="T152" fmla="*/ 30 w 30"/>
                  <a:gd name="T153" fmla="*/ 71 h 7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0" h="71">
                    <a:moveTo>
                      <a:pt x="5" y="4"/>
                    </a:moveTo>
                    <a:lnTo>
                      <a:pt x="5" y="5"/>
                    </a:lnTo>
                    <a:lnTo>
                      <a:pt x="4" y="7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4"/>
                    </a:lnTo>
                    <a:lnTo>
                      <a:pt x="1" y="16"/>
                    </a:lnTo>
                    <a:lnTo>
                      <a:pt x="1" y="18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0" y="29"/>
                    </a:lnTo>
                    <a:lnTo>
                      <a:pt x="1" y="32"/>
                    </a:lnTo>
                    <a:lnTo>
                      <a:pt x="1" y="35"/>
                    </a:lnTo>
                    <a:lnTo>
                      <a:pt x="2" y="38"/>
                    </a:lnTo>
                    <a:lnTo>
                      <a:pt x="3" y="41"/>
                    </a:lnTo>
                    <a:lnTo>
                      <a:pt x="4" y="44"/>
                    </a:lnTo>
                    <a:lnTo>
                      <a:pt x="5" y="47"/>
                    </a:lnTo>
                    <a:lnTo>
                      <a:pt x="5" y="50"/>
                    </a:lnTo>
                    <a:lnTo>
                      <a:pt x="6" y="52"/>
                    </a:lnTo>
                    <a:lnTo>
                      <a:pt x="7" y="55"/>
                    </a:lnTo>
                    <a:lnTo>
                      <a:pt x="8" y="57"/>
                    </a:lnTo>
                    <a:lnTo>
                      <a:pt x="8" y="59"/>
                    </a:lnTo>
                    <a:lnTo>
                      <a:pt x="9" y="60"/>
                    </a:lnTo>
                    <a:lnTo>
                      <a:pt x="9" y="61"/>
                    </a:lnTo>
                    <a:lnTo>
                      <a:pt x="10" y="62"/>
                    </a:lnTo>
                    <a:lnTo>
                      <a:pt x="12" y="64"/>
                    </a:lnTo>
                    <a:lnTo>
                      <a:pt x="13" y="66"/>
                    </a:lnTo>
                    <a:lnTo>
                      <a:pt x="14" y="67"/>
                    </a:lnTo>
                    <a:lnTo>
                      <a:pt x="15" y="69"/>
                    </a:lnTo>
                    <a:lnTo>
                      <a:pt x="16" y="69"/>
                    </a:lnTo>
                    <a:lnTo>
                      <a:pt x="17" y="70"/>
                    </a:lnTo>
                    <a:lnTo>
                      <a:pt x="18" y="70"/>
                    </a:lnTo>
                    <a:lnTo>
                      <a:pt x="19" y="70"/>
                    </a:lnTo>
                    <a:lnTo>
                      <a:pt x="20" y="70"/>
                    </a:lnTo>
                    <a:lnTo>
                      <a:pt x="22" y="69"/>
                    </a:lnTo>
                    <a:lnTo>
                      <a:pt x="23" y="69"/>
                    </a:lnTo>
                    <a:lnTo>
                      <a:pt x="25" y="68"/>
                    </a:lnTo>
                    <a:lnTo>
                      <a:pt x="26" y="67"/>
                    </a:lnTo>
                    <a:lnTo>
                      <a:pt x="27" y="65"/>
                    </a:lnTo>
                    <a:lnTo>
                      <a:pt x="27" y="64"/>
                    </a:lnTo>
                    <a:lnTo>
                      <a:pt x="28" y="63"/>
                    </a:lnTo>
                    <a:lnTo>
                      <a:pt x="28" y="61"/>
                    </a:lnTo>
                    <a:lnTo>
                      <a:pt x="29" y="59"/>
                    </a:lnTo>
                    <a:lnTo>
                      <a:pt x="29" y="58"/>
                    </a:lnTo>
                    <a:lnTo>
                      <a:pt x="29" y="56"/>
                    </a:lnTo>
                    <a:lnTo>
                      <a:pt x="29" y="54"/>
                    </a:lnTo>
                    <a:lnTo>
                      <a:pt x="28" y="53"/>
                    </a:lnTo>
                    <a:lnTo>
                      <a:pt x="28" y="51"/>
                    </a:lnTo>
                    <a:lnTo>
                      <a:pt x="27" y="49"/>
                    </a:lnTo>
                    <a:lnTo>
                      <a:pt x="27" y="47"/>
                    </a:lnTo>
                    <a:lnTo>
                      <a:pt x="26" y="44"/>
                    </a:lnTo>
                    <a:lnTo>
                      <a:pt x="25" y="40"/>
                    </a:lnTo>
                    <a:lnTo>
                      <a:pt x="23" y="37"/>
                    </a:lnTo>
                    <a:lnTo>
                      <a:pt x="22" y="34"/>
                    </a:lnTo>
                    <a:lnTo>
                      <a:pt x="21" y="33"/>
                    </a:lnTo>
                    <a:lnTo>
                      <a:pt x="21" y="32"/>
                    </a:lnTo>
                    <a:lnTo>
                      <a:pt x="20" y="31"/>
                    </a:lnTo>
                    <a:lnTo>
                      <a:pt x="20" y="30"/>
                    </a:lnTo>
                    <a:lnTo>
                      <a:pt x="19" y="29"/>
                    </a:lnTo>
                    <a:lnTo>
                      <a:pt x="19" y="28"/>
                    </a:lnTo>
                    <a:lnTo>
                      <a:pt x="19" y="27"/>
                    </a:lnTo>
                    <a:lnTo>
                      <a:pt x="19" y="25"/>
                    </a:lnTo>
                    <a:lnTo>
                      <a:pt x="18" y="23"/>
                    </a:lnTo>
                    <a:lnTo>
                      <a:pt x="18" y="21"/>
                    </a:lnTo>
                    <a:lnTo>
                      <a:pt x="18" y="19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6" y="12"/>
                    </a:lnTo>
                    <a:lnTo>
                      <a:pt x="16" y="9"/>
                    </a:lnTo>
                    <a:lnTo>
                      <a:pt x="16" y="7"/>
                    </a:lnTo>
                    <a:lnTo>
                      <a:pt x="15" y="5"/>
                    </a:lnTo>
                    <a:lnTo>
                      <a:pt x="15" y="3"/>
                    </a:lnTo>
                    <a:lnTo>
                      <a:pt x="15" y="1"/>
                    </a:lnTo>
                    <a:lnTo>
                      <a:pt x="14" y="1"/>
                    </a:lnTo>
                    <a:lnTo>
                      <a:pt x="14" y="0"/>
                    </a:lnTo>
                    <a:lnTo>
                      <a:pt x="13" y="0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7" y="3"/>
                    </a:lnTo>
                    <a:lnTo>
                      <a:pt x="6" y="4"/>
                    </a:lnTo>
                    <a:lnTo>
                      <a:pt x="5" y="4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rgbClr val="9966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476" name="Freeform 117"/>
              <p:cNvSpPr>
                <a:spLocks/>
              </p:cNvSpPr>
              <p:nvPr/>
            </p:nvSpPr>
            <p:spPr bwMode="auto">
              <a:xfrm>
                <a:off x="2454" y="3540"/>
                <a:ext cx="34" cy="73"/>
              </a:xfrm>
              <a:custGeom>
                <a:avLst/>
                <a:gdLst>
                  <a:gd name="T0" fmla="*/ 6 w 31"/>
                  <a:gd name="T1" fmla="*/ 6 h 73"/>
                  <a:gd name="T2" fmla="*/ 4 w 31"/>
                  <a:gd name="T3" fmla="*/ 10 h 73"/>
                  <a:gd name="T4" fmla="*/ 2 w 31"/>
                  <a:gd name="T5" fmla="*/ 15 h 73"/>
                  <a:gd name="T6" fmla="*/ 1 w 31"/>
                  <a:gd name="T7" fmla="*/ 19 h 73"/>
                  <a:gd name="T8" fmla="*/ 0 w 31"/>
                  <a:gd name="T9" fmla="*/ 21 h 73"/>
                  <a:gd name="T10" fmla="*/ 0 w 31"/>
                  <a:gd name="T11" fmla="*/ 24 h 73"/>
                  <a:gd name="T12" fmla="*/ 0 w 31"/>
                  <a:gd name="T13" fmla="*/ 28 h 73"/>
                  <a:gd name="T14" fmla="*/ 1 w 31"/>
                  <a:gd name="T15" fmla="*/ 33 h 73"/>
                  <a:gd name="T16" fmla="*/ 2 w 31"/>
                  <a:gd name="T17" fmla="*/ 40 h 73"/>
                  <a:gd name="T18" fmla="*/ 4 w 31"/>
                  <a:gd name="T19" fmla="*/ 46 h 73"/>
                  <a:gd name="T20" fmla="*/ 5 w 31"/>
                  <a:gd name="T21" fmla="*/ 52 h 73"/>
                  <a:gd name="T22" fmla="*/ 7 w 31"/>
                  <a:gd name="T23" fmla="*/ 57 h 73"/>
                  <a:gd name="T24" fmla="*/ 8 w 31"/>
                  <a:gd name="T25" fmla="*/ 61 h 73"/>
                  <a:gd name="T26" fmla="*/ 9 w 31"/>
                  <a:gd name="T27" fmla="*/ 62 h 73"/>
                  <a:gd name="T28" fmla="*/ 9 w 31"/>
                  <a:gd name="T29" fmla="*/ 63 h 73"/>
                  <a:gd name="T30" fmla="*/ 10 w 31"/>
                  <a:gd name="T31" fmla="*/ 64 h 73"/>
                  <a:gd name="T32" fmla="*/ 13 w 31"/>
                  <a:gd name="T33" fmla="*/ 68 h 73"/>
                  <a:gd name="T34" fmla="*/ 16 w 31"/>
                  <a:gd name="T35" fmla="*/ 71 h 73"/>
                  <a:gd name="T36" fmla="*/ 17 w 31"/>
                  <a:gd name="T37" fmla="*/ 72 h 73"/>
                  <a:gd name="T38" fmla="*/ 19 w 31"/>
                  <a:gd name="T39" fmla="*/ 72 h 73"/>
                  <a:gd name="T40" fmla="*/ 21 w 31"/>
                  <a:gd name="T41" fmla="*/ 72 h 73"/>
                  <a:gd name="T42" fmla="*/ 24 w 31"/>
                  <a:gd name="T43" fmla="*/ 71 h 73"/>
                  <a:gd name="T44" fmla="*/ 27 w 31"/>
                  <a:gd name="T45" fmla="*/ 68 h 73"/>
                  <a:gd name="T46" fmla="*/ 28 w 31"/>
                  <a:gd name="T47" fmla="*/ 66 h 73"/>
                  <a:gd name="T48" fmla="*/ 29 w 31"/>
                  <a:gd name="T49" fmla="*/ 63 h 73"/>
                  <a:gd name="T50" fmla="*/ 30 w 31"/>
                  <a:gd name="T51" fmla="*/ 60 h 73"/>
                  <a:gd name="T52" fmla="*/ 29 w 31"/>
                  <a:gd name="T53" fmla="*/ 56 h 73"/>
                  <a:gd name="T54" fmla="*/ 29 w 31"/>
                  <a:gd name="T55" fmla="*/ 53 h 73"/>
                  <a:gd name="T56" fmla="*/ 28 w 31"/>
                  <a:gd name="T57" fmla="*/ 49 h 73"/>
                  <a:gd name="T58" fmla="*/ 25 w 31"/>
                  <a:gd name="T59" fmla="*/ 42 h 73"/>
                  <a:gd name="T60" fmla="*/ 23 w 31"/>
                  <a:gd name="T61" fmla="*/ 36 h 73"/>
                  <a:gd name="T62" fmla="*/ 21 w 31"/>
                  <a:gd name="T63" fmla="*/ 34 h 73"/>
                  <a:gd name="T64" fmla="*/ 20 w 31"/>
                  <a:gd name="T65" fmla="*/ 32 h 73"/>
                  <a:gd name="T66" fmla="*/ 19 w 31"/>
                  <a:gd name="T67" fmla="*/ 31 h 73"/>
                  <a:gd name="T68" fmla="*/ 19 w 31"/>
                  <a:gd name="T69" fmla="*/ 30 h 73"/>
                  <a:gd name="T70" fmla="*/ 19 w 31"/>
                  <a:gd name="T71" fmla="*/ 29 h 73"/>
                  <a:gd name="T72" fmla="*/ 19 w 31"/>
                  <a:gd name="T73" fmla="*/ 28 h 73"/>
                  <a:gd name="T74" fmla="*/ 19 w 31"/>
                  <a:gd name="T75" fmla="*/ 25 h 73"/>
                  <a:gd name="T76" fmla="*/ 18 w 31"/>
                  <a:gd name="T77" fmla="*/ 20 h 73"/>
                  <a:gd name="T78" fmla="*/ 17 w 31"/>
                  <a:gd name="T79" fmla="*/ 15 h 73"/>
                  <a:gd name="T80" fmla="*/ 16 w 31"/>
                  <a:gd name="T81" fmla="*/ 10 h 73"/>
                  <a:gd name="T82" fmla="*/ 16 w 31"/>
                  <a:gd name="T83" fmla="*/ 6 h 73"/>
                  <a:gd name="T84" fmla="*/ 15 w 31"/>
                  <a:gd name="T85" fmla="*/ 2 h 73"/>
                  <a:gd name="T86" fmla="*/ 14 w 31"/>
                  <a:gd name="T87" fmla="*/ 1 h 73"/>
                  <a:gd name="T88" fmla="*/ 14 w 31"/>
                  <a:gd name="T89" fmla="*/ 1 h 73"/>
                  <a:gd name="T90" fmla="*/ 13 w 31"/>
                  <a:gd name="T91" fmla="*/ 1 h 73"/>
                  <a:gd name="T92" fmla="*/ 12 w 31"/>
                  <a:gd name="T93" fmla="*/ 1 h 73"/>
                  <a:gd name="T94" fmla="*/ 10 w 31"/>
                  <a:gd name="T95" fmla="*/ 2 h 73"/>
                  <a:gd name="T96" fmla="*/ 8 w 31"/>
                  <a:gd name="T97" fmla="*/ 4 h 73"/>
                  <a:gd name="T98" fmla="*/ 6 w 31"/>
                  <a:gd name="T99" fmla="*/ 5 h 7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1"/>
                  <a:gd name="T151" fmla="*/ 0 h 73"/>
                  <a:gd name="T152" fmla="*/ 31 w 31"/>
                  <a:gd name="T153" fmla="*/ 73 h 73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1" h="73">
                    <a:moveTo>
                      <a:pt x="6" y="5"/>
                    </a:moveTo>
                    <a:lnTo>
                      <a:pt x="6" y="6"/>
                    </a:lnTo>
                    <a:lnTo>
                      <a:pt x="5" y="8"/>
                    </a:lnTo>
                    <a:lnTo>
                      <a:pt x="4" y="10"/>
                    </a:lnTo>
                    <a:lnTo>
                      <a:pt x="3" y="12"/>
                    </a:lnTo>
                    <a:lnTo>
                      <a:pt x="2" y="15"/>
                    </a:lnTo>
                    <a:lnTo>
                      <a:pt x="1" y="17"/>
                    </a:lnTo>
                    <a:lnTo>
                      <a:pt x="1" y="19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0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8"/>
                    </a:lnTo>
                    <a:lnTo>
                      <a:pt x="0" y="30"/>
                    </a:lnTo>
                    <a:lnTo>
                      <a:pt x="1" y="33"/>
                    </a:lnTo>
                    <a:lnTo>
                      <a:pt x="1" y="36"/>
                    </a:lnTo>
                    <a:lnTo>
                      <a:pt x="2" y="40"/>
                    </a:lnTo>
                    <a:lnTo>
                      <a:pt x="3" y="43"/>
                    </a:lnTo>
                    <a:lnTo>
                      <a:pt x="4" y="46"/>
                    </a:lnTo>
                    <a:lnTo>
                      <a:pt x="5" y="49"/>
                    </a:lnTo>
                    <a:lnTo>
                      <a:pt x="5" y="52"/>
                    </a:lnTo>
                    <a:lnTo>
                      <a:pt x="6" y="54"/>
                    </a:lnTo>
                    <a:lnTo>
                      <a:pt x="7" y="57"/>
                    </a:lnTo>
                    <a:lnTo>
                      <a:pt x="8" y="59"/>
                    </a:lnTo>
                    <a:lnTo>
                      <a:pt x="8" y="61"/>
                    </a:lnTo>
                    <a:lnTo>
                      <a:pt x="9" y="62"/>
                    </a:lnTo>
                    <a:lnTo>
                      <a:pt x="9" y="63"/>
                    </a:lnTo>
                    <a:lnTo>
                      <a:pt x="10" y="64"/>
                    </a:lnTo>
                    <a:lnTo>
                      <a:pt x="12" y="66"/>
                    </a:lnTo>
                    <a:lnTo>
                      <a:pt x="13" y="68"/>
                    </a:lnTo>
                    <a:lnTo>
                      <a:pt x="14" y="69"/>
                    </a:lnTo>
                    <a:lnTo>
                      <a:pt x="16" y="71"/>
                    </a:lnTo>
                    <a:lnTo>
                      <a:pt x="17" y="72"/>
                    </a:lnTo>
                    <a:lnTo>
                      <a:pt x="18" y="72"/>
                    </a:lnTo>
                    <a:lnTo>
                      <a:pt x="19" y="72"/>
                    </a:lnTo>
                    <a:lnTo>
                      <a:pt x="20" y="72"/>
                    </a:lnTo>
                    <a:lnTo>
                      <a:pt x="21" y="72"/>
                    </a:lnTo>
                    <a:lnTo>
                      <a:pt x="23" y="71"/>
                    </a:lnTo>
                    <a:lnTo>
                      <a:pt x="24" y="71"/>
                    </a:lnTo>
                    <a:lnTo>
                      <a:pt x="26" y="70"/>
                    </a:lnTo>
                    <a:lnTo>
                      <a:pt x="27" y="68"/>
                    </a:lnTo>
                    <a:lnTo>
                      <a:pt x="28" y="67"/>
                    </a:lnTo>
                    <a:lnTo>
                      <a:pt x="28" y="66"/>
                    </a:lnTo>
                    <a:lnTo>
                      <a:pt x="29" y="65"/>
                    </a:lnTo>
                    <a:lnTo>
                      <a:pt x="29" y="63"/>
                    </a:lnTo>
                    <a:lnTo>
                      <a:pt x="29" y="62"/>
                    </a:lnTo>
                    <a:lnTo>
                      <a:pt x="30" y="60"/>
                    </a:lnTo>
                    <a:lnTo>
                      <a:pt x="30" y="58"/>
                    </a:lnTo>
                    <a:lnTo>
                      <a:pt x="29" y="56"/>
                    </a:lnTo>
                    <a:lnTo>
                      <a:pt x="29" y="55"/>
                    </a:lnTo>
                    <a:lnTo>
                      <a:pt x="29" y="53"/>
                    </a:lnTo>
                    <a:lnTo>
                      <a:pt x="28" y="51"/>
                    </a:lnTo>
                    <a:lnTo>
                      <a:pt x="28" y="49"/>
                    </a:lnTo>
                    <a:lnTo>
                      <a:pt x="27" y="46"/>
                    </a:lnTo>
                    <a:lnTo>
                      <a:pt x="25" y="42"/>
                    </a:lnTo>
                    <a:lnTo>
                      <a:pt x="24" y="39"/>
                    </a:lnTo>
                    <a:lnTo>
                      <a:pt x="23" y="36"/>
                    </a:lnTo>
                    <a:lnTo>
                      <a:pt x="22" y="35"/>
                    </a:lnTo>
                    <a:lnTo>
                      <a:pt x="21" y="34"/>
                    </a:lnTo>
                    <a:lnTo>
                      <a:pt x="21" y="33"/>
                    </a:lnTo>
                    <a:lnTo>
                      <a:pt x="20" y="32"/>
                    </a:lnTo>
                    <a:lnTo>
                      <a:pt x="20" y="31"/>
                    </a:lnTo>
                    <a:lnTo>
                      <a:pt x="19" y="31"/>
                    </a:lnTo>
                    <a:lnTo>
                      <a:pt x="19" y="30"/>
                    </a:lnTo>
                    <a:lnTo>
                      <a:pt x="19" y="29"/>
                    </a:lnTo>
                    <a:lnTo>
                      <a:pt x="19" y="28"/>
                    </a:lnTo>
                    <a:lnTo>
                      <a:pt x="19" y="27"/>
                    </a:lnTo>
                    <a:lnTo>
                      <a:pt x="19" y="25"/>
                    </a:lnTo>
                    <a:lnTo>
                      <a:pt x="18" y="23"/>
                    </a:lnTo>
                    <a:lnTo>
                      <a:pt x="18" y="20"/>
                    </a:lnTo>
                    <a:lnTo>
                      <a:pt x="18" y="18"/>
                    </a:lnTo>
                    <a:lnTo>
                      <a:pt x="17" y="15"/>
                    </a:lnTo>
                    <a:lnTo>
                      <a:pt x="17" y="12"/>
                    </a:lnTo>
                    <a:lnTo>
                      <a:pt x="16" y="10"/>
                    </a:lnTo>
                    <a:lnTo>
                      <a:pt x="16" y="8"/>
                    </a:lnTo>
                    <a:lnTo>
                      <a:pt x="16" y="6"/>
                    </a:lnTo>
                    <a:lnTo>
                      <a:pt x="15" y="4"/>
                    </a:lnTo>
                    <a:lnTo>
                      <a:pt x="15" y="2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3" y="0"/>
                    </a:lnTo>
                    <a:lnTo>
                      <a:pt x="12" y="1"/>
                    </a:lnTo>
                    <a:lnTo>
                      <a:pt x="11" y="1"/>
                    </a:lnTo>
                    <a:lnTo>
                      <a:pt x="10" y="2"/>
                    </a:lnTo>
                    <a:lnTo>
                      <a:pt x="9" y="3"/>
                    </a:lnTo>
                    <a:lnTo>
                      <a:pt x="8" y="4"/>
                    </a:lnTo>
                    <a:lnTo>
                      <a:pt x="7" y="4"/>
                    </a:lnTo>
                    <a:lnTo>
                      <a:pt x="6" y="5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rgbClr val="9966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477" name="Freeform 118"/>
              <p:cNvSpPr>
                <a:spLocks/>
              </p:cNvSpPr>
              <p:nvPr/>
            </p:nvSpPr>
            <p:spPr bwMode="auto">
              <a:xfrm>
                <a:off x="2394" y="3392"/>
                <a:ext cx="30" cy="72"/>
              </a:xfrm>
              <a:custGeom>
                <a:avLst/>
                <a:gdLst>
                  <a:gd name="T0" fmla="*/ 4 w 30"/>
                  <a:gd name="T1" fmla="*/ 7 h 72"/>
                  <a:gd name="T2" fmla="*/ 2 w 30"/>
                  <a:gd name="T3" fmla="*/ 12 h 72"/>
                  <a:gd name="T4" fmla="*/ 1 w 30"/>
                  <a:gd name="T5" fmla="*/ 16 h 72"/>
                  <a:gd name="T6" fmla="*/ 0 w 30"/>
                  <a:gd name="T7" fmla="*/ 19 h 72"/>
                  <a:gd name="T8" fmla="*/ 0 w 30"/>
                  <a:gd name="T9" fmla="*/ 21 h 72"/>
                  <a:gd name="T10" fmla="*/ 0 w 30"/>
                  <a:gd name="T11" fmla="*/ 24 h 72"/>
                  <a:gd name="T12" fmla="*/ 0 w 30"/>
                  <a:gd name="T13" fmla="*/ 29 h 72"/>
                  <a:gd name="T14" fmla="*/ 1 w 30"/>
                  <a:gd name="T15" fmla="*/ 35 h 72"/>
                  <a:gd name="T16" fmla="*/ 3 w 30"/>
                  <a:gd name="T17" fmla="*/ 41 h 72"/>
                  <a:gd name="T18" fmla="*/ 5 w 30"/>
                  <a:gd name="T19" fmla="*/ 47 h 72"/>
                  <a:gd name="T20" fmla="*/ 6 w 30"/>
                  <a:gd name="T21" fmla="*/ 53 h 72"/>
                  <a:gd name="T22" fmla="*/ 8 w 30"/>
                  <a:gd name="T23" fmla="*/ 57 h 72"/>
                  <a:gd name="T24" fmla="*/ 9 w 30"/>
                  <a:gd name="T25" fmla="*/ 60 h 72"/>
                  <a:gd name="T26" fmla="*/ 9 w 30"/>
                  <a:gd name="T27" fmla="*/ 61 h 72"/>
                  <a:gd name="T28" fmla="*/ 9 w 30"/>
                  <a:gd name="T29" fmla="*/ 61 h 72"/>
                  <a:gd name="T30" fmla="*/ 12 w 30"/>
                  <a:gd name="T31" fmla="*/ 65 h 72"/>
                  <a:gd name="T32" fmla="*/ 14 w 30"/>
                  <a:gd name="T33" fmla="*/ 68 h 72"/>
                  <a:gd name="T34" fmla="*/ 16 w 30"/>
                  <a:gd name="T35" fmla="*/ 70 h 72"/>
                  <a:gd name="T36" fmla="*/ 17 w 30"/>
                  <a:gd name="T37" fmla="*/ 71 h 72"/>
                  <a:gd name="T38" fmla="*/ 19 w 30"/>
                  <a:gd name="T39" fmla="*/ 71 h 72"/>
                  <a:gd name="T40" fmla="*/ 22 w 30"/>
                  <a:gd name="T41" fmla="*/ 70 h 72"/>
                  <a:gd name="T42" fmla="*/ 25 w 30"/>
                  <a:gd name="T43" fmla="*/ 69 h 72"/>
                  <a:gd name="T44" fmla="*/ 27 w 30"/>
                  <a:gd name="T45" fmla="*/ 66 h 72"/>
                  <a:gd name="T46" fmla="*/ 28 w 30"/>
                  <a:gd name="T47" fmla="*/ 64 h 72"/>
                  <a:gd name="T48" fmla="*/ 29 w 30"/>
                  <a:gd name="T49" fmla="*/ 61 h 72"/>
                  <a:gd name="T50" fmla="*/ 29 w 30"/>
                  <a:gd name="T51" fmla="*/ 57 h 72"/>
                  <a:gd name="T52" fmla="*/ 28 w 30"/>
                  <a:gd name="T53" fmla="*/ 54 h 72"/>
                  <a:gd name="T54" fmla="*/ 27 w 30"/>
                  <a:gd name="T55" fmla="*/ 50 h 72"/>
                  <a:gd name="T56" fmla="*/ 26 w 30"/>
                  <a:gd name="T57" fmla="*/ 45 h 72"/>
                  <a:gd name="T58" fmla="*/ 23 w 30"/>
                  <a:gd name="T59" fmla="*/ 38 h 72"/>
                  <a:gd name="T60" fmla="*/ 21 w 30"/>
                  <a:gd name="T61" fmla="*/ 34 h 72"/>
                  <a:gd name="T62" fmla="*/ 20 w 30"/>
                  <a:gd name="T63" fmla="*/ 32 h 72"/>
                  <a:gd name="T64" fmla="*/ 19 w 30"/>
                  <a:gd name="T65" fmla="*/ 30 h 72"/>
                  <a:gd name="T66" fmla="*/ 19 w 30"/>
                  <a:gd name="T67" fmla="*/ 29 h 72"/>
                  <a:gd name="T68" fmla="*/ 19 w 30"/>
                  <a:gd name="T69" fmla="*/ 29 h 72"/>
                  <a:gd name="T70" fmla="*/ 19 w 30"/>
                  <a:gd name="T71" fmla="*/ 28 h 72"/>
                  <a:gd name="T72" fmla="*/ 18 w 30"/>
                  <a:gd name="T73" fmla="*/ 26 h 72"/>
                  <a:gd name="T74" fmla="*/ 18 w 30"/>
                  <a:gd name="T75" fmla="*/ 22 h 72"/>
                  <a:gd name="T76" fmla="*/ 17 w 30"/>
                  <a:gd name="T77" fmla="*/ 17 h 72"/>
                  <a:gd name="T78" fmla="*/ 16 w 30"/>
                  <a:gd name="T79" fmla="*/ 11 h 72"/>
                  <a:gd name="T80" fmla="*/ 15 w 30"/>
                  <a:gd name="T81" fmla="*/ 7 h 72"/>
                  <a:gd name="T82" fmla="*/ 15 w 30"/>
                  <a:gd name="T83" fmla="*/ 3 h 72"/>
                  <a:gd name="T84" fmla="*/ 14 w 30"/>
                  <a:gd name="T85" fmla="*/ 1 h 72"/>
                  <a:gd name="T86" fmla="*/ 14 w 30"/>
                  <a:gd name="T87" fmla="*/ 0 h 72"/>
                  <a:gd name="T88" fmla="*/ 13 w 30"/>
                  <a:gd name="T89" fmla="*/ 0 h 72"/>
                  <a:gd name="T90" fmla="*/ 12 w 30"/>
                  <a:gd name="T91" fmla="*/ 0 h 72"/>
                  <a:gd name="T92" fmla="*/ 11 w 30"/>
                  <a:gd name="T93" fmla="*/ 0 h 72"/>
                  <a:gd name="T94" fmla="*/ 8 w 30"/>
                  <a:gd name="T95" fmla="*/ 2 h 72"/>
                  <a:gd name="T96" fmla="*/ 6 w 30"/>
                  <a:gd name="T97" fmla="*/ 4 h 7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30"/>
                  <a:gd name="T148" fmla="*/ 0 h 72"/>
                  <a:gd name="T149" fmla="*/ 30 w 30"/>
                  <a:gd name="T150" fmla="*/ 72 h 7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30" h="72">
                    <a:moveTo>
                      <a:pt x="5" y="5"/>
                    </a:moveTo>
                    <a:lnTo>
                      <a:pt x="4" y="7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4"/>
                    </a:lnTo>
                    <a:lnTo>
                      <a:pt x="1" y="16"/>
                    </a:lnTo>
                    <a:lnTo>
                      <a:pt x="0" y="18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1" y="32"/>
                    </a:lnTo>
                    <a:lnTo>
                      <a:pt x="1" y="35"/>
                    </a:lnTo>
                    <a:lnTo>
                      <a:pt x="2" y="38"/>
                    </a:lnTo>
                    <a:lnTo>
                      <a:pt x="3" y="41"/>
                    </a:lnTo>
                    <a:lnTo>
                      <a:pt x="4" y="44"/>
                    </a:lnTo>
                    <a:lnTo>
                      <a:pt x="5" y="47"/>
                    </a:lnTo>
                    <a:lnTo>
                      <a:pt x="5" y="50"/>
                    </a:lnTo>
                    <a:lnTo>
                      <a:pt x="6" y="53"/>
                    </a:lnTo>
                    <a:lnTo>
                      <a:pt x="7" y="55"/>
                    </a:lnTo>
                    <a:lnTo>
                      <a:pt x="8" y="57"/>
                    </a:lnTo>
                    <a:lnTo>
                      <a:pt x="8" y="59"/>
                    </a:lnTo>
                    <a:lnTo>
                      <a:pt x="9" y="60"/>
                    </a:lnTo>
                    <a:lnTo>
                      <a:pt x="9" y="61"/>
                    </a:lnTo>
                    <a:lnTo>
                      <a:pt x="10" y="63"/>
                    </a:lnTo>
                    <a:lnTo>
                      <a:pt x="12" y="65"/>
                    </a:lnTo>
                    <a:lnTo>
                      <a:pt x="13" y="66"/>
                    </a:lnTo>
                    <a:lnTo>
                      <a:pt x="14" y="68"/>
                    </a:lnTo>
                    <a:lnTo>
                      <a:pt x="15" y="70"/>
                    </a:lnTo>
                    <a:lnTo>
                      <a:pt x="16" y="70"/>
                    </a:lnTo>
                    <a:lnTo>
                      <a:pt x="17" y="71"/>
                    </a:lnTo>
                    <a:lnTo>
                      <a:pt x="18" y="71"/>
                    </a:lnTo>
                    <a:lnTo>
                      <a:pt x="19" y="71"/>
                    </a:lnTo>
                    <a:lnTo>
                      <a:pt x="20" y="71"/>
                    </a:lnTo>
                    <a:lnTo>
                      <a:pt x="22" y="70"/>
                    </a:lnTo>
                    <a:lnTo>
                      <a:pt x="23" y="70"/>
                    </a:lnTo>
                    <a:lnTo>
                      <a:pt x="25" y="69"/>
                    </a:lnTo>
                    <a:lnTo>
                      <a:pt x="26" y="67"/>
                    </a:lnTo>
                    <a:lnTo>
                      <a:pt x="27" y="66"/>
                    </a:lnTo>
                    <a:lnTo>
                      <a:pt x="27" y="65"/>
                    </a:lnTo>
                    <a:lnTo>
                      <a:pt x="28" y="64"/>
                    </a:lnTo>
                    <a:lnTo>
                      <a:pt x="28" y="62"/>
                    </a:lnTo>
                    <a:lnTo>
                      <a:pt x="29" y="61"/>
                    </a:lnTo>
                    <a:lnTo>
                      <a:pt x="29" y="59"/>
                    </a:lnTo>
                    <a:lnTo>
                      <a:pt x="29" y="57"/>
                    </a:lnTo>
                    <a:lnTo>
                      <a:pt x="29" y="55"/>
                    </a:lnTo>
                    <a:lnTo>
                      <a:pt x="28" y="54"/>
                    </a:lnTo>
                    <a:lnTo>
                      <a:pt x="28" y="52"/>
                    </a:lnTo>
                    <a:lnTo>
                      <a:pt x="27" y="50"/>
                    </a:lnTo>
                    <a:lnTo>
                      <a:pt x="27" y="48"/>
                    </a:lnTo>
                    <a:lnTo>
                      <a:pt x="26" y="45"/>
                    </a:lnTo>
                    <a:lnTo>
                      <a:pt x="25" y="41"/>
                    </a:lnTo>
                    <a:lnTo>
                      <a:pt x="23" y="38"/>
                    </a:lnTo>
                    <a:lnTo>
                      <a:pt x="22" y="35"/>
                    </a:lnTo>
                    <a:lnTo>
                      <a:pt x="21" y="34"/>
                    </a:lnTo>
                    <a:lnTo>
                      <a:pt x="21" y="33"/>
                    </a:lnTo>
                    <a:lnTo>
                      <a:pt x="20" y="32"/>
                    </a:lnTo>
                    <a:lnTo>
                      <a:pt x="20" y="31"/>
                    </a:lnTo>
                    <a:lnTo>
                      <a:pt x="19" y="30"/>
                    </a:lnTo>
                    <a:lnTo>
                      <a:pt x="19" y="29"/>
                    </a:lnTo>
                    <a:lnTo>
                      <a:pt x="19" y="28"/>
                    </a:lnTo>
                    <a:lnTo>
                      <a:pt x="19" y="27"/>
                    </a:lnTo>
                    <a:lnTo>
                      <a:pt x="18" y="26"/>
                    </a:lnTo>
                    <a:lnTo>
                      <a:pt x="18" y="24"/>
                    </a:lnTo>
                    <a:lnTo>
                      <a:pt x="18" y="22"/>
                    </a:lnTo>
                    <a:lnTo>
                      <a:pt x="17" y="19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6" y="11"/>
                    </a:lnTo>
                    <a:lnTo>
                      <a:pt x="16" y="9"/>
                    </a:lnTo>
                    <a:lnTo>
                      <a:pt x="15" y="7"/>
                    </a:lnTo>
                    <a:lnTo>
                      <a:pt x="15" y="5"/>
                    </a:lnTo>
                    <a:lnTo>
                      <a:pt x="15" y="3"/>
                    </a:lnTo>
                    <a:lnTo>
                      <a:pt x="14" y="1"/>
                    </a:lnTo>
                    <a:lnTo>
                      <a:pt x="14" y="0"/>
                    </a:lnTo>
                    <a:lnTo>
                      <a:pt x="13" y="0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7" y="3"/>
                    </a:lnTo>
                    <a:lnTo>
                      <a:pt x="6" y="4"/>
                    </a:lnTo>
                    <a:lnTo>
                      <a:pt x="5" y="5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rgbClr val="9966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478" name="Freeform 119"/>
              <p:cNvSpPr>
                <a:spLocks/>
              </p:cNvSpPr>
              <p:nvPr/>
            </p:nvSpPr>
            <p:spPr bwMode="auto">
              <a:xfrm>
                <a:off x="2511" y="3481"/>
                <a:ext cx="34" cy="71"/>
              </a:xfrm>
              <a:custGeom>
                <a:avLst/>
                <a:gdLst>
                  <a:gd name="T0" fmla="*/ 6 w 31"/>
                  <a:gd name="T1" fmla="*/ 6 h 73"/>
                  <a:gd name="T2" fmla="*/ 4 w 31"/>
                  <a:gd name="T3" fmla="*/ 10 h 73"/>
                  <a:gd name="T4" fmla="*/ 2 w 31"/>
                  <a:gd name="T5" fmla="*/ 15 h 73"/>
                  <a:gd name="T6" fmla="*/ 1 w 31"/>
                  <a:gd name="T7" fmla="*/ 19 h 73"/>
                  <a:gd name="T8" fmla="*/ 0 w 31"/>
                  <a:gd name="T9" fmla="*/ 21 h 73"/>
                  <a:gd name="T10" fmla="*/ 0 w 31"/>
                  <a:gd name="T11" fmla="*/ 24 h 73"/>
                  <a:gd name="T12" fmla="*/ 0 w 31"/>
                  <a:gd name="T13" fmla="*/ 28 h 73"/>
                  <a:gd name="T14" fmla="*/ 1 w 31"/>
                  <a:gd name="T15" fmla="*/ 33 h 73"/>
                  <a:gd name="T16" fmla="*/ 2 w 31"/>
                  <a:gd name="T17" fmla="*/ 40 h 73"/>
                  <a:gd name="T18" fmla="*/ 4 w 31"/>
                  <a:gd name="T19" fmla="*/ 46 h 73"/>
                  <a:gd name="T20" fmla="*/ 5 w 31"/>
                  <a:gd name="T21" fmla="*/ 52 h 73"/>
                  <a:gd name="T22" fmla="*/ 7 w 31"/>
                  <a:gd name="T23" fmla="*/ 57 h 73"/>
                  <a:gd name="T24" fmla="*/ 8 w 31"/>
                  <a:gd name="T25" fmla="*/ 61 h 73"/>
                  <a:gd name="T26" fmla="*/ 9 w 31"/>
                  <a:gd name="T27" fmla="*/ 62 h 73"/>
                  <a:gd name="T28" fmla="*/ 9 w 31"/>
                  <a:gd name="T29" fmla="*/ 63 h 73"/>
                  <a:gd name="T30" fmla="*/ 10 w 31"/>
                  <a:gd name="T31" fmla="*/ 64 h 73"/>
                  <a:gd name="T32" fmla="*/ 13 w 31"/>
                  <a:gd name="T33" fmla="*/ 68 h 73"/>
                  <a:gd name="T34" fmla="*/ 16 w 31"/>
                  <a:gd name="T35" fmla="*/ 71 h 73"/>
                  <a:gd name="T36" fmla="*/ 17 w 31"/>
                  <a:gd name="T37" fmla="*/ 72 h 73"/>
                  <a:gd name="T38" fmla="*/ 19 w 31"/>
                  <a:gd name="T39" fmla="*/ 72 h 73"/>
                  <a:gd name="T40" fmla="*/ 21 w 31"/>
                  <a:gd name="T41" fmla="*/ 72 h 73"/>
                  <a:gd name="T42" fmla="*/ 24 w 31"/>
                  <a:gd name="T43" fmla="*/ 71 h 73"/>
                  <a:gd name="T44" fmla="*/ 27 w 31"/>
                  <a:gd name="T45" fmla="*/ 68 h 73"/>
                  <a:gd name="T46" fmla="*/ 28 w 31"/>
                  <a:gd name="T47" fmla="*/ 66 h 73"/>
                  <a:gd name="T48" fmla="*/ 29 w 31"/>
                  <a:gd name="T49" fmla="*/ 63 h 73"/>
                  <a:gd name="T50" fmla="*/ 30 w 31"/>
                  <a:gd name="T51" fmla="*/ 60 h 73"/>
                  <a:gd name="T52" fmla="*/ 29 w 31"/>
                  <a:gd name="T53" fmla="*/ 56 h 73"/>
                  <a:gd name="T54" fmla="*/ 29 w 31"/>
                  <a:gd name="T55" fmla="*/ 53 h 73"/>
                  <a:gd name="T56" fmla="*/ 28 w 31"/>
                  <a:gd name="T57" fmla="*/ 49 h 73"/>
                  <a:gd name="T58" fmla="*/ 25 w 31"/>
                  <a:gd name="T59" fmla="*/ 42 h 73"/>
                  <a:gd name="T60" fmla="*/ 23 w 31"/>
                  <a:gd name="T61" fmla="*/ 36 h 73"/>
                  <a:gd name="T62" fmla="*/ 21 w 31"/>
                  <a:gd name="T63" fmla="*/ 34 h 73"/>
                  <a:gd name="T64" fmla="*/ 20 w 31"/>
                  <a:gd name="T65" fmla="*/ 32 h 73"/>
                  <a:gd name="T66" fmla="*/ 19 w 31"/>
                  <a:gd name="T67" fmla="*/ 31 h 73"/>
                  <a:gd name="T68" fmla="*/ 19 w 31"/>
                  <a:gd name="T69" fmla="*/ 30 h 73"/>
                  <a:gd name="T70" fmla="*/ 19 w 31"/>
                  <a:gd name="T71" fmla="*/ 29 h 73"/>
                  <a:gd name="T72" fmla="*/ 19 w 31"/>
                  <a:gd name="T73" fmla="*/ 28 h 73"/>
                  <a:gd name="T74" fmla="*/ 19 w 31"/>
                  <a:gd name="T75" fmla="*/ 25 h 73"/>
                  <a:gd name="T76" fmla="*/ 18 w 31"/>
                  <a:gd name="T77" fmla="*/ 20 h 73"/>
                  <a:gd name="T78" fmla="*/ 17 w 31"/>
                  <a:gd name="T79" fmla="*/ 15 h 73"/>
                  <a:gd name="T80" fmla="*/ 16 w 31"/>
                  <a:gd name="T81" fmla="*/ 10 h 73"/>
                  <a:gd name="T82" fmla="*/ 16 w 31"/>
                  <a:gd name="T83" fmla="*/ 6 h 73"/>
                  <a:gd name="T84" fmla="*/ 15 w 31"/>
                  <a:gd name="T85" fmla="*/ 2 h 73"/>
                  <a:gd name="T86" fmla="*/ 14 w 31"/>
                  <a:gd name="T87" fmla="*/ 1 h 73"/>
                  <a:gd name="T88" fmla="*/ 14 w 31"/>
                  <a:gd name="T89" fmla="*/ 1 h 73"/>
                  <a:gd name="T90" fmla="*/ 13 w 31"/>
                  <a:gd name="T91" fmla="*/ 1 h 73"/>
                  <a:gd name="T92" fmla="*/ 12 w 31"/>
                  <a:gd name="T93" fmla="*/ 1 h 73"/>
                  <a:gd name="T94" fmla="*/ 10 w 31"/>
                  <a:gd name="T95" fmla="*/ 2 h 73"/>
                  <a:gd name="T96" fmla="*/ 8 w 31"/>
                  <a:gd name="T97" fmla="*/ 4 h 73"/>
                  <a:gd name="T98" fmla="*/ 6 w 31"/>
                  <a:gd name="T99" fmla="*/ 5 h 7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1"/>
                  <a:gd name="T151" fmla="*/ 0 h 73"/>
                  <a:gd name="T152" fmla="*/ 31 w 31"/>
                  <a:gd name="T153" fmla="*/ 73 h 73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1" h="73">
                    <a:moveTo>
                      <a:pt x="6" y="5"/>
                    </a:moveTo>
                    <a:lnTo>
                      <a:pt x="6" y="6"/>
                    </a:lnTo>
                    <a:lnTo>
                      <a:pt x="5" y="8"/>
                    </a:lnTo>
                    <a:lnTo>
                      <a:pt x="4" y="10"/>
                    </a:lnTo>
                    <a:lnTo>
                      <a:pt x="3" y="12"/>
                    </a:lnTo>
                    <a:lnTo>
                      <a:pt x="2" y="15"/>
                    </a:lnTo>
                    <a:lnTo>
                      <a:pt x="1" y="17"/>
                    </a:lnTo>
                    <a:lnTo>
                      <a:pt x="1" y="19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0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8"/>
                    </a:lnTo>
                    <a:lnTo>
                      <a:pt x="0" y="30"/>
                    </a:lnTo>
                    <a:lnTo>
                      <a:pt x="1" y="33"/>
                    </a:lnTo>
                    <a:lnTo>
                      <a:pt x="1" y="36"/>
                    </a:lnTo>
                    <a:lnTo>
                      <a:pt x="2" y="40"/>
                    </a:lnTo>
                    <a:lnTo>
                      <a:pt x="3" y="43"/>
                    </a:lnTo>
                    <a:lnTo>
                      <a:pt x="4" y="46"/>
                    </a:lnTo>
                    <a:lnTo>
                      <a:pt x="5" y="49"/>
                    </a:lnTo>
                    <a:lnTo>
                      <a:pt x="5" y="52"/>
                    </a:lnTo>
                    <a:lnTo>
                      <a:pt x="6" y="54"/>
                    </a:lnTo>
                    <a:lnTo>
                      <a:pt x="7" y="57"/>
                    </a:lnTo>
                    <a:lnTo>
                      <a:pt x="8" y="59"/>
                    </a:lnTo>
                    <a:lnTo>
                      <a:pt x="8" y="61"/>
                    </a:lnTo>
                    <a:lnTo>
                      <a:pt x="9" y="62"/>
                    </a:lnTo>
                    <a:lnTo>
                      <a:pt x="9" y="63"/>
                    </a:lnTo>
                    <a:lnTo>
                      <a:pt x="10" y="64"/>
                    </a:lnTo>
                    <a:lnTo>
                      <a:pt x="12" y="66"/>
                    </a:lnTo>
                    <a:lnTo>
                      <a:pt x="13" y="68"/>
                    </a:lnTo>
                    <a:lnTo>
                      <a:pt x="14" y="69"/>
                    </a:lnTo>
                    <a:lnTo>
                      <a:pt x="16" y="71"/>
                    </a:lnTo>
                    <a:lnTo>
                      <a:pt x="17" y="72"/>
                    </a:lnTo>
                    <a:lnTo>
                      <a:pt x="18" y="72"/>
                    </a:lnTo>
                    <a:lnTo>
                      <a:pt x="19" y="72"/>
                    </a:lnTo>
                    <a:lnTo>
                      <a:pt x="20" y="72"/>
                    </a:lnTo>
                    <a:lnTo>
                      <a:pt x="21" y="72"/>
                    </a:lnTo>
                    <a:lnTo>
                      <a:pt x="23" y="71"/>
                    </a:lnTo>
                    <a:lnTo>
                      <a:pt x="24" y="71"/>
                    </a:lnTo>
                    <a:lnTo>
                      <a:pt x="26" y="70"/>
                    </a:lnTo>
                    <a:lnTo>
                      <a:pt x="27" y="68"/>
                    </a:lnTo>
                    <a:lnTo>
                      <a:pt x="28" y="67"/>
                    </a:lnTo>
                    <a:lnTo>
                      <a:pt x="28" y="66"/>
                    </a:lnTo>
                    <a:lnTo>
                      <a:pt x="29" y="65"/>
                    </a:lnTo>
                    <a:lnTo>
                      <a:pt x="29" y="63"/>
                    </a:lnTo>
                    <a:lnTo>
                      <a:pt x="29" y="62"/>
                    </a:lnTo>
                    <a:lnTo>
                      <a:pt x="30" y="60"/>
                    </a:lnTo>
                    <a:lnTo>
                      <a:pt x="30" y="58"/>
                    </a:lnTo>
                    <a:lnTo>
                      <a:pt x="29" y="56"/>
                    </a:lnTo>
                    <a:lnTo>
                      <a:pt x="29" y="55"/>
                    </a:lnTo>
                    <a:lnTo>
                      <a:pt x="29" y="53"/>
                    </a:lnTo>
                    <a:lnTo>
                      <a:pt x="28" y="51"/>
                    </a:lnTo>
                    <a:lnTo>
                      <a:pt x="28" y="49"/>
                    </a:lnTo>
                    <a:lnTo>
                      <a:pt x="27" y="46"/>
                    </a:lnTo>
                    <a:lnTo>
                      <a:pt x="25" y="42"/>
                    </a:lnTo>
                    <a:lnTo>
                      <a:pt x="24" y="39"/>
                    </a:lnTo>
                    <a:lnTo>
                      <a:pt x="23" y="36"/>
                    </a:lnTo>
                    <a:lnTo>
                      <a:pt x="22" y="35"/>
                    </a:lnTo>
                    <a:lnTo>
                      <a:pt x="21" y="34"/>
                    </a:lnTo>
                    <a:lnTo>
                      <a:pt x="21" y="33"/>
                    </a:lnTo>
                    <a:lnTo>
                      <a:pt x="20" y="32"/>
                    </a:lnTo>
                    <a:lnTo>
                      <a:pt x="20" y="31"/>
                    </a:lnTo>
                    <a:lnTo>
                      <a:pt x="19" y="31"/>
                    </a:lnTo>
                    <a:lnTo>
                      <a:pt x="19" y="30"/>
                    </a:lnTo>
                    <a:lnTo>
                      <a:pt x="19" y="29"/>
                    </a:lnTo>
                    <a:lnTo>
                      <a:pt x="19" y="28"/>
                    </a:lnTo>
                    <a:lnTo>
                      <a:pt x="19" y="27"/>
                    </a:lnTo>
                    <a:lnTo>
                      <a:pt x="19" y="25"/>
                    </a:lnTo>
                    <a:lnTo>
                      <a:pt x="18" y="23"/>
                    </a:lnTo>
                    <a:lnTo>
                      <a:pt x="18" y="20"/>
                    </a:lnTo>
                    <a:lnTo>
                      <a:pt x="18" y="18"/>
                    </a:lnTo>
                    <a:lnTo>
                      <a:pt x="17" y="15"/>
                    </a:lnTo>
                    <a:lnTo>
                      <a:pt x="17" y="12"/>
                    </a:lnTo>
                    <a:lnTo>
                      <a:pt x="16" y="10"/>
                    </a:lnTo>
                    <a:lnTo>
                      <a:pt x="16" y="8"/>
                    </a:lnTo>
                    <a:lnTo>
                      <a:pt x="16" y="6"/>
                    </a:lnTo>
                    <a:lnTo>
                      <a:pt x="15" y="4"/>
                    </a:lnTo>
                    <a:lnTo>
                      <a:pt x="15" y="2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3" y="0"/>
                    </a:lnTo>
                    <a:lnTo>
                      <a:pt x="12" y="1"/>
                    </a:lnTo>
                    <a:lnTo>
                      <a:pt x="11" y="1"/>
                    </a:lnTo>
                    <a:lnTo>
                      <a:pt x="10" y="2"/>
                    </a:lnTo>
                    <a:lnTo>
                      <a:pt x="9" y="3"/>
                    </a:lnTo>
                    <a:lnTo>
                      <a:pt x="8" y="4"/>
                    </a:lnTo>
                    <a:lnTo>
                      <a:pt x="7" y="4"/>
                    </a:lnTo>
                    <a:lnTo>
                      <a:pt x="6" y="5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rgbClr val="9966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479" name="Freeform 120"/>
              <p:cNvSpPr>
                <a:spLocks/>
              </p:cNvSpPr>
              <p:nvPr/>
            </p:nvSpPr>
            <p:spPr bwMode="auto">
              <a:xfrm>
                <a:off x="2467" y="3356"/>
                <a:ext cx="33" cy="70"/>
              </a:xfrm>
              <a:custGeom>
                <a:avLst/>
                <a:gdLst>
                  <a:gd name="T0" fmla="*/ 4 w 30"/>
                  <a:gd name="T1" fmla="*/ 7 h 72"/>
                  <a:gd name="T2" fmla="*/ 2 w 30"/>
                  <a:gd name="T3" fmla="*/ 12 h 72"/>
                  <a:gd name="T4" fmla="*/ 1 w 30"/>
                  <a:gd name="T5" fmla="*/ 16 h 72"/>
                  <a:gd name="T6" fmla="*/ 0 w 30"/>
                  <a:gd name="T7" fmla="*/ 19 h 72"/>
                  <a:gd name="T8" fmla="*/ 0 w 30"/>
                  <a:gd name="T9" fmla="*/ 21 h 72"/>
                  <a:gd name="T10" fmla="*/ 0 w 30"/>
                  <a:gd name="T11" fmla="*/ 24 h 72"/>
                  <a:gd name="T12" fmla="*/ 0 w 30"/>
                  <a:gd name="T13" fmla="*/ 29 h 72"/>
                  <a:gd name="T14" fmla="*/ 1 w 30"/>
                  <a:gd name="T15" fmla="*/ 35 h 72"/>
                  <a:gd name="T16" fmla="*/ 3 w 30"/>
                  <a:gd name="T17" fmla="*/ 41 h 72"/>
                  <a:gd name="T18" fmla="*/ 5 w 30"/>
                  <a:gd name="T19" fmla="*/ 47 h 72"/>
                  <a:gd name="T20" fmla="*/ 6 w 30"/>
                  <a:gd name="T21" fmla="*/ 53 h 72"/>
                  <a:gd name="T22" fmla="*/ 8 w 30"/>
                  <a:gd name="T23" fmla="*/ 57 h 72"/>
                  <a:gd name="T24" fmla="*/ 9 w 30"/>
                  <a:gd name="T25" fmla="*/ 60 h 72"/>
                  <a:gd name="T26" fmla="*/ 9 w 30"/>
                  <a:gd name="T27" fmla="*/ 61 h 72"/>
                  <a:gd name="T28" fmla="*/ 9 w 30"/>
                  <a:gd name="T29" fmla="*/ 61 h 72"/>
                  <a:gd name="T30" fmla="*/ 12 w 30"/>
                  <a:gd name="T31" fmla="*/ 65 h 72"/>
                  <a:gd name="T32" fmla="*/ 14 w 30"/>
                  <a:gd name="T33" fmla="*/ 68 h 72"/>
                  <a:gd name="T34" fmla="*/ 16 w 30"/>
                  <a:gd name="T35" fmla="*/ 70 h 72"/>
                  <a:gd name="T36" fmla="*/ 17 w 30"/>
                  <a:gd name="T37" fmla="*/ 71 h 72"/>
                  <a:gd name="T38" fmla="*/ 19 w 30"/>
                  <a:gd name="T39" fmla="*/ 71 h 72"/>
                  <a:gd name="T40" fmla="*/ 22 w 30"/>
                  <a:gd name="T41" fmla="*/ 70 h 72"/>
                  <a:gd name="T42" fmla="*/ 25 w 30"/>
                  <a:gd name="T43" fmla="*/ 69 h 72"/>
                  <a:gd name="T44" fmla="*/ 27 w 30"/>
                  <a:gd name="T45" fmla="*/ 66 h 72"/>
                  <a:gd name="T46" fmla="*/ 28 w 30"/>
                  <a:gd name="T47" fmla="*/ 64 h 72"/>
                  <a:gd name="T48" fmla="*/ 29 w 30"/>
                  <a:gd name="T49" fmla="*/ 61 h 72"/>
                  <a:gd name="T50" fmla="*/ 29 w 30"/>
                  <a:gd name="T51" fmla="*/ 57 h 72"/>
                  <a:gd name="T52" fmla="*/ 28 w 30"/>
                  <a:gd name="T53" fmla="*/ 54 h 72"/>
                  <a:gd name="T54" fmla="*/ 27 w 30"/>
                  <a:gd name="T55" fmla="*/ 50 h 72"/>
                  <a:gd name="T56" fmla="*/ 26 w 30"/>
                  <a:gd name="T57" fmla="*/ 45 h 72"/>
                  <a:gd name="T58" fmla="*/ 23 w 30"/>
                  <a:gd name="T59" fmla="*/ 38 h 72"/>
                  <a:gd name="T60" fmla="*/ 21 w 30"/>
                  <a:gd name="T61" fmla="*/ 34 h 72"/>
                  <a:gd name="T62" fmla="*/ 20 w 30"/>
                  <a:gd name="T63" fmla="*/ 32 h 72"/>
                  <a:gd name="T64" fmla="*/ 19 w 30"/>
                  <a:gd name="T65" fmla="*/ 30 h 72"/>
                  <a:gd name="T66" fmla="*/ 19 w 30"/>
                  <a:gd name="T67" fmla="*/ 29 h 72"/>
                  <a:gd name="T68" fmla="*/ 19 w 30"/>
                  <a:gd name="T69" fmla="*/ 29 h 72"/>
                  <a:gd name="T70" fmla="*/ 19 w 30"/>
                  <a:gd name="T71" fmla="*/ 28 h 72"/>
                  <a:gd name="T72" fmla="*/ 18 w 30"/>
                  <a:gd name="T73" fmla="*/ 26 h 72"/>
                  <a:gd name="T74" fmla="*/ 18 w 30"/>
                  <a:gd name="T75" fmla="*/ 22 h 72"/>
                  <a:gd name="T76" fmla="*/ 17 w 30"/>
                  <a:gd name="T77" fmla="*/ 17 h 72"/>
                  <a:gd name="T78" fmla="*/ 16 w 30"/>
                  <a:gd name="T79" fmla="*/ 11 h 72"/>
                  <a:gd name="T80" fmla="*/ 15 w 30"/>
                  <a:gd name="T81" fmla="*/ 7 h 72"/>
                  <a:gd name="T82" fmla="*/ 15 w 30"/>
                  <a:gd name="T83" fmla="*/ 3 h 72"/>
                  <a:gd name="T84" fmla="*/ 14 w 30"/>
                  <a:gd name="T85" fmla="*/ 1 h 72"/>
                  <a:gd name="T86" fmla="*/ 14 w 30"/>
                  <a:gd name="T87" fmla="*/ 0 h 72"/>
                  <a:gd name="T88" fmla="*/ 13 w 30"/>
                  <a:gd name="T89" fmla="*/ 0 h 72"/>
                  <a:gd name="T90" fmla="*/ 12 w 30"/>
                  <a:gd name="T91" fmla="*/ 0 h 72"/>
                  <a:gd name="T92" fmla="*/ 11 w 30"/>
                  <a:gd name="T93" fmla="*/ 0 h 72"/>
                  <a:gd name="T94" fmla="*/ 8 w 30"/>
                  <a:gd name="T95" fmla="*/ 2 h 72"/>
                  <a:gd name="T96" fmla="*/ 6 w 30"/>
                  <a:gd name="T97" fmla="*/ 4 h 7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30"/>
                  <a:gd name="T148" fmla="*/ 0 h 72"/>
                  <a:gd name="T149" fmla="*/ 30 w 30"/>
                  <a:gd name="T150" fmla="*/ 72 h 7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30" h="72">
                    <a:moveTo>
                      <a:pt x="5" y="5"/>
                    </a:moveTo>
                    <a:lnTo>
                      <a:pt x="4" y="7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4"/>
                    </a:lnTo>
                    <a:lnTo>
                      <a:pt x="1" y="16"/>
                    </a:lnTo>
                    <a:lnTo>
                      <a:pt x="0" y="18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1" y="32"/>
                    </a:lnTo>
                    <a:lnTo>
                      <a:pt x="1" y="35"/>
                    </a:lnTo>
                    <a:lnTo>
                      <a:pt x="2" y="38"/>
                    </a:lnTo>
                    <a:lnTo>
                      <a:pt x="3" y="41"/>
                    </a:lnTo>
                    <a:lnTo>
                      <a:pt x="4" y="44"/>
                    </a:lnTo>
                    <a:lnTo>
                      <a:pt x="5" y="47"/>
                    </a:lnTo>
                    <a:lnTo>
                      <a:pt x="5" y="50"/>
                    </a:lnTo>
                    <a:lnTo>
                      <a:pt x="6" y="53"/>
                    </a:lnTo>
                    <a:lnTo>
                      <a:pt x="7" y="55"/>
                    </a:lnTo>
                    <a:lnTo>
                      <a:pt x="8" y="57"/>
                    </a:lnTo>
                    <a:lnTo>
                      <a:pt x="8" y="59"/>
                    </a:lnTo>
                    <a:lnTo>
                      <a:pt x="9" y="60"/>
                    </a:lnTo>
                    <a:lnTo>
                      <a:pt x="9" y="61"/>
                    </a:lnTo>
                    <a:lnTo>
                      <a:pt x="10" y="63"/>
                    </a:lnTo>
                    <a:lnTo>
                      <a:pt x="12" y="65"/>
                    </a:lnTo>
                    <a:lnTo>
                      <a:pt x="13" y="66"/>
                    </a:lnTo>
                    <a:lnTo>
                      <a:pt x="14" y="68"/>
                    </a:lnTo>
                    <a:lnTo>
                      <a:pt x="15" y="70"/>
                    </a:lnTo>
                    <a:lnTo>
                      <a:pt x="16" y="70"/>
                    </a:lnTo>
                    <a:lnTo>
                      <a:pt x="17" y="71"/>
                    </a:lnTo>
                    <a:lnTo>
                      <a:pt x="18" y="71"/>
                    </a:lnTo>
                    <a:lnTo>
                      <a:pt x="19" y="71"/>
                    </a:lnTo>
                    <a:lnTo>
                      <a:pt x="20" y="71"/>
                    </a:lnTo>
                    <a:lnTo>
                      <a:pt x="22" y="70"/>
                    </a:lnTo>
                    <a:lnTo>
                      <a:pt x="23" y="70"/>
                    </a:lnTo>
                    <a:lnTo>
                      <a:pt x="25" y="69"/>
                    </a:lnTo>
                    <a:lnTo>
                      <a:pt x="26" y="67"/>
                    </a:lnTo>
                    <a:lnTo>
                      <a:pt x="27" y="66"/>
                    </a:lnTo>
                    <a:lnTo>
                      <a:pt x="27" y="65"/>
                    </a:lnTo>
                    <a:lnTo>
                      <a:pt x="28" y="64"/>
                    </a:lnTo>
                    <a:lnTo>
                      <a:pt x="28" y="62"/>
                    </a:lnTo>
                    <a:lnTo>
                      <a:pt x="29" y="61"/>
                    </a:lnTo>
                    <a:lnTo>
                      <a:pt x="29" y="59"/>
                    </a:lnTo>
                    <a:lnTo>
                      <a:pt x="29" y="57"/>
                    </a:lnTo>
                    <a:lnTo>
                      <a:pt x="29" y="55"/>
                    </a:lnTo>
                    <a:lnTo>
                      <a:pt x="28" y="54"/>
                    </a:lnTo>
                    <a:lnTo>
                      <a:pt x="28" y="52"/>
                    </a:lnTo>
                    <a:lnTo>
                      <a:pt x="27" y="50"/>
                    </a:lnTo>
                    <a:lnTo>
                      <a:pt x="27" y="48"/>
                    </a:lnTo>
                    <a:lnTo>
                      <a:pt x="26" y="45"/>
                    </a:lnTo>
                    <a:lnTo>
                      <a:pt x="25" y="41"/>
                    </a:lnTo>
                    <a:lnTo>
                      <a:pt x="23" y="38"/>
                    </a:lnTo>
                    <a:lnTo>
                      <a:pt x="22" y="35"/>
                    </a:lnTo>
                    <a:lnTo>
                      <a:pt x="21" y="34"/>
                    </a:lnTo>
                    <a:lnTo>
                      <a:pt x="21" y="33"/>
                    </a:lnTo>
                    <a:lnTo>
                      <a:pt x="20" y="32"/>
                    </a:lnTo>
                    <a:lnTo>
                      <a:pt x="20" y="31"/>
                    </a:lnTo>
                    <a:lnTo>
                      <a:pt x="19" y="30"/>
                    </a:lnTo>
                    <a:lnTo>
                      <a:pt x="19" y="29"/>
                    </a:lnTo>
                    <a:lnTo>
                      <a:pt x="19" y="28"/>
                    </a:lnTo>
                    <a:lnTo>
                      <a:pt x="19" y="27"/>
                    </a:lnTo>
                    <a:lnTo>
                      <a:pt x="18" y="26"/>
                    </a:lnTo>
                    <a:lnTo>
                      <a:pt x="18" y="24"/>
                    </a:lnTo>
                    <a:lnTo>
                      <a:pt x="18" y="22"/>
                    </a:lnTo>
                    <a:lnTo>
                      <a:pt x="17" y="19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6" y="11"/>
                    </a:lnTo>
                    <a:lnTo>
                      <a:pt x="16" y="9"/>
                    </a:lnTo>
                    <a:lnTo>
                      <a:pt x="15" y="7"/>
                    </a:lnTo>
                    <a:lnTo>
                      <a:pt x="15" y="5"/>
                    </a:lnTo>
                    <a:lnTo>
                      <a:pt x="15" y="3"/>
                    </a:lnTo>
                    <a:lnTo>
                      <a:pt x="14" y="1"/>
                    </a:lnTo>
                    <a:lnTo>
                      <a:pt x="14" y="0"/>
                    </a:lnTo>
                    <a:lnTo>
                      <a:pt x="13" y="0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7" y="3"/>
                    </a:lnTo>
                    <a:lnTo>
                      <a:pt x="6" y="4"/>
                    </a:lnTo>
                    <a:lnTo>
                      <a:pt x="5" y="5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rgbClr val="9966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480" name="Freeform 121"/>
              <p:cNvSpPr>
                <a:spLocks/>
              </p:cNvSpPr>
              <p:nvPr/>
            </p:nvSpPr>
            <p:spPr bwMode="auto">
              <a:xfrm>
                <a:off x="2186" y="3230"/>
                <a:ext cx="277" cy="137"/>
              </a:xfrm>
              <a:custGeom>
                <a:avLst/>
                <a:gdLst>
                  <a:gd name="T0" fmla="*/ 12 w 277"/>
                  <a:gd name="T1" fmla="*/ 60 h 131"/>
                  <a:gd name="T2" fmla="*/ 34 w 277"/>
                  <a:gd name="T3" fmla="*/ 50 h 131"/>
                  <a:gd name="T4" fmla="*/ 52 w 277"/>
                  <a:gd name="T5" fmla="*/ 45 h 131"/>
                  <a:gd name="T6" fmla="*/ 63 w 277"/>
                  <a:gd name="T7" fmla="*/ 44 h 131"/>
                  <a:gd name="T8" fmla="*/ 82 w 277"/>
                  <a:gd name="T9" fmla="*/ 47 h 131"/>
                  <a:gd name="T10" fmla="*/ 98 w 277"/>
                  <a:gd name="T11" fmla="*/ 48 h 131"/>
                  <a:gd name="T12" fmla="*/ 108 w 277"/>
                  <a:gd name="T13" fmla="*/ 46 h 131"/>
                  <a:gd name="T14" fmla="*/ 146 w 277"/>
                  <a:gd name="T15" fmla="*/ 34 h 131"/>
                  <a:gd name="T16" fmla="*/ 182 w 277"/>
                  <a:gd name="T17" fmla="*/ 18 h 131"/>
                  <a:gd name="T18" fmla="*/ 219 w 277"/>
                  <a:gd name="T19" fmla="*/ 4 h 131"/>
                  <a:gd name="T20" fmla="*/ 231 w 277"/>
                  <a:gd name="T21" fmla="*/ 1 h 131"/>
                  <a:gd name="T22" fmla="*/ 237 w 277"/>
                  <a:gd name="T23" fmla="*/ 1 h 131"/>
                  <a:gd name="T24" fmla="*/ 242 w 277"/>
                  <a:gd name="T25" fmla="*/ 4 h 131"/>
                  <a:gd name="T26" fmla="*/ 250 w 277"/>
                  <a:gd name="T27" fmla="*/ 12 h 131"/>
                  <a:gd name="T28" fmla="*/ 262 w 277"/>
                  <a:gd name="T29" fmla="*/ 29 h 131"/>
                  <a:gd name="T30" fmla="*/ 273 w 277"/>
                  <a:gd name="T31" fmla="*/ 55 h 131"/>
                  <a:gd name="T32" fmla="*/ 276 w 277"/>
                  <a:gd name="T33" fmla="*/ 66 h 131"/>
                  <a:gd name="T34" fmla="*/ 274 w 277"/>
                  <a:gd name="T35" fmla="*/ 71 h 131"/>
                  <a:gd name="T36" fmla="*/ 268 w 277"/>
                  <a:gd name="T37" fmla="*/ 72 h 131"/>
                  <a:gd name="T38" fmla="*/ 253 w 277"/>
                  <a:gd name="T39" fmla="*/ 71 h 131"/>
                  <a:gd name="T40" fmla="*/ 233 w 277"/>
                  <a:gd name="T41" fmla="*/ 68 h 131"/>
                  <a:gd name="T42" fmla="*/ 214 w 277"/>
                  <a:gd name="T43" fmla="*/ 70 h 131"/>
                  <a:gd name="T44" fmla="*/ 204 w 277"/>
                  <a:gd name="T45" fmla="*/ 86 h 131"/>
                  <a:gd name="T46" fmla="*/ 204 w 277"/>
                  <a:gd name="T47" fmla="*/ 107 h 131"/>
                  <a:gd name="T48" fmla="*/ 207 w 277"/>
                  <a:gd name="T49" fmla="*/ 130 h 131"/>
                  <a:gd name="T50" fmla="*/ 186 w 277"/>
                  <a:gd name="T51" fmla="*/ 118 h 131"/>
                  <a:gd name="T52" fmla="*/ 162 w 277"/>
                  <a:gd name="T53" fmla="*/ 102 h 131"/>
                  <a:gd name="T54" fmla="*/ 151 w 277"/>
                  <a:gd name="T55" fmla="*/ 88 h 131"/>
                  <a:gd name="T56" fmla="*/ 140 w 277"/>
                  <a:gd name="T57" fmla="*/ 76 h 131"/>
                  <a:gd name="T58" fmla="*/ 134 w 277"/>
                  <a:gd name="T59" fmla="*/ 74 h 131"/>
                  <a:gd name="T60" fmla="*/ 132 w 277"/>
                  <a:gd name="T61" fmla="*/ 75 h 131"/>
                  <a:gd name="T62" fmla="*/ 130 w 277"/>
                  <a:gd name="T63" fmla="*/ 81 h 131"/>
                  <a:gd name="T64" fmla="*/ 129 w 277"/>
                  <a:gd name="T65" fmla="*/ 91 h 131"/>
                  <a:gd name="T66" fmla="*/ 128 w 277"/>
                  <a:gd name="T67" fmla="*/ 99 h 131"/>
                  <a:gd name="T68" fmla="*/ 127 w 277"/>
                  <a:gd name="T69" fmla="*/ 104 h 131"/>
                  <a:gd name="T70" fmla="*/ 127 w 277"/>
                  <a:gd name="T71" fmla="*/ 109 h 131"/>
                  <a:gd name="T72" fmla="*/ 128 w 277"/>
                  <a:gd name="T73" fmla="*/ 111 h 131"/>
                  <a:gd name="T74" fmla="*/ 127 w 277"/>
                  <a:gd name="T75" fmla="*/ 112 h 131"/>
                  <a:gd name="T76" fmla="*/ 125 w 277"/>
                  <a:gd name="T77" fmla="*/ 116 h 131"/>
                  <a:gd name="T78" fmla="*/ 122 w 277"/>
                  <a:gd name="T79" fmla="*/ 121 h 131"/>
                  <a:gd name="T80" fmla="*/ 116 w 277"/>
                  <a:gd name="T81" fmla="*/ 124 h 131"/>
                  <a:gd name="T82" fmla="*/ 107 w 277"/>
                  <a:gd name="T83" fmla="*/ 118 h 131"/>
                  <a:gd name="T84" fmla="*/ 103 w 277"/>
                  <a:gd name="T85" fmla="*/ 116 h 131"/>
                  <a:gd name="T86" fmla="*/ 101 w 277"/>
                  <a:gd name="T87" fmla="*/ 115 h 131"/>
                  <a:gd name="T88" fmla="*/ 102 w 277"/>
                  <a:gd name="T89" fmla="*/ 119 h 131"/>
                  <a:gd name="T90" fmla="*/ 96 w 277"/>
                  <a:gd name="T91" fmla="*/ 125 h 131"/>
                  <a:gd name="T92" fmla="*/ 89 w 277"/>
                  <a:gd name="T93" fmla="*/ 127 h 131"/>
                  <a:gd name="T94" fmla="*/ 77 w 277"/>
                  <a:gd name="T95" fmla="*/ 129 h 131"/>
                  <a:gd name="T96" fmla="*/ 63 w 277"/>
                  <a:gd name="T97" fmla="*/ 130 h 131"/>
                  <a:gd name="T98" fmla="*/ 58 w 277"/>
                  <a:gd name="T99" fmla="*/ 128 h 131"/>
                  <a:gd name="T100" fmla="*/ 51 w 277"/>
                  <a:gd name="T101" fmla="*/ 122 h 131"/>
                  <a:gd name="T102" fmla="*/ 43 w 277"/>
                  <a:gd name="T103" fmla="*/ 110 h 131"/>
                  <a:gd name="T104" fmla="*/ 23 w 277"/>
                  <a:gd name="T105" fmla="*/ 79 h 131"/>
                  <a:gd name="T106" fmla="*/ 9 w 277"/>
                  <a:gd name="T107" fmla="*/ 59 h 131"/>
                  <a:gd name="T108" fmla="*/ 3 w 277"/>
                  <a:gd name="T109" fmla="*/ 52 h 131"/>
                  <a:gd name="T110" fmla="*/ 3 w 277"/>
                  <a:gd name="T111" fmla="*/ 54 h 131"/>
                  <a:gd name="T112" fmla="*/ 5 w 277"/>
                  <a:gd name="T113" fmla="*/ 60 h 131"/>
                  <a:gd name="T114" fmla="*/ 6 w 277"/>
                  <a:gd name="T115" fmla="*/ 66 h 131"/>
                  <a:gd name="T116" fmla="*/ 5 w 277"/>
                  <a:gd name="T117" fmla="*/ 68 h 131"/>
                  <a:gd name="T118" fmla="*/ 1 w 277"/>
                  <a:gd name="T119" fmla="*/ 67 h 131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277"/>
                  <a:gd name="T181" fmla="*/ 0 h 131"/>
                  <a:gd name="T182" fmla="*/ 277 w 277"/>
                  <a:gd name="T183" fmla="*/ 131 h 131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277" h="131">
                    <a:moveTo>
                      <a:pt x="0" y="66"/>
                    </a:moveTo>
                    <a:lnTo>
                      <a:pt x="6" y="63"/>
                    </a:lnTo>
                    <a:lnTo>
                      <a:pt x="12" y="60"/>
                    </a:lnTo>
                    <a:lnTo>
                      <a:pt x="19" y="57"/>
                    </a:lnTo>
                    <a:lnTo>
                      <a:pt x="27" y="53"/>
                    </a:lnTo>
                    <a:lnTo>
                      <a:pt x="34" y="50"/>
                    </a:lnTo>
                    <a:lnTo>
                      <a:pt x="42" y="47"/>
                    </a:lnTo>
                    <a:lnTo>
                      <a:pt x="49" y="45"/>
                    </a:lnTo>
                    <a:lnTo>
                      <a:pt x="52" y="45"/>
                    </a:lnTo>
                    <a:lnTo>
                      <a:pt x="56" y="44"/>
                    </a:lnTo>
                    <a:lnTo>
                      <a:pt x="59" y="44"/>
                    </a:lnTo>
                    <a:lnTo>
                      <a:pt x="63" y="44"/>
                    </a:lnTo>
                    <a:lnTo>
                      <a:pt x="69" y="45"/>
                    </a:lnTo>
                    <a:lnTo>
                      <a:pt x="76" y="46"/>
                    </a:lnTo>
                    <a:lnTo>
                      <a:pt x="82" y="47"/>
                    </a:lnTo>
                    <a:lnTo>
                      <a:pt x="88" y="48"/>
                    </a:lnTo>
                    <a:lnTo>
                      <a:pt x="95" y="48"/>
                    </a:lnTo>
                    <a:lnTo>
                      <a:pt x="98" y="48"/>
                    </a:lnTo>
                    <a:lnTo>
                      <a:pt x="101" y="48"/>
                    </a:lnTo>
                    <a:lnTo>
                      <a:pt x="104" y="47"/>
                    </a:lnTo>
                    <a:lnTo>
                      <a:pt x="108" y="46"/>
                    </a:lnTo>
                    <a:lnTo>
                      <a:pt x="121" y="42"/>
                    </a:lnTo>
                    <a:lnTo>
                      <a:pt x="133" y="38"/>
                    </a:lnTo>
                    <a:lnTo>
                      <a:pt x="146" y="34"/>
                    </a:lnTo>
                    <a:lnTo>
                      <a:pt x="158" y="29"/>
                    </a:lnTo>
                    <a:lnTo>
                      <a:pt x="170" y="23"/>
                    </a:lnTo>
                    <a:lnTo>
                      <a:pt x="182" y="18"/>
                    </a:lnTo>
                    <a:lnTo>
                      <a:pt x="206" y="7"/>
                    </a:lnTo>
                    <a:lnTo>
                      <a:pt x="213" y="6"/>
                    </a:lnTo>
                    <a:lnTo>
                      <a:pt x="219" y="4"/>
                    </a:lnTo>
                    <a:lnTo>
                      <a:pt x="224" y="3"/>
                    </a:lnTo>
                    <a:lnTo>
                      <a:pt x="228" y="2"/>
                    </a:lnTo>
                    <a:lnTo>
                      <a:pt x="231" y="1"/>
                    </a:lnTo>
                    <a:lnTo>
                      <a:pt x="233" y="1"/>
                    </a:lnTo>
                    <a:lnTo>
                      <a:pt x="235" y="0"/>
                    </a:lnTo>
                    <a:lnTo>
                      <a:pt x="237" y="1"/>
                    </a:lnTo>
                    <a:lnTo>
                      <a:pt x="239" y="1"/>
                    </a:lnTo>
                    <a:lnTo>
                      <a:pt x="240" y="2"/>
                    </a:lnTo>
                    <a:lnTo>
                      <a:pt x="242" y="4"/>
                    </a:lnTo>
                    <a:lnTo>
                      <a:pt x="244" y="6"/>
                    </a:lnTo>
                    <a:lnTo>
                      <a:pt x="246" y="9"/>
                    </a:lnTo>
                    <a:lnTo>
                      <a:pt x="250" y="12"/>
                    </a:lnTo>
                    <a:lnTo>
                      <a:pt x="254" y="16"/>
                    </a:lnTo>
                    <a:lnTo>
                      <a:pt x="258" y="20"/>
                    </a:lnTo>
                    <a:lnTo>
                      <a:pt x="262" y="29"/>
                    </a:lnTo>
                    <a:lnTo>
                      <a:pt x="266" y="38"/>
                    </a:lnTo>
                    <a:lnTo>
                      <a:pt x="270" y="46"/>
                    </a:lnTo>
                    <a:lnTo>
                      <a:pt x="273" y="55"/>
                    </a:lnTo>
                    <a:lnTo>
                      <a:pt x="274" y="59"/>
                    </a:lnTo>
                    <a:lnTo>
                      <a:pt x="275" y="63"/>
                    </a:lnTo>
                    <a:lnTo>
                      <a:pt x="276" y="66"/>
                    </a:lnTo>
                    <a:lnTo>
                      <a:pt x="276" y="68"/>
                    </a:lnTo>
                    <a:lnTo>
                      <a:pt x="275" y="70"/>
                    </a:lnTo>
                    <a:lnTo>
                      <a:pt x="274" y="71"/>
                    </a:lnTo>
                    <a:lnTo>
                      <a:pt x="272" y="72"/>
                    </a:lnTo>
                    <a:lnTo>
                      <a:pt x="270" y="72"/>
                    </a:lnTo>
                    <a:lnTo>
                      <a:pt x="268" y="72"/>
                    </a:lnTo>
                    <a:lnTo>
                      <a:pt x="264" y="72"/>
                    </a:lnTo>
                    <a:lnTo>
                      <a:pt x="260" y="72"/>
                    </a:lnTo>
                    <a:lnTo>
                      <a:pt x="253" y="71"/>
                    </a:lnTo>
                    <a:lnTo>
                      <a:pt x="246" y="70"/>
                    </a:lnTo>
                    <a:lnTo>
                      <a:pt x="240" y="69"/>
                    </a:lnTo>
                    <a:lnTo>
                      <a:pt x="233" y="68"/>
                    </a:lnTo>
                    <a:lnTo>
                      <a:pt x="228" y="68"/>
                    </a:lnTo>
                    <a:lnTo>
                      <a:pt x="221" y="68"/>
                    </a:lnTo>
                    <a:lnTo>
                      <a:pt x="214" y="70"/>
                    </a:lnTo>
                    <a:lnTo>
                      <a:pt x="207" y="71"/>
                    </a:lnTo>
                    <a:lnTo>
                      <a:pt x="205" y="79"/>
                    </a:lnTo>
                    <a:lnTo>
                      <a:pt x="204" y="86"/>
                    </a:lnTo>
                    <a:lnTo>
                      <a:pt x="204" y="93"/>
                    </a:lnTo>
                    <a:lnTo>
                      <a:pt x="203" y="100"/>
                    </a:lnTo>
                    <a:lnTo>
                      <a:pt x="204" y="107"/>
                    </a:lnTo>
                    <a:lnTo>
                      <a:pt x="204" y="114"/>
                    </a:lnTo>
                    <a:lnTo>
                      <a:pt x="206" y="122"/>
                    </a:lnTo>
                    <a:lnTo>
                      <a:pt x="207" y="130"/>
                    </a:lnTo>
                    <a:lnTo>
                      <a:pt x="201" y="127"/>
                    </a:lnTo>
                    <a:lnTo>
                      <a:pt x="196" y="124"/>
                    </a:lnTo>
                    <a:lnTo>
                      <a:pt x="186" y="118"/>
                    </a:lnTo>
                    <a:lnTo>
                      <a:pt x="176" y="112"/>
                    </a:lnTo>
                    <a:lnTo>
                      <a:pt x="165" y="106"/>
                    </a:lnTo>
                    <a:lnTo>
                      <a:pt x="162" y="102"/>
                    </a:lnTo>
                    <a:lnTo>
                      <a:pt x="158" y="97"/>
                    </a:lnTo>
                    <a:lnTo>
                      <a:pt x="155" y="92"/>
                    </a:lnTo>
                    <a:lnTo>
                      <a:pt x="151" y="88"/>
                    </a:lnTo>
                    <a:lnTo>
                      <a:pt x="148" y="83"/>
                    </a:lnTo>
                    <a:lnTo>
                      <a:pt x="144" y="80"/>
                    </a:lnTo>
                    <a:lnTo>
                      <a:pt x="140" y="76"/>
                    </a:lnTo>
                    <a:lnTo>
                      <a:pt x="137" y="75"/>
                    </a:lnTo>
                    <a:lnTo>
                      <a:pt x="135" y="74"/>
                    </a:lnTo>
                    <a:lnTo>
                      <a:pt x="134" y="74"/>
                    </a:lnTo>
                    <a:lnTo>
                      <a:pt x="133" y="74"/>
                    </a:lnTo>
                    <a:lnTo>
                      <a:pt x="132" y="74"/>
                    </a:lnTo>
                    <a:lnTo>
                      <a:pt x="132" y="75"/>
                    </a:lnTo>
                    <a:lnTo>
                      <a:pt x="131" y="76"/>
                    </a:lnTo>
                    <a:lnTo>
                      <a:pt x="131" y="78"/>
                    </a:lnTo>
                    <a:lnTo>
                      <a:pt x="130" y="81"/>
                    </a:lnTo>
                    <a:lnTo>
                      <a:pt x="130" y="84"/>
                    </a:lnTo>
                    <a:lnTo>
                      <a:pt x="130" y="88"/>
                    </a:lnTo>
                    <a:lnTo>
                      <a:pt x="129" y="91"/>
                    </a:lnTo>
                    <a:lnTo>
                      <a:pt x="129" y="94"/>
                    </a:lnTo>
                    <a:lnTo>
                      <a:pt x="129" y="97"/>
                    </a:lnTo>
                    <a:lnTo>
                      <a:pt x="128" y="99"/>
                    </a:lnTo>
                    <a:lnTo>
                      <a:pt x="128" y="101"/>
                    </a:lnTo>
                    <a:lnTo>
                      <a:pt x="128" y="103"/>
                    </a:lnTo>
                    <a:lnTo>
                      <a:pt x="127" y="104"/>
                    </a:lnTo>
                    <a:lnTo>
                      <a:pt x="127" y="106"/>
                    </a:lnTo>
                    <a:lnTo>
                      <a:pt x="127" y="108"/>
                    </a:lnTo>
                    <a:lnTo>
                      <a:pt x="127" y="109"/>
                    </a:lnTo>
                    <a:lnTo>
                      <a:pt x="127" y="110"/>
                    </a:lnTo>
                    <a:lnTo>
                      <a:pt x="127" y="111"/>
                    </a:lnTo>
                    <a:lnTo>
                      <a:pt x="128" y="111"/>
                    </a:lnTo>
                    <a:lnTo>
                      <a:pt x="127" y="111"/>
                    </a:lnTo>
                    <a:lnTo>
                      <a:pt x="127" y="112"/>
                    </a:lnTo>
                    <a:lnTo>
                      <a:pt x="126" y="113"/>
                    </a:lnTo>
                    <a:lnTo>
                      <a:pt x="125" y="115"/>
                    </a:lnTo>
                    <a:lnTo>
                      <a:pt x="125" y="116"/>
                    </a:lnTo>
                    <a:lnTo>
                      <a:pt x="124" y="118"/>
                    </a:lnTo>
                    <a:lnTo>
                      <a:pt x="123" y="120"/>
                    </a:lnTo>
                    <a:lnTo>
                      <a:pt x="122" y="121"/>
                    </a:lnTo>
                    <a:lnTo>
                      <a:pt x="121" y="124"/>
                    </a:lnTo>
                    <a:lnTo>
                      <a:pt x="119" y="126"/>
                    </a:lnTo>
                    <a:lnTo>
                      <a:pt x="116" y="124"/>
                    </a:lnTo>
                    <a:lnTo>
                      <a:pt x="112" y="122"/>
                    </a:lnTo>
                    <a:lnTo>
                      <a:pt x="109" y="120"/>
                    </a:lnTo>
                    <a:lnTo>
                      <a:pt x="107" y="118"/>
                    </a:lnTo>
                    <a:lnTo>
                      <a:pt x="105" y="117"/>
                    </a:lnTo>
                    <a:lnTo>
                      <a:pt x="104" y="116"/>
                    </a:lnTo>
                    <a:lnTo>
                      <a:pt x="103" y="116"/>
                    </a:lnTo>
                    <a:lnTo>
                      <a:pt x="102" y="115"/>
                    </a:lnTo>
                    <a:lnTo>
                      <a:pt x="101" y="114"/>
                    </a:lnTo>
                    <a:lnTo>
                      <a:pt x="101" y="115"/>
                    </a:lnTo>
                    <a:lnTo>
                      <a:pt x="101" y="116"/>
                    </a:lnTo>
                    <a:lnTo>
                      <a:pt x="102" y="117"/>
                    </a:lnTo>
                    <a:lnTo>
                      <a:pt x="102" y="119"/>
                    </a:lnTo>
                    <a:lnTo>
                      <a:pt x="101" y="121"/>
                    </a:lnTo>
                    <a:lnTo>
                      <a:pt x="100" y="123"/>
                    </a:lnTo>
                    <a:lnTo>
                      <a:pt x="96" y="125"/>
                    </a:lnTo>
                    <a:lnTo>
                      <a:pt x="95" y="126"/>
                    </a:lnTo>
                    <a:lnTo>
                      <a:pt x="92" y="127"/>
                    </a:lnTo>
                    <a:lnTo>
                      <a:pt x="89" y="127"/>
                    </a:lnTo>
                    <a:lnTo>
                      <a:pt x="85" y="128"/>
                    </a:lnTo>
                    <a:lnTo>
                      <a:pt x="81" y="129"/>
                    </a:lnTo>
                    <a:lnTo>
                      <a:pt x="77" y="129"/>
                    </a:lnTo>
                    <a:lnTo>
                      <a:pt x="71" y="130"/>
                    </a:lnTo>
                    <a:lnTo>
                      <a:pt x="65" y="130"/>
                    </a:lnTo>
                    <a:lnTo>
                      <a:pt x="63" y="130"/>
                    </a:lnTo>
                    <a:lnTo>
                      <a:pt x="61" y="130"/>
                    </a:lnTo>
                    <a:lnTo>
                      <a:pt x="59" y="129"/>
                    </a:lnTo>
                    <a:lnTo>
                      <a:pt x="58" y="128"/>
                    </a:lnTo>
                    <a:lnTo>
                      <a:pt x="56" y="127"/>
                    </a:lnTo>
                    <a:lnTo>
                      <a:pt x="54" y="125"/>
                    </a:lnTo>
                    <a:lnTo>
                      <a:pt x="51" y="122"/>
                    </a:lnTo>
                    <a:lnTo>
                      <a:pt x="49" y="118"/>
                    </a:lnTo>
                    <a:lnTo>
                      <a:pt x="46" y="114"/>
                    </a:lnTo>
                    <a:lnTo>
                      <a:pt x="43" y="110"/>
                    </a:lnTo>
                    <a:lnTo>
                      <a:pt x="40" y="107"/>
                    </a:lnTo>
                    <a:lnTo>
                      <a:pt x="31" y="93"/>
                    </a:lnTo>
                    <a:lnTo>
                      <a:pt x="23" y="79"/>
                    </a:lnTo>
                    <a:lnTo>
                      <a:pt x="18" y="72"/>
                    </a:lnTo>
                    <a:lnTo>
                      <a:pt x="14" y="66"/>
                    </a:lnTo>
                    <a:lnTo>
                      <a:pt x="9" y="59"/>
                    </a:lnTo>
                    <a:lnTo>
                      <a:pt x="4" y="53"/>
                    </a:lnTo>
                    <a:lnTo>
                      <a:pt x="4" y="52"/>
                    </a:lnTo>
                    <a:lnTo>
                      <a:pt x="3" y="52"/>
                    </a:lnTo>
                    <a:lnTo>
                      <a:pt x="3" y="53"/>
                    </a:lnTo>
                    <a:lnTo>
                      <a:pt x="3" y="54"/>
                    </a:lnTo>
                    <a:lnTo>
                      <a:pt x="3" y="55"/>
                    </a:lnTo>
                    <a:lnTo>
                      <a:pt x="4" y="57"/>
                    </a:lnTo>
                    <a:lnTo>
                      <a:pt x="5" y="60"/>
                    </a:lnTo>
                    <a:lnTo>
                      <a:pt x="5" y="63"/>
                    </a:lnTo>
                    <a:lnTo>
                      <a:pt x="6" y="65"/>
                    </a:lnTo>
                    <a:lnTo>
                      <a:pt x="6" y="66"/>
                    </a:lnTo>
                    <a:lnTo>
                      <a:pt x="6" y="67"/>
                    </a:lnTo>
                    <a:lnTo>
                      <a:pt x="5" y="68"/>
                    </a:lnTo>
                    <a:lnTo>
                      <a:pt x="4" y="68"/>
                    </a:lnTo>
                    <a:lnTo>
                      <a:pt x="3" y="68"/>
                    </a:lnTo>
                    <a:lnTo>
                      <a:pt x="1" y="67"/>
                    </a:lnTo>
                    <a:lnTo>
                      <a:pt x="1" y="66"/>
                    </a:lnTo>
                    <a:lnTo>
                      <a:pt x="0" y="66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rgbClr val="9966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27668" name="Group 132"/>
            <p:cNvGrpSpPr>
              <a:grpSpLocks/>
            </p:cNvGrpSpPr>
            <p:nvPr/>
          </p:nvGrpSpPr>
          <p:grpSpPr bwMode="auto">
            <a:xfrm>
              <a:off x="2893" y="2464"/>
              <a:ext cx="1430" cy="887"/>
              <a:chOff x="2893" y="2464"/>
              <a:chExt cx="1430" cy="887"/>
            </a:xfrm>
          </p:grpSpPr>
          <p:sp>
            <p:nvSpPr>
              <p:cNvPr id="18463" name="Freeform 123"/>
              <p:cNvSpPr>
                <a:spLocks/>
              </p:cNvSpPr>
              <p:nvPr/>
            </p:nvSpPr>
            <p:spPr bwMode="auto">
              <a:xfrm>
                <a:off x="3257" y="2658"/>
                <a:ext cx="1066" cy="699"/>
              </a:xfrm>
              <a:custGeom>
                <a:avLst/>
                <a:gdLst>
                  <a:gd name="T0" fmla="*/ 17 w 1066"/>
                  <a:gd name="T1" fmla="*/ 6 h 693"/>
                  <a:gd name="T2" fmla="*/ 56 w 1066"/>
                  <a:gd name="T3" fmla="*/ 20 h 693"/>
                  <a:gd name="T4" fmla="*/ 80 w 1066"/>
                  <a:gd name="T5" fmla="*/ 31 h 693"/>
                  <a:gd name="T6" fmla="*/ 106 w 1066"/>
                  <a:gd name="T7" fmla="*/ 48 h 693"/>
                  <a:gd name="T8" fmla="*/ 160 w 1066"/>
                  <a:gd name="T9" fmla="*/ 86 h 693"/>
                  <a:gd name="T10" fmla="*/ 176 w 1066"/>
                  <a:gd name="T11" fmla="*/ 96 h 693"/>
                  <a:gd name="T12" fmla="*/ 184 w 1066"/>
                  <a:gd name="T13" fmla="*/ 103 h 693"/>
                  <a:gd name="T14" fmla="*/ 195 w 1066"/>
                  <a:gd name="T15" fmla="*/ 115 h 693"/>
                  <a:gd name="T16" fmla="*/ 210 w 1066"/>
                  <a:gd name="T17" fmla="*/ 129 h 693"/>
                  <a:gd name="T18" fmla="*/ 224 w 1066"/>
                  <a:gd name="T19" fmla="*/ 137 h 693"/>
                  <a:gd name="T20" fmla="*/ 237 w 1066"/>
                  <a:gd name="T21" fmla="*/ 145 h 693"/>
                  <a:gd name="T22" fmla="*/ 261 w 1066"/>
                  <a:gd name="T23" fmla="*/ 155 h 693"/>
                  <a:gd name="T24" fmla="*/ 271 w 1066"/>
                  <a:gd name="T25" fmla="*/ 160 h 693"/>
                  <a:gd name="T26" fmla="*/ 292 w 1066"/>
                  <a:gd name="T27" fmla="*/ 179 h 693"/>
                  <a:gd name="T28" fmla="*/ 333 w 1066"/>
                  <a:gd name="T29" fmla="*/ 211 h 693"/>
                  <a:gd name="T30" fmla="*/ 377 w 1066"/>
                  <a:gd name="T31" fmla="*/ 234 h 693"/>
                  <a:gd name="T32" fmla="*/ 451 w 1066"/>
                  <a:gd name="T33" fmla="*/ 261 h 693"/>
                  <a:gd name="T34" fmla="*/ 464 w 1066"/>
                  <a:gd name="T35" fmla="*/ 272 h 693"/>
                  <a:gd name="T36" fmla="*/ 476 w 1066"/>
                  <a:gd name="T37" fmla="*/ 283 h 693"/>
                  <a:gd name="T38" fmla="*/ 528 w 1066"/>
                  <a:gd name="T39" fmla="*/ 307 h 693"/>
                  <a:gd name="T40" fmla="*/ 579 w 1066"/>
                  <a:gd name="T41" fmla="*/ 329 h 693"/>
                  <a:gd name="T42" fmla="*/ 604 w 1066"/>
                  <a:gd name="T43" fmla="*/ 348 h 693"/>
                  <a:gd name="T44" fmla="*/ 664 w 1066"/>
                  <a:gd name="T45" fmla="*/ 376 h 693"/>
                  <a:gd name="T46" fmla="*/ 700 w 1066"/>
                  <a:gd name="T47" fmla="*/ 394 h 693"/>
                  <a:gd name="T48" fmla="*/ 707 w 1066"/>
                  <a:gd name="T49" fmla="*/ 401 h 693"/>
                  <a:gd name="T50" fmla="*/ 710 w 1066"/>
                  <a:gd name="T51" fmla="*/ 404 h 693"/>
                  <a:gd name="T52" fmla="*/ 717 w 1066"/>
                  <a:gd name="T53" fmla="*/ 405 h 693"/>
                  <a:gd name="T54" fmla="*/ 734 w 1066"/>
                  <a:gd name="T55" fmla="*/ 412 h 693"/>
                  <a:gd name="T56" fmla="*/ 768 w 1066"/>
                  <a:gd name="T57" fmla="*/ 431 h 693"/>
                  <a:gd name="T58" fmla="*/ 819 w 1066"/>
                  <a:gd name="T59" fmla="*/ 460 h 693"/>
                  <a:gd name="T60" fmla="*/ 860 w 1066"/>
                  <a:gd name="T61" fmla="*/ 497 h 693"/>
                  <a:gd name="T62" fmla="*/ 878 w 1066"/>
                  <a:gd name="T63" fmla="*/ 516 h 693"/>
                  <a:gd name="T64" fmla="*/ 889 w 1066"/>
                  <a:gd name="T65" fmla="*/ 524 h 693"/>
                  <a:gd name="T66" fmla="*/ 898 w 1066"/>
                  <a:gd name="T67" fmla="*/ 530 h 693"/>
                  <a:gd name="T68" fmla="*/ 905 w 1066"/>
                  <a:gd name="T69" fmla="*/ 534 h 693"/>
                  <a:gd name="T70" fmla="*/ 912 w 1066"/>
                  <a:gd name="T71" fmla="*/ 546 h 693"/>
                  <a:gd name="T72" fmla="*/ 937 w 1066"/>
                  <a:gd name="T73" fmla="*/ 583 h 693"/>
                  <a:gd name="T74" fmla="*/ 961 w 1066"/>
                  <a:gd name="T75" fmla="*/ 621 h 693"/>
                  <a:gd name="T76" fmla="*/ 1006 w 1066"/>
                  <a:gd name="T77" fmla="*/ 655 h 693"/>
                  <a:gd name="T78" fmla="*/ 1055 w 1066"/>
                  <a:gd name="T79" fmla="*/ 680 h 693"/>
                  <a:gd name="T80" fmla="*/ 1062 w 1066"/>
                  <a:gd name="T81" fmla="*/ 687 h 693"/>
                  <a:gd name="T82" fmla="*/ 1065 w 1066"/>
                  <a:gd name="T83" fmla="*/ 692 h 693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066"/>
                  <a:gd name="T127" fmla="*/ 0 h 693"/>
                  <a:gd name="T128" fmla="*/ 1066 w 1066"/>
                  <a:gd name="T129" fmla="*/ 693 h 693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066" h="693">
                    <a:moveTo>
                      <a:pt x="0" y="0"/>
                    </a:moveTo>
                    <a:lnTo>
                      <a:pt x="17" y="6"/>
                    </a:lnTo>
                    <a:lnTo>
                      <a:pt x="31" y="10"/>
                    </a:lnTo>
                    <a:lnTo>
                      <a:pt x="56" y="20"/>
                    </a:lnTo>
                    <a:lnTo>
                      <a:pt x="68" y="26"/>
                    </a:lnTo>
                    <a:lnTo>
                      <a:pt x="80" y="31"/>
                    </a:lnTo>
                    <a:lnTo>
                      <a:pt x="92" y="39"/>
                    </a:lnTo>
                    <a:lnTo>
                      <a:pt x="106" y="48"/>
                    </a:lnTo>
                    <a:lnTo>
                      <a:pt x="133" y="68"/>
                    </a:lnTo>
                    <a:lnTo>
                      <a:pt x="160" y="86"/>
                    </a:lnTo>
                    <a:lnTo>
                      <a:pt x="167" y="91"/>
                    </a:lnTo>
                    <a:lnTo>
                      <a:pt x="176" y="96"/>
                    </a:lnTo>
                    <a:lnTo>
                      <a:pt x="183" y="101"/>
                    </a:lnTo>
                    <a:lnTo>
                      <a:pt x="184" y="103"/>
                    </a:lnTo>
                    <a:lnTo>
                      <a:pt x="189" y="110"/>
                    </a:lnTo>
                    <a:lnTo>
                      <a:pt x="195" y="115"/>
                    </a:lnTo>
                    <a:lnTo>
                      <a:pt x="201" y="122"/>
                    </a:lnTo>
                    <a:lnTo>
                      <a:pt x="210" y="129"/>
                    </a:lnTo>
                    <a:lnTo>
                      <a:pt x="215" y="133"/>
                    </a:lnTo>
                    <a:lnTo>
                      <a:pt x="224" y="137"/>
                    </a:lnTo>
                    <a:lnTo>
                      <a:pt x="230" y="141"/>
                    </a:lnTo>
                    <a:lnTo>
                      <a:pt x="237" y="145"/>
                    </a:lnTo>
                    <a:lnTo>
                      <a:pt x="254" y="152"/>
                    </a:lnTo>
                    <a:lnTo>
                      <a:pt x="261" y="155"/>
                    </a:lnTo>
                    <a:lnTo>
                      <a:pt x="268" y="157"/>
                    </a:lnTo>
                    <a:lnTo>
                      <a:pt x="271" y="160"/>
                    </a:lnTo>
                    <a:lnTo>
                      <a:pt x="273" y="160"/>
                    </a:lnTo>
                    <a:lnTo>
                      <a:pt x="292" y="179"/>
                    </a:lnTo>
                    <a:lnTo>
                      <a:pt x="311" y="196"/>
                    </a:lnTo>
                    <a:lnTo>
                      <a:pt x="333" y="211"/>
                    </a:lnTo>
                    <a:lnTo>
                      <a:pt x="355" y="223"/>
                    </a:lnTo>
                    <a:lnTo>
                      <a:pt x="377" y="234"/>
                    </a:lnTo>
                    <a:lnTo>
                      <a:pt x="401" y="243"/>
                    </a:lnTo>
                    <a:lnTo>
                      <a:pt x="451" y="261"/>
                    </a:lnTo>
                    <a:lnTo>
                      <a:pt x="458" y="266"/>
                    </a:lnTo>
                    <a:lnTo>
                      <a:pt x="464" y="272"/>
                    </a:lnTo>
                    <a:lnTo>
                      <a:pt x="469" y="278"/>
                    </a:lnTo>
                    <a:lnTo>
                      <a:pt x="476" y="283"/>
                    </a:lnTo>
                    <a:lnTo>
                      <a:pt x="502" y="296"/>
                    </a:lnTo>
                    <a:lnTo>
                      <a:pt x="528" y="307"/>
                    </a:lnTo>
                    <a:lnTo>
                      <a:pt x="553" y="318"/>
                    </a:lnTo>
                    <a:lnTo>
                      <a:pt x="579" y="329"/>
                    </a:lnTo>
                    <a:lnTo>
                      <a:pt x="591" y="339"/>
                    </a:lnTo>
                    <a:lnTo>
                      <a:pt x="604" y="348"/>
                    </a:lnTo>
                    <a:lnTo>
                      <a:pt x="633" y="363"/>
                    </a:lnTo>
                    <a:lnTo>
                      <a:pt x="664" y="376"/>
                    </a:lnTo>
                    <a:lnTo>
                      <a:pt x="695" y="389"/>
                    </a:lnTo>
                    <a:lnTo>
                      <a:pt x="700" y="394"/>
                    </a:lnTo>
                    <a:lnTo>
                      <a:pt x="703" y="397"/>
                    </a:lnTo>
                    <a:lnTo>
                      <a:pt x="707" y="401"/>
                    </a:lnTo>
                    <a:lnTo>
                      <a:pt x="708" y="402"/>
                    </a:lnTo>
                    <a:lnTo>
                      <a:pt x="710" y="404"/>
                    </a:lnTo>
                    <a:lnTo>
                      <a:pt x="712" y="404"/>
                    </a:lnTo>
                    <a:lnTo>
                      <a:pt x="717" y="405"/>
                    </a:lnTo>
                    <a:lnTo>
                      <a:pt x="727" y="409"/>
                    </a:lnTo>
                    <a:lnTo>
                      <a:pt x="734" y="412"/>
                    </a:lnTo>
                    <a:lnTo>
                      <a:pt x="743" y="417"/>
                    </a:lnTo>
                    <a:lnTo>
                      <a:pt x="768" y="431"/>
                    </a:lnTo>
                    <a:lnTo>
                      <a:pt x="794" y="446"/>
                    </a:lnTo>
                    <a:lnTo>
                      <a:pt x="819" y="460"/>
                    </a:lnTo>
                    <a:lnTo>
                      <a:pt x="847" y="473"/>
                    </a:lnTo>
                    <a:lnTo>
                      <a:pt x="860" y="497"/>
                    </a:lnTo>
                    <a:lnTo>
                      <a:pt x="867" y="507"/>
                    </a:lnTo>
                    <a:lnTo>
                      <a:pt x="878" y="516"/>
                    </a:lnTo>
                    <a:lnTo>
                      <a:pt x="884" y="521"/>
                    </a:lnTo>
                    <a:lnTo>
                      <a:pt x="889" y="524"/>
                    </a:lnTo>
                    <a:lnTo>
                      <a:pt x="895" y="528"/>
                    </a:lnTo>
                    <a:lnTo>
                      <a:pt x="898" y="530"/>
                    </a:lnTo>
                    <a:lnTo>
                      <a:pt x="901" y="532"/>
                    </a:lnTo>
                    <a:lnTo>
                      <a:pt x="905" y="534"/>
                    </a:lnTo>
                    <a:lnTo>
                      <a:pt x="908" y="539"/>
                    </a:lnTo>
                    <a:lnTo>
                      <a:pt x="912" y="546"/>
                    </a:lnTo>
                    <a:lnTo>
                      <a:pt x="925" y="564"/>
                    </a:lnTo>
                    <a:lnTo>
                      <a:pt x="937" y="583"/>
                    </a:lnTo>
                    <a:lnTo>
                      <a:pt x="947" y="602"/>
                    </a:lnTo>
                    <a:lnTo>
                      <a:pt x="961" y="621"/>
                    </a:lnTo>
                    <a:lnTo>
                      <a:pt x="982" y="640"/>
                    </a:lnTo>
                    <a:lnTo>
                      <a:pt x="1006" y="655"/>
                    </a:lnTo>
                    <a:lnTo>
                      <a:pt x="1031" y="669"/>
                    </a:lnTo>
                    <a:lnTo>
                      <a:pt x="1055" y="680"/>
                    </a:lnTo>
                    <a:lnTo>
                      <a:pt x="1058" y="683"/>
                    </a:lnTo>
                    <a:lnTo>
                      <a:pt x="1062" y="687"/>
                    </a:lnTo>
                    <a:lnTo>
                      <a:pt x="1064" y="691"/>
                    </a:lnTo>
                    <a:lnTo>
                      <a:pt x="1065" y="692"/>
                    </a:lnTo>
                  </a:path>
                </a:pathLst>
              </a:custGeom>
              <a:noFill/>
              <a:ln w="76200" cap="rnd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464" name="Freeform 124"/>
              <p:cNvSpPr>
                <a:spLocks/>
              </p:cNvSpPr>
              <p:nvPr/>
            </p:nvSpPr>
            <p:spPr bwMode="auto">
              <a:xfrm>
                <a:off x="2953" y="2464"/>
                <a:ext cx="354" cy="257"/>
              </a:xfrm>
              <a:custGeom>
                <a:avLst/>
                <a:gdLst>
                  <a:gd name="T0" fmla="*/ 346 w 354"/>
                  <a:gd name="T1" fmla="*/ 174 h 256"/>
                  <a:gd name="T2" fmla="*/ 352 w 354"/>
                  <a:gd name="T3" fmla="*/ 139 h 256"/>
                  <a:gd name="T4" fmla="*/ 353 w 354"/>
                  <a:gd name="T5" fmla="*/ 129 h 256"/>
                  <a:gd name="T6" fmla="*/ 351 w 354"/>
                  <a:gd name="T7" fmla="*/ 125 h 256"/>
                  <a:gd name="T8" fmla="*/ 346 w 354"/>
                  <a:gd name="T9" fmla="*/ 120 h 256"/>
                  <a:gd name="T10" fmla="*/ 332 w 354"/>
                  <a:gd name="T11" fmla="*/ 108 h 256"/>
                  <a:gd name="T12" fmla="*/ 313 w 354"/>
                  <a:gd name="T13" fmla="*/ 96 h 256"/>
                  <a:gd name="T14" fmla="*/ 297 w 354"/>
                  <a:gd name="T15" fmla="*/ 87 h 256"/>
                  <a:gd name="T16" fmla="*/ 291 w 354"/>
                  <a:gd name="T17" fmla="*/ 84 h 256"/>
                  <a:gd name="T18" fmla="*/ 244 w 354"/>
                  <a:gd name="T19" fmla="*/ 62 h 256"/>
                  <a:gd name="T20" fmla="*/ 196 w 354"/>
                  <a:gd name="T21" fmla="*/ 42 h 256"/>
                  <a:gd name="T22" fmla="*/ 146 w 354"/>
                  <a:gd name="T23" fmla="*/ 24 h 256"/>
                  <a:gd name="T24" fmla="*/ 84 w 354"/>
                  <a:gd name="T25" fmla="*/ 5 h 256"/>
                  <a:gd name="T26" fmla="*/ 67 w 354"/>
                  <a:gd name="T27" fmla="*/ 1 h 256"/>
                  <a:gd name="T28" fmla="*/ 56 w 354"/>
                  <a:gd name="T29" fmla="*/ 0 h 256"/>
                  <a:gd name="T30" fmla="*/ 46 w 354"/>
                  <a:gd name="T31" fmla="*/ 1 h 256"/>
                  <a:gd name="T32" fmla="*/ 36 w 354"/>
                  <a:gd name="T33" fmla="*/ 6 h 256"/>
                  <a:gd name="T34" fmla="*/ 28 w 354"/>
                  <a:gd name="T35" fmla="*/ 12 h 256"/>
                  <a:gd name="T36" fmla="*/ 22 w 354"/>
                  <a:gd name="T37" fmla="*/ 16 h 256"/>
                  <a:gd name="T38" fmla="*/ 19 w 354"/>
                  <a:gd name="T39" fmla="*/ 21 h 256"/>
                  <a:gd name="T40" fmla="*/ 15 w 354"/>
                  <a:gd name="T41" fmla="*/ 30 h 256"/>
                  <a:gd name="T42" fmla="*/ 8 w 354"/>
                  <a:gd name="T43" fmla="*/ 48 h 256"/>
                  <a:gd name="T44" fmla="*/ 2 w 354"/>
                  <a:gd name="T45" fmla="*/ 73 h 256"/>
                  <a:gd name="T46" fmla="*/ 0 w 354"/>
                  <a:gd name="T47" fmla="*/ 90 h 256"/>
                  <a:gd name="T48" fmla="*/ 2 w 354"/>
                  <a:gd name="T49" fmla="*/ 100 h 256"/>
                  <a:gd name="T50" fmla="*/ 6 w 354"/>
                  <a:gd name="T51" fmla="*/ 109 h 256"/>
                  <a:gd name="T52" fmla="*/ 10 w 354"/>
                  <a:gd name="T53" fmla="*/ 117 h 256"/>
                  <a:gd name="T54" fmla="*/ 14 w 354"/>
                  <a:gd name="T55" fmla="*/ 122 h 256"/>
                  <a:gd name="T56" fmla="*/ 19 w 354"/>
                  <a:gd name="T57" fmla="*/ 126 h 256"/>
                  <a:gd name="T58" fmla="*/ 26 w 354"/>
                  <a:gd name="T59" fmla="*/ 130 h 256"/>
                  <a:gd name="T60" fmla="*/ 31 w 354"/>
                  <a:gd name="T61" fmla="*/ 133 h 256"/>
                  <a:gd name="T62" fmla="*/ 37 w 354"/>
                  <a:gd name="T63" fmla="*/ 137 h 256"/>
                  <a:gd name="T64" fmla="*/ 60 w 354"/>
                  <a:gd name="T65" fmla="*/ 157 h 256"/>
                  <a:gd name="T66" fmla="*/ 84 w 354"/>
                  <a:gd name="T67" fmla="*/ 173 h 256"/>
                  <a:gd name="T68" fmla="*/ 110 w 354"/>
                  <a:gd name="T69" fmla="*/ 189 h 256"/>
                  <a:gd name="T70" fmla="*/ 143 w 354"/>
                  <a:gd name="T71" fmla="*/ 207 h 256"/>
                  <a:gd name="T72" fmla="*/ 154 w 354"/>
                  <a:gd name="T73" fmla="*/ 216 h 256"/>
                  <a:gd name="T74" fmla="*/ 161 w 354"/>
                  <a:gd name="T75" fmla="*/ 219 h 256"/>
                  <a:gd name="T76" fmla="*/ 200 w 354"/>
                  <a:gd name="T77" fmla="*/ 232 h 256"/>
                  <a:gd name="T78" fmla="*/ 239 w 354"/>
                  <a:gd name="T79" fmla="*/ 245 h 256"/>
                  <a:gd name="T80" fmla="*/ 266 w 354"/>
                  <a:gd name="T81" fmla="*/ 251 h 256"/>
                  <a:gd name="T82" fmla="*/ 286 w 354"/>
                  <a:gd name="T83" fmla="*/ 255 h 256"/>
                  <a:gd name="T84" fmla="*/ 298 w 354"/>
                  <a:gd name="T85" fmla="*/ 254 h 256"/>
                  <a:gd name="T86" fmla="*/ 307 w 354"/>
                  <a:gd name="T87" fmla="*/ 251 h 256"/>
                  <a:gd name="T88" fmla="*/ 317 w 354"/>
                  <a:gd name="T89" fmla="*/ 247 h 256"/>
                  <a:gd name="T90" fmla="*/ 323 w 354"/>
                  <a:gd name="T91" fmla="*/ 244 h 256"/>
                  <a:gd name="T92" fmla="*/ 330 w 354"/>
                  <a:gd name="T93" fmla="*/ 239 h 256"/>
                  <a:gd name="T94" fmla="*/ 339 w 354"/>
                  <a:gd name="T95" fmla="*/ 230 h 256"/>
                  <a:gd name="T96" fmla="*/ 344 w 354"/>
                  <a:gd name="T97" fmla="*/ 223 h 256"/>
                  <a:gd name="T98" fmla="*/ 347 w 354"/>
                  <a:gd name="T99" fmla="*/ 213 h 256"/>
                  <a:gd name="T100" fmla="*/ 349 w 354"/>
                  <a:gd name="T101" fmla="*/ 204 h 256"/>
                  <a:gd name="T102" fmla="*/ 350 w 354"/>
                  <a:gd name="T103" fmla="*/ 197 h 256"/>
                  <a:gd name="T104" fmla="*/ 350 w 354"/>
                  <a:gd name="T105" fmla="*/ 194 h 256"/>
                  <a:gd name="T106" fmla="*/ 348 w 354"/>
                  <a:gd name="T107" fmla="*/ 194 h 256"/>
                  <a:gd name="T108" fmla="*/ 346 w 354"/>
                  <a:gd name="T109" fmla="*/ 197 h 256"/>
                  <a:gd name="T110" fmla="*/ 340 w 354"/>
                  <a:gd name="T111" fmla="*/ 204 h 25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354"/>
                  <a:gd name="T169" fmla="*/ 0 h 256"/>
                  <a:gd name="T170" fmla="*/ 354 w 354"/>
                  <a:gd name="T171" fmla="*/ 256 h 25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354" h="256">
                    <a:moveTo>
                      <a:pt x="340" y="204"/>
                    </a:moveTo>
                    <a:lnTo>
                      <a:pt x="346" y="174"/>
                    </a:lnTo>
                    <a:lnTo>
                      <a:pt x="351" y="144"/>
                    </a:lnTo>
                    <a:lnTo>
                      <a:pt x="352" y="139"/>
                    </a:lnTo>
                    <a:lnTo>
                      <a:pt x="353" y="134"/>
                    </a:lnTo>
                    <a:lnTo>
                      <a:pt x="353" y="129"/>
                    </a:lnTo>
                    <a:lnTo>
                      <a:pt x="352" y="127"/>
                    </a:lnTo>
                    <a:lnTo>
                      <a:pt x="351" y="125"/>
                    </a:lnTo>
                    <a:lnTo>
                      <a:pt x="349" y="122"/>
                    </a:lnTo>
                    <a:lnTo>
                      <a:pt x="346" y="120"/>
                    </a:lnTo>
                    <a:lnTo>
                      <a:pt x="340" y="114"/>
                    </a:lnTo>
                    <a:lnTo>
                      <a:pt x="332" y="108"/>
                    </a:lnTo>
                    <a:lnTo>
                      <a:pt x="322" y="102"/>
                    </a:lnTo>
                    <a:lnTo>
                      <a:pt x="313" y="96"/>
                    </a:lnTo>
                    <a:lnTo>
                      <a:pt x="304" y="91"/>
                    </a:lnTo>
                    <a:lnTo>
                      <a:pt x="297" y="87"/>
                    </a:lnTo>
                    <a:lnTo>
                      <a:pt x="294" y="86"/>
                    </a:lnTo>
                    <a:lnTo>
                      <a:pt x="291" y="84"/>
                    </a:lnTo>
                    <a:lnTo>
                      <a:pt x="267" y="72"/>
                    </a:lnTo>
                    <a:lnTo>
                      <a:pt x="244" y="62"/>
                    </a:lnTo>
                    <a:lnTo>
                      <a:pt x="220" y="51"/>
                    </a:lnTo>
                    <a:lnTo>
                      <a:pt x="196" y="42"/>
                    </a:lnTo>
                    <a:lnTo>
                      <a:pt x="171" y="33"/>
                    </a:lnTo>
                    <a:lnTo>
                      <a:pt x="146" y="24"/>
                    </a:lnTo>
                    <a:lnTo>
                      <a:pt x="95" y="8"/>
                    </a:lnTo>
                    <a:lnTo>
                      <a:pt x="84" y="5"/>
                    </a:lnTo>
                    <a:lnTo>
                      <a:pt x="73" y="2"/>
                    </a:lnTo>
                    <a:lnTo>
                      <a:pt x="67" y="1"/>
                    </a:lnTo>
                    <a:lnTo>
                      <a:pt x="61" y="0"/>
                    </a:lnTo>
                    <a:lnTo>
                      <a:pt x="56" y="0"/>
                    </a:lnTo>
                    <a:lnTo>
                      <a:pt x="50" y="0"/>
                    </a:lnTo>
                    <a:lnTo>
                      <a:pt x="46" y="1"/>
                    </a:lnTo>
                    <a:lnTo>
                      <a:pt x="41" y="3"/>
                    </a:lnTo>
                    <a:lnTo>
                      <a:pt x="36" y="6"/>
                    </a:lnTo>
                    <a:lnTo>
                      <a:pt x="32" y="9"/>
                    </a:lnTo>
                    <a:lnTo>
                      <a:pt x="28" y="12"/>
                    </a:lnTo>
                    <a:lnTo>
                      <a:pt x="25" y="15"/>
                    </a:lnTo>
                    <a:lnTo>
                      <a:pt x="22" y="16"/>
                    </a:lnTo>
                    <a:lnTo>
                      <a:pt x="22" y="17"/>
                    </a:lnTo>
                    <a:lnTo>
                      <a:pt x="19" y="21"/>
                    </a:lnTo>
                    <a:lnTo>
                      <a:pt x="17" y="25"/>
                    </a:lnTo>
                    <a:lnTo>
                      <a:pt x="15" y="30"/>
                    </a:lnTo>
                    <a:lnTo>
                      <a:pt x="13" y="36"/>
                    </a:lnTo>
                    <a:lnTo>
                      <a:pt x="8" y="48"/>
                    </a:lnTo>
                    <a:lnTo>
                      <a:pt x="4" y="60"/>
                    </a:lnTo>
                    <a:lnTo>
                      <a:pt x="2" y="73"/>
                    </a:lnTo>
                    <a:lnTo>
                      <a:pt x="0" y="85"/>
                    </a:lnTo>
                    <a:lnTo>
                      <a:pt x="0" y="90"/>
                    </a:lnTo>
                    <a:lnTo>
                      <a:pt x="1" y="96"/>
                    </a:lnTo>
                    <a:lnTo>
                      <a:pt x="2" y="100"/>
                    </a:lnTo>
                    <a:lnTo>
                      <a:pt x="3" y="104"/>
                    </a:lnTo>
                    <a:lnTo>
                      <a:pt x="6" y="109"/>
                    </a:lnTo>
                    <a:lnTo>
                      <a:pt x="8" y="114"/>
                    </a:lnTo>
                    <a:lnTo>
                      <a:pt x="10" y="117"/>
                    </a:lnTo>
                    <a:lnTo>
                      <a:pt x="13" y="120"/>
                    </a:lnTo>
                    <a:lnTo>
                      <a:pt x="14" y="122"/>
                    </a:lnTo>
                    <a:lnTo>
                      <a:pt x="16" y="124"/>
                    </a:lnTo>
                    <a:lnTo>
                      <a:pt x="19" y="126"/>
                    </a:lnTo>
                    <a:lnTo>
                      <a:pt x="23" y="128"/>
                    </a:lnTo>
                    <a:lnTo>
                      <a:pt x="26" y="130"/>
                    </a:lnTo>
                    <a:lnTo>
                      <a:pt x="29" y="131"/>
                    </a:lnTo>
                    <a:lnTo>
                      <a:pt x="31" y="133"/>
                    </a:lnTo>
                    <a:lnTo>
                      <a:pt x="34" y="135"/>
                    </a:lnTo>
                    <a:lnTo>
                      <a:pt x="37" y="137"/>
                    </a:lnTo>
                    <a:lnTo>
                      <a:pt x="48" y="147"/>
                    </a:lnTo>
                    <a:lnTo>
                      <a:pt x="60" y="157"/>
                    </a:lnTo>
                    <a:lnTo>
                      <a:pt x="72" y="165"/>
                    </a:lnTo>
                    <a:lnTo>
                      <a:pt x="84" y="173"/>
                    </a:lnTo>
                    <a:lnTo>
                      <a:pt x="98" y="181"/>
                    </a:lnTo>
                    <a:lnTo>
                      <a:pt x="110" y="189"/>
                    </a:lnTo>
                    <a:lnTo>
                      <a:pt x="137" y="203"/>
                    </a:lnTo>
                    <a:lnTo>
                      <a:pt x="143" y="207"/>
                    </a:lnTo>
                    <a:lnTo>
                      <a:pt x="149" y="212"/>
                    </a:lnTo>
                    <a:lnTo>
                      <a:pt x="154" y="216"/>
                    </a:lnTo>
                    <a:lnTo>
                      <a:pt x="158" y="218"/>
                    </a:lnTo>
                    <a:lnTo>
                      <a:pt x="161" y="219"/>
                    </a:lnTo>
                    <a:lnTo>
                      <a:pt x="181" y="226"/>
                    </a:lnTo>
                    <a:lnTo>
                      <a:pt x="200" y="232"/>
                    </a:lnTo>
                    <a:lnTo>
                      <a:pt x="219" y="239"/>
                    </a:lnTo>
                    <a:lnTo>
                      <a:pt x="239" y="245"/>
                    </a:lnTo>
                    <a:lnTo>
                      <a:pt x="252" y="248"/>
                    </a:lnTo>
                    <a:lnTo>
                      <a:pt x="266" y="251"/>
                    </a:lnTo>
                    <a:lnTo>
                      <a:pt x="280" y="254"/>
                    </a:lnTo>
                    <a:lnTo>
                      <a:pt x="286" y="255"/>
                    </a:lnTo>
                    <a:lnTo>
                      <a:pt x="293" y="255"/>
                    </a:lnTo>
                    <a:lnTo>
                      <a:pt x="298" y="254"/>
                    </a:lnTo>
                    <a:lnTo>
                      <a:pt x="302" y="253"/>
                    </a:lnTo>
                    <a:lnTo>
                      <a:pt x="307" y="251"/>
                    </a:lnTo>
                    <a:lnTo>
                      <a:pt x="313" y="249"/>
                    </a:lnTo>
                    <a:lnTo>
                      <a:pt x="317" y="247"/>
                    </a:lnTo>
                    <a:lnTo>
                      <a:pt x="321" y="245"/>
                    </a:lnTo>
                    <a:lnTo>
                      <a:pt x="323" y="244"/>
                    </a:lnTo>
                    <a:lnTo>
                      <a:pt x="324" y="243"/>
                    </a:lnTo>
                    <a:lnTo>
                      <a:pt x="330" y="239"/>
                    </a:lnTo>
                    <a:lnTo>
                      <a:pt x="336" y="233"/>
                    </a:lnTo>
                    <a:lnTo>
                      <a:pt x="339" y="230"/>
                    </a:lnTo>
                    <a:lnTo>
                      <a:pt x="342" y="227"/>
                    </a:lnTo>
                    <a:lnTo>
                      <a:pt x="344" y="223"/>
                    </a:lnTo>
                    <a:lnTo>
                      <a:pt x="345" y="220"/>
                    </a:lnTo>
                    <a:lnTo>
                      <a:pt x="347" y="213"/>
                    </a:lnTo>
                    <a:lnTo>
                      <a:pt x="348" y="208"/>
                    </a:lnTo>
                    <a:lnTo>
                      <a:pt x="349" y="204"/>
                    </a:lnTo>
                    <a:lnTo>
                      <a:pt x="350" y="200"/>
                    </a:lnTo>
                    <a:lnTo>
                      <a:pt x="350" y="197"/>
                    </a:lnTo>
                    <a:lnTo>
                      <a:pt x="350" y="196"/>
                    </a:lnTo>
                    <a:lnTo>
                      <a:pt x="350" y="194"/>
                    </a:lnTo>
                    <a:lnTo>
                      <a:pt x="349" y="194"/>
                    </a:lnTo>
                    <a:lnTo>
                      <a:pt x="348" y="194"/>
                    </a:lnTo>
                    <a:lnTo>
                      <a:pt x="348" y="195"/>
                    </a:lnTo>
                    <a:lnTo>
                      <a:pt x="346" y="197"/>
                    </a:lnTo>
                    <a:lnTo>
                      <a:pt x="343" y="200"/>
                    </a:lnTo>
                    <a:lnTo>
                      <a:pt x="340" y="204"/>
                    </a:lnTo>
                  </a:path>
                </a:pathLst>
              </a:custGeom>
              <a:solidFill>
                <a:srgbClr val="996633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465" name="Freeform 125"/>
              <p:cNvSpPr>
                <a:spLocks/>
              </p:cNvSpPr>
              <p:nvPr/>
            </p:nvSpPr>
            <p:spPr bwMode="auto">
              <a:xfrm>
                <a:off x="2942" y="2657"/>
                <a:ext cx="46" cy="61"/>
              </a:xfrm>
              <a:custGeom>
                <a:avLst/>
                <a:gdLst>
                  <a:gd name="T0" fmla="*/ 34 w 46"/>
                  <a:gd name="T1" fmla="*/ 1 h 61"/>
                  <a:gd name="T2" fmla="*/ 28 w 46"/>
                  <a:gd name="T3" fmla="*/ 4 h 61"/>
                  <a:gd name="T4" fmla="*/ 23 w 46"/>
                  <a:gd name="T5" fmla="*/ 7 h 61"/>
                  <a:gd name="T6" fmla="*/ 20 w 46"/>
                  <a:gd name="T7" fmla="*/ 10 h 61"/>
                  <a:gd name="T8" fmla="*/ 17 w 46"/>
                  <a:gd name="T9" fmla="*/ 14 h 61"/>
                  <a:gd name="T10" fmla="*/ 14 w 46"/>
                  <a:gd name="T11" fmla="*/ 19 h 61"/>
                  <a:gd name="T12" fmla="*/ 9 w 46"/>
                  <a:gd name="T13" fmla="*/ 28 h 61"/>
                  <a:gd name="T14" fmla="*/ 6 w 46"/>
                  <a:gd name="T15" fmla="*/ 33 h 61"/>
                  <a:gd name="T16" fmla="*/ 4 w 46"/>
                  <a:gd name="T17" fmla="*/ 37 h 61"/>
                  <a:gd name="T18" fmla="*/ 2 w 46"/>
                  <a:gd name="T19" fmla="*/ 41 h 61"/>
                  <a:gd name="T20" fmla="*/ 1 w 46"/>
                  <a:gd name="T21" fmla="*/ 42 h 61"/>
                  <a:gd name="T22" fmla="*/ 1 w 46"/>
                  <a:gd name="T23" fmla="*/ 43 h 61"/>
                  <a:gd name="T24" fmla="*/ 1 w 46"/>
                  <a:gd name="T25" fmla="*/ 45 h 61"/>
                  <a:gd name="T26" fmla="*/ 0 w 46"/>
                  <a:gd name="T27" fmla="*/ 49 h 61"/>
                  <a:gd name="T28" fmla="*/ 0 w 46"/>
                  <a:gd name="T29" fmla="*/ 54 h 61"/>
                  <a:gd name="T30" fmla="*/ 0 w 46"/>
                  <a:gd name="T31" fmla="*/ 56 h 61"/>
                  <a:gd name="T32" fmla="*/ 1 w 46"/>
                  <a:gd name="T33" fmla="*/ 57 h 61"/>
                  <a:gd name="T34" fmla="*/ 2 w 46"/>
                  <a:gd name="T35" fmla="*/ 58 h 61"/>
                  <a:gd name="T36" fmla="*/ 5 w 46"/>
                  <a:gd name="T37" fmla="*/ 59 h 61"/>
                  <a:gd name="T38" fmla="*/ 8 w 46"/>
                  <a:gd name="T39" fmla="*/ 60 h 61"/>
                  <a:gd name="T40" fmla="*/ 10 w 46"/>
                  <a:gd name="T41" fmla="*/ 59 h 61"/>
                  <a:gd name="T42" fmla="*/ 13 w 46"/>
                  <a:gd name="T43" fmla="*/ 57 h 61"/>
                  <a:gd name="T44" fmla="*/ 15 w 46"/>
                  <a:gd name="T45" fmla="*/ 55 h 61"/>
                  <a:gd name="T46" fmla="*/ 18 w 46"/>
                  <a:gd name="T47" fmla="*/ 53 h 61"/>
                  <a:gd name="T48" fmla="*/ 22 w 46"/>
                  <a:gd name="T49" fmla="*/ 46 h 61"/>
                  <a:gd name="T50" fmla="*/ 25 w 46"/>
                  <a:gd name="T51" fmla="*/ 39 h 61"/>
                  <a:gd name="T52" fmla="*/ 27 w 46"/>
                  <a:gd name="T53" fmla="*/ 33 h 61"/>
                  <a:gd name="T54" fmla="*/ 28 w 46"/>
                  <a:gd name="T55" fmla="*/ 30 h 61"/>
                  <a:gd name="T56" fmla="*/ 28 w 46"/>
                  <a:gd name="T57" fmla="*/ 28 h 61"/>
                  <a:gd name="T58" fmla="*/ 29 w 46"/>
                  <a:gd name="T59" fmla="*/ 27 h 61"/>
                  <a:gd name="T60" fmla="*/ 29 w 46"/>
                  <a:gd name="T61" fmla="*/ 26 h 61"/>
                  <a:gd name="T62" fmla="*/ 29 w 46"/>
                  <a:gd name="T63" fmla="*/ 26 h 61"/>
                  <a:gd name="T64" fmla="*/ 31 w 46"/>
                  <a:gd name="T65" fmla="*/ 24 h 61"/>
                  <a:gd name="T66" fmla="*/ 33 w 46"/>
                  <a:gd name="T67" fmla="*/ 20 h 61"/>
                  <a:gd name="T68" fmla="*/ 36 w 46"/>
                  <a:gd name="T69" fmla="*/ 16 h 61"/>
                  <a:gd name="T70" fmla="*/ 39 w 46"/>
                  <a:gd name="T71" fmla="*/ 12 h 61"/>
                  <a:gd name="T72" fmla="*/ 41 w 46"/>
                  <a:gd name="T73" fmla="*/ 8 h 61"/>
                  <a:gd name="T74" fmla="*/ 44 w 46"/>
                  <a:gd name="T75" fmla="*/ 5 h 61"/>
                  <a:gd name="T76" fmla="*/ 45 w 46"/>
                  <a:gd name="T77" fmla="*/ 3 h 61"/>
                  <a:gd name="T78" fmla="*/ 45 w 46"/>
                  <a:gd name="T79" fmla="*/ 2 h 61"/>
                  <a:gd name="T80" fmla="*/ 45 w 46"/>
                  <a:gd name="T81" fmla="*/ 1 h 61"/>
                  <a:gd name="T82" fmla="*/ 44 w 46"/>
                  <a:gd name="T83" fmla="*/ 0 h 61"/>
                  <a:gd name="T84" fmla="*/ 41 w 46"/>
                  <a:gd name="T85" fmla="*/ 0 h 61"/>
                  <a:gd name="T86" fmla="*/ 39 w 46"/>
                  <a:gd name="T87" fmla="*/ 0 h 61"/>
                  <a:gd name="T88" fmla="*/ 36 w 46"/>
                  <a:gd name="T89" fmla="*/ 0 h 6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46"/>
                  <a:gd name="T136" fmla="*/ 0 h 61"/>
                  <a:gd name="T137" fmla="*/ 46 w 46"/>
                  <a:gd name="T138" fmla="*/ 61 h 6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46" h="61">
                    <a:moveTo>
                      <a:pt x="36" y="0"/>
                    </a:moveTo>
                    <a:lnTo>
                      <a:pt x="34" y="1"/>
                    </a:lnTo>
                    <a:lnTo>
                      <a:pt x="32" y="2"/>
                    </a:lnTo>
                    <a:lnTo>
                      <a:pt x="28" y="4"/>
                    </a:lnTo>
                    <a:lnTo>
                      <a:pt x="25" y="5"/>
                    </a:lnTo>
                    <a:lnTo>
                      <a:pt x="23" y="7"/>
                    </a:lnTo>
                    <a:lnTo>
                      <a:pt x="22" y="8"/>
                    </a:lnTo>
                    <a:lnTo>
                      <a:pt x="20" y="10"/>
                    </a:lnTo>
                    <a:lnTo>
                      <a:pt x="18" y="12"/>
                    </a:lnTo>
                    <a:lnTo>
                      <a:pt x="17" y="14"/>
                    </a:lnTo>
                    <a:lnTo>
                      <a:pt x="15" y="17"/>
                    </a:lnTo>
                    <a:lnTo>
                      <a:pt x="14" y="19"/>
                    </a:lnTo>
                    <a:lnTo>
                      <a:pt x="10" y="25"/>
                    </a:lnTo>
                    <a:lnTo>
                      <a:pt x="9" y="28"/>
                    </a:lnTo>
                    <a:lnTo>
                      <a:pt x="8" y="30"/>
                    </a:lnTo>
                    <a:lnTo>
                      <a:pt x="6" y="33"/>
                    </a:lnTo>
                    <a:lnTo>
                      <a:pt x="5" y="35"/>
                    </a:lnTo>
                    <a:lnTo>
                      <a:pt x="4" y="37"/>
                    </a:lnTo>
                    <a:lnTo>
                      <a:pt x="3" y="39"/>
                    </a:lnTo>
                    <a:lnTo>
                      <a:pt x="2" y="41"/>
                    </a:lnTo>
                    <a:lnTo>
                      <a:pt x="1" y="42"/>
                    </a:lnTo>
                    <a:lnTo>
                      <a:pt x="1" y="43"/>
                    </a:lnTo>
                    <a:lnTo>
                      <a:pt x="1" y="45"/>
                    </a:lnTo>
                    <a:lnTo>
                      <a:pt x="1" y="47"/>
                    </a:lnTo>
                    <a:lnTo>
                      <a:pt x="0" y="49"/>
                    </a:lnTo>
                    <a:lnTo>
                      <a:pt x="0" y="52"/>
                    </a:lnTo>
                    <a:lnTo>
                      <a:pt x="0" y="54"/>
                    </a:lnTo>
                    <a:lnTo>
                      <a:pt x="0" y="55"/>
                    </a:lnTo>
                    <a:lnTo>
                      <a:pt x="0" y="56"/>
                    </a:lnTo>
                    <a:lnTo>
                      <a:pt x="1" y="57"/>
                    </a:lnTo>
                    <a:lnTo>
                      <a:pt x="1" y="58"/>
                    </a:lnTo>
                    <a:lnTo>
                      <a:pt x="2" y="58"/>
                    </a:lnTo>
                    <a:lnTo>
                      <a:pt x="3" y="59"/>
                    </a:lnTo>
                    <a:lnTo>
                      <a:pt x="5" y="59"/>
                    </a:lnTo>
                    <a:lnTo>
                      <a:pt x="6" y="60"/>
                    </a:lnTo>
                    <a:lnTo>
                      <a:pt x="8" y="60"/>
                    </a:lnTo>
                    <a:lnTo>
                      <a:pt x="9" y="59"/>
                    </a:lnTo>
                    <a:lnTo>
                      <a:pt x="10" y="59"/>
                    </a:lnTo>
                    <a:lnTo>
                      <a:pt x="12" y="58"/>
                    </a:lnTo>
                    <a:lnTo>
                      <a:pt x="13" y="57"/>
                    </a:lnTo>
                    <a:lnTo>
                      <a:pt x="14" y="56"/>
                    </a:lnTo>
                    <a:lnTo>
                      <a:pt x="15" y="55"/>
                    </a:lnTo>
                    <a:lnTo>
                      <a:pt x="17" y="54"/>
                    </a:lnTo>
                    <a:lnTo>
                      <a:pt x="18" y="53"/>
                    </a:lnTo>
                    <a:lnTo>
                      <a:pt x="20" y="50"/>
                    </a:lnTo>
                    <a:lnTo>
                      <a:pt x="22" y="46"/>
                    </a:lnTo>
                    <a:lnTo>
                      <a:pt x="23" y="43"/>
                    </a:lnTo>
                    <a:lnTo>
                      <a:pt x="25" y="39"/>
                    </a:lnTo>
                    <a:lnTo>
                      <a:pt x="26" y="36"/>
                    </a:lnTo>
                    <a:lnTo>
                      <a:pt x="27" y="33"/>
                    </a:lnTo>
                    <a:lnTo>
                      <a:pt x="27" y="31"/>
                    </a:lnTo>
                    <a:lnTo>
                      <a:pt x="28" y="30"/>
                    </a:lnTo>
                    <a:lnTo>
                      <a:pt x="28" y="29"/>
                    </a:lnTo>
                    <a:lnTo>
                      <a:pt x="28" y="28"/>
                    </a:lnTo>
                    <a:lnTo>
                      <a:pt x="29" y="27"/>
                    </a:lnTo>
                    <a:lnTo>
                      <a:pt x="29" y="26"/>
                    </a:lnTo>
                    <a:lnTo>
                      <a:pt x="30" y="25"/>
                    </a:lnTo>
                    <a:lnTo>
                      <a:pt x="31" y="24"/>
                    </a:lnTo>
                    <a:lnTo>
                      <a:pt x="32" y="22"/>
                    </a:lnTo>
                    <a:lnTo>
                      <a:pt x="33" y="20"/>
                    </a:lnTo>
                    <a:lnTo>
                      <a:pt x="35" y="18"/>
                    </a:lnTo>
                    <a:lnTo>
                      <a:pt x="36" y="16"/>
                    </a:lnTo>
                    <a:lnTo>
                      <a:pt x="37" y="14"/>
                    </a:lnTo>
                    <a:lnTo>
                      <a:pt x="39" y="12"/>
                    </a:lnTo>
                    <a:lnTo>
                      <a:pt x="40" y="10"/>
                    </a:lnTo>
                    <a:lnTo>
                      <a:pt x="41" y="8"/>
                    </a:lnTo>
                    <a:lnTo>
                      <a:pt x="43" y="7"/>
                    </a:lnTo>
                    <a:lnTo>
                      <a:pt x="44" y="5"/>
                    </a:lnTo>
                    <a:lnTo>
                      <a:pt x="44" y="4"/>
                    </a:lnTo>
                    <a:lnTo>
                      <a:pt x="45" y="3"/>
                    </a:lnTo>
                    <a:lnTo>
                      <a:pt x="45" y="2"/>
                    </a:lnTo>
                    <a:lnTo>
                      <a:pt x="45" y="1"/>
                    </a:lnTo>
                    <a:lnTo>
                      <a:pt x="44" y="1"/>
                    </a:lnTo>
                    <a:lnTo>
                      <a:pt x="44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40" y="0"/>
                    </a:lnTo>
                    <a:lnTo>
                      <a:pt x="39" y="0"/>
                    </a:lnTo>
                    <a:lnTo>
                      <a:pt x="37" y="0"/>
                    </a:lnTo>
                    <a:lnTo>
                      <a:pt x="36" y="0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466" name="Freeform 126"/>
              <p:cNvSpPr>
                <a:spLocks/>
              </p:cNvSpPr>
              <p:nvPr/>
            </p:nvSpPr>
            <p:spPr bwMode="auto">
              <a:xfrm>
                <a:off x="2893" y="2786"/>
                <a:ext cx="47" cy="59"/>
              </a:xfrm>
              <a:custGeom>
                <a:avLst/>
                <a:gdLst>
                  <a:gd name="T0" fmla="*/ 35 w 47"/>
                  <a:gd name="T1" fmla="*/ 1 h 61"/>
                  <a:gd name="T2" fmla="*/ 30 w 47"/>
                  <a:gd name="T3" fmla="*/ 3 h 61"/>
                  <a:gd name="T4" fmla="*/ 26 w 47"/>
                  <a:gd name="T5" fmla="*/ 5 h 61"/>
                  <a:gd name="T6" fmla="*/ 22 w 47"/>
                  <a:gd name="T7" fmla="*/ 8 h 61"/>
                  <a:gd name="T8" fmla="*/ 18 w 47"/>
                  <a:gd name="T9" fmla="*/ 12 h 61"/>
                  <a:gd name="T10" fmla="*/ 15 w 47"/>
                  <a:gd name="T11" fmla="*/ 16 h 61"/>
                  <a:gd name="T12" fmla="*/ 12 w 47"/>
                  <a:gd name="T13" fmla="*/ 22 h 61"/>
                  <a:gd name="T14" fmla="*/ 9 w 47"/>
                  <a:gd name="T15" fmla="*/ 27 h 61"/>
                  <a:gd name="T16" fmla="*/ 6 w 47"/>
                  <a:gd name="T17" fmla="*/ 32 h 61"/>
                  <a:gd name="T18" fmla="*/ 4 w 47"/>
                  <a:gd name="T19" fmla="*/ 37 h 61"/>
                  <a:gd name="T20" fmla="*/ 2 w 47"/>
                  <a:gd name="T21" fmla="*/ 41 h 61"/>
                  <a:gd name="T22" fmla="*/ 1 w 47"/>
                  <a:gd name="T23" fmla="*/ 42 h 61"/>
                  <a:gd name="T24" fmla="*/ 1 w 47"/>
                  <a:gd name="T25" fmla="*/ 43 h 61"/>
                  <a:gd name="T26" fmla="*/ 1 w 47"/>
                  <a:gd name="T27" fmla="*/ 43 h 61"/>
                  <a:gd name="T28" fmla="*/ 1 w 47"/>
                  <a:gd name="T29" fmla="*/ 47 h 61"/>
                  <a:gd name="T30" fmla="*/ 0 w 47"/>
                  <a:gd name="T31" fmla="*/ 52 h 61"/>
                  <a:gd name="T32" fmla="*/ 0 w 47"/>
                  <a:gd name="T33" fmla="*/ 55 h 61"/>
                  <a:gd name="T34" fmla="*/ 0 w 47"/>
                  <a:gd name="T35" fmla="*/ 56 h 61"/>
                  <a:gd name="T36" fmla="*/ 1 w 47"/>
                  <a:gd name="T37" fmla="*/ 58 h 61"/>
                  <a:gd name="T38" fmla="*/ 4 w 47"/>
                  <a:gd name="T39" fmla="*/ 59 h 61"/>
                  <a:gd name="T40" fmla="*/ 7 w 47"/>
                  <a:gd name="T41" fmla="*/ 60 h 61"/>
                  <a:gd name="T42" fmla="*/ 9 w 47"/>
                  <a:gd name="T43" fmla="*/ 59 h 61"/>
                  <a:gd name="T44" fmla="*/ 12 w 47"/>
                  <a:gd name="T45" fmla="*/ 58 h 61"/>
                  <a:gd name="T46" fmla="*/ 15 w 47"/>
                  <a:gd name="T47" fmla="*/ 57 h 61"/>
                  <a:gd name="T48" fmla="*/ 17 w 47"/>
                  <a:gd name="T49" fmla="*/ 54 h 61"/>
                  <a:gd name="T50" fmla="*/ 20 w 47"/>
                  <a:gd name="T51" fmla="*/ 50 h 61"/>
                  <a:gd name="T52" fmla="*/ 24 w 47"/>
                  <a:gd name="T53" fmla="*/ 43 h 61"/>
                  <a:gd name="T54" fmla="*/ 26 w 47"/>
                  <a:gd name="T55" fmla="*/ 36 h 61"/>
                  <a:gd name="T56" fmla="*/ 28 w 47"/>
                  <a:gd name="T57" fmla="*/ 32 h 61"/>
                  <a:gd name="T58" fmla="*/ 29 w 47"/>
                  <a:gd name="T59" fmla="*/ 29 h 61"/>
                  <a:gd name="T60" fmla="*/ 29 w 47"/>
                  <a:gd name="T61" fmla="*/ 27 h 61"/>
                  <a:gd name="T62" fmla="*/ 30 w 47"/>
                  <a:gd name="T63" fmla="*/ 26 h 61"/>
                  <a:gd name="T64" fmla="*/ 30 w 47"/>
                  <a:gd name="T65" fmla="*/ 26 h 61"/>
                  <a:gd name="T66" fmla="*/ 31 w 47"/>
                  <a:gd name="T67" fmla="*/ 25 h 61"/>
                  <a:gd name="T68" fmla="*/ 33 w 47"/>
                  <a:gd name="T69" fmla="*/ 22 h 61"/>
                  <a:gd name="T70" fmla="*/ 35 w 47"/>
                  <a:gd name="T71" fmla="*/ 18 h 61"/>
                  <a:gd name="T72" fmla="*/ 38 w 47"/>
                  <a:gd name="T73" fmla="*/ 14 h 61"/>
                  <a:gd name="T74" fmla="*/ 41 w 47"/>
                  <a:gd name="T75" fmla="*/ 10 h 61"/>
                  <a:gd name="T76" fmla="*/ 44 w 47"/>
                  <a:gd name="T77" fmla="*/ 7 h 61"/>
                  <a:gd name="T78" fmla="*/ 45 w 47"/>
                  <a:gd name="T79" fmla="*/ 4 h 61"/>
                  <a:gd name="T80" fmla="*/ 46 w 47"/>
                  <a:gd name="T81" fmla="*/ 2 h 61"/>
                  <a:gd name="T82" fmla="*/ 46 w 47"/>
                  <a:gd name="T83" fmla="*/ 1 h 61"/>
                  <a:gd name="T84" fmla="*/ 45 w 47"/>
                  <a:gd name="T85" fmla="*/ 0 h 61"/>
                  <a:gd name="T86" fmla="*/ 42 w 47"/>
                  <a:gd name="T87" fmla="*/ 0 h 61"/>
                  <a:gd name="T88" fmla="*/ 40 w 47"/>
                  <a:gd name="T89" fmla="*/ 0 h 61"/>
                  <a:gd name="T90" fmla="*/ 37 w 47"/>
                  <a:gd name="T91" fmla="*/ 0 h 61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7"/>
                  <a:gd name="T139" fmla="*/ 0 h 61"/>
                  <a:gd name="T140" fmla="*/ 47 w 47"/>
                  <a:gd name="T141" fmla="*/ 61 h 61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7" h="61">
                    <a:moveTo>
                      <a:pt x="37" y="0"/>
                    </a:moveTo>
                    <a:lnTo>
                      <a:pt x="35" y="1"/>
                    </a:lnTo>
                    <a:lnTo>
                      <a:pt x="32" y="2"/>
                    </a:lnTo>
                    <a:lnTo>
                      <a:pt x="30" y="3"/>
                    </a:lnTo>
                    <a:lnTo>
                      <a:pt x="28" y="4"/>
                    </a:lnTo>
                    <a:lnTo>
                      <a:pt x="26" y="5"/>
                    </a:lnTo>
                    <a:lnTo>
                      <a:pt x="24" y="7"/>
                    </a:lnTo>
                    <a:lnTo>
                      <a:pt x="22" y="8"/>
                    </a:lnTo>
                    <a:lnTo>
                      <a:pt x="20" y="10"/>
                    </a:lnTo>
                    <a:lnTo>
                      <a:pt x="18" y="12"/>
                    </a:lnTo>
                    <a:lnTo>
                      <a:pt x="17" y="14"/>
                    </a:lnTo>
                    <a:lnTo>
                      <a:pt x="15" y="16"/>
                    </a:lnTo>
                    <a:lnTo>
                      <a:pt x="14" y="19"/>
                    </a:lnTo>
                    <a:lnTo>
                      <a:pt x="12" y="22"/>
                    </a:lnTo>
                    <a:lnTo>
                      <a:pt x="10" y="24"/>
                    </a:lnTo>
                    <a:lnTo>
                      <a:pt x="9" y="27"/>
                    </a:lnTo>
                    <a:lnTo>
                      <a:pt x="7" y="30"/>
                    </a:lnTo>
                    <a:lnTo>
                      <a:pt x="6" y="32"/>
                    </a:lnTo>
                    <a:lnTo>
                      <a:pt x="5" y="35"/>
                    </a:lnTo>
                    <a:lnTo>
                      <a:pt x="4" y="37"/>
                    </a:lnTo>
                    <a:lnTo>
                      <a:pt x="3" y="39"/>
                    </a:lnTo>
                    <a:lnTo>
                      <a:pt x="2" y="41"/>
                    </a:lnTo>
                    <a:lnTo>
                      <a:pt x="1" y="42"/>
                    </a:lnTo>
                    <a:lnTo>
                      <a:pt x="1" y="43"/>
                    </a:lnTo>
                    <a:lnTo>
                      <a:pt x="1" y="45"/>
                    </a:lnTo>
                    <a:lnTo>
                      <a:pt x="1" y="47"/>
                    </a:lnTo>
                    <a:lnTo>
                      <a:pt x="0" y="49"/>
                    </a:lnTo>
                    <a:lnTo>
                      <a:pt x="0" y="52"/>
                    </a:lnTo>
                    <a:lnTo>
                      <a:pt x="0" y="54"/>
                    </a:lnTo>
                    <a:lnTo>
                      <a:pt x="0" y="55"/>
                    </a:lnTo>
                    <a:lnTo>
                      <a:pt x="0" y="56"/>
                    </a:lnTo>
                    <a:lnTo>
                      <a:pt x="1" y="57"/>
                    </a:lnTo>
                    <a:lnTo>
                      <a:pt x="1" y="58"/>
                    </a:lnTo>
                    <a:lnTo>
                      <a:pt x="2" y="58"/>
                    </a:lnTo>
                    <a:lnTo>
                      <a:pt x="4" y="59"/>
                    </a:lnTo>
                    <a:lnTo>
                      <a:pt x="5" y="59"/>
                    </a:lnTo>
                    <a:lnTo>
                      <a:pt x="7" y="60"/>
                    </a:lnTo>
                    <a:lnTo>
                      <a:pt x="8" y="60"/>
                    </a:lnTo>
                    <a:lnTo>
                      <a:pt x="9" y="59"/>
                    </a:lnTo>
                    <a:lnTo>
                      <a:pt x="11" y="59"/>
                    </a:lnTo>
                    <a:lnTo>
                      <a:pt x="12" y="58"/>
                    </a:lnTo>
                    <a:lnTo>
                      <a:pt x="13" y="57"/>
                    </a:lnTo>
                    <a:lnTo>
                      <a:pt x="15" y="57"/>
                    </a:lnTo>
                    <a:lnTo>
                      <a:pt x="16" y="55"/>
                    </a:lnTo>
                    <a:lnTo>
                      <a:pt x="17" y="54"/>
                    </a:lnTo>
                    <a:lnTo>
                      <a:pt x="18" y="53"/>
                    </a:lnTo>
                    <a:lnTo>
                      <a:pt x="20" y="50"/>
                    </a:lnTo>
                    <a:lnTo>
                      <a:pt x="22" y="46"/>
                    </a:lnTo>
                    <a:lnTo>
                      <a:pt x="24" y="43"/>
                    </a:lnTo>
                    <a:lnTo>
                      <a:pt x="25" y="40"/>
                    </a:lnTo>
                    <a:lnTo>
                      <a:pt x="26" y="36"/>
                    </a:lnTo>
                    <a:lnTo>
                      <a:pt x="28" y="33"/>
                    </a:lnTo>
                    <a:lnTo>
                      <a:pt x="28" y="32"/>
                    </a:lnTo>
                    <a:lnTo>
                      <a:pt x="28" y="31"/>
                    </a:lnTo>
                    <a:lnTo>
                      <a:pt x="29" y="29"/>
                    </a:lnTo>
                    <a:lnTo>
                      <a:pt x="29" y="28"/>
                    </a:lnTo>
                    <a:lnTo>
                      <a:pt x="29" y="27"/>
                    </a:lnTo>
                    <a:lnTo>
                      <a:pt x="30" y="27"/>
                    </a:lnTo>
                    <a:lnTo>
                      <a:pt x="30" y="26"/>
                    </a:lnTo>
                    <a:lnTo>
                      <a:pt x="31" y="25"/>
                    </a:lnTo>
                    <a:lnTo>
                      <a:pt x="32" y="24"/>
                    </a:lnTo>
                    <a:lnTo>
                      <a:pt x="33" y="22"/>
                    </a:lnTo>
                    <a:lnTo>
                      <a:pt x="34" y="20"/>
                    </a:lnTo>
                    <a:lnTo>
                      <a:pt x="35" y="18"/>
                    </a:lnTo>
                    <a:lnTo>
                      <a:pt x="37" y="16"/>
                    </a:lnTo>
                    <a:lnTo>
                      <a:pt x="38" y="14"/>
                    </a:lnTo>
                    <a:lnTo>
                      <a:pt x="40" y="12"/>
                    </a:lnTo>
                    <a:lnTo>
                      <a:pt x="41" y="10"/>
                    </a:lnTo>
                    <a:lnTo>
                      <a:pt x="42" y="8"/>
                    </a:lnTo>
                    <a:lnTo>
                      <a:pt x="44" y="7"/>
                    </a:lnTo>
                    <a:lnTo>
                      <a:pt x="45" y="5"/>
                    </a:lnTo>
                    <a:lnTo>
                      <a:pt x="45" y="4"/>
                    </a:lnTo>
                    <a:lnTo>
                      <a:pt x="46" y="3"/>
                    </a:lnTo>
                    <a:lnTo>
                      <a:pt x="46" y="2"/>
                    </a:lnTo>
                    <a:lnTo>
                      <a:pt x="46" y="1"/>
                    </a:lnTo>
                    <a:lnTo>
                      <a:pt x="45" y="1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2" y="0"/>
                    </a:lnTo>
                    <a:lnTo>
                      <a:pt x="41" y="0"/>
                    </a:lnTo>
                    <a:lnTo>
                      <a:pt x="40" y="0"/>
                    </a:lnTo>
                    <a:lnTo>
                      <a:pt x="38" y="0"/>
                    </a:lnTo>
                    <a:lnTo>
                      <a:pt x="37" y="0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467" name="Freeform 127"/>
              <p:cNvSpPr>
                <a:spLocks/>
              </p:cNvSpPr>
              <p:nvPr/>
            </p:nvSpPr>
            <p:spPr bwMode="auto">
              <a:xfrm>
                <a:off x="2916" y="2899"/>
                <a:ext cx="46" cy="57"/>
              </a:xfrm>
              <a:custGeom>
                <a:avLst/>
                <a:gdLst>
                  <a:gd name="T0" fmla="*/ 34 w 46"/>
                  <a:gd name="T1" fmla="*/ 1 h 62"/>
                  <a:gd name="T2" fmla="*/ 28 w 46"/>
                  <a:gd name="T3" fmla="*/ 4 h 62"/>
                  <a:gd name="T4" fmla="*/ 23 w 46"/>
                  <a:gd name="T5" fmla="*/ 7 h 62"/>
                  <a:gd name="T6" fmla="*/ 20 w 46"/>
                  <a:gd name="T7" fmla="*/ 10 h 62"/>
                  <a:gd name="T8" fmla="*/ 17 w 46"/>
                  <a:gd name="T9" fmla="*/ 14 h 62"/>
                  <a:gd name="T10" fmla="*/ 14 w 46"/>
                  <a:gd name="T11" fmla="*/ 20 h 62"/>
                  <a:gd name="T12" fmla="*/ 9 w 46"/>
                  <a:gd name="T13" fmla="*/ 28 h 62"/>
                  <a:gd name="T14" fmla="*/ 6 w 46"/>
                  <a:gd name="T15" fmla="*/ 33 h 62"/>
                  <a:gd name="T16" fmla="*/ 4 w 46"/>
                  <a:gd name="T17" fmla="*/ 38 h 62"/>
                  <a:gd name="T18" fmla="*/ 2 w 46"/>
                  <a:gd name="T19" fmla="*/ 42 h 62"/>
                  <a:gd name="T20" fmla="*/ 1 w 46"/>
                  <a:gd name="T21" fmla="*/ 43 h 62"/>
                  <a:gd name="T22" fmla="*/ 1 w 46"/>
                  <a:gd name="T23" fmla="*/ 44 h 62"/>
                  <a:gd name="T24" fmla="*/ 1 w 46"/>
                  <a:gd name="T25" fmla="*/ 46 h 62"/>
                  <a:gd name="T26" fmla="*/ 0 w 46"/>
                  <a:gd name="T27" fmla="*/ 50 h 62"/>
                  <a:gd name="T28" fmla="*/ 0 w 46"/>
                  <a:gd name="T29" fmla="*/ 55 h 62"/>
                  <a:gd name="T30" fmla="*/ 0 w 46"/>
                  <a:gd name="T31" fmla="*/ 56 h 62"/>
                  <a:gd name="T32" fmla="*/ 1 w 46"/>
                  <a:gd name="T33" fmla="*/ 58 h 62"/>
                  <a:gd name="T34" fmla="*/ 2 w 46"/>
                  <a:gd name="T35" fmla="*/ 59 h 62"/>
                  <a:gd name="T36" fmla="*/ 5 w 46"/>
                  <a:gd name="T37" fmla="*/ 60 h 62"/>
                  <a:gd name="T38" fmla="*/ 8 w 46"/>
                  <a:gd name="T39" fmla="*/ 61 h 62"/>
                  <a:gd name="T40" fmla="*/ 10 w 46"/>
                  <a:gd name="T41" fmla="*/ 60 h 62"/>
                  <a:gd name="T42" fmla="*/ 13 w 46"/>
                  <a:gd name="T43" fmla="*/ 58 h 62"/>
                  <a:gd name="T44" fmla="*/ 15 w 46"/>
                  <a:gd name="T45" fmla="*/ 56 h 62"/>
                  <a:gd name="T46" fmla="*/ 18 w 46"/>
                  <a:gd name="T47" fmla="*/ 54 h 62"/>
                  <a:gd name="T48" fmla="*/ 22 w 46"/>
                  <a:gd name="T49" fmla="*/ 47 h 62"/>
                  <a:gd name="T50" fmla="*/ 25 w 46"/>
                  <a:gd name="T51" fmla="*/ 40 h 62"/>
                  <a:gd name="T52" fmla="*/ 27 w 46"/>
                  <a:gd name="T53" fmla="*/ 34 h 62"/>
                  <a:gd name="T54" fmla="*/ 28 w 46"/>
                  <a:gd name="T55" fmla="*/ 31 h 62"/>
                  <a:gd name="T56" fmla="*/ 28 w 46"/>
                  <a:gd name="T57" fmla="*/ 29 h 62"/>
                  <a:gd name="T58" fmla="*/ 29 w 46"/>
                  <a:gd name="T59" fmla="*/ 28 h 62"/>
                  <a:gd name="T60" fmla="*/ 29 w 46"/>
                  <a:gd name="T61" fmla="*/ 27 h 62"/>
                  <a:gd name="T62" fmla="*/ 29 w 46"/>
                  <a:gd name="T63" fmla="*/ 26 h 62"/>
                  <a:gd name="T64" fmla="*/ 31 w 46"/>
                  <a:gd name="T65" fmla="*/ 24 h 62"/>
                  <a:gd name="T66" fmla="*/ 33 w 46"/>
                  <a:gd name="T67" fmla="*/ 21 h 62"/>
                  <a:gd name="T68" fmla="*/ 37 w 46"/>
                  <a:gd name="T69" fmla="*/ 14 h 62"/>
                  <a:gd name="T70" fmla="*/ 40 w 46"/>
                  <a:gd name="T71" fmla="*/ 10 h 62"/>
                  <a:gd name="T72" fmla="*/ 43 w 46"/>
                  <a:gd name="T73" fmla="*/ 6 h 62"/>
                  <a:gd name="T74" fmla="*/ 44 w 46"/>
                  <a:gd name="T75" fmla="*/ 4 h 62"/>
                  <a:gd name="T76" fmla="*/ 45 w 46"/>
                  <a:gd name="T77" fmla="*/ 3 h 62"/>
                  <a:gd name="T78" fmla="*/ 45 w 46"/>
                  <a:gd name="T79" fmla="*/ 2 h 62"/>
                  <a:gd name="T80" fmla="*/ 44 w 46"/>
                  <a:gd name="T81" fmla="*/ 1 h 62"/>
                  <a:gd name="T82" fmla="*/ 43 w 46"/>
                  <a:gd name="T83" fmla="*/ 0 h 62"/>
                  <a:gd name="T84" fmla="*/ 40 w 46"/>
                  <a:gd name="T85" fmla="*/ 0 h 62"/>
                  <a:gd name="T86" fmla="*/ 37 w 46"/>
                  <a:gd name="T87" fmla="*/ 0 h 62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6"/>
                  <a:gd name="T133" fmla="*/ 0 h 62"/>
                  <a:gd name="T134" fmla="*/ 46 w 46"/>
                  <a:gd name="T135" fmla="*/ 62 h 62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6" h="62">
                    <a:moveTo>
                      <a:pt x="36" y="0"/>
                    </a:moveTo>
                    <a:lnTo>
                      <a:pt x="34" y="1"/>
                    </a:lnTo>
                    <a:lnTo>
                      <a:pt x="32" y="2"/>
                    </a:lnTo>
                    <a:lnTo>
                      <a:pt x="28" y="4"/>
                    </a:lnTo>
                    <a:lnTo>
                      <a:pt x="25" y="5"/>
                    </a:lnTo>
                    <a:lnTo>
                      <a:pt x="23" y="7"/>
                    </a:lnTo>
                    <a:lnTo>
                      <a:pt x="22" y="8"/>
                    </a:lnTo>
                    <a:lnTo>
                      <a:pt x="20" y="10"/>
                    </a:lnTo>
                    <a:lnTo>
                      <a:pt x="18" y="12"/>
                    </a:lnTo>
                    <a:lnTo>
                      <a:pt x="17" y="14"/>
                    </a:lnTo>
                    <a:lnTo>
                      <a:pt x="15" y="17"/>
                    </a:lnTo>
                    <a:lnTo>
                      <a:pt x="14" y="20"/>
                    </a:lnTo>
                    <a:lnTo>
                      <a:pt x="10" y="25"/>
                    </a:lnTo>
                    <a:lnTo>
                      <a:pt x="9" y="28"/>
                    </a:lnTo>
                    <a:lnTo>
                      <a:pt x="8" y="31"/>
                    </a:lnTo>
                    <a:lnTo>
                      <a:pt x="6" y="33"/>
                    </a:lnTo>
                    <a:lnTo>
                      <a:pt x="5" y="36"/>
                    </a:lnTo>
                    <a:lnTo>
                      <a:pt x="4" y="38"/>
                    </a:lnTo>
                    <a:lnTo>
                      <a:pt x="3" y="40"/>
                    </a:lnTo>
                    <a:lnTo>
                      <a:pt x="2" y="42"/>
                    </a:lnTo>
                    <a:lnTo>
                      <a:pt x="1" y="43"/>
                    </a:lnTo>
                    <a:lnTo>
                      <a:pt x="1" y="44"/>
                    </a:lnTo>
                    <a:lnTo>
                      <a:pt x="1" y="46"/>
                    </a:lnTo>
                    <a:lnTo>
                      <a:pt x="1" y="48"/>
                    </a:lnTo>
                    <a:lnTo>
                      <a:pt x="0" y="50"/>
                    </a:lnTo>
                    <a:lnTo>
                      <a:pt x="0" y="53"/>
                    </a:lnTo>
                    <a:lnTo>
                      <a:pt x="0" y="55"/>
                    </a:lnTo>
                    <a:lnTo>
                      <a:pt x="0" y="56"/>
                    </a:lnTo>
                    <a:lnTo>
                      <a:pt x="0" y="57"/>
                    </a:lnTo>
                    <a:lnTo>
                      <a:pt x="1" y="58"/>
                    </a:lnTo>
                    <a:lnTo>
                      <a:pt x="1" y="59"/>
                    </a:lnTo>
                    <a:lnTo>
                      <a:pt x="2" y="59"/>
                    </a:lnTo>
                    <a:lnTo>
                      <a:pt x="3" y="60"/>
                    </a:lnTo>
                    <a:lnTo>
                      <a:pt x="5" y="60"/>
                    </a:lnTo>
                    <a:lnTo>
                      <a:pt x="6" y="61"/>
                    </a:lnTo>
                    <a:lnTo>
                      <a:pt x="8" y="61"/>
                    </a:lnTo>
                    <a:lnTo>
                      <a:pt x="9" y="60"/>
                    </a:lnTo>
                    <a:lnTo>
                      <a:pt x="10" y="60"/>
                    </a:lnTo>
                    <a:lnTo>
                      <a:pt x="12" y="59"/>
                    </a:lnTo>
                    <a:lnTo>
                      <a:pt x="13" y="58"/>
                    </a:lnTo>
                    <a:lnTo>
                      <a:pt x="14" y="57"/>
                    </a:lnTo>
                    <a:lnTo>
                      <a:pt x="15" y="56"/>
                    </a:lnTo>
                    <a:lnTo>
                      <a:pt x="17" y="55"/>
                    </a:lnTo>
                    <a:lnTo>
                      <a:pt x="18" y="54"/>
                    </a:lnTo>
                    <a:lnTo>
                      <a:pt x="20" y="50"/>
                    </a:lnTo>
                    <a:lnTo>
                      <a:pt x="22" y="47"/>
                    </a:lnTo>
                    <a:lnTo>
                      <a:pt x="23" y="44"/>
                    </a:lnTo>
                    <a:lnTo>
                      <a:pt x="25" y="40"/>
                    </a:lnTo>
                    <a:lnTo>
                      <a:pt x="26" y="37"/>
                    </a:lnTo>
                    <a:lnTo>
                      <a:pt x="27" y="34"/>
                    </a:lnTo>
                    <a:lnTo>
                      <a:pt x="27" y="32"/>
                    </a:lnTo>
                    <a:lnTo>
                      <a:pt x="28" y="31"/>
                    </a:lnTo>
                    <a:lnTo>
                      <a:pt x="28" y="30"/>
                    </a:lnTo>
                    <a:lnTo>
                      <a:pt x="28" y="29"/>
                    </a:lnTo>
                    <a:lnTo>
                      <a:pt x="29" y="28"/>
                    </a:lnTo>
                    <a:lnTo>
                      <a:pt x="29" y="27"/>
                    </a:lnTo>
                    <a:lnTo>
                      <a:pt x="29" y="26"/>
                    </a:lnTo>
                    <a:lnTo>
                      <a:pt x="30" y="25"/>
                    </a:lnTo>
                    <a:lnTo>
                      <a:pt x="31" y="24"/>
                    </a:lnTo>
                    <a:lnTo>
                      <a:pt x="32" y="23"/>
                    </a:lnTo>
                    <a:lnTo>
                      <a:pt x="33" y="21"/>
                    </a:lnTo>
                    <a:lnTo>
                      <a:pt x="35" y="19"/>
                    </a:lnTo>
                    <a:lnTo>
                      <a:pt x="37" y="14"/>
                    </a:lnTo>
                    <a:lnTo>
                      <a:pt x="39" y="12"/>
                    </a:lnTo>
                    <a:lnTo>
                      <a:pt x="40" y="10"/>
                    </a:lnTo>
                    <a:lnTo>
                      <a:pt x="41" y="8"/>
                    </a:lnTo>
                    <a:lnTo>
                      <a:pt x="43" y="6"/>
                    </a:lnTo>
                    <a:lnTo>
                      <a:pt x="44" y="5"/>
                    </a:lnTo>
                    <a:lnTo>
                      <a:pt x="44" y="4"/>
                    </a:lnTo>
                    <a:lnTo>
                      <a:pt x="45" y="3"/>
                    </a:lnTo>
                    <a:lnTo>
                      <a:pt x="45" y="2"/>
                    </a:lnTo>
                    <a:lnTo>
                      <a:pt x="45" y="1"/>
                    </a:lnTo>
                    <a:lnTo>
                      <a:pt x="44" y="1"/>
                    </a:lnTo>
                    <a:lnTo>
                      <a:pt x="44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40" y="0"/>
                    </a:lnTo>
                    <a:lnTo>
                      <a:pt x="39" y="0"/>
                    </a:lnTo>
                    <a:lnTo>
                      <a:pt x="37" y="0"/>
                    </a:lnTo>
                    <a:lnTo>
                      <a:pt x="36" y="0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468" name="Freeform 128"/>
              <p:cNvSpPr>
                <a:spLocks/>
              </p:cNvSpPr>
              <p:nvPr/>
            </p:nvSpPr>
            <p:spPr bwMode="auto">
              <a:xfrm>
                <a:off x="2980" y="2754"/>
                <a:ext cx="47" cy="61"/>
              </a:xfrm>
              <a:custGeom>
                <a:avLst/>
                <a:gdLst>
                  <a:gd name="T0" fmla="*/ 35 w 47"/>
                  <a:gd name="T1" fmla="*/ 1 h 61"/>
                  <a:gd name="T2" fmla="*/ 30 w 47"/>
                  <a:gd name="T3" fmla="*/ 3 h 61"/>
                  <a:gd name="T4" fmla="*/ 26 w 47"/>
                  <a:gd name="T5" fmla="*/ 5 h 61"/>
                  <a:gd name="T6" fmla="*/ 22 w 47"/>
                  <a:gd name="T7" fmla="*/ 8 h 61"/>
                  <a:gd name="T8" fmla="*/ 18 w 47"/>
                  <a:gd name="T9" fmla="*/ 12 h 61"/>
                  <a:gd name="T10" fmla="*/ 15 w 47"/>
                  <a:gd name="T11" fmla="*/ 16 h 61"/>
                  <a:gd name="T12" fmla="*/ 12 w 47"/>
                  <a:gd name="T13" fmla="*/ 22 h 61"/>
                  <a:gd name="T14" fmla="*/ 9 w 47"/>
                  <a:gd name="T15" fmla="*/ 27 h 61"/>
                  <a:gd name="T16" fmla="*/ 6 w 47"/>
                  <a:gd name="T17" fmla="*/ 32 h 61"/>
                  <a:gd name="T18" fmla="*/ 4 w 47"/>
                  <a:gd name="T19" fmla="*/ 37 h 61"/>
                  <a:gd name="T20" fmla="*/ 2 w 47"/>
                  <a:gd name="T21" fmla="*/ 41 h 61"/>
                  <a:gd name="T22" fmla="*/ 1 w 47"/>
                  <a:gd name="T23" fmla="*/ 42 h 61"/>
                  <a:gd name="T24" fmla="*/ 1 w 47"/>
                  <a:gd name="T25" fmla="*/ 43 h 61"/>
                  <a:gd name="T26" fmla="*/ 1 w 47"/>
                  <a:gd name="T27" fmla="*/ 43 h 61"/>
                  <a:gd name="T28" fmla="*/ 1 w 47"/>
                  <a:gd name="T29" fmla="*/ 47 h 61"/>
                  <a:gd name="T30" fmla="*/ 0 w 47"/>
                  <a:gd name="T31" fmla="*/ 52 h 61"/>
                  <a:gd name="T32" fmla="*/ 0 w 47"/>
                  <a:gd name="T33" fmla="*/ 55 h 61"/>
                  <a:gd name="T34" fmla="*/ 0 w 47"/>
                  <a:gd name="T35" fmla="*/ 56 h 61"/>
                  <a:gd name="T36" fmla="*/ 1 w 47"/>
                  <a:gd name="T37" fmla="*/ 58 h 61"/>
                  <a:gd name="T38" fmla="*/ 4 w 47"/>
                  <a:gd name="T39" fmla="*/ 59 h 61"/>
                  <a:gd name="T40" fmla="*/ 7 w 47"/>
                  <a:gd name="T41" fmla="*/ 60 h 61"/>
                  <a:gd name="T42" fmla="*/ 9 w 47"/>
                  <a:gd name="T43" fmla="*/ 59 h 61"/>
                  <a:gd name="T44" fmla="*/ 12 w 47"/>
                  <a:gd name="T45" fmla="*/ 58 h 61"/>
                  <a:gd name="T46" fmla="*/ 15 w 47"/>
                  <a:gd name="T47" fmla="*/ 57 h 61"/>
                  <a:gd name="T48" fmla="*/ 17 w 47"/>
                  <a:gd name="T49" fmla="*/ 54 h 61"/>
                  <a:gd name="T50" fmla="*/ 20 w 47"/>
                  <a:gd name="T51" fmla="*/ 50 h 61"/>
                  <a:gd name="T52" fmla="*/ 24 w 47"/>
                  <a:gd name="T53" fmla="*/ 43 h 61"/>
                  <a:gd name="T54" fmla="*/ 26 w 47"/>
                  <a:gd name="T55" fmla="*/ 36 h 61"/>
                  <a:gd name="T56" fmla="*/ 28 w 47"/>
                  <a:gd name="T57" fmla="*/ 32 h 61"/>
                  <a:gd name="T58" fmla="*/ 29 w 47"/>
                  <a:gd name="T59" fmla="*/ 29 h 61"/>
                  <a:gd name="T60" fmla="*/ 29 w 47"/>
                  <a:gd name="T61" fmla="*/ 27 h 61"/>
                  <a:gd name="T62" fmla="*/ 30 w 47"/>
                  <a:gd name="T63" fmla="*/ 26 h 61"/>
                  <a:gd name="T64" fmla="*/ 30 w 47"/>
                  <a:gd name="T65" fmla="*/ 26 h 61"/>
                  <a:gd name="T66" fmla="*/ 31 w 47"/>
                  <a:gd name="T67" fmla="*/ 25 h 61"/>
                  <a:gd name="T68" fmla="*/ 33 w 47"/>
                  <a:gd name="T69" fmla="*/ 22 h 61"/>
                  <a:gd name="T70" fmla="*/ 35 w 47"/>
                  <a:gd name="T71" fmla="*/ 18 h 61"/>
                  <a:gd name="T72" fmla="*/ 38 w 47"/>
                  <a:gd name="T73" fmla="*/ 14 h 61"/>
                  <a:gd name="T74" fmla="*/ 41 w 47"/>
                  <a:gd name="T75" fmla="*/ 10 h 61"/>
                  <a:gd name="T76" fmla="*/ 44 w 47"/>
                  <a:gd name="T77" fmla="*/ 7 h 61"/>
                  <a:gd name="T78" fmla="*/ 45 w 47"/>
                  <a:gd name="T79" fmla="*/ 4 h 61"/>
                  <a:gd name="T80" fmla="*/ 46 w 47"/>
                  <a:gd name="T81" fmla="*/ 2 h 61"/>
                  <a:gd name="T82" fmla="*/ 46 w 47"/>
                  <a:gd name="T83" fmla="*/ 1 h 61"/>
                  <a:gd name="T84" fmla="*/ 45 w 47"/>
                  <a:gd name="T85" fmla="*/ 0 h 61"/>
                  <a:gd name="T86" fmla="*/ 42 w 47"/>
                  <a:gd name="T87" fmla="*/ 0 h 61"/>
                  <a:gd name="T88" fmla="*/ 40 w 47"/>
                  <a:gd name="T89" fmla="*/ 0 h 61"/>
                  <a:gd name="T90" fmla="*/ 37 w 47"/>
                  <a:gd name="T91" fmla="*/ 0 h 61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7"/>
                  <a:gd name="T139" fmla="*/ 0 h 61"/>
                  <a:gd name="T140" fmla="*/ 47 w 47"/>
                  <a:gd name="T141" fmla="*/ 61 h 61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7" h="61">
                    <a:moveTo>
                      <a:pt x="37" y="0"/>
                    </a:moveTo>
                    <a:lnTo>
                      <a:pt x="35" y="1"/>
                    </a:lnTo>
                    <a:lnTo>
                      <a:pt x="32" y="2"/>
                    </a:lnTo>
                    <a:lnTo>
                      <a:pt x="30" y="3"/>
                    </a:lnTo>
                    <a:lnTo>
                      <a:pt x="28" y="4"/>
                    </a:lnTo>
                    <a:lnTo>
                      <a:pt x="26" y="5"/>
                    </a:lnTo>
                    <a:lnTo>
                      <a:pt x="24" y="7"/>
                    </a:lnTo>
                    <a:lnTo>
                      <a:pt x="22" y="8"/>
                    </a:lnTo>
                    <a:lnTo>
                      <a:pt x="20" y="10"/>
                    </a:lnTo>
                    <a:lnTo>
                      <a:pt x="18" y="12"/>
                    </a:lnTo>
                    <a:lnTo>
                      <a:pt x="17" y="14"/>
                    </a:lnTo>
                    <a:lnTo>
                      <a:pt x="15" y="16"/>
                    </a:lnTo>
                    <a:lnTo>
                      <a:pt x="14" y="19"/>
                    </a:lnTo>
                    <a:lnTo>
                      <a:pt x="12" y="22"/>
                    </a:lnTo>
                    <a:lnTo>
                      <a:pt x="10" y="24"/>
                    </a:lnTo>
                    <a:lnTo>
                      <a:pt x="9" y="27"/>
                    </a:lnTo>
                    <a:lnTo>
                      <a:pt x="7" y="30"/>
                    </a:lnTo>
                    <a:lnTo>
                      <a:pt x="6" y="32"/>
                    </a:lnTo>
                    <a:lnTo>
                      <a:pt x="5" y="35"/>
                    </a:lnTo>
                    <a:lnTo>
                      <a:pt x="4" y="37"/>
                    </a:lnTo>
                    <a:lnTo>
                      <a:pt x="3" y="39"/>
                    </a:lnTo>
                    <a:lnTo>
                      <a:pt x="2" y="41"/>
                    </a:lnTo>
                    <a:lnTo>
                      <a:pt x="1" y="42"/>
                    </a:lnTo>
                    <a:lnTo>
                      <a:pt x="1" y="43"/>
                    </a:lnTo>
                    <a:lnTo>
                      <a:pt x="1" y="45"/>
                    </a:lnTo>
                    <a:lnTo>
                      <a:pt x="1" y="47"/>
                    </a:lnTo>
                    <a:lnTo>
                      <a:pt x="0" y="49"/>
                    </a:lnTo>
                    <a:lnTo>
                      <a:pt x="0" y="52"/>
                    </a:lnTo>
                    <a:lnTo>
                      <a:pt x="0" y="54"/>
                    </a:lnTo>
                    <a:lnTo>
                      <a:pt x="0" y="55"/>
                    </a:lnTo>
                    <a:lnTo>
                      <a:pt x="0" y="56"/>
                    </a:lnTo>
                    <a:lnTo>
                      <a:pt x="1" y="57"/>
                    </a:lnTo>
                    <a:lnTo>
                      <a:pt x="1" y="58"/>
                    </a:lnTo>
                    <a:lnTo>
                      <a:pt x="2" y="58"/>
                    </a:lnTo>
                    <a:lnTo>
                      <a:pt x="4" y="59"/>
                    </a:lnTo>
                    <a:lnTo>
                      <a:pt x="5" y="59"/>
                    </a:lnTo>
                    <a:lnTo>
                      <a:pt x="7" y="60"/>
                    </a:lnTo>
                    <a:lnTo>
                      <a:pt x="8" y="60"/>
                    </a:lnTo>
                    <a:lnTo>
                      <a:pt x="9" y="59"/>
                    </a:lnTo>
                    <a:lnTo>
                      <a:pt x="11" y="59"/>
                    </a:lnTo>
                    <a:lnTo>
                      <a:pt x="12" y="58"/>
                    </a:lnTo>
                    <a:lnTo>
                      <a:pt x="13" y="57"/>
                    </a:lnTo>
                    <a:lnTo>
                      <a:pt x="15" y="57"/>
                    </a:lnTo>
                    <a:lnTo>
                      <a:pt x="16" y="55"/>
                    </a:lnTo>
                    <a:lnTo>
                      <a:pt x="17" y="54"/>
                    </a:lnTo>
                    <a:lnTo>
                      <a:pt x="18" y="53"/>
                    </a:lnTo>
                    <a:lnTo>
                      <a:pt x="20" y="50"/>
                    </a:lnTo>
                    <a:lnTo>
                      <a:pt x="22" y="46"/>
                    </a:lnTo>
                    <a:lnTo>
                      <a:pt x="24" y="43"/>
                    </a:lnTo>
                    <a:lnTo>
                      <a:pt x="25" y="40"/>
                    </a:lnTo>
                    <a:lnTo>
                      <a:pt x="26" y="36"/>
                    </a:lnTo>
                    <a:lnTo>
                      <a:pt x="28" y="33"/>
                    </a:lnTo>
                    <a:lnTo>
                      <a:pt x="28" y="32"/>
                    </a:lnTo>
                    <a:lnTo>
                      <a:pt x="28" y="31"/>
                    </a:lnTo>
                    <a:lnTo>
                      <a:pt x="29" y="29"/>
                    </a:lnTo>
                    <a:lnTo>
                      <a:pt x="29" y="28"/>
                    </a:lnTo>
                    <a:lnTo>
                      <a:pt x="29" y="27"/>
                    </a:lnTo>
                    <a:lnTo>
                      <a:pt x="30" y="27"/>
                    </a:lnTo>
                    <a:lnTo>
                      <a:pt x="30" y="26"/>
                    </a:lnTo>
                    <a:lnTo>
                      <a:pt x="31" y="25"/>
                    </a:lnTo>
                    <a:lnTo>
                      <a:pt x="32" y="24"/>
                    </a:lnTo>
                    <a:lnTo>
                      <a:pt x="33" y="22"/>
                    </a:lnTo>
                    <a:lnTo>
                      <a:pt x="34" y="20"/>
                    </a:lnTo>
                    <a:lnTo>
                      <a:pt x="35" y="18"/>
                    </a:lnTo>
                    <a:lnTo>
                      <a:pt x="37" y="16"/>
                    </a:lnTo>
                    <a:lnTo>
                      <a:pt x="38" y="14"/>
                    </a:lnTo>
                    <a:lnTo>
                      <a:pt x="40" y="12"/>
                    </a:lnTo>
                    <a:lnTo>
                      <a:pt x="41" y="10"/>
                    </a:lnTo>
                    <a:lnTo>
                      <a:pt x="42" y="8"/>
                    </a:lnTo>
                    <a:lnTo>
                      <a:pt x="44" y="7"/>
                    </a:lnTo>
                    <a:lnTo>
                      <a:pt x="45" y="5"/>
                    </a:lnTo>
                    <a:lnTo>
                      <a:pt x="45" y="4"/>
                    </a:lnTo>
                    <a:lnTo>
                      <a:pt x="46" y="3"/>
                    </a:lnTo>
                    <a:lnTo>
                      <a:pt x="46" y="2"/>
                    </a:lnTo>
                    <a:lnTo>
                      <a:pt x="46" y="1"/>
                    </a:lnTo>
                    <a:lnTo>
                      <a:pt x="45" y="1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2" y="0"/>
                    </a:lnTo>
                    <a:lnTo>
                      <a:pt x="41" y="0"/>
                    </a:lnTo>
                    <a:lnTo>
                      <a:pt x="40" y="0"/>
                    </a:lnTo>
                    <a:lnTo>
                      <a:pt x="38" y="0"/>
                    </a:lnTo>
                    <a:lnTo>
                      <a:pt x="37" y="0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469" name="Freeform 129"/>
              <p:cNvSpPr>
                <a:spLocks/>
              </p:cNvSpPr>
              <p:nvPr/>
            </p:nvSpPr>
            <p:spPr bwMode="auto">
              <a:xfrm>
                <a:off x="2996" y="2894"/>
                <a:ext cx="47" cy="63"/>
              </a:xfrm>
              <a:custGeom>
                <a:avLst/>
                <a:gdLst>
                  <a:gd name="T0" fmla="*/ 35 w 47"/>
                  <a:gd name="T1" fmla="*/ 1 h 62"/>
                  <a:gd name="T2" fmla="*/ 30 w 47"/>
                  <a:gd name="T3" fmla="*/ 3 h 62"/>
                  <a:gd name="T4" fmla="*/ 26 w 47"/>
                  <a:gd name="T5" fmla="*/ 5 h 62"/>
                  <a:gd name="T6" fmla="*/ 22 w 47"/>
                  <a:gd name="T7" fmla="*/ 8 h 62"/>
                  <a:gd name="T8" fmla="*/ 18 w 47"/>
                  <a:gd name="T9" fmla="*/ 12 h 62"/>
                  <a:gd name="T10" fmla="*/ 15 w 47"/>
                  <a:gd name="T11" fmla="*/ 17 h 62"/>
                  <a:gd name="T12" fmla="*/ 10 w 47"/>
                  <a:gd name="T13" fmla="*/ 25 h 62"/>
                  <a:gd name="T14" fmla="*/ 7 w 47"/>
                  <a:gd name="T15" fmla="*/ 31 h 62"/>
                  <a:gd name="T16" fmla="*/ 5 w 47"/>
                  <a:gd name="T17" fmla="*/ 36 h 62"/>
                  <a:gd name="T18" fmla="*/ 3 w 47"/>
                  <a:gd name="T19" fmla="*/ 40 h 62"/>
                  <a:gd name="T20" fmla="*/ 1 w 47"/>
                  <a:gd name="T21" fmla="*/ 43 h 62"/>
                  <a:gd name="T22" fmla="*/ 1 w 47"/>
                  <a:gd name="T23" fmla="*/ 44 h 62"/>
                  <a:gd name="T24" fmla="*/ 1 w 47"/>
                  <a:gd name="T25" fmla="*/ 44 h 62"/>
                  <a:gd name="T26" fmla="*/ 1 w 47"/>
                  <a:gd name="T27" fmla="*/ 48 h 62"/>
                  <a:gd name="T28" fmla="*/ 0 w 47"/>
                  <a:gd name="T29" fmla="*/ 53 h 62"/>
                  <a:gd name="T30" fmla="*/ 0 w 47"/>
                  <a:gd name="T31" fmla="*/ 56 h 62"/>
                  <a:gd name="T32" fmla="*/ 0 w 47"/>
                  <a:gd name="T33" fmla="*/ 57 h 62"/>
                  <a:gd name="T34" fmla="*/ 1 w 47"/>
                  <a:gd name="T35" fmla="*/ 59 h 62"/>
                  <a:gd name="T36" fmla="*/ 4 w 47"/>
                  <a:gd name="T37" fmla="*/ 60 h 62"/>
                  <a:gd name="T38" fmla="*/ 7 w 47"/>
                  <a:gd name="T39" fmla="*/ 61 h 62"/>
                  <a:gd name="T40" fmla="*/ 9 w 47"/>
                  <a:gd name="T41" fmla="*/ 60 h 62"/>
                  <a:gd name="T42" fmla="*/ 12 w 47"/>
                  <a:gd name="T43" fmla="*/ 59 h 62"/>
                  <a:gd name="T44" fmla="*/ 15 w 47"/>
                  <a:gd name="T45" fmla="*/ 57 h 62"/>
                  <a:gd name="T46" fmla="*/ 17 w 47"/>
                  <a:gd name="T47" fmla="*/ 55 h 62"/>
                  <a:gd name="T48" fmla="*/ 20 w 47"/>
                  <a:gd name="T49" fmla="*/ 50 h 62"/>
                  <a:gd name="T50" fmla="*/ 24 w 47"/>
                  <a:gd name="T51" fmla="*/ 44 h 62"/>
                  <a:gd name="T52" fmla="*/ 26 w 47"/>
                  <a:gd name="T53" fmla="*/ 37 h 62"/>
                  <a:gd name="T54" fmla="*/ 28 w 47"/>
                  <a:gd name="T55" fmla="*/ 32 h 62"/>
                  <a:gd name="T56" fmla="*/ 29 w 47"/>
                  <a:gd name="T57" fmla="*/ 30 h 62"/>
                  <a:gd name="T58" fmla="*/ 29 w 47"/>
                  <a:gd name="T59" fmla="*/ 28 h 62"/>
                  <a:gd name="T60" fmla="*/ 30 w 47"/>
                  <a:gd name="T61" fmla="*/ 27 h 62"/>
                  <a:gd name="T62" fmla="*/ 30 w 47"/>
                  <a:gd name="T63" fmla="*/ 27 h 62"/>
                  <a:gd name="T64" fmla="*/ 31 w 47"/>
                  <a:gd name="T65" fmla="*/ 25 h 62"/>
                  <a:gd name="T66" fmla="*/ 33 w 47"/>
                  <a:gd name="T67" fmla="*/ 23 h 62"/>
                  <a:gd name="T68" fmla="*/ 35 w 47"/>
                  <a:gd name="T69" fmla="*/ 19 h 62"/>
                  <a:gd name="T70" fmla="*/ 40 w 47"/>
                  <a:gd name="T71" fmla="*/ 12 h 62"/>
                  <a:gd name="T72" fmla="*/ 42 w 47"/>
                  <a:gd name="T73" fmla="*/ 8 h 62"/>
                  <a:gd name="T74" fmla="*/ 45 w 47"/>
                  <a:gd name="T75" fmla="*/ 5 h 62"/>
                  <a:gd name="T76" fmla="*/ 46 w 47"/>
                  <a:gd name="T77" fmla="*/ 3 h 62"/>
                  <a:gd name="T78" fmla="*/ 46 w 47"/>
                  <a:gd name="T79" fmla="*/ 2 h 62"/>
                  <a:gd name="T80" fmla="*/ 45 w 47"/>
                  <a:gd name="T81" fmla="*/ 1 h 62"/>
                  <a:gd name="T82" fmla="*/ 43 w 47"/>
                  <a:gd name="T83" fmla="*/ 0 h 62"/>
                  <a:gd name="T84" fmla="*/ 41 w 47"/>
                  <a:gd name="T85" fmla="*/ 0 h 62"/>
                  <a:gd name="T86" fmla="*/ 38 w 47"/>
                  <a:gd name="T87" fmla="*/ 0 h 62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7"/>
                  <a:gd name="T133" fmla="*/ 0 h 62"/>
                  <a:gd name="T134" fmla="*/ 47 w 47"/>
                  <a:gd name="T135" fmla="*/ 62 h 62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7" h="62">
                    <a:moveTo>
                      <a:pt x="37" y="0"/>
                    </a:moveTo>
                    <a:lnTo>
                      <a:pt x="35" y="1"/>
                    </a:lnTo>
                    <a:lnTo>
                      <a:pt x="32" y="2"/>
                    </a:lnTo>
                    <a:lnTo>
                      <a:pt x="30" y="3"/>
                    </a:lnTo>
                    <a:lnTo>
                      <a:pt x="28" y="4"/>
                    </a:lnTo>
                    <a:lnTo>
                      <a:pt x="26" y="5"/>
                    </a:lnTo>
                    <a:lnTo>
                      <a:pt x="24" y="7"/>
                    </a:lnTo>
                    <a:lnTo>
                      <a:pt x="22" y="8"/>
                    </a:lnTo>
                    <a:lnTo>
                      <a:pt x="20" y="10"/>
                    </a:lnTo>
                    <a:lnTo>
                      <a:pt x="18" y="12"/>
                    </a:lnTo>
                    <a:lnTo>
                      <a:pt x="17" y="14"/>
                    </a:lnTo>
                    <a:lnTo>
                      <a:pt x="15" y="17"/>
                    </a:lnTo>
                    <a:lnTo>
                      <a:pt x="14" y="20"/>
                    </a:lnTo>
                    <a:lnTo>
                      <a:pt x="10" y="25"/>
                    </a:lnTo>
                    <a:lnTo>
                      <a:pt x="9" y="28"/>
                    </a:lnTo>
                    <a:lnTo>
                      <a:pt x="7" y="31"/>
                    </a:lnTo>
                    <a:lnTo>
                      <a:pt x="6" y="33"/>
                    </a:lnTo>
                    <a:lnTo>
                      <a:pt x="5" y="36"/>
                    </a:lnTo>
                    <a:lnTo>
                      <a:pt x="4" y="38"/>
                    </a:lnTo>
                    <a:lnTo>
                      <a:pt x="3" y="40"/>
                    </a:lnTo>
                    <a:lnTo>
                      <a:pt x="2" y="42"/>
                    </a:lnTo>
                    <a:lnTo>
                      <a:pt x="1" y="43"/>
                    </a:lnTo>
                    <a:lnTo>
                      <a:pt x="1" y="44"/>
                    </a:lnTo>
                    <a:lnTo>
                      <a:pt x="1" y="46"/>
                    </a:lnTo>
                    <a:lnTo>
                      <a:pt x="1" y="48"/>
                    </a:lnTo>
                    <a:lnTo>
                      <a:pt x="0" y="50"/>
                    </a:lnTo>
                    <a:lnTo>
                      <a:pt x="0" y="53"/>
                    </a:lnTo>
                    <a:lnTo>
                      <a:pt x="0" y="55"/>
                    </a:lnTo>
                    <a:lnTo>
                      <a:pt x="0" y="56"/>
                    </a:lnTo>
                    <a:lnTo>
                      <a:pt x="0" y="57"/>
                    </a:lnTo>
                    <a:lnTo>
                      <a:pt x="1" y="58"/>
                    </a:lnTo>
                    <a:lnTo>
                      <a:pt x="1" y="59"/>
                    </a:lnTo>
                    <a:lnTo>
                      <a:pt x="2" y="59"/>
                    </a:lnTo>
                    <a:lnTo>
                      <a:pt x="4" y="60"/>
                    </a:lnTo>
                    <a:lnTo>
                      <a:pt x="5" y="60"/>
                    </a:lnTo>
                    <a:lnTo>
                      <a:pt x="7" y="61"/>
                    </a:lnTo>
                    <a:lnTo>
                      <a:pt x="8" y="61"/>
                    </a:lnTo>
                    <a:lnTo>
                      <a:pt x="9" y="60"/>
                    </a:lnTo>
                    <a:lnTo>
                      <a:pt x="11" y="60"/>
                    </a:lnTo>
                    <a:lnTo>
                      <a:pt x="12" y="59"/>
                    </a:lnTo>
                    <a:lnTo>
                      <a:pt x="13" y="58"/>
                    </a:lnTo>
                    <a:lnTo>
                      <a:pt x="15" y="57"/>
                    </a:lnTo>
                    <a:lnTo>
                      <a:pt x="16" y="56"/>
                    </a:lnTo>
                    <a:lnTo>
                      <a:pt x="17" y="55"/>
                    </a:lnTo>
                    <a:lnTo>
                      <a:pt x="18" y="54"/>
                    </a:lnTo>
                    <a:lnTo>
                      <a:pt x="20" y="50"/>
                    </a:lnTo>
                    <a:lnTo>
                      <a:pt x="22" y="47"/>
                    </a:lnTo>
                    <a:lnTo>
                      <a:pt x="24" y="44"/>
                    </a:lnTo>
                    <a:lnTo>
                      <a:pt x="25" y="40"/>
                    </a:lnTo>
                    <a:lnTo>
                      <a:pt x="26" y="37"/>
                    </a:lnTo>
                    <a:lnTo>
                      <a:pt x="28" y="34"/>
                    </a:lnTo>
                    <a:lnTo>
                      <a:pt x="28" y="32"/>
                    </a:lnTo>
                    <a:lnTo>
                      <a:pt x="28" y="31"/>
                    </a:lnTo>
                    <a:lnTo>
                      <a:pt x="29" y="30"/>
                    </a:lnTo>
                    <a:lnTo>
                      <a:pt x="29" y="29"/>
                    </a:lnTo>
                    <a:lnTo>
                      <a:pt x="29" y="28"/>
                    </a:lnTo>
                    <a:lnTo>
                      <a:pt x="30" y="28"/>
                    </a:lnTo>
                    <a:lnTo>
                      <a:pt x="30" y="27"/>
                    </a:lnTo>
                    <a:lnTo>
                      <a:pt x="30" y="26"/>
                    </a:lnTo>
                    <a:lnTo>
                      <a:pt x="31" y="25"/>
                    </a:lnTo>
                    <a:lnTo>
                      <a:pt x="32" y="24"/>
                    </a:lnTo>
                    <a:lnTo>
                      <a:pt x="33" y="23"/>
                    </a:lnTo>
                    <a:lnTo>
                      <a:pt x="34" y="21"/>
                    </a:lnTo>
                    <a:lnTo>
                      <a:pt x="35" y="19"/>
                    </a:lnTo>
                    <a:lnTo>
                      <a:pt x="38" y="14"/>
                    </a:lnTo>
                    <a:lnTo>
                      <a:pt x="40" y="12"/>
                    </a:lnTo>
                    <a:lnTo>
                      <a:pt x="41" y="10"/>
                    </a:lnTo>
                    <a:lnTo>
                      <a:pt x="42" y="8"/>
                    </a:lnTo>
                    <a:lnTo>
                      <a:pt x="44" y="6"/>
                    </a:lnTo>
                    <a:lnTo>
                      <a:pt x="45" y="5"/>
                    </a:lnTo>
                    <a:lnTo>
                      <a:pt x="45" y="4"/>
                    </a:lnTo>
                    <a:lnTo>
                      <a:pt x="46" y="3"/>
                    </a:lnTo>
                    <a:lnTo>
                      <a:pt x="46" y="2"/>
                    </a:lnTo>
                    <a:lnTo>
                      <a:pt x="46" y="1"/>
                    </a:lnTo>
                    <a:lnTo>
                      <a:pt x="45" y="1"/>
                    </a:lnTo>
                    <a:lnTo>
                      <a:pt x="43" y="0"/>
                    </a:lnTo>
                    <a:lnTo>
                      <a:pt x="42" y="0"/>
                    </a:lnTo>
                    <a:lnTo>
                      <a:pt x="41" y="0"/>
                    </a:lnTo>
                    <a:lnTo>
                      <a:pt x="40" y="0"/>
                    </a:lnTo>
                    <a:lnTo>
                      <a:pt x="38" y="0"/>
                    </a:lnTo>
                    <a:lnTo>
                      <a:pt x="37" y="0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470" name="Freeform 130"/>
              <p:cNvSpPr>
                <a:spLocks/>
              </p:cNvSpPr>
              <p:nvPr/>
            </p:nvSpPr>
            <p:spPr bwMode="auto">
              <a:xfrm>
                <a:off x="3055" y="2774"/>
                <a:ext cx="46" cy="57"/>
              </a:xfrm>
              <a:custGeom>
                <a:avLst/>
                <a:gdLst>
                  <a:gd name="T0" fmla="*/ 34 w 46"/>
                  <a:gd name="T1" fmla="*/ 1 h 61"/>
                  <a:gd name="T2" fmla="*/ 28 w 46"/>
                  <a:gd name="T3" fmla="*/ 4 h 61"/>
                  <a:gd name="T4" fmla="*/ 23 w 46"/>
                  <a:gd name="T5" fmla="*/ 7 h 61"/>
                  <a:gd name="T6" fmla="*/ 20 w 46"/>
                  <a:gd name="T7" fmla="*/ 10 h 61"/>
                  <a:gd name="T8" fmla="*/ 17 w 46"/>
                  <a:gd name="T9" fmla="*/ 14 h 61"/>
                  <a:gd name="T10" fmla="*/ 14 w 46"/>
                  <a:gd name="T11" fmla="*/ 19 h 61"/>
                  <a:gd name="T12" fmla="*/ 9 w 46"/>
                  <a:gd name="T13" fmla="*/ 28 h 61"/>
                  <a:gd name="T14" fmla="*/ 6 w 46"/>
                  <a:gd name="T15" fmla="*/ 33 h 61"/>
                  <a:gd name="T16" fmla="*/ 4 w 46"/>
                  <a:gd name="T17" fmla="*/ 37 h 61"/>
                  <a:gd name="T18" fmla="*/ 2 w 46"/>
                  <a:gd name="T19" fmla="*/ 41 h 61"/>
                  <a:gd name="T20" fmla="*/ 1 w 46"/>
                  <a:gd name="T21" fmla="*/ 42 h 61"/>
                  <a:gd name="T22" fmla="*/ 1 w 46"/>
                  <a:gd name="T23" fmla="*/ 43 h 61"/>
                  <a:gd name="T24" fmla="*/ 1 w 46"/>
                  <a:gd name="T25" fmla="*/ 45 h 61"/>
                  <a:gd name="T26" fmla="*/ 0 w 46"/>
                  <a:gd name="T27" fmla="*/ 49 h 61"/>
                  <a:gd name="T28" fmla="*/ 0 w 46"/>
                  <a:gd name="T29" fmla="*/ 54 h 61"/>
                  <a:gd name="T30" fmla="*/ 0 w 46"/>
                  <a:gd name="T31" fmla="*/ 56 h 61"/>
                  <a:gd name="T32" fmla="*/ 1 w 46"/>
                  <a:gd name="T33" fmla="*/ 57 h 61"/>
                  <a:gd name="T34" fmla="*/ 2 w 46"/>
                  <a:gd name="T35" fmla="*/ 58 h 61"/>
                  <a:gd name="T36" fmla="*/ 5 w 46"/>
                  <a:gd name="T37" fmla="*/ 59 h 61"/>
                  <a:gd name="T38" fmla="*/ 8 w 46"/>
                  <a:gd name="T39" fmla="*/ 60 h 61"/>
                  <a:gd name="T40" fmla="*/ 10 w 46"/>
                  <a:gd name="T41" fmla="*/ 59 h 61"/>
                  <a:gd name="T42" fmla="*/ 13 w 46"/>
                  <a:gd name="T43" fmla="*/ 57 h 61"/>
                  <a:gd name="T44" fmla="*/ 15 w 46"/>
                  <a:gd name="T45" fmla="*/ 55 h 61"/>
                  <a:gd name="T46" fmla="*/ 18 w 46"/>
                  <a:gd name="T47" fmla="*/ 53 h 61"/>
                  <a:gd name="T48" fmla="*/ 22 w 46"/>
                  <a:gd name="T49" fmla="*/ 46 h 61"/>
                  <a:gd name="T50" fmla="*/ 25 w 46"/>
                  <a:gd name="T51" fmla="*/ 39 h 61"/>
                  <a:gd name="T52" fmla="*/ 27 w 46"/>
                  <a:gd name="T53" fmla="*/ 33 h 61"/>
                  <a:gd name="T54" fmla="*/ 28 w 46"/>
                  <a:gd name="T55" fmla="*/ 30 h 61"/>
                  <a:gd name="T56" fmla="*/ 28 w 46"/>
                  <a:gd name="T57" fmla="*/ 28 h 61"/>
                  <a:gd name="T58" fmla="*/ 29 w 46"/>
                  <a:gd name="T59" fmla="*/ 27 h 61"/>
                  <a:gd name="T60" fmla="*/ 29 w 46"/>
                  <a:gd name="T61" fmla="*/ 26 h 61"/>
                  <a:gd name="T62" fmla="*/ 29 w 46"/>
                  <a:gd name="T63" fmla="*/ 26 h 61"/>
                  <a:gd name="T64" fmla="*/ 31 w 46"/>
                  <a:gd name="T65" fmla="*/ 24 h 61"/>
                  <a:gd name="T66" fmla="*/ 33 w 46"/>
                  <a:gd name="T67" fmla="*/ 20 h 61"/>
                  <a:gd name="T68" fmla="*/ 36 w 46"/>
                  <a:gd name="T69" fmla="*/ 16 h 61"/>
                  <a:gd name="T70" fmla="*/ 39 w 46"/>
                  <a:gd name="T71" fmla="*/ 12 h 61"/>
                  <a:gd name="T72" fmla="*/ 41 w 46"/>
                  <a:gd name="T73" fmla="*/ 8 h 61"/>
                  <a:gd name="T74" fmla="*/ 44 w 46"/>
                  <a:gd name="T75" fmla="*/ 5 h 61"/>
                  <a:gd name="T76" fmla="*/ 45 w 46"/>
                  <a:gd name="T77" fmla="*/ 3 h 61"/>
                  <a:gd name="T78" fmla="*/ 45 w 46"/>
                  <a:gd name="T79" fmla="*/ 2 h 61"/>
                  <a:gd name="T80" fmla="*/ 45 w 46"/>
                  <a:gd name="T81" fmla="*/ 1 h 61"/>
                  <a:gd name="T82" fmla="*/ 44 w 46"/>
                  <a:gd name="T83" fmla="*/ 0 h 61"/>
                  <a:gd name="T84" fmla="*/ 41 w 46"/>
                  <a:gd name="T85" fmla="*/ 0 h 61"/>
                  <a:gd name="T86" fmla="*/ 39 w 46"/>
                  <a:gd name="T87" fmla="*/ 0 h 61"/>
                  <a:gd name="T88" fmla="*/ 36 w 46"/>
                  <a:gd name="T89" fmla="*/ 0 h 6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46"/>
                  <a:gd name="T136" fmla="*/ 0 h 61"/>
                  <a:gd name="T137" fmla="*/ 46 w 46"/>
                  <a:gd name="T138" fmla="*/ 61 h 6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46" h="61">
                    <a:moveTo>
                      <a:pt x="36" y="0"/>
                    </a:moveTo>
                    <a:lnTo>
                      <a:pt x="34" y="1"/>
                    </a:lnTo>
                    <a:lnTo>
                      <a:pt x="32" y="2"/>
                    </a:lnTo>
                    <a:lnTo>
                      <a:pt x="28" y="4"/>
                    </a:lnTo>
                    <a:lnTo>
                      <a:pt x="25" y="5"/>
                    </a:lnTo>
                    <a:lnTo>
                      <a:pt x="23" y="7"/>
                    </a:lnTo>
                    <a:lnTo>
                      <a:pt x="22" y="8"/>
                    </a:lnTo>
                    <a:lnTo>
                      <a:pt x="20" y="10"/>
                    </a:lnTo>
                    <a:lnTo>
                      <a:pt x="18" y="12"/>
                    </a:lnTo>
                    <a:lnTo>
                      <a:pt x="17" y="14"/>
                    </a:lnTo>
                    <a:lnTo>
                      <a:pt x="15" y="17"/>
                    </a:lnTo>
                    <a:lnTo>
                      <a:pt x="14" y="19"/>
                    </a:lnTo>
                    <a:lnTo>
                      <a:pt x="10" y="25"/>
                    </a:lnTo>
                    <a:lnTo>
                      <a:pt x="9" y="28"/>
                    </a:lnTo>
                    <a:lnTo>
                      <a:pt x="8" y="30"/>
                    </a:lnTo>
                    <a:lnTo>
                      <a:pt x="6" y="33"/>
                    </a:lnTo>
                    <a:lnTo>
                      <a:pt x="5" y="35"/>
                    </a:lnTo>
                    <a:lnTo>
                      <a:pt x="4" y="37"/>
                    </a:lnTo>
                    <a:lnTo>
                      <a:pt x="3" y="39"/>
                    </a:lnTo>
                    <a:lnTo>
                      <a:pt x="2" y="41"/>
                    </a:lnTo>
                    <a:lnTo>
                      <a:pt x="1" y="42"/>
                    </a:lnTo>
                    <a:lnTo>
                      <a:pt x="1" y="43"/>
                    </a:lnTo>
                    <a:lnTo>
                      <a:pt x="1" y="45"/>
                    </a:lnTo>
                    <a:lnTo>
                      <a:pt x="1" y="47"/>
                    </a:lnTo>
                    <a:lnTo>
                      <a:pt x="0" y="49"/>
                    </a:lnTo>
                    <a:lnTo>
                      <a:pt x="0" y="52"/>
                    </a:lnTo>
                    <a:lnTo>
                      <a:pt x="0" y="54"/>
                    </a:lnTo>
                    <a:lnTo>
                      <a:pt x="0" y="55"/>
                    </a:lnTo>
                    <a:lnTo>
                      <a:pt x="0" y="56"/>
                    </a:lnTo>
                    <a:lnTo>
                      <a:pt x="1" y="57"/>
                    </a:lnTo>
                    <a:lnTo>
                      <a:pt x="1" y="58"/>
                    </a:lnTo>
                    <a:lnTo>
                      <a:pt x="2" y="58"/>
                    </a:lnTo>
                    <a:lnTo>
                      <a:pt x="3" y="59"/>
                    </a:lnTo>
                    <a:lnTo>
                      <a:pt x="5" y="59"/>
                    </a:lnTo>
                    <a:lnTo>
                      <a:pt x="6" y="60"/>
                    </a:lnTo>
                    <a:lnTo>
                      <a:pt x="8" y="60"/>
                    </a:lnTo>
                    <a:lnTo>
                      <a:pt x="9" y="59"/>
                    </a:lnTo>
                    <a:lnTo>
                      <a:pt x="10" y="59"/>
                    </a:lnTo>
                    <a:lnTo>
                      <a:pt x="12" y="58"/>
                    </a:lnTo>
                    <a:lnTo>
                      <a:pt x="13" y="57"/>
                    </a:lnTo>
                    <a:lnTo>
                      <a:pt x="14" y="56"/>
                    </a:lnTo>
                    <a:lnTo>
                      <a:pt x="15" y="55"/>
                    </a:lnTo>
                    <a:lnTo>
                      <a:pt x="17" y="54"/>
                    </a:lnTo>
                    <a:lnTo>
                      <a:pt x="18" y="53"/>
                    </a:lnTo>
                    <a:lnTo>
                      <a:pt x="20" y="50"/>
                    </a:lnTo>
                    <a:lnTo>
                      <a:pt x="22" y="46"/>
                    </a:lnTo>
                    <a:lnTo>
                      <a:pt x="23" y="43"/>
                    </a:lnTo>
                    <a:lnTo>
                      <a:pt x="25" y="39"/>
                    </a:lnTo>
                    <a:lnTo>
                      <a:pt x="26" y="36"/>
                    </a:lnTo>
                    <a:lnTo>
                      <a:pt x="27" y="33"/>
                    </a:lnTo>
                    <a:lnTo>
                      <a:pt x="27" y="31"/>
                    </a:lnTo>
                    <a:lnTo>
                      <a:pt x="28" y="30"/>
                    </a:lnTo>
                    <a:lnTo>
                      <a:pt x="28" y="29"/>
                    </a:lnTo>
                    <a:lnTo>
                      <a:pt x="28" y="28"/>
                    </a:lnTo>
                    <a:lnTo>
                      <a:pt x="29" y="27"/>
                    </a:lnTo>
                    <a:lnTo>
                      <a:pt x="29" y="26"/>
                    </a:lnTo>
                    <a:lnTo>
                      <a:pt x="30" y="25"/>
                    </a:lnTo>
                    <a:lnTo>
                      <a:pt x="31" y="24"/>
                    </a:lnTo>
                    <a:lnTo>
                      <a:pt x="32" y="22"/>
                    </a:lnTo>
                    <a:lnTo>
                      <a:pt x="33" y="20"/>
                    </a:lnTo>
                    <a:lnTo>
                      <a:pt x="35" y="18"/>
                    </a:lnTo>
                    <a:lnTo>
                      <a:pt x="36" y="16"/>
                    </a:lnTo>
                    <a:lnTo>
                      <a:pt x="37" y="14"/>
                    </a:lnTo>
                    <a:lnTo>
                      <a:pt x="39" y="12"/>
                    </a:lnTo>
                    <a:lnTo>
                      <a:pt x="40" y="10"/>
                    </a:lnTo>
                    <a:lnTo>
                      <a:pt x="41" y="8"/>
                    </a:lnTo>
                    <a:lnTo>
                      <a:pt x="43" y="7"/>
                    </a:lnTo>
                    <a:lnTo>
                      <a:pt x="44" y="5"/>
                    </a:lnTo>
                    <a:lnTo>
                      <a:pt x="44" y="4"/>
                    </a:lnTo>
                    <a:lnTo>
                      <a:pt x="45" y="3"/>
                    </a:lnTo>
                    <a:lnTo>
                      <a:pt x="45" y="2"/>
                    </a:lnTo>
                    <a:lnTo>
                      <a:pt x="45" y="1"/>
                    </a:lnTo>
                    <a:lnTo>
                      <a:pt x="44" y="1"/>
                    </a:lnTo>
                    <a:lnTo>
                      <a:pt x="44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40" y="0"/>
                    </a:lnTo>
                    <a:lnTo>
                      <a:pt x="39" y="0"/>
                    </a:lnTo>
                    <a:lnTo>
                      <a:pt x="37" y="0"/>
                    </a:lnTo>
                    <a:lnTo>
                      <a:pt x="36" y="0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8471" name="Freeform 131"/>
              <p:cNvSpPr>
                <a:spLocks/>
              </p:cNvSpPr>
              <p:nvPr/>
            </p:nvSpPr>
            <p:spPr bwMode="auto">
              <a:xfrm>
                <a:off x="2944" y="2530"/>
                <a:ext cx="203" cy="205"/>
              </a:xfrm>
              <a:custGeom>
                <a:avLst/>
                <a:gdLst>
                  <a:gd name="T0" fmla="*/ 17 w 202"/>
                  <a:gd name="T1" fmla="*/ 11 h 200"/>
                  <a:gd name="T2" fmla="*/ 37 w 202"/>
                  <a:gd name="T3" fmla="*/ 19 h 200"/>
                  <a:gd name="T4" fmla="*/ 55 w 202"/>
                  <a:gd name="T5" fmla="*/ 30 h 200"/>
                  <a:gd name="T6" fmla="*/ 67 w 202"/>
                  <a:gd name="T7" fmla="*/ 45 h 200"/>
                  <a:gd name="T8" fmla="*/ 77 w 202"/>
                  <a:gd name="T9" fmla="*/ 60 h 200"/>
                  <a:gd name="T10" fmla="*/ 98 w 202"/>
                  <a:gd name="T11" fmla="*/ 74 h 200"/>
                  <a:gd name="T12" fmla="*/ 131 w 202"/>
                  <a:gd name="T13" fmla="*/ 89 h 200"/>
                  <a:gd name="T14" fmla="*/ 181 w 202"/>
                  <a:gd name="T15" fmla="*/ 109 h 200"/>
                  <a:gd name="T16" fmla="*/ 193 w 202"/>
                  <a:gd name="T17" fmla="*/ 117 h 200"/>
                  <a:gd name="T18" fmla="*/ 199 w 202"/>
                  <a:gd name="T19" fmla="*/ 122 h 200"/>
                  <a:gd name="T20" fmla="*/ 201 w 202"/>
                  <a:gd name="T21" fmla="*/ 127 h 200"/>
                  <a:gd name="T22" fmla="*/ 201 w 202"/>
                  <a:gd name="T23" fmla="*/ 136 h 200"/>
                  <a:gd name="T24" fmla="*/ 201 w 202"/>
                  <a:gd name="T25" fmla="*/ 152 h 200"/>
                  <a:gd name="T26" fmla="*/ 188 w 202"/>
                  <a:gd name="T27" fmla="*/ 187 h 200"/>
                  <a:gd name="T28" fmla="*/ 183 w 202"/>
                  <a:gd name="T29" fmla="*/ 196 h 200"/>
                  <a:gd name="T30" fmla="*/ 179 w 202"/>
                  <a:gd name="T31" fmla="*/ 199 h 200"/>
                  <a:gd name="T32" fmla="*/ 175 w 202"/>
                  <a:gd name="T33" fmla="*/ 198 h 200"/>
                  <a:gd name="T34" fmla="*/ 168 w 202"/>
                  <a:gd name="T35" fmla="*/ 191 h 200"/>
                  <a:gd name="T36" fmla="*/ 158 w 202"/>
                  <a:gd name="T37" fmla="*/ 174 h 200"/>
                  <a:gd name="T38" fmla="*/ 146 w 202"/>
                  <a:gd name="T39" fmla="*/ 161 h 200"/>
                  <a:gd name="T40" fmla="*/ 128 w 202"/>
                  <a:gd name="T41" fmla="*/ 158 h 200"/>
                  <a:gd name="T42" fmla="*/ 113 w 202"/>
                  <a:gd name="T43" fmla="*/ 172 h 200"/>
                  <a:gd name="T44" fmla="*/ 100 w 202"/>
                  <a:gd name="T45" fmla="*/ 190 h 200"/>
                  <a:gd name="T46" fmla="*/ 92 w 202"/>
                  <a:gd name="T47" fmla="*/ 184 h 200"/>
                  <a:gd name="T48" fmla="*/ 86 w 202"/>
                  <a:gd name="T49" fmla="*/ 155 h 200"/>
                  <a:gd name="T50" fmla="*/ 86 w 202"/>
                  <a:gd name="T51" fmla="*/ 138 h 200"/>
                  <a:gd name="T52" fmla="*/ 88 w 202"/>
                  <a:gd name="T53" fmla="*/ 116 h 200"/>
                  <a:gd name="T54" fmla="*/ 86 w 202"/>
                  <a:gd name="T55" fmla="*/ 105 h 200"/>
                  <a:gd name="T56" fmla="*/ 81 w 202"/>
                  <a:gd name="T57" fmla="*/ 106 h 200"/>
                  <a:gd name="T58" fmla="*/ 74 w 202"/>
                  <a:gd name="T59" fmla="*/ 113 h 200"/>
                  <a:gd name="T60" fmla="*/ 65 w 202"/>
                  <a:gd name="T61" fmla="*/ 120 h 200"/>
                  <a:gd name="T62" fmla="*/ 59 w 202"/>
                  <a:gd name="T63" fmla="*/ 125 h 200"/>
                  <a:gd name="T64" fmla="*/ 57 w 202"/>
                  <a:gd name="T65" fmla="*/ 128 h 200"/>
                  <a:gd name="T66" fmla="*/ 56 w 202"/>
                  <a:gd name="T67" fmla="*/ 128 h 200"/>
                  <a:gd name="T68" fmla="*/ 50 w 202"/>
                  <a:gd name="T69" fmla="*/ 130 h 200"/>
                  <a:gd name="T70" fmla="*/ 40 w 202"/>
                  <a:gd name="T71" fmla="*/ 129 h 200"/>
                  <a:gd name="T72" fmla="*/ 39 w 202"/>
                  <a:gd name="T73" fmla="*/ 119 h 200"/>
                  <a:gd name="T74" fmla="*/ 38 w 202"/>
                  <a:gd name="T75" fmla="*/ 114 h 200"/>
                  <a:gd name="T76" fmla="*/ 37 w 202"/>
                  <a:gd name="T77" fmla="*/ 113 h 200"/>
                  <a:gd name="T78" fmla="*/ 35 w 202"/>
                  <a:gd name="T79" fmla="*/ 116 h 200"/>
                  <a:gd name="T80" fmla="*/ 28 w 202"/>
                  <a:gd name="T81" fmla="*/ 117 h 200"/>
                  <a:gd name="T82" fmla="*/ 21 w 202"/>
                  <a:gd name="T83" fmla="*/ 113 h 200"/>
                  <a:gd name="T84" fmla="*/ 12 w 202"/>
                  <a:gd name="T85" fmla="*/ 107 h 200"/>
                  <a:gd name="T86" fmla="*/ 2 w 202"/>
                  <a:gd name="T87" fmla="*/ 97 h 200"/>
                  <a:gd name="T88" fmla="*/ 0 w 202"/>
                  <a:gd name="T89" fmla="*/ 88 h 200"/>
                  <a:gd name="T90" fmla="*/ 3 w 202"/>
                  <a:gd name="T91" fmla="*/ 69 h 200"/>
                  <a:gd name="T92" fmla="*/ 10 w 202"/>
                  <a:gd name="T93" fmla="*/ 33 h 200"/>
                  <a:gd name="T94" fmla="*/ 16 w 202"/>
                  <a:gd name="T95" fmla="*/ 1 h 200"/>
                  <a:gd name="T96" fmla="*/ 16 w 202"/>
                  <a:gd name="T97" fmla="*/ 0 h 200"/>
                  <a:gd name="T98" fmla="*/ 13 w 202"/>
                  <a:gd name="T99" fmla="*/ 4 h 200"/>
                  <a:gd name="T100" fmla="*/ 9 w 202"/>
                  <a:gd name="T101" fmla="*/ 11 h 200"/>
                  <a:gd name="T102" fmla="*/ 7 w 202"/>
                  <a:gd name="T103" fmla="*/ 13 h 200"/>
                  <a:gd name="T104" fmla="*/ 6 w 202"/>
                  <a:gd name="T105" fmla="*/ 9 h 20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202"/>
                  <a:gd name="T160" fmla="*/ 0 h 200"/>
                  <a:gd name="T161" fmla="*/ 202 w 202"/>
                  <a:gd name="T162" fmla="*/ 200 h 200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202" h="200">
                    <a:moveTo>
                      <a:pt x="5" y="7"/>
                    </a:moveTo>
                    <a:lnTo>
                      <a:pt x="11" y="9"/>
                    </a:lnTo>
                    <a:lnTo>
                      <a:pt x="17" y="11"/>
                    </a:lnTo>
                    <a:lnTo>
                      <a:pt x="24" y="14"/>
                    </a:lnTo>
                    <a:lnTo>
                      <a:pt x="30" y="16"/>
                    </a:lnTo>
                    <a:lnTo>
                      <a:pt x="37" y="19"/>
                    </a:lnTo>
                    <a:lnTo>
                      <a:pt x="44" y="22"/>
                    </a:lnTo>
                    <a:lnTo>
                      <a:pt x="50" y="26"/>
                    </a:lnTo>
                    <a:lnTo>
                      <a:pt x="55" y="30"/>
                    </a:lnTo>
                    <a:lnTo>
                      <a:pt x="59" y="35"/>
                    </a:lnTo>
                    <a:lnTo>
                      <a:pt x="63" y="40"/>
                    </a:lnTo>
                    <a:lnTo>
                      <a:pt x="67" y="45"/>
                    </a:lnTo>
                    <a:lnTo>
                      <a:pt x="70" y="50"/>
                    </a:lnTo>
                    <a:lnTo>
                      <a:pt x="73" y="55"/>
                    </a:lnTo>
                    <a:lnTo>
                      <a:pt x="77" y="60"/>
                    </a:lnTo>
                    <a:lnTo>
                      <a:pt x="82" y="64"/>
                    </a:lnTo>
                    <a:lnTo>
                      <a:pt x="87" y="68"/>
                    </a:lnTo>
                    <a:lnTo>
                      <a:pt x="98" y="74"/>
                    </a:lnTo>
                    <a:lnTo>
                      <a:pt x="108" y="79"/>
                    </a:lnTo>
                    <a:lnTo>
                      <a:pt x="120" y="84"/>
                    </a:lnTo>
                    <a:lnTo>
                      <a:pt x="131" y="89"/>
                    </a:lnTo>
                    <a:lnTo>
                      <a:pt x="154" y="98"/>
                    </a:lnTo>
                    <a:lnTo>
                      <a:pt x="176" y="106"/>
                    </a:lnTo>
                    <a:lnTo>
                      <a:pt x="181" y="109"/>
                    </a:lnTo>
                    <a:lnTo>
                      <a:pt x="186" y="113"/>
                    </a:lnTo>
                    <a:lnTo>
                      <a:pt x="190" y="115"/>
                    </a:lnTo>
                    <a:lnTo>
                      <a:pt x="193" y="117"/>
                    </a:lnTo>
                    <a:lnTo>
                      <a:pt x="196" y="119"/>
                    </a:lnTo>
                    <a:lnTo>
                      <a:pt x="198" y="120"/>
                    </a:lnTo>
                    <a:lnTo>
                      <a:pt x="199" y="122"/>
                    </a:lnTo>
                    <a:lnTo>
                      <a:pt x="200" y="123"/>
                    </a:lnTo>
                    <a:lnTo>
                      <a:pt x="201" y="125"/>
                    </a:lnTo>
                    <a:lnTo>
                      <a:pt x="201" y="127"/>
                    </a:lnTo>
                    <a:lnTo>
                      <a:pt x="201" y="129"/>
                    </a:lnTo>
                    <a:lnTo>
                      <a:pt x="201" y="132"/>
                    </a:lnTo>
                    <a:lnTo>
                      <a:pt x="201" y="136"/>
                    </a:lnTo>
                    <a:lnTo>
                      <a:pt x="201" y="140"/>
                    </a:lnTo>
                    <a:lnTo>
                      <a:pt x="201" y="146"/>
                    </a:lnTo>
                    <a:lnTo>
                      <a:pt x="201" y="152"/>
                    </a:lnTo>
                    <a:lnTo>
                      <a:pt x="195" y="170"/>
                    </a:lnTo>
                    <a:lnTo>
                      <a:pt x="192" y="179"/>
                    </a:lnTo>
                    <a:lnTo>
                      <a:pt x="188" y="187"/>
                    </a:lnTo>
                    <a:lnTo>
                      <a:pt x="186" y="191"/>
                    </a:lnTo>
                    <a:lnTo>
                      <a:pt x="184" y="194"/>
                    </a:lnTo>
                    <a:lnTo>
                      <a:pt x="183" y="196"/>
                    </a:lnTo>
                    <a:lnTo>
                      <a:pt x="182" y="197"/>
                    </a:lnTo>
                    <a:lnTo>
                      <a:pt x="181" y="198"/>
                    </a:lnTo>
                    <a:lnTo>
                      <a:pt x="179" y="199"/>
                    </a:lnTo>
                    <a:lnTo>
                      <a:pt x="178" y="199"/>
                    </a:lnTo>
                    <a:lnTo>
                      <a:pt x="176" y="199"/>
                    </a:lnTo>
                    <a:lnTo>
                      <a:pt x="175" y="198"/>
                    </a:lnTo>
                    <a:lnTo>
                      <a:pt x="173" y="197"/>
                    </a:lnTo>
                    <a:lnTo>
                      <a:pt x="170" y="194"/>
                    </a:lnTo>
                    <a:lnTo>
                      <a:pt x="168" y="191"/>
                    </a:lnTo>
                    <a:lnTo>
                      <a:pt x="164" y="185"/>
                    </a:lnTo>
                    <a:lnTo>
                      <a:pt x="161" y="180"/>
                    </a:lnTo>
                    <a:lnTo>
                      <a:pt x="158" y="174"/>
                    </a:lnTo>
                    <a:lnTo>
                      <a:pt x="154" y="170"/>
                    </a:lnTo>
                    <a:lnTo>
                      <a:pt x="150" y="166"/>
                    </a:lnTo>
                    <a:lnTo>
                      <a:pt x="146" y="161"/>
                    </a:lnTo>
                    <a:lnTo>
                      <a:pt x="140" y="157"/>
                    </a:lnTo>
                    <a:lnTo>
                      <a:pt x="135" y="153"/>
                    </a:lnTo>
                    <a:lnTo>
                      <a:pt x="128" y="158"/>
                    </a:lnTo>
                    <a:lnTo>
                      <a:pt x="122" y="162"/>
                    </a:lnTo>
                    <a:lnTo>
                      <a:pt x="117" y="167"/>
                    </a:lnTo>
                    <a:lnTo>
                      <a:pt x="113" y="172"/>
                    </a:lnTo>
                    <a:lnTo>
                      <a:pt x="108" y="178"/>
                    </a:lnTo>
                    <a:lnTo>
                      <a:pt x="104" y="183"/>
                    </a:lnTo>
                    <a:lnTo>
                      <a:pt x="100" y="190"/>
                    </a:lnTo>
                    <a:lnTo>
                      <a:pt x="95" y="196"/>
                    </a:lnTo>
                    <a:lnTo>
                      <a:pt x="93" y="190"/>
                    </a:lnTo>
                    <a:lnTo>
                      <a:pt x="92" y="184"/>
                    </a:lnTo>
                    <a:lnTo>
                      <a:pt x="89" y="172"/>
                    </a:lnTo>
                    <a:lnTo>
                      <a:pt x="87" y="161"/>
                    </a:lnTo>
                    <a:lnTo>
                      <a:pt x="86" y="155"/>
                    </a:lnTo>
                    <a:lnTo>
                      <a:pt x="84" y="149"/>
                    </a:lnTo>
                    <a:lnTo>
                      <a:pt x="85" y="144"/>
                    </a:lnTo>
                    <a:lnTo>
                      <a:pt x="86" y="138"/>
                    </a:lnTo>
                    <a:lnTo>
                      <a:pt x="88" y="127"/>
                    </a:lnTo>
                    <a:lnTo>
                      <a:pt x="88" y="122"/>
                    </a:lnTo>
                    <a:lnTo>
                      <a:pt x="88" y="116"/>
                    </a:lnTo>
                    <a:lnTo>
                      <a:pt x="88" y="111"/>
                    </a:lnTo>
                    <a:lnTo>
                      <a:pt x="86" y="106"/>
                    </a:lnTo>
                    <a:lnTo>
                      <a:pt x="86" y="105"/>
                    </a:lnTo>
                    <a:lnTo>
                      <a:pt x="85" y="105"/>
                    </a:lnTo>
                    <a:lnTo>
                      <a:pt x="83" y="105"/>
                    </a:lnTo>
                    <a:lnTo>
                      <a:pt x="81" y="106"/>
                    </a:lnTo>
                    <a:lnTo>
                      <a:pt x="79" y="108"/>
                    </a:lnTo>
                    <a:lnTo>
                      <a:pt x="76" y="110"/>
                    </a:lnTo>
                    <a:lnTo>
                      <a:pt x="74" y="113"/>
                    </a:lnTo>
                    <a:lnTo>
                      <a:pt x="71" y="115"/>
                    </a:lnTo>
                    <a:lnTo>
                      <a:pt x="69" y="117"/>
                    </a:lnTo>
                    <a:lnTo>
                      <a:pt x="65" y="120"/>
                    </a:lnTo>
                    <a:lnTo>
                      <a:pt x="62" y="122"/>
                    </a:lnTo>
                    <a:lnTo>
                      <a:pt x="60" y="124"/>
                    </a:lnTo>
                    <a:lnTo>
                      <a:pt x="59" y="125"/>
                    </a:lnTo>
                    <a:lnTo>
                      <a:pt x="58" y="126"/>
                    </a:lnTo>
                    <a:lnTo>
                      <a:pt x="57" y="127"/>
                    </a:lnTo>
                    <a:lnTo>
                      <a:pt x="57" y="128"/>
                    </a:lnTo>
                    <a:lnTo>
                      <a:pt x="56" y="128"/>
                    </a:lnTo>
                    <a:lnTo>
                      <a:pt x="54" y="129"/>
                    </a:lnTo>
                    <a:lnTo>
                      <a:pt x="52" y="129"/>
                    </a:lnTo>
                    <a:lnTo>
                      <a:pt x="50" y="130"/>
                    </a:lnTo>
                    <a:lnTo>
                      <a:pt x="46" y="131"/>
                    </a:lnTo>
                    <a:lnTo>
                      <a:pt x="41" y="133"/>
                    </a:lnTo>
                    <a:lnTo>
                      <a:pt x="40" y="129"/>
                    </a:lnTo>
                    <a:lnTo>
                      <a:pt x="40" y="125"/>
                    </a:lnTo>
                    <a:lnTo>
                      <a:pt x="39" y="122"/>
                    </a:lnTo>
                    <a:lnTo>
                      <a:pt x="39" y="119"/>
                    </a:lnTo>
                    <a:lnTo>
                      <a:pt x="38" y="117"/>
                    </a:lnTo>
                    <a:lnTo>
                      <a:pt x="38" y="116"/>
                    </a:lnTo>
                    <a:lnTo>
                      <a:pt x="38" y="114"/>
                    </a:lnTo>
                    <a:lnTo>
                      <a:pt x="38" y="113"/>
                    </a:lnTo>
                    <a:lnTo>
                      <a:pt x="37" y="113"/>
                    </a:lnTo>
                    <a:lnTo>
                      <a:pt x="37" y="114"/>
                    </a:lnTo>
                    <a:lnTo>
                      <a:pt x="36" y="115"/>
                    </a:lnTo>
                    <a:lnTo>
                      <a:pt x="35" y="116"/>
                    </a:lnTo>
                    <a:lnTo>
                      <a:pt x="33" y="117"/>
                    </a:lnTo>
                    <a:lnTo>
                      <a:pt x="31" y="117"/>
                    </a:lnTo>
                    <a:lnTo>
                      <a:pt x="28" y="117"/>
                    </a:lnTo>
                    <a:lnTo>
                      <a:pt x="26" y="116"/>
                    </a:lnTo>
                    <a:lnTo>
                      <a:pt x="23" y="115"/>
                    </a:lnTo>
                    <a:lnTo>
                      <a:pt x="21" y="113"/>
                    </a:lnTo>
                    <a:lnTo>
                      <a:pt x="18" y="112"/>
                    </a:lnTo>
                    <a:lnTo>
                      <a:pt x="15" y="109"/>
                    </a:lnTo>
                    <a:lnTo>
                      <a:pt x="12" y="107"/>
                    </a:lnTo>
                    <a:lnTo>
                      <a:pt x="8" y="103"/>
                    </a:lnTo>
                    <a:lnTo>
                      <a:pt x="4" y="99"/>
                    </a:lnTo>
                    <a:lnTo>
                      <a:pt x="2" y="97"/>
                    </a:lnTo>
                    <a:lnTo>
                      <a:pt x="1" y="96"/>
                    </a:lnTo>
                    <a:lnTo>
                      <a:pt x="0" y="92"/>
                    </a:lnTo>
                    <a:lnTo>
                      <a:pt x="0" y="88"/>
                    </a:lnTo>
                    <a:lnTo>
                      <a:pt x="1" y="83"/>
                    </a:lnTo>
                    <a:lnTo>
                      <a:pt x="2" y="74"/>
                    </a:lnTo>
                    <a:lnTo>
                      <a:pt x="3" y="69"/>
                    </a:lnTo>
                    <a:lnTo>
                      <a:pt x="3" y="65"/>
                    </a:lnTo>
                    <a:lnTo>
                      <a:pt x="7" y="49"/>
                    </a:lnTo>
                    <a:lnTo>
                      <a:pt x="10" y="33"/>
                    </a:lnTo>
                    <a:lnTo>
                      <a:pt x="14" y="17"/>
                    </a:lnTo>
                    <a:lnTo>
                      <a:pt x="15" y="9"/>
                    </a:lnTo>
                    <a:lnTo>
                      <a:pt x="16" y="1"/>
                    </a:lnTo>
                    <a:lnTo>
                      <a:pt x="16" y="0"/>
                    </a:lnTo>
                    <a:lnTo>
                      <a:pt x="15" y="0"/>
                    </a:lnTo>
                    <a:lnTo>
                      <a:pt x="14" y="2"/>
                    </a:lnTo>
                    <a:lnTo>
                      <a:pt x="13" y="4"/>
                    </a:lnTo>
                    <a:lnTo>
                      <a:pt x="12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8" y="13"/>
                    </a:lnTo>
                    <a:lnTo>
                      <a:pt x="7" y="13"/>
                    </a:lnTo>
                    <a:lnTo>
                      <a:pt x="6" y="12"/>
                    </a:lnTo>
                    <a:lnTo>
                      <a:pt x="6" y="11"/>
                    </a:lnTo>
                    <a:lnTo>
                      <a:pt x="6" y="9"/>
                    </a:lnTo>
                    <a:lnTo>
                      <a:pt x="5" y="7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sp>
          <p:nvSpPr>
            <p:cNvPr id="18452" name="Freeform 133"/>
            <p:cNvSpPr>
              <a:spLocks/>
            </p:cNvSpPr>
            <p:nvPr/>
          </p:nvSpPr>
          <p:spPr bwMode="auto">
            <a:xfrm>
              <a:off x="1776" y="3120"/>
              <a:ext cx="399" cy="466"/>
            </a:xfrm>
            <a:custGeom>
              <a:avLst/>
              <a:gdLst>
                <a:gd name="T0" fmla="*/ 18 w 399"/>
                <a:gd name="T1" fmla="*/ 54 h 463"/>
                <a:gd name="T2" fmla="*/ 67 w 399"/>
                <a:gd name="T3" fmla="*/ 30 h 463"/>
                <a:gd name="T4" fmla="*/ 118 w 399"/>
                <a:gd name="T5" fmla="*/ 6 h 463"/>
                <a:gd name="T6" fmla="*/ 148 w 399"/>
                <a:gd name="T7" fmla="*/ 4 h 463"/>
                <a:gd name="T8" fmla="*/ 171 w 399"/>
                <a:gd name="T9" fmla="*/ 14 h 463"/>
                <a:gd name="T10" fmla="*/ 208 w 399"/>
                <a:gd name="T11" fmla="*/ 35 h 463"/>
                <a:gd name="T12" fmla="*/ 243 w 399"/>
                <a:gd name="T13" fmla="*/ 62 h 463"/>
                <a:gd name="T14" fmla="*/ 264 w 399"/>
                <a:gd name="T15" fmla="*/ 82 h 463"/>
                <a:gd name="T16" fmla="*/ 281 w 399"/>
                <a:gd name="T17" fmla="*/ 103 h 463"/>
                <a:gd name="T18" fmla="*/ 295 w 399"/>
                <a:gd name="T19" fmla="*/ 125 h 463"/>
                <a:gd name="T20" fmla="*/ 310 w 399"/>
                <a:gd name="T21" fmla="*/ 166 h 463"/>
                <a:gd name="T22" fmla="*/ 327 w 399"/>
                <a:gd name="T23" fmla="*/ 223 h 463"/>
                <a:gd name="T24" fmla="*/ 346 w 399"/>
                <a:gd name="T25" fmla="*/ 280 h 463"/>
                <a:gd name="T26" fmla="*/ 370 w 399"/>
                <a:gd name="T27" fmla="*/ 334 h 463"/>
                <a:gd name="T28" fmla="*/ 386 w 399"/>
                <a:gd name="T29" fmla="*/ 360 h 463"/>
                <a:gd name="T30" fmla="*/ 393 w 399"/>
                <a:gd name="T31" fmla="*/ 383 h 463"/>
                <a:gd name="T32" fmla="*/ 398 w 399"/>
                <a:gd name="T33" fmla="*/ 405 h 463"/>
                <a:gd name="T34" fmla="*/ 397 w 399"/>
                <a:gd name="T35" fmla="*/ 428 h 463"/>
                <a:gd name="T36" fmla="*/ 393 w 399"/>
                <a:gd name="T37" fmla="*/ 440 h 463"/>
                <a:gd name="T38" fmla="*/ 386 w 399"/>
                <a:gd name="T39" fmla="*/ 454 h 463"/>
                <a:gd name="T40" fmla="*/ 380 w 399"/>
                <a:gd name="T41" fmla="*/ 459 h 463"/>
                <a:gd name="T42" fmla="*/ 371 w 399"/>
                <a:gd name="T43" fmla="*/ 461 h 463"/>
                <a:gd name="T44" fmla="*/ 351 w 399"/>
                <a:gd name="T45" fmla="*/ 462 h 463"/>
                <a:gd name="T46" fmla="*/ 312 w 399"/>
                <a:gd name="T47" fmla="*/ 459 h 463"/>
                <a:gd name="T48" fmla="*/ 279 w 399"/>
                <a:gd name="T49" fmla="*/ 458 h 463"/>
                <a:gd name="T50" fmla="*/ 251 w 399"/>
                <a:gd name="T51" fmla="*/ 457 h 463"/>
                <a:gd name="T52" fmla="*/ 228 w 399"/>
                <a:gd name="T53" fmla="*/ 457 h 463"/>
                <a:gd name="T54" fmla="*/ 209 w 399"/>
                <a:gd name="T55" fmla="*/ 457 h 463"/>
                <a:gd name="T56" fmla="*/ 193 w 399"/>
                <a:gd name="T57" fmla="*/ 457 h 463"/>
                <a:gd name="T58" fmla="*/ 181 w 399"/>
                <a:gd name="T59" fmla="*/ 456 h 463"/>
                <a:gd name="T60" fmla="*/ 162 w 399"/>
                <a:gd name="T61" fmla="*/ 451 h 463"/>
                <a:gd name="T62" fmla="*/ 150 w 399"/>
                <a:gd name="T63" fmla="*/ 440 h 463"/>
                <a:gd name="T64" fmla="*/ 143 w 399"/>
                <a:gd name="T65" fmla="*/ 425 h 463"/>
                <a:gd name="T66" fmla="*/ 137 w 399"/>
                <a:gd name="T67" fmla="*/ 410 h 463"/>
                <a:gd name="T68" fmla="*/ 132 w 399"/>
                <a:gd name="T69" fmla="*/ 394 h 463"/>
                <a:gd name="T70" fmla="*/ 124 w 399"/>
                <a:gd name="T71" fmla="*/ 372 h 463"/>
                <a:gd name="T72" fmla="*/ 117 w 399"/>
                <a:gd name="T73" fmla="*/ 330 h 463"/>
                <a:gd name="T74" fmla="*/ 109 w 399"/>
                <a:gd name="T75" fmla="*/ 270 h 463"/>
                <a:gd name="T76" fmla="*/ 101 w 399"/>
                <a:gd name="T77" fmla="*/ 241 h 463"/>
                <a:gd name="T78" fmla="*/ 90 w 399"/>
                <a:gd name="T79" fmla="*/ 213 h 463"/>
                <a:gd name="T80" fmla="*/ 77 w 399"/>
                <a:gd name="T81" fmla="*/ 188 h 463"/>
                <a:gd name="T82" fmla="*/ 58 w 399"/>
                <a:gd name="T83" fmla="*/ 165 h 463"/>
                <a:gd name="T84" fmla="*/ 34 w 399"/>
                <a:gd name="T85" fmla="*/ 145 h 463"/>
                <a:gd name="T86" fmla="*/ 22 w 399"/>
                <a:gd name="T87" fmla="*/ 124 h 463"/>
                <a:gd name="T88" fmla="*/ 13 w 399"/>
                <a:gd name="T89" fmla="*/ 104 h 463"/>
                <a:gd name="T90" fmla="*/ 3 w 399"/>
                <a:gd name="T91" fmla="*/ 72 h 46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99"/>
                <a:gd name="T139" fmla="*/ 0 h 463"/>
                <a:gd name="T140" fmla="*/ 399 w 399"/>
                <a:gd name="T141" fmla="*/ 463 h 46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99" h="463">
                  <a:moveTo>
                    <a:pt x="0" y="60"/>
                  </a:moveTo>
                  <a:lnTo>
                    <a:pt x="18" y="54"/>
                  </a:lnTo>
                  <a:lnTo>
                    <a:pt x="35" y="46"/>
                  </a:lnTo>
                  <a:lnTo>
                    <a:pt x="67" y="30"/>
                  </a:lnTo>
                  <a:lnTo>
                    <a:pt x="101" y="13"/>
                  </a:lnTo>
                  <a:lnTo>
                    <a:pt x="118" y="6"/>
                  </a:lnTo>
                  <a:lnTo>
                    <a:pt x="137" y="0"/>
                  </a:lnTo>
                  <a:lnTo>
                    <a:pt x="148" y="4"/>
                  </a:lnTo>
                  <a:lnTo>
                    <a:pt x="160" y="9"/>
                  </a:lnTo>
                  <a:lnTo>
                    <a:pt x="171" y="14"/>
                  </a:lnTo>
                  <a:lnTo>
                    <a:pt x="184" y="21"/>
                  </a:lnTo>
                  <a:lnTo>
                    <a:pt x="208" y="35"/>
                  </a:lnTo>
                  <a:lnTo>
                    <a:pt x="232" y="52"/>
                  </a:lnTo>
                  <a:lnTo>
                    <a:pt x="243" y="62"/>
                  </a:lnTo>
                  <a:lnTo>
                    <a:pt x="254" y="71"/>
                  </a:lnTo>
                  <a:lnTo>
                    <a:pt x="264" y="82"/>
                  </a:lnTo>
                  <a:lnTo>
                    <a:pt x="274" y="92"/>
                  </a:lnTo>
                  <a:lnTo>
                    <a:pt x="281" y="103"/>
                  </a:lnTo>
                  <a:lnTo>
                    <a:pt x="289" y="114"/>
                  </a:lnTo>
                  <a:lnTo>
                    <a:pt x="295" y="125"/>
                  </a:lnTo>
                  <a:lnTo>
                    <a:pt x="300" y="137"/>
                  </a:lnTo>
                  <a:lnTo>
                    <a:pt x="310" y="166"/>
                  </a:lnTo>
                  <a:lnTo>
                    <a:pt x="319" y="195"/>
                  </a:lnTo>
                  <a:lnTo>
                    <a:pt x="327" y="223"/>
                  </a:lnTo>
                  <a:lnTo>
                    <a:pt x="336" y="252"/>
                  </a:lnTo>
                  <a:lnTo>
                    <a:pt x="346" y="280"/>
                  </a:lnTo>
                  <a:lnTo>
                    <a:pt x="357" y="307"/>
                  </a:lnTo>
                  <a:lnTo>
                    <a:pt x="370" y="334"/>
                  </a:lnTo>
                  <a:lnTo>
                    <a:pt x="378" y="348"/>
                  </a:lnTo>
                  <a:lnTo>
                    <a:pt x="386" y="360"/>
                  </a:lnTo>
                  <a:lnTo>
                    <a:pt x="390" y="372"/>
                  </a:lnTo>
                  <a:lnTo>
                    <a:pt x="393" y="383"/>
                  </a:lnTo>
                  <a:lnTo>
                    <a:pt x="396" y="394"/>
                  </a:lnTo>
                  <a:lnTo>
                    <a:pt x="398" y="405"/>
                  </a:lnTo>
                  <a:lnTo>
                    <a:pt x="398" y="416"/>
                  </a:lnTo>
                  <a:lnTo>
                    <a:pt x="397" y="428"/>
                  </a:lnTo>
                  <a:lnTo>
                    <a:pt x="395" y="433"/>
                  </a:lnTo>
                  <a:lnTo>
                    <a:pt x="393" y="440"/>
                  </a:lnTo>
                  <a:lnTo>
                    <a:pt x="390" y="447"/>
                  </a:lnTo>
                  <a:lnTo>
                    <a:pt x="386" y="454"/>
                  </a:lnTo>
                  <a:lnTo>
                    <a:pt x="383" y="457"/>
                  </a:lnTo>
                  <a:lnTo>
                    <a:pt x="380" y="459"/>
                  </a:lnTo>
                  <a:lnTo>
                    <a:pt x="376" y="460"/>
                  </a:lnTo>
                  <a:lnTo>
                    <a:pt x="371" y="461"/>
                  </a:lnTo>
                  <a:lnTo>
                    <a:pt x="361" y="461"/>
                  </a:lnTo>
                  <a:lnTo>
                    <a:pt x="351" y="462"/>
                  </a:lnTo>
                  <a:lnTo>
                    <a:pt x="330" y="460"/>
                  </a:lnTo>
                  <a:lnTo>
                    <a:pt x="312" y="459"/>
                  </a:lnTo>
                  <a:lnTo>
                    <a:pt x="295" y="458"/>
                  </a:lnTo>
                  <a:lnTo>
                    <a:pt x="279" y="458"/>
                  </a:lnTo>
                  <a:lnTo>
                    <a:pt x="264" y="457"/>
                  </a:lnTo>
                  <a:lnTo>
                    <a:pt x="251" y="457"/>
                  </a:lnTo>
                  <a:lnTo>
                    <a:pt x="239" y="457"/>
                  </a:lnTo>
                  <a:lnTo>
                    <a:pt x="228" y="457"/>
                  </a:lnTo>
                  <a:lnTo>
                    <a:pt x="218" y="457"/>
                  </a:lnTo>
                  <a:lnTo>
                    <a:pt x="209" y="457"/>
                  </a:lnTo>
                  <a:lnTo>
                    <a:pt x="200" y="457"/>
                  </a:lnTo>
                  <a:lnTo>
                    <a:pt x="193" y="457"/>
                  </a:lnTo>
                  <a:lnTo>
                    <a:pt x="187" y="456"/>
                  </a:lnTo>
                  <a:lnTo>
                    <a:pt x="181" y="456"/>
                  </a:lnTo>
                  <a:lnTo>
                    <a:pt x="170" y="454"/>
                  </a:lnTo>
                  <a:lnTo>
                    <a:pt x="162" y="451"/>
                  </a:lnTo>
                  <a:lnTo>
                    <a:pt x="156" y="446"/>
                  </a:lnTo>
                  <a:lnTo>
                    <a:pt x="150" y="440"/>
                  </a:lnTo>
                  <a:lnTo>
                    <a:pt x="145" y="430"/>
                  </a:lnTo>
                  <a:lnTo>
                    <a:pt x="143" y="425"/>
                  </a:lnTo>
                  <a:lnTo>
                    <a:pt x="140" y="418"/>
                  </a:lnTo>
                  <a:lnTo>
                    <a:pt x="137" y="410"/>
                  </a:lnTo>
                  <a:lnTo>
                    <a:pt x="135" y="402"/>
                  </a:lnTo>
                  <a:lnTo>
                    <a:pt x="132" y="394"/>
                  </a:lnTo>
                  <a:lnTo>
                    <a:pt x="128" y="383"/>
                  </a:lnTo>
                  <a:lnTo>
                    <a:pt x="124" y="372"/>
                  </a:lnTo>
                  <a:lnTo>
                    <a:pt x="120" y="360"/>
                  </a:lnTo>
                  <a:lnTo>
                    <a:pt x="117" y="330"/>
                  </a:lnTo>
                  <a:lnTo>
                    <a:pt x="114" y="300"/>
                  </a:lnTo>
                  <a:lnTo>
                    <a:pt x="109" y="270"/>
                  </a:lnTo>
                  <a:lnTo>
                    <a:pt x="105" y="255"/>
                  </a:lnTo>
                  <a:lnTo>
                    <a:pt x="101" y="241"/>
                  </a:lnTo>
                  <a:lnTo>
                    <a:pt x="96" y="227"/>
                  </a:lnTo>
                  <a:lnTo>
                    <a:pt x="90" y="213"/>
                  </a:lnTo>
                  <a:lnTo>
                    <a:pt x="84" y="200"/>
                  </a:lnTo>
                  <a:lnTo>
                    <a:pt x="77" y="188"/>
                  </a:lnTo>
                  <a:lnTo>
                    <a:pt x="67" y="176"/>
                  </a:lnTo>
                  <a:lnTo>
                    <a:pt x="58" y="165"/>
                  </a:lnTo>
                  <a:lnTo>
                    <a:pt x="46" y="154"/>
                  </a:lnTo>
                  <a:lnTo>
                    <a:pt x="34" y="145"/>
                  </a:lnTo>
                  <a:lnTo>
                    <a:pt x="27" y="134"/>
                  </a:lnTo>
                  <a:lnTo>
                    <a:pt x="22" y="124"/>
                  </a:lnTo>
                  <a:lnTo>
                    <a:pt x="18" y="114"/>
                  </a:lnTo>
                  <a:lnTo>
                    <a:pt x="13" y="104"/>
                  </a:lnTo>
                  <a:lnTo>
                    <a:pt x="7" y="83"/>
                  </a:lnTo>
                  <a:lnTo>
                    <a:pt x="3" y="72"/>
                  </a:lnTo>
                  <a:lnTo>
                    <a:pt x="0" y="60"/>
                  </a:lnTo>
                </a:path>
              </a:pathLst>
            </a:custGeom>
            <a:solidFill>
              <a:srgbClr val="FFCC00"/>
            </a:solidFill>
            <a:ln w="12700" cap="rnd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8453" name="Freeform 134"/>
            <p:cNvSpPr>
              <a:spLocks/>
            </p:cNvSpPr>
            <p:nvPr/>
          </p:nvSpPr>
          <p:spPr bwMode="auto">
            <a:xfrm>
              <a:off x="2871" y="3163"/>
              <a:ext cx="369" cy="286"/>
            </a:xfrm>
            <a:custGeom>
              <a:avLst/>
              <a:gdLst>
                <a:gd name="T0" fmla="*/ 34 w 369"/>
                <a:gd name="T1" fmla="*/ 1 h 284"/>
                <a:gd name="T2" fmla="*/ 134 w 369"/>
                <a:gd name="T3" fmla="*/ 3 h 284"/>
                <a:gd name="T4" fmla="*/ 200 w 369"/>
                <a:gd name="T5" fmla="*/ 4 h 284"/>
                <a:gd name="T6" fmla="*/ 266 w 369"/>
                <a:gd name="T7" fmla="*/ 8 h 284"/>
                <a:gd name="T8" fmla="*/ 287 w 369"/>
                <a:gd name="T9" fmla="*/ 10 h 284"/>
                <a:gd name="T10" fmla="*/ 301 w 369"/>
                <a:gd name="T11" fmla="*/ 15 h 284"/>
                <a:gd name="T12" fmla="*/ 313 w 369"/>
                <a:gd name="T13" fmla="*/ 21 h 284"/>
                <a:gd name="T14" fmla="*/ 321 w 369"/>
                <a:gd name="T15" fmla="*/ 31 h 284"/>
                <a:gd name="T16" fmla="*/ 324 w 369"/>
                <a:gd name="T17" fmla="*/ 44 h 284"/>
                <a:gd name="T18" fmla="*/ 323 w 369"/>
                <a:gd name="T19" fmla="*/ 57 h 284"/>
                <a:gd name="T20" fmla="*/ 324 w 369"/>
                <a:gd name="T21" fmla="*/ 70 h 284"/>
                <a:gd name="T22" fmla="*/ 329 w 369"/>
                <a:gd name="T23" fmla="*/ 81 h 284"/>
                <a:gd name="T24" fmla="*/ 338 w 369"/>
                <a:gd name="T25" fmla="*/ 91 h 284"/>
                <a:gd name="T26" fmla="*/ 352 w 369"/>
                <a:gd name="T27" fmla="*/ 103 h 284"/>
                <a:gd name="T28" fmla="*/ 354 w 369"/>
                <a:gd name="T29" fmla="*/ 116 h 284"/>
                <a:gd name="T30" fmla="*/ 357 w 369"/>
                <a:gd name="T31" fmla="*/ 132 h 284"/>
                <a:gd name="T32" fmla="*/ 361 w 369"/>
                <a:gd name="T33" fmla="*/ 151 h 284"/>
                <a:gd name="T34" fmla="*/ 367 w 369"/>
                <a:gd name="T35" fmla="*/ 191 h 284"/>
                <a:gd name="T36" fmla="*/ 368 w 369"/>
                <a:gd name="T37" fmla="*/ 209 h 284"/>
                <a:gd name="T38" fmla="*/ 366 w 369"/>
                <a:gd name="T39" fmla="*/ 226 h 284"/>
                <a:gd name="T40" fmla="*/ 360 w 369"/>
                <a:gd name="T41" fmla="*/ 240 h 284"/>
                <a:gd name="T42" fmla="*/ 352 w 369"/>
                <a:gd name="T43" fmla="*/ 249 h 284"/>
                <a:gd name="T44" fmla="*/ 330 w 369"/>
                <a:gd name="T45" fmla="*/ 263 h 284"/>
                <a:gd name="T46" fmla="*/ 303 w 369"/>
                <a:gd name="T47" fmla="*/ 273 h 284"/>
                <a:gd name="T48" fmla="*/ 277 w 369"/>
                <a:gd name="T49" fmla="*/ 280 h 284"/>
                <a:gd name="T50" fmla="*/ 249 w 369"/>
                <a:gd name="T51" fmla="*/ 282 h 284"/>
                <a:gd name="T52" fmla="*/ 218 w 369"/>
                <a:gd name="T53" fmla="*/ 280 h 284"/>
                <a:gd name="T54" fmla="*/ 175 w 369"/>
                <a:gd name="T55" fmla="*/ 277 h 284"/>
                <a:gd name="T56" fmla="*/ 149 w 369"/>
                <a:gd name="T57" fmla="*/ 273 h 284"/>
                <a:gd name="T58" fmla="*/ 123 w 369"/>
                <a:gd name="T59" fmla="*/ 267 h 284"/>
                <a:gd name="T60" fmla="*/ 97 w 369"/>
                <a:gd name="T61" fmla="*/ 259 h 284"/>
                <a:gd name="T62" fmla="*/ 71 w 369"/>
                <a:gd name="T63" fmla="*/ 247 h 284"/>
                <a:gd name="T64" fmla="*/ 43 w 369"/>
                <a:gd name="T65" fmla="*/ 231 h 284"/>
                <a:gd name="T66" fmla="*/ 37 w 369"/>
                <a:gd name="T67" fmla="*/ 213 h 284"/>
                <a:gd name="T68" fmla="*/ 32 w 369"/>
                <a:gd name="T69" fmla="*/ 198 h 284"/>
                <a:gd name="T70" fmla="*/ 28 w 369"/>
                <a:gd name="T71" fmla="*/ 186 h 284"/>
                <a:gd name="T72" fmla="*/ 25 w 369"/>
                <a:gd name="T73" fmla="*/ 177 h 284"/>
                <a:gd name="T74" fmla="*/ 21 w 369"/>
                <a:gd name="T75" fmla="*/ 162 h 284"/>
                <a:gd name="T76" fmla="*/ 19 w 369"/>
                <a:gd name="T77" fmla="*/ 149 h 284"/>
                <a:gd name="T78" fmla="*/ 18 w 369"/>
                <a:gd name="T79" fmla="*/ 136 h 284"/>
                <a:gd name="T80" fmla="*/ 16 w 369"/>
                <a:gd name="T81" fmla="*/ 126 h 284"/>
                <a:gd name="T82" fmla="*/ 15 w 369"/>
                <a:gd name="T83" fmla="*/ 112 h 284"/>
                <a:gd name="T84" fmla="*/ 13 w 369"/>
                <a:gd name="T85" fmla="*/ 95 h 284"/>
                <a:gd name="T86" fmla="*/ 10 w 369"/>
                <a:gd name="T87" fmla="*/ 75 h 284"/>
                <a:gd name="T88" fmla="*/ 7 w 369"/>
                <a:gd name="T89" fmla="*/ 49 h 284"/>
                <a:gd name="T90" fmla="*/ 2 w 369"/>
                <a:gd name="T91" fmla="*/ 18 h 28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69"/>
                <a:gd name="T139" fmla="*/ 0 h 284"/>
                <a:gd name="T140" fmla="*/ 369 w 369"/>
                <a:gd name="T141" fmla="*/ 284 h 28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69" h="284">
                  <a:moveTo>
                    <a:pt x="0" y="0"/>
                  </a:moveTo>
                  <a:lnTo>
                    <a:pt x="34" y="1"/>
                  </a:lnTo>
                  <a:lnTo>
                    <a:pt x="67" y="2"/>
                  </a:lnTo>
                  <a:lnTo>
                    <a:pt x="134" y="3"/>
                  </a:lnTo>
                  <a:lnTo>
                    <a:pt x="166" y="3"/>
                  </a:lnTo>
                  <a:lnTo>
                    <a:pt x="200" y="4"/>
                  </a:lnTo>
                  <a:lnTo>
                    <a:pt x="233" y="6"/>
                  </a:lnTo>
                  <a:lnTo>
                    <a:pt x="266" y="8"/>
                  </a:lnTo>
                  <a:lnTo>
                    <a:pt x="280" y="10"/>
                  </a:lnTo>
                  <a:lnTo>
                    <a:pt x="287" y="10"/>
                  </a:lnTo>
                  <a:lnTo>
                    <a:pt x="294" y="12"/>
                  </a:lnTo>
                  <a:lnTo>
                    <a:pt x="301" y="15"/>
                  </a:lnTo>
                  <a:lnTo>
                    <a:pt x="307" y="17"/>
                  </a:lnTo>
                  <a:lnTo>
                    <a:pt x="313" y="21"/>
                  </a:lnTo>
                  <a:lnTo>
                    <a:pt x="318" y="26"/>
                  </a:lnTo>
                  <a:lnTo>
                    <a:pt x="321" y="31"/>
                  </a:lnTo>
                  <a:lnTo>
                    <a:pt x="323" y="37"/>
                  </a:lnTo>
                  <a:lnTo>
                    <a:pt x="324" y="44"/>
                  </a:lnTo>
                  <a:lnTo>
                    <a:pt x="324" y="50"/>
                  </a:lnTo>
                  <a:lnTo>
                    <a:pt x="323" y="57"/>
                  </a:lnTo>
                  <a:lnTo>
                    <a:pt x="323" y="64"/>
                  </a:lnTo>
                  <a:lnTo>
                    <a:pt x="324" y="70"/>
                  </a:lnTo>
                  <a:lnTo>
                    <a:pt x="326" y="77"/>
                  </a:lnTo>
                  <a:lnTo>
                    <a:pt x="329" y="81"/>
                  </a:lnTo>
                  <a:lnTo>
                    <a:pt x="331" y="85"/>
                  </a:lnTo>
                  <a:lnTo>
                    <a:pt x="338" y="91"/>
                  </a:lnTo>
                  <a:lnTo>
                    <a:pt x="345" y="97"/>
                  </a:lnTo>
                  <a:lnTo>
                    <a:pt x="352" y="103"/>
                  </a:lnTo>
                  <a:lnTo>
                    <a:pt x="352" y="109"/>
                  </a:lnTo>
                  <a:lnTo>
                    <a:pt x="354" y="116"/>
                  </a:lnTo>
                  <a:lnTo>
                    <a:pt x="355" y="124"/>
                  </a:lnTo>
                  <a:lnTo>
                    <a:pt x="357" y="132"/>
                  </a:lnTo>
                  <a:lnTo>
                    <a:pt x="359" y="141"/>
                  </a:lnTo>
                  <a:lnTo>
                    <a:pt x="361" y="151"/>
                  </a:lnTo>
                  <a:lnTo>
                    <a:pt x="365" y="171"/>
                  </a:lnTo>
                  <a:lnTo>
                    <a:pt x="367" y="191"/>
                  </a:lnTo>
                  <a:lnTo>
                    <a:pt x="368" y="200"/>
                  </a:lnTo>
                  <a:lnTo>
                    <a:pt x="368" y="209"/>
                  </a:lnTo>
                  <a:lnTo>
                    <a:pt x="367" y="218"/>
                  </a:lnTo>
                  <a:lnTo>
                    <a:pt x="366" y="226"/>
                  </a:lnTo>
                  <a:lnTo>
                    <a:pt x="363" y="234"/>
                  </a:lnTo>
                  <a:lnTo>
                    <a:pt x="360" y="240"/>
                  </a:lnTo>
                  <a:lnTo>
                    <a:pt x="357" y="244"/>
                  </a:lnTo>
                  <a:lnTo>
                    <a:pt x="352" y="249"/>
                  </a:lnTo>
                  <a:lnTo>
                    <a:pt x="342" y="257"/>
                  </a:lnTo>
                  <a:lnTo>
                    <a:pt x="330" y="263"/>
                  </a:lnTo>
                  <a:lnTo>
                    <a:pt x="317" y="269"/>
                  </a:lnTo>
                  <a:lnTo>
                    <a:pt x="303" y="273"/>
                  </a:lnTo>
                  <a:lnTo>
                    <a:pt x="290" y="277"/>
                  </a:lnTo>
                  <a:lnTo>
                    <a:pt x="277" y="280"/>
                  </a:lnTo>
                  <a:lnTo>
                    <a:pt x="266" y="283"/>
                  </a:lnTo>
                  <a:lnTo>
                    <a:pt x="249" y="282"/>
                  </a:lnTo>
                  <a:lnTo>
                    <a:pt x="233" y="281"/>
                  </a:lnTo>
                  <a:lnTo>
                    <a:pt x="218" y="280"/>
                  </a:lnTo>
                  <a:lnTo>
                    <a:pt x="203" y="279"/>
                  </a:lnTo>
                  <a:lnTo>
                    <a:pt x="175" y="277"/>
                  </a:lnTo>
                  <a:lnTo>
                    <a:pt x="162" y="275"/>
                  </a:lnTo>
                  <a:lnTo>
                    <a:pt x="149" y="273"/>
                  </a:lnTo>
                  <a:lnTo>
                    <a:pt x="135" y="270"/>
                  </a:lnTo>
                  <a:lnTo>
                    <a:pt x="123" y="267"/>
                  </a:lnTo>
                  <a:lnTo>
                    <a:pt x="110" y="264"/>
                  </a:lnTo>
                  <a:lnTo>
                    <a:pt x="97" y="259"/>
                  </a:lnTo>
                  <a:lnTo>
                    <a:pt x="84" y="254"/>
                  </a:lnTo>
                  <a:lnTo>
                    <a:pt x="71" y="247"/>
                  </a:lnTo>
                  <a:lnTo>
                    <a:pt x="57" y="239"/>
                  </a:lnTo>
                  <a:lnTo>
                    <a:pt x="43" y="231"/>
                  </a:lnTo>
                  <a:lnTo>
                    <a:pt x="40" y="221"/>
                  </a:lnTo>
                  <a:lnTo>
                    <a:pt x="37" y="213"/>
                  </a:lnTo>
                  <a:lnTo>
                    <a:pt x="35" y="204"/>
                  </a:lnTo>
                  <a:lnTo>
                    <a:pt x="32" y="198"/>
                  </a:lnTo>
                  <a:lnTo>
                    <a:pt x="30" y="192"/>
                  </a:lnTo>
                  <a:lnTo>
                    <a:pt x="28" y="186"/>
                  </a:lnTo>
                  <a:lnTo>
                    <a:pt x="27" y="181"/>
                  </a:lnTo>
                  <a:lnTo>
                    <a:pt x="25" y="177"/>
                  </a:lnTo>
                  <a:lnTo>
                    <a:pt x="23" y="169"/>
                  </a:lnTo>
                  <a:lnTo>
                    <a:pt x="21" y="162"/>
                  </a:lnTo>
                  <a:lnTo>
                    <a:pt x="20" y="156"/>
                  </a:lnTo>
                  <a:lnTo>
                    <a:pt x="19" y="149"/>
                  </a:lnTo>
                  <a:lnTo>
                    <a:pt x="18" y="141"/>
                  </a:lnTo>
                  <a:lnTo>
                    <a:pt x="18" y="136"/>
                  </a:lnTo>
                  <a:lnTo>
                    <a:pt x="17" y="131"/>
                  </a:lnTo>
                  <a:lnTo>
                    <a:pt x="16" y="126"/>
                  </a:lnTo>
                  <a:lnTo>
                    <a:pt x="16" y="120"/>
                  </a:lnTo>
                  <a:lnTo>
                    <a:pt x="15" y="112"/>
                  </a:lnTo>
                  <a:lnTo>
                    <a:pt x="14" y="105"/>
                  </a:lnTo>
                  <a:lnTo>
                    <a:pt x="13" y="95"/>
                  </a:lnTo>
                  <a:lnTo>
                    <a:pt x="12" y="85"/>
                  </a:lnTo>
                  <a:lnTo>
                    <a:pt x="10" y="75"/>
                  </a:lnTo>
                  <a:lnTo>
                    <a:pt x="9" y="62"/>
                  </a:lnTo>
                  <a:lnTo>
                    <a:pt x="7" y="49"/>
                  </a:lnTo>
                  <a:lnTo>
                    <a:pt x="5" y="34"/>
                  </a:lnTo>
                  <a:lnTo>
                    <a:pt x="2" y="18"/>
                  </a:lnTo>
                  <a:lnTo>
                    <a:pt x="0" y="0"/>
                  </a:lnTo>
                </a:path>
              </a:pathLst>
            </a:custGeom>
            <a:solidFill>
              <a:srgbClr val="FFCC00"/>
            </a:solidFill>
            <a:ln w="12700" cap="rnd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8454" name="Freeform 135"/>
            <p:cNvSpPr>
              <a:spLocks/>
            </p:cNvSpPr>
            <p:nvPr/>
          </p:nvSpPr>
          <p:spPr bwMode="auto">
            <a:xfrm>
              <a:off x="3926" y="3079"/>
              <a:ext cx="558" cy="497"/>
            </a:xfrm>
            <a:custGeom>
              <a:avLst/>
              <a:gdLst>
                <a:gd name="T0" fmla="*/ 64 w 558"/>
                <a:gd name="T1" fmla="*/ 35 h 498"/>
                <a:gd name="T2" fmla="*/ 93 w 558"/>
                <a:gd name="T3" fmla="*/ 26 h 498"/>
                <a:gd name="T4" fmla="*/ 138 w 558"/>
                <a:gd name="T5" fmla="*/ 17 h 498"/>
                <a:gd name="T6" fmla="*/ 199 w 558"/>
                <a:gd name="T7" fmla="*/ 13 h 498"/>
                <a:gd name="T8" fmla="*/ 261 w 558"/>
                <a:gd name="T9" fmla="*/ 10 h 498"/>
                <a:gd name="T10" fmla="*/ 321 w 558"/>
                <a:gd name="T11" fmla="*/ 9 h 498"/>
                <a:gd name="T12" fmla="*/ 374 w 558"/>
                <a:gd name="T13" fmla="*/ 6 h 498"/>
                <a:gd name="T14" fmla="*/ 419 w 558"/>
                <a:gd name="T15" fmla="*/ 2 h 498"/>
                <a:gd name="T16" fmla="*/ 457 w 558"/>
                <a:gd name="T17" fmla="*/ 0 h 498"/>
                <a:gd name="T18" fmla="*/ 488 w 558"/>
                <a:gd name="T19" fmla="*/ 1 h 498"/>
                <a:gd name="T20" fmla="*/ 514 w 558"/>
                <a:gd name="T21" fmla="*/ 11 h 498"/>
                <a:gd name="T22" fmla="*/ 534 w 558"/>
                <a:gd name="T23" fmla="*/ 30 h 498"/>
                <a:gd name="T24" fmla="*/ 542 w 558"/>
                <a:gd name="T25" fmla="*/ 45 h 498"/>
                <a:gd name="T26" fmla="*/ 550 w 558"/>
                <a:gd name="T27" fmla="*/ 63 h 498"/>
                <a:gd name="T28" fmla="*/ 557 w 558"/>
                <a:gd name="T29" fmla="*/ 85 h 498"/>
                <a:gd name="T30" fmla="*/ 555 w 558"/>
                <a:gd name="T31" fmla="*/ 145 h 498"/>
                <a:gd name="T32" fmla="*/ 554 w 558"/>
                <a:gd name="T33" fmla="*/ 236 h 498"/>
                <a:gd name="T34" fmla="*/ 547 w 558"/>
                <a:gd name="T35" fmla="*/ 295 h 498"/>
                <a:gd name="T36" fmla="*/ 536 w 558"/>
                <a:gd name="T37" fmla="*/ 335 h 498"/>
                <a:gd name="T38" fmla="*/ 518 w 558"/>
                <a:gd name="T39" fmla="*/ 357 h 498"/>
                <a:gd name="T40" fmla="*/ 493 w 558"/>
                <a:gd name="T41" fmla="*/ 379 h 498"/>
                <a:gd name="T42" fmla="*/ 462 w 558"/>
                <a:gd name="T43" fmla="*/ 400 h 498"/>
                <a:gd name="T44" fmla="*/ 412 w 558"/>
                <a:gd name="T45" fmla="*/ 427 h 498"/>
                <a:gd name="T46" fmla="*/ 363 w 558"/>
                <a:gd name="T47" fmla="*/ 450 h 498"/>
                <a:gd name="T48" fmla="*/ 336 w 558"/>
                <a:gd name="T49" fmla="*/ 459 h 498"/>
                <a:gd name="T50" fmla="*/ 306 w 558"/>
                <a:gd name="T51" fmla="*/ 471 h 498"/>
                <a:gd name="T52" fmla="*/ 268 w 558"/>
                <a:gd name="T53" fmla="*/ 484 h 498"/>
                <a:gd name="T54" fmla="*/ 228 w 558"/>
                <a:gd name="T55" fmla="*/ 493 h 498"/>
                <a:gd name="T56" fmla="*/ 187 w 558"/>
                <a:gd name="T57" fmla="*/ 497 h 498"/>
                <a:gd name="T58" fmla="*/ 147 w 558"/>
                <a:gd name="T59" fmla="*/ 496 h 498"/>
                <a:gd name="T60" fmla="*/ 107 w 558"/>
                <a:gd name="T61" fmla="*/ 489 h 498"/>
                <a:gd name="T62" fmla="*/ 69 w 558"/>
                <a:gd name="T63" fmla="*/ 476 h 498"/>
                <a:gd name="T64" fmla="*/ 33 w 558"/>
                <a:gd name="T65" fmla="*/ 457 h 498"/>
                <a:gd name="T66" fmla="*/ 12 w 558"/>
                <a:gd name="T67" fmla="*/ 432 h 498"/>
                <a:gd name="T68" fmla="*/ 4 w 558"/>
                <a:gd name="T69" fmla="*/ 397 h 498"/>
                <a:gd name="T70" fmla="*/ 0 w 558"/>
                <a:gd name="T71" fmla="*/ 355 h 498"/>
                <a:gd name="T72" fmla="*/ 2 w 558"/>
                <a:gd name="T73" fmla="*/ 321 h 498"/>
                <a:gd name="T74" fmla="*/ 4 w 558"/>
                <a:gd name="T75" fmla="*/ 295 h 498"/>
                <a:gd name="T76" fmla="*/ 8 w 558"/>
                <a:gd name="T77" fmla="*/ 265 h 498"/>
                <a:gd name="T78" fmla="*/ 11 w 558"/>
                <a:gd name="T79" fmla="*/ 217 h 498"/>
                <a:gd name="T80" fmla="*/ 19 w 558"/>
                <a:gd name="T81" fmla="*/ 164 h 498"/>
                <a:gd name="T82" fmla="*/ 30 w 558"/>
                <a:gd name="T83" fmla="*/ 128 h 498"/>
                <a:gd name="T84" fmla="*/ 43 w 558"/>
                <a:gd name="T85" fmla="*/ 107 h 498"/>
                <a:gd name="T86" fmla="*/ 60 w 558"/>
                <a:gd name="T87" fmla="*/ 87 h 498"/>
                <a:gd name="T88" fmla="*/ 81 w 558"/>
                <a:gd name="T89" fmla="*/ 67 h 498"/>
                <a:gd name="T90" fmla="*/ 97 w 558"/>
                <a:gd name="T91" fmla="*/ 53 h 498"/>
                <a:gd name="T92" fmla="*/ 105 w 558"/>
                <a:gd name="T93" fmla="*/ 43 h 498"/>
                <a:gd name="T94" fmla="*/ 110 w 558"/>
                <a:gd name="T95" fmla="*/ 36 h 498"/>
                <a:gd name="T96" fmla="*/ 111 w 558"/>
                <a:gd name="T97" fmla="*/ 30 h 498"/>
                <a:gd name="T98" fmla="*/ 111 w 558"/>
                <a:gd name="T99" fmla="*/ 20 h 49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558"/>
                <a:gd name="T151" fmla="*/ 0 h 498"/>
                <a:gd name="T152" fmla="*/ 558 w 558"/>
                <a:gd name="T153" fmla="*/ 498 h 49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558" h="498">
                  <a:moveTo>
                    <a:pt x="51" y="42"/>
                  </a:moveTo>
                  <a:lnTo>
                    <a:pt x="64" y="35"/>
                  </a:lnTo>
                  <a:lnTo>
                    <a:pt x="79" y="30"/>
                  </a:lnTo>
                  <a:lnTo>
                    <a:pt x="93" y="26"/>
                  </a:lnTo>
                  <a:lnTo>
                    <a:pt x="107" y="22"/>
                  </a:lnTo>
                  <a:lnTo>
                    <a:pt x="138" y="17"/>
                  </a:lnTo>
                  <a:lnTo>
                    <a:pt x="168" y="14"/>
                  </a:lnTo>
                  <a:lnTo>
                    <a:pt x="199" y="13"/>
                  </a:lnTo>
                  <a:lnTo>
                    <a:pt x="230" y="11"/>
                  </a:lnTo>
                  <a:lnTo>
                    <a:pt x="261" y="10"/>
                  </a:lnTo>
                  <a:lnTo>
                    <a:pt x="291" y="8"/>
                  </a:lnTo>
                  <a:lnTo>
                    <a:pt x="321" y="9"/>
                  </a:lnTo>
                  <a:lnTo>
                    <a:pt x="349" y="8"/>
                  </a:lnTo>
                  <a:lnTo>
                    <a:pt x="374" y="6"/>
                  </a:lnTo>
                  <a:lnTo>
                    <a:pt x="398" y="4"/>
                  </a:lnTo>
                  <a:lnTo>
                    <a:pt x="419" y="2"/>
                  </a:lnTo>
                  <a:lnTo>
                    <a:pt x="439" y="1"/>
                  </a:lnTo>
                  <a:lnTo>
                    <a:pt x="457" y="0"/>
                  </a:lnTo>
                  <a:lnTo>
                    <a:pt x="473" y="0"/>
                  </a:lnTo>
                  <a:lnTo>
                    <a:pt x="488" y="1"/>
                  </a:lnTo>
                  <a:lnTo>
                    <a:pt x="502" y="5"/>
                  </a:lnTo>
                  <a:lnTo>
                    <a:pt x="514" y="11"/>
                  </a:lnTo>
                  <a:lnTo>
                    <a:pt x="525" y="19"/>
                  </a:lnTo>
                  <a:lnTo>
                    <a:pt x="534" y="30"/>
                  </a:lnTo>
                  <a:lnTo>
                    <a:pt x="538" y="37"/>
                  </a:lnTo>
                  <a:lnTo>
                    <a:pt x="542" y="45"/>
                  </a:lnTo>
                  <a:lnTo>
                    <a:pt x="547" y="53"/>
                  </a:lnTo>
                  <a:lnTo>
                    <a:pt x="550" y="63"/>
                  </a:lnTo>
                  <a:lnTo>
                    <a:pt x="553" y="74"/>
                  </a:lnTo>
                  <a:lnTo>
                    <a:pt x="557" y="85"/>
                  </a:lnTo>
                  <a:lnTo>
                    <a:pt x="556" y="116"/>
                  </a:lnTo>
                  <a:lnTo>
                    <a:pt x="555" y="145"/>
                  </a:lnTo>
                  <a:lnTo>
                    <a:pt x="555" y="206"/>
                  </a:lnTo>
                  <a:lnTo>
                    <a:pt x="554" y="236"/>
                  </a:lnTo>
                  <a:lnTo>
                    <a:pt x="552" y="266"/>
                  </a:lnTo>
                  <a:lnTo>
                    <a:pt x="547" y="295"/>
                  </a:lnTo>
                  <a:lnTo>
                    <a:pt x="540" y="325"/>
                  </a:lnTo>
                  <a:lnTo>
                    <a:pt x="536" y="335"/>
                  </a:lnTo>
                  <a:lnTo>
                    <a:pt x="528" y="346"/>
                  </a:lnTo>
                  <a:lnTo>
                    <a:pt x="518" y="357"/>
                  </a:lnTo>
                  <a:lnTo>
                    <a:pt x="506" y="368"/>
                  </a:lnTo>
                  <a:lnTo>
                    <a:pt x="493" y="379"/>
                  </a:lnTo>
                  <a:lnTo>
                    <a:pt x="479" y="389"/>
                  </a:lnTo>
                  <a:lnTo>
                    <a:pt x="462" y="400"/>
                  </a:lnTo>
                  <a:lnTo>
                    <a:pt x="446" y="409"/>
                  </a:lnTo>
                  <a:lnTo>
                    <a:pt x="412" y="427"/>
                  </a:lnTo>
                  <a:lnTo>
                    <a:pt x="379" y="443"/>
                  </a:lnTo>
                  <a:lnTo>
                    <a:pt x="363" y="450"/>
                  </a:lnTo>
                  <a:lnTo>
                    <a:pt x="349" y="455"/>
                  </a:lnTo>
                  <a:lnTo>
                    <a:pt x="336" y="459"/>
                  </a:lnTo>
                  <a:lnTo>
                    <a:pt x="325" y="462"/>
                  </a:lnTo>
                  <a:lnTo>
                    <a:pt x="306" y="471"/>
                  </a:lnTo>
                  <a:lnTo>
                    <a:pt x="287" y="478"/>
                  </a:lnTo>
                  <a:lnTo>
                    <a:pt x="268" y="484"/>
                  </a:lnTo>
                  <a:lnTo>
                    <a:pt x="249" y="490"/>
                  </a:lnTo>
                  <a:lnTo>
                    <a:pt x="228" y="493"/>
                  </a:lnTo>
                  <a:lnTo>
                    <a:pt x="208" y="496"/>
                  </a:lnTo>
                  <a:lnTo>
                    <a:pt x="187" y="497"/>
                  </a:lnTo>
                  <a:lnTo>
                    <a:pt x="167" y="497"/>
                  </a:lnTo>
                  <a:lnTo>
                    <a:pt x="147" y="496"/>
                  </a:lnTo>
                  <a:lnTo>
                    <a:pt x="127" y="493"/>
                  </a:lnTo>
                  <a:lnTo>
                    <a:pt x="107" y="489"/>
                  </a:lnTo>
                  <a:lnTo>
                    <a:pt x="88" y="483"/>
                  </a:lnTo>
                  <a:lnTo>
                    <a:pt x="69" y="476"/>
                  </a:lnTo>
                  <a:lnTo>
                    <a:pt x="51" y="467"/>
                  </a:lnTo>
                  <a:lnTo>
                    <a:pt x="33" y="457"/>
                  </a:lnTo>
                  <a:lnTo>
                    <a:pt x="17" y="445"/>
                  </a:lnTo>
                  <a:lnTo>
                    <a:pt x="12" y="432"/>
                  </a:lnTo>
                  <a:lnTo>
                    <a:pt x="8" y="419"/>
                  </a:lnTo>
                  <a:lnTo>
                    <a:pt x="4" y="397"/>
                  </a:lnTo>
                  <a:lnTo>
                    <a:pt x="1" y="376"/>
                  </a:lnTo>
                  <a:lnTo>
                    <a:pt x="0" y="355"/>
                  </a:lnTo>
                  <a:lnTo>
                    <a:pt x="1" y="333"/>
                  </a:lnTo>
                  <a:lnTo>
                    <a:pt x="2" y="321"/>
                  </a:lnTo>
                  <a:lnTo>
                    <a:pt x="3" y="309"/>
                  </a:lnTo>
                  <a:lnTo>
                    <a:pt x="4" y="295"/>
                  </a:lnTo>
                  <a:lnTo>
                    <a:pt x="6" y="281"/>
                  </a:lnTo>
                  <a:lnTo>
                    <a:pt x="8" y="265"/>
                  </a:lnTo>
                  <a:lnTo>
                    <a:pt x="8" y="248"/>
                  </a:lnTo>
                  <a:lnTo>
                    <a:pt x="11" y="217"/>
                  </a:lnTo>
                  <a:lnTo>
                    <a:pt x="14" y="190"/>
                  </a:lnTo>
                  <a:lnTo>
                    <a:pt x="19" y="164"/>
                  </a:lnTo>
                  <a:lnTo>
                    <a:pt x="26" y="140"/>
                  </a:lnTo>
                  <a:lnTo>
                    <a:pt x="30" y="128"/>
                  </a:lnTo>
                  <a:lnTo>
                    <a:pt x="36" y="117"/>
                  </a:lnTo>
                  <a:lnTo>
                    <a:pt x="43" y="107"/>
                  </a:lnTo>
                  <a:lnTo>
                    <a:pt x="51" y="97"/>
                  </a:lnTo>
                  <a:lnTo>
                    <a:pt x="60" y="87"/>
                  </a:lnTo>
                  <a:lnTo>
                    <a:pt x="70" y="77"/>
                  </a:lnTo>
                  <a:lnTo>
                    <a:pt x="81" y="67"/>
                  </a:lnTo>
                  <a:lnTo>
                    <a:pt x="94" y="59"/>
                  </a:lnTo>
                  <a:lnTo>
                    <a:pt x="97" y="53"/>
                  </a:lnTo>
                  <a:lnTo>
                    <a:pt x="100" y="49"/>
                  </a:lnTo>
                  <a:lnTo>
                    <a:pt x="105" y="43"/>
                  </a:lnTo>
                  <a:lnTo>
                    <a:pt x="108" y="39"/>
                  </a:lnTo>
                  <a:lnTo>
                    <a:pt x="110" y="36"/>
                  </a:lnTo>
                  <a:lnTo>
                    <a:pt x="111" y="34"/>
                  </a:lnTo>
                  <a:lnTo>
                    <a:pt x="111" y="30"/>
                  </a:lnTo>
                  <a:lnTo>
                    <a:pt x="111" y="25"/>
                  </a:lnTo>
                  <a:lnTo>
                    <a:pt x="111" y="20"/>
                  </a:lnTo>
                  <a:lnTo>
                    <a:pt x="111" y="16"/>
                  </a:lnTo>
                </a:path>
              </a:pathLst>
            </a:custGeom>
            <a:solidFill>
              <a:srgbClr val="FFCC00"/>
            </a:solidFill>
            <a:ln w="12700" cap="rnd">
              <a:solidFill>
                <a:srgbClr val="FFCC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grpSp>
          <p:nvGrpSpPr>
            <p:cNvPr id="27672" name="Group 142"/>
            <p:cNvGrpSpPr>
              <a:grpSpLocks/>
            </p:cNvGrpSpPr>
            <p:nvPr/>
          </p:nvGrpSpPr>
          <p:grpSpPr bwMode="auto">
            <a:xfrm>
              <a:off x="4163" y="190"/>
              <a:ext cx="1553" cy="1442"/>
              <a:chOff x="4163" y="190"/>
              <a:chExt cx="1553" cy="1442"/>
            </a:xfrm>
          </p:grpSpPr>
          <p:sp>
            <p:nvSpPr>
              <p:cNvPr id="18457" name="Freeform 136"/>
              <p:cNvSpPr>
                <a:spLocks/>
              </p:cNvSpPr>
              <p:nvPr/>
            </p:nvSpPr>
            <p:spPr bwMode="auto">
              <a:xfrm>
                <a:off x="4173" y="204"/>
                <a:ext cx="1525" cy="1413"/>
              </a:xfrm>
              <a:custGeom>
                <a:avLst/>
                <a:gdLst>
                  <a:gd name="T0" fmla="*/ 148 w 1525"/>
                  <a:gd name="T1" fmla="*/ 956 h 1413"/>
                  <a:gd name="T2" fmla="*/ 181 w 1525"/>
                  <a:gd name="T3" fmla="*/ 1061 h 1413"/>
                  <a:gd name="T4" fmla="*/ 218 w 1525"/>
                  <a:gd name="T5" fmla="*/ 1126 h 1413"/>
                  <a:gd name="T6" fmla="*/ 257 w 1525"/>
                  <a:gd name="T7" fmla="*/ 1190 h 1413"/>
                  <a:gd name="T8" fmla="*/ 277 w 1525"/>
                  <a:gd name="T9" fmla="*/ 1249 h 1413"/>
                  <a:gd name="T10" fmla="*/ 283 w 1525"/>
                  <a:gd name="T11" fmla="*/ 1314 h 1413"/>
                  <a:gd name="T12" fmla="*/ 280 w 1525"/>
                  <a:gd name="T13" fmla="*/ 1318 h 1413"/>
                  <a:gd name="T14" fmla="*/ 281 w 1525"/>
                  <a:gd name="T15" fmla="*/ 1352 h 1413"/>
                  <a:gd name="T16" fmla="*/ 281 w 1525"/>
                  <a:gd name="T17" fmla="*/ 1397 h 1413"/>
                  <a:gd name="T18" fmla="*/ 298 w 1525"/>
                  <a:gd name="T19" fmla="*/ 1412 h 1413"/>
                  <a:gd name="T20" fmla="*/ 327 w 1525"/>
                  <a:gd name="T21" fmla="*/ 1407 h 1413"/>
                  <a:gd name="T22" fmla="*/ 445 w 1525"/>
                  <a:gd name="T23" fmla="*/ 1351 h 1413"/>
                  <a:gd name="T24" fmla="*/ 523 w 1525"/>
                  <a:gd name="T25" fmla="*/ 1317 h 1413"/>
                  <a:gd name="T26" fmla="*/ 518 w 1525"/>
                  <a:gd name="T27" fmla="*/ 1321 h 1413"/>
                  <a:gd name="T28" fmla="*/ 596 w 1525"/>
                  <a:gd name="T29" fmla="*/ 1300 h 1413"/>
                  <a:gd name="T30" fmla="*/ 692 w 1525"/>
                  <a:gd name="T31" fmla="*/ 1289 h 1413"/>
                  <a:gd name="T32" fmla="*/ 794 w 1525"/>
                  <a:gd name="T33" fmla="*/ 1278 h 1413"/>
                  <a:gd name="T34" fmla="*/ 917 w 1525"/>
                  <a:gd name="T35" fmla="*/ 1246 h 1413"/>
                  <a:gd name="T36" fmla="*/ 1008 w 1525"/>
                  <a:gd name="T37" fmla="*/ 1213 h 1413"/>
                  <a:gd name="T38" fmla="*/ 1109 w 1525"/>
                  <a:gd name="T39" fmla="*/ 1170 h 1413"/>
                  <a:gd name="T40" fmla="*/ 1199 w 1525"/>
                  <a:gd name="T41" fmla="*/ 1117 h 1413"/>
                  <a:gd name="T42" fmla="*/ 1279 w 1525"/>
                  <a:gd name="T43" fmla="*/ 1096 h 1413"/>
                  <a:gd name="T44" fmla="*/ 1360 w 1525"/>
                  <a:gd name="T45" fmla="*/ 1086 h 1413"/>
                  <a:gd name="T46" fmla="*/ 1524 w 1525"/>
                  <a:gd name="T47" fmla="*/ 1075 h 1413"/>
                  <a:gd name="T48" fmla="*/ 1499 w 1525"/>
                  <a:gd name="T49" fmla="*/ 1015 h 1413"/>
                  <a:gd name="T50" fmla="*/ 1459 w 1525"/>
                  <a:gd name="T51" fmla="*/ 952 h 1413"/>
                  <a:gd name="T52" fmla="*/ 1396 w 1525"/>
                  <a:gd name="T53" fmla="*/ 890 h 1413"/>
                  <a:gd name="T54" fmla="*/ 1371 w 1525"/>
                  <a:gd name="T55" fmla="*/ 851 h 1413"/>
                  <a:gd name="T56" fmla="*/ 1355 w 1525"/>
                  <a:gd name="T57" fmla="*/ 792 h 1413"/>
                  <a:gd name="T58" fmla="*/ 1342 w 1525"/>
                  <a:gd name="T59" fmla="*/ 719 h 1413"/>
                  <a:gd name="T60" fmla="*/ 1333 w 1525"/>
                  <a:gd name="T61" fmla="*/ 650 h 1413"/>
                  <a:gd name="T62" fmla="*/ 1291 w 1525"/>
                  <a:gd name="T63" fmla="*/ 566 h 1413"/>
                  <a:gd name="T64" fmla="*/ 1234 w 1525"/>
                  <a:gd name="T65" fmla="*/ 467 h 1413"/>
                  <a:gd name="T66" fmla="*/ 1187 w 1525"/>
                  <a:gd name="T67" fmla="*/ 389 h 1413"/>
                  <a:gd name="T68" fmla="*/ 1134 w 1525"/>
                  <a:gd name="T69" fmla="*/ 306 h 1413"/>
                  <a:gd name="T70" fmla="*/ 1074 w 1525"/>
                  <a:gd name="T71" fmla="*/ 226 h 1413"/>
                  <a:gd name="T72" fmla="*/ 1055 w 1525"/>
                  <a:gd name="T73" fmla="*/ 182 h 1413"/>
                  <a:gd name="T74" fmla="*/ 1047 w 1525"/>
                  <a:gd name="T75" fmla="*/ 121 h 1413"/>
                  <a:gd name="T76" fmla="*/ 1051 w 1525"/>
                  <a:gd name="T77" fmla="*/ 70 h 1413"/>
                  <a:gd name="T78" fmla="*/ 1070 w 1525"/>
                  <a:gd name="T79" fmla="*/ 11 h 1413"/>
                  <a:gd name="T80" fmla="*/ 1059 w 1525"/>
                  <a:gd name="T81" fmla="*/ 2 h 1413"/>
                  <a:gd name="T82" fmla="*/ 1011 w 1525"/>
                  <a:gd name="T83" fmla="*/ 0 h 1413"/>
                  <a:gd name="T84" fmla="*/ 926 w 1525"/>
                  <a:gd name="T85" fmla="*/ 24 h 1413"/>
                  <a:gd name="T86" fmla="*/ 840 w 1525"/>
                  <a:gd name="T87" fmla="*/ 66 h 1413"/>
                  <a:gd name="T88" fmla="*/ 773 w 1525"/>
                  <a:gd name="T89" fmla="*/ 110 h 1413"/>
                  <a:gd name="T90" fmla="*/ 703 w 1525"/>
                  <a:gd name="T91" fmla="*/ 174 h 1413"/>
                  <a:gd name="T92" fmla="*/ 659 w 1525"/>
                  <a:gd name="T93" fmla="*/ 231 h 1413"/>
                  <a:gd name="T94" fmla="*/ 615 w 1525"/>
                  <a:gd name="T95" fmla="*/ 299 h 1413"/>
                  <a:gd name="T96" fmla="*/ 570 w 1525"/>
                  <a:gd name="T97" fmla="*/ 351 h 1413"/>
                  <a:gd name="T98" fmla="*/ 499 w 1525"/>
                  <a:gd name="T99" fmla="*/ 404 h 1413"/>
                  <a:gd name="T100" fmla="*/ 404 w 1525"/>
                  <a:gd name="T101" fmla="*/ 452 h 1413"/>
                  <a:gd name="T102" fmla="*/ 319 w 1525"/>
                  <a:gd name="T103" fmla="*/ 483 h 1413"/>
                  <a:gd name="T104" fmla="*/ 208 w 1525"/>
                  <a:gd name="T105" fmla="*/ 527 h 1413"/>
                  <a:gd name="T106" fmla="*/ 202 w 1525"/>
                  <a:gd name="T107" fmla="*/ 532 h 1413"/>
                  <a:gd name="T108" fmla="*/ 117 w 1525"/>
                  <a:gd name="T109" fmla="*/ 570 h 1413"/>
                  <a:gd name="T110" fmla="*/ 58 w 1525"/>
                  <a:gd name="T111" fmla="*/ 607 h 1413"/>
                  <a:gd name="T112" fmla="*/ 14 w 1525"/>
                  <a:gd name="T113" fmla="*/ 659 h 1413"/>
                  <a:gd name="T114" fmla="*/ 0 w 1525"/>
                  <a:gd name="T115" fmla="*/ 694 h 1413"/>
                  <a:gd name="T116" fmla="*/ 10 w 1525"/>
                  <a:gd name="T117" fmla="*/ 732 h 1413"/>
                  <a:gd name="T118" fmla="*/ 68 w 1525"/>
                  <a:gd name="T119" fmla="*/ 778 h 1413"/>
                  <a:gd name="T120" fmla="*/ 103 w 1525"/>
                  <a:gd name="T121" fmla="*/ 830 h 1413"/>
                  <a:gd name="T122" fmla="*/ 135 w 1525"/>
                  <a:gd name="T123" fmla="*/ 894 h 1413"/>
                  <a:gd name="T124" fmla="*/ 148 w 1525"/>
                  <a:gd name="T125" fmla="*/ 956 h 1413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525"/>
                  <a:gd name="T190" fmla="*/ 0 h 1413"/>
                  <a:gd name="T191" fmla="*/ 1525 w 1525"/>
                  <a:gd name="T192" fmla="*/ 1413 h 1413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525" h="1413">
                    <a:moveTo>
                      <a:pt x="148" y="956"/>
                    </a:moveTo>
                    <a:lnTo>
                      <a:pt x="181" y="1061"/>
                    </a:lnTo>
                    <a:lnTo>
                      <a:pt x="218" y="1126"/>
                    </a:lnTo>
                    <a:lnTo>
                      <a:pt x="257" y="1190"/>
                    </a:lnTo>
                    <a:lnTo>
                      <a:pt x="277" y="1249"/>
                    </a:lnTo>
                    <a:lnTo>
                      <a:pt x="283" y="1314"/>
                    </a:lnTo>
                    <a:lnTo>
                      <a:pt x="280" y="1318"/>
                    </a:lnTo>
                    <a:lnTo>
                      <a:pt x="281" y="1352"/>
                    </a:lnTo>
                    <a:lnTo>
                      <a:pt x="281" y="1397"/>
                    </a:lnTo>
                    <a:lnTo>
                      <a:pt x="298" y="1412"/>
                    </a:lnTo>
                    <a:lnTo>
                      <a:pt x="327" y="1407"/>
                    </a:lnTo>
                    <a:lnTo>
                      <a:pt x="445" y="1351"/>
                    </a:lnTo>
                    <a:lnTo>
                      <a:pt x="523" y="1317"/>
                    </a:lnTo>
                    <a:lnTo>
                      <a:pt x="518" y="1321"/>
                    </a:lnTo>
                    <a:lnTo>
                      <a:pt x="596" y="1300"/>
                    </a:lnTo>
                    <a:lnTo>
                      <a:pt x="692" y="1289"/>
                    </a:lnTo>
                    <a:lnTo>
                      <a:pt x="794" y="1278"/>
                    </a:lnTo>
                    <a:lnTo>
                      <a:pt x="917" y="1246"/>
                    </a:lnTo>
                    <a:lnTo>
                      <a:pt x="1008" y="1213"/>
                    </a:lnTo>
                    <a:lnTo>
                      <a:pt x="1109" y="1170"/>
                    </a:lnTo>
                    <a:lnTo>
                      <a:pt x="1199" y="1117"/>
                    </a:lnTo>
                    <a:lnTo>
                      <a:pt x="1279" y="1096"/>
                    </a:lnTo>
                    <a:lnTo>
                      <a:pt x="1360" y="1086"/>
                    </a:lnTo>
                    <a:lnTo>
                      <a:pt x="1524" y="1075"/>
                    </a:lnTo>
                    <a:lnTo>
                      <a:pt x="1499" y="1015"/>
                    </a:lnTo>
                    <a:lnTo>
                      <a:pt x="1459" y="952"/>
                    </a:lnTo>
                    <a:lnTo>
                      <a:pt x="1396" y="890"/>
                    </a:lnTo>
                    <a:lnTo>
                      <a:pt x="1371" y="851"/>
                    </a:lnTo>
                    <a:lnTo>
                      <a:pt x="1355" y="792"/>
                    </a:lnTo>
                    <a:lnTo>
                      <a:pt x="1342" y="719"/>
                    </a:lnTo>
                    <a:lnTo>
                      <a:pt x="1333" y="650"/>
                    </a:lnTo>
                    <a:lnTo>
                      <a:pt x="1291" y="566"/>
                    </a:lnTo>
                    <a:lnTo>
                      <a:pt x="1234" y="467"/>
                    </a:lnTo>
                    <a:lnTo>
                      <a:pt x="1187" y="389"/>
                    </a:lnTo>
                    <a:lnTo>
                      <a:pt x="1134" y="306"/>
                    </a:lnTo>
                    <a:lnTo>
                      <a:pt x="1074" y="226"/>
                    </a:lnTo>
                    <a:lnTo>
                      <a:pt x="1055" y="182"/>
                    </a:lnTo>
                    <a:lnTo>
                      <a:pt x="1047" y="121"/>
                    </a:lnTo>
                    <a:lnTo>
                      <a:pt x="1051" y="70"/>
                    </a:lnTo>
                    <a:lnTo>
                      <a:pt x="1070" y="11"/>
                    </a:lnTo>
                    <a:lnTo>
                      <a:pt x="1059" y="2"/>
                    </a:lnTo>
                    <a:lnTo>
                      <a:pt x="1011" y="0"/>
                    </a:lnTo>
                    <a:lnTo>
                      <a:pt x="926" y="24"/>
                    </a:lnTo>
                    <a:lnTo>
                      <a:pt x="840" y="66"/>
                    </a:lnTo>
                    <a:lnTo>
                      <a:pt x="773" y="110"/>
                    </a:lnTo>
                    <a:lnTo>
                      <a:pt x="703" y="174"/>
                    </a:lnTo>
                    <a:lnTo>
                      <a:pt x="659" y="231"/>
                    </a:lnTo>
                    <a:lnTo>
                      <a:pt x="615" y="299"/>
                    </a:lnTo>
                    <a:lnTo>
                      <a:pt x="570" y="351"/>
                    </a:lnTo>
                    <a:lnTo>
                      <a:pt x="499" y="404"/>
                    </a:lnTo>
                    <a:lnTo>
                      <a:pt x="404" y="452"/>
                    </a:lnTo>
                    <a:lnTo>
                      <a:pt x="319" y="483"/>
                    </a:lnTo>
                    <a:lnTo>
                      <a:pt x="208" y="527"/>
                    </a:lnTo>
                    <a:lnTo>
                      <a:pt x="202" y="532"/>
                    </a:lnTo>
                    <a:lnTo>
                      <a:pt x="117" y="570"/>
                    </a:lnTo>
                    <a:lnTo>
                      <a:pt x="58" y="607"/>
                    </a:lnTo>
                    <a:lnTo>
                      <a:pt x="14" y="659"/>
                    </a:lnTo>
                    <a:lnTo>
                      <a:pt x="0" y="694"/>
                    </a:lnTo>
                    <a:lnTo>
                      <a:pt x="10" y="732"/>
                    </a:lnTo>
                    <a:lnTo>
                      <a:pt x="68" y="778"/>
                    </a:lnTo>
                    <a:lnTo>
                      <a:pt x="103" y="830"/>
                    </a:lnTo>
                    <a:lnTo>
                      <a:pt x="135" y="894"/>
                    </a:lnTo>
                    <a:lnTo>
                      <a:pt x="148" y="956"/>
                    </a:lnTo>
                  </a:path>
                </a:pathLst>
              </a:custGeom>
              <a:solidFill>
                <a:srgbClr val="FFFFFF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grpSp>
            <p:nvGrpSpPr>
              <p:cNvPr id="27675" name="Group 140"/>
              <p:cNvGrpSpPr>
                <a:grpSpLocks/>
              </p:cNvGrpSpPr>
              <p:nvPr/>
            </p:nvGrpSpPr>
            <p:grpSpPr bwMode="auto">
              <a:xfrm>
                <a:off x="4163" y="190"/>
                <a:ext cx="1553" cy="1442"/>
                <a:chOff x="4163" y="190"/>
                <a:chExt cx="1553" cy="1442"/>
              </a:xfrm>
            </p:grpSpPr>
            <p:sp>
              <p:nvSpPr>
                <p:cNvPr id="18460" name="Freeform 137"/>
                <p:cNvSpPr>
                  <a:spLocks/>
                </p:cNvSpPr>
                <p:nvPr/>
              </p:nvSpPr>
              <p:spPr bwMode="auto">
                <a:xfrm>
                  <a:off x="4430" y="1264"/>
                  <a:ext cx="1280" cy="368"/>
                </a:xfrm>
                <a:custGeom>
                  <a:avLst/>
                  <a:gdLst>
                    <a:gd name="T0" fmla="*/ 0 w 1286"/>
                    <a:gd name="T1" fmla="*/ 159 h 368"/>
                    <a:gd name="T2" fmla="*/ 15 w 1286"/>
                    <a:gd name="T3" fmla="*/ 218 h 368"/>
                    <a:gd name="T4" fmla="*/ 14 w 1286"/>
                    <a:gd name="T5" fmla="*/ 225 h 368"/>
                    <a:gd name="T6" fmla="*/ 18 w 1286"/>
                    <a:gd name="T7" fmla="*/ 274 h 368"/>
                    <a:gd name="T8" fmla="*/ 10 w 1286"/>
                    <a:gd name="T9" fmla="*/ 317 h 368"/>
                    <a:gd name="T10" fmla="*/ 16 w 1286"/>
                    <a:gd name="T11" fmla="*/ 348 h 368"/>
                    <a:gd name="T12" fmla="*/ 32 w 1286"/>
                    <a:gd name="T13" fmla="*/ 362 h 368"/>
                    <a:gd name="T14" fmla="*/ 44 w 1286"/>
                    <a:gd name="T15" fmla="*/ 367 h 368"/>
                    <a:gd name="T16" fmla="*/ 61 w 1286"/>
                    <a:gd name="T17" fmla="*/ 363 h 368"/>
                    <a:gd name="T18" fmla="*/ 91 w 1286"/>
                    <a:gd name="T19" fmla="*/ 348 h 368"/>
                    <a:gd name="T20" fmla="*/ 86 w 1286"/>
                    <a:gd name="T21" fmla="*/ 351 h 368"/>
                    <a:gd name="T22" fmla="*/ 159 w 1286"/>
                    <a:gd name="T23" fmla="*/ 313 h 368"/>
                    <a:gd name="T24" fmla="*/ 223 w 1286"/>
                    <a:gd name="T25" fmla="*/ 283 h 368"/>
                    <a:gd name="T26" fmla="*/ 287 w 1286"/>
                    <a:gd name="T27" fmla="*/ 262 h 368"/>
                    <a:gd name="T28" fmla="*/ 335 w 1286"/>
                    <a:gd name="T29" fmla="*/ 254 h 368"/>
                    <a:gd name="T30" fmla="*/ 395 w 1286"/>
                    <a:gd name="T31" fmla="*/ 246 h 368"/>
                    <a:gd name="T32" fmla="*/ 455 w 1286"/>
                    <a:gd name="T33" fmla="*/ 237 h 368"/>
                    <a:gd name="T34" fmla="*/ 515 w 1286"/>
                    <a:gd name="T35" fmla="*/ 231 h 368"/>
                    <a:gd name="T36" fmla="*/ 575 w 1286"/>
                    <a:gd name="T37" fmla="*/ 222 h 368"/>
                    <a:gd name="T38" fmla="*/ 642 w 1286"/>
                    <a:gd name="T39" fmla="*/ 201 h 368"/>
                    <a:gd name="T40" fmla="*/ 713 w 1286"/>
                    <a:gd name="T41" fmla="*/ 180 h 368"/>
                    <a:gd name="T42" fmla="*/ 774 w 1286"/>
                    <a:gd name="T43" fmla="*/ 154 h 368"/>
                    <a:gd name="T44" fmla="*/ 844 w 1286"/>
                    <a:gd name="T45" fmla="*/ 119 h 368"/>
                    <a:gd name="T46" fmla="*/ 911 w 1286"/>
                    <a:gd name="T47" fmla="*/ 85 h 368"/>
                    <a:gd name="T48" fmla="*/ 990 w 1286"/>
                    <a:gd name="T49" fmla="*/ 50 h 368"/>
                    <a:gd name="T50" fmla="*/ 1056 w 1286"/>
                    <a:gd name="T51" fmla="*/ 39 h 368"/>
                    <a:gd name="T52" fmla="*/ 1136 w 1286"/>
                    <a:gd name="T53" fmla="*/ 28 h 368"/>
                    <a:gd name="T54" fmla="*/ 1213 w 1286"/>
                    <a:gd name="T55" fmla="*/ 31 h 368"/>
                    <a:gd name="T56" fmla="*/ 1270 w 1286"/>
                    <a:gd name="T57" fmla="*/ 33 h 368"/>
                    <a:gd name="T58" fmla="*/ 1285 w 1286"/>
                    <a:gd name="T59" fmla="*/ 16 h 368"/>
                    <a:gd name="T60" fmla="*/ 1277 w 1286"/>
                    <a:gd name="T61" fmla="*/ 0 h 368"/>
                    <a:gd name="T62" fmla="*/ 1247 w 1286"/>
                    <a:gd name="T63" fmla="*/ 1 h 368"/>
                    <a:gd name="T64" fmla="*/ 1169 w 1286"/>
                    <a:gd name="T65" fmla="*/ 11 h 368"/>
                    <a:gd name="T66" fmla="*/ 1079 w 1286"/>
                    <a:gd name="T67" fmla="*/ 12 h 368"/>
                    <a:gd name="T68" fmla="*/ 1008 w 1286"/>
                    <a:gd name="T69" fmla="*/ 26 h 368"/>
                    <a:gd name="T70" fmla="*/ 953 w 1286"/>
                    <a:gd name="T71" fmla="*/ 44 h 368"/>
                    <a:gd name="T72" fmla="*/ 892 w 1286"/>
                    <a:gd name="T73" fmla="*/ 74 h 368"/>
                    <a:gd name="T74" fmla="*/ 823 w 1286"/>
                    <a:gd name="T75" fmla="*/ 112 h 368"/>
                    <a:gd name="T76" fmla="*/ 766 w 1286"/>
                    <a:gd name="T77" fmla="*/ 135 h 368"/>
                    <a:gd name="T78" fmla="*/ 699 w 1286"/>
                    <a:gd name="T79" fmla="*/ 165 h 368"/>
                    <a:gd name="T80" fmla="*/ 636 w 1286"/>
                    <a:gd name="T81" fmla="*/ 181 h 368"/>
                    <a:gd name="T82" fmla="*/ 578 w 1286"/>
                    <a:gd name="T83" fmla="*/ 198 h 368"/>
                    <a:gd name="T84" fmla="*/ 513 w 1286"/>
                    <a:gd name="T85" fmla="*/ 213 h 368"/>
                    <a:gd name="T86" fmla="*/ 443 w 1286"/>
                    <a:gd name="T87" fmla="*/ 220 h 368"/>
                    <a:gd name="T88" fmla="*/ 362 w 1286"/>
                    <a:gd name="T89" fmla="*/ 225 h 368"/>
                    <a:gd name="T90" fmla="*/ 301 w 1286"/>
                    <a:gd name="T91" fmla="*/ 238 h 368"/>
                    <a:gd name="T92" fmla="*/ 242 w 1286"/>
                    <a:gd name="T93" fmla="*/ 254 h 368"/>
                    <a:gd name="T94" fmla="*/ 238 w 1286"/>
                    <a:gd name="T95" fmla="*/ 258 h 368"/>
                    <a:gd name="T96" fmla="*/ 184 w 1286"/>
                    <a:gd name="T97" fmla="*/ 278 h 368"/>
                    <a:gd name="T98" fmla="*/ 115 w 1286"/>
                    <a:gd name="T99" fmla="*/ 308 h 368"/>
                    <a:gd name="T100" fmla="*/ 110 w 1286"/>
                    <a:gd name="T101" fmla="*/ 312 h 368"/>
                    <a:gd name="T102" fmla="*/ 57 w 1286"/>
                    <a:gd name="T103" fmla="*/ 336 h 368"/>
                    <a:gd name="T104" fmla="*/ 36 w 1286"/>
                    <a:gd name="T105" fmla="*/ 341 h 368"/>
                    <a:gd name="T106" fmla="*/ 42 w 1286"/>
                    <a:gd name="T107" fmla="*/ 340 h 368"/>
                    <a:gd name="T108" fmla="*/ 36 w 1286"/>
                    <a:gd name="T109" fmla="*/ 327 h 368"/>
                    <a:gd name="T110" fmla="*/ 31 w 1286"/>
                    <a:gd name="T111" fmla="*/ 307 h 368"/>
                    <a:gd name="T112" fmla="*/ 38 w 1286"/>
                    <a:gd name="T113" fmla="*/ 264 h 368"/>
                    <a:gd name="T114" fmla="*/ 36 w 1286"/>
                    <a:gd name="T115" fmla="*/ 223 h 368"/>
                    <a:gd name="T116" fmla="*/ 30 w 1286"/>
                    <a:gd name="T117" fmla="*/ 191 h 368"/>
                    <a:gd name="T118" fmla="*/ 24 w 1286"/>
                    <a:gd name="T119" fmla="*/ 194 h 368"/>
                    <a:gd name="T120" fmla="*/ 0 w 1286"/>
                    <a:gd name="T121" fmla="*/ 159 h 368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286"/>
                    <a:gd name="T184" fmla="*/ 0 h 368"/>
                    <a:gd name="T185" fmla="*/ 1286 w 1286"/>
                    <a:gd name="T186" fmla="*/ 368 h 368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286" h="368">
                      <a:moveTo>
                        <a:pt x="0" y="159"/>
                      </a:moveTo>
                      <a:lnTo>
                        <a:pt x="15" y="218"/>
                      </a:lnTo>
                      <a:lnTo>
                        <a:pt x="14" y="225"/>
                      </a:lnTo>
                      <a:lnTo>
                        <a:pt x="18" y="274"/>
                      </a:lnTo>
                      <a:lnTo>
                        <a:pt x="10" y="317"/>
                      </a:lnTo>
                      <a:lnTo>
                        <a:pt x="16" y="348"/>
                      </a:lnTo>
                      <a:lnTo>
                        <a:pt x="32" y="362"/>
                      </a:lnTo>
                      <a:lnTo>
                        <a:pt x="44" y="367"/>
                      </a:lnTo>
                      <a:lnTo>
                        <a:pt x="61" y="363"/>
                      </a:lnTo>
                      <a:lnTo>
                        <a:pt x="91" y="348"/>
                      </a:lnTo>
                      <a:lnTo>
                        <a:pt x="86" y="351"/>
                      </a:lnTo>
                      <a:lnTo>
                        <a:pt x="159" y="313"/>
                      </a:lnTo>
                      <a:lnTo>
                        <a:pt x="223" y="283"/>
                      </a:lnTo>
                      <a:lnTo>
                        <a:pt x="287" y="262"/>
                      </a:lnTo>
                      <a:lnTo>
                        <a:pt x="335" y="254"/>
                      </a:lnTo>
                      <a:lnTo>
                        <a:pt x="395" y="246"/>
                      </a:lnTo>
                      <a:lnTo>
                        <a:pt x="455" y="237"/>
                      </a:lnTo>
                      <a:lnTo>
                        <a:pt x="515" y="231"/>
                      </a:lnTo>
                      <a:lnTo>
                        <a:pt x="575" y="222"/>
                      </a:lnTo>
                      <a:lnTo>
                        <a:pt x="642" y="201"/>
                      </a:lnTo>
                      <a:lnTo>
                        <a:pt x="713" y="180"/>
                      </a:lnTo>
                      <a:lnTo>
                        <a:pt x="774" y="154"/>
                      </a:lnTo>
                      <a:lnTo>
                        <a:pt x="844" y="119"/>
                      </a:lnTo>
                      <a:lnTo>
                        <a:pt x="911" y="85"/>
                      </a:lnTo>
                      <a:lnTo>
                        <a:pt x="990" y="50"/>
                      </a:lnTo>
                      <a:lnTo>
                        <a:pt x="1056" y="39"/>
                      </a:lnTo>
                      <a:lnTo>
                        <a:pt x="1136" y="28"/>
                      </a:lnTo>
                      <a:lnTo>
                        <a:pt x="1213" y="31"/>
                      </a:lnTo>
                      <a:lnTo>
                        <a:pt x="1270" y="33"/>
                      </a:lnTo>
                      <a:lnTo>
                        <a:pt x="1285" y="16"/>
                      </a:lnTo>
                      <a:lnTo>
                        <a:pt x="1277" y="0"/>
                      </a:lnTo>
                      <a:lnTo>
                        <a:pt x="1247" y="1"/>
                      </a:lnTo>
                      <a:lnTo>
                        <a:pt x="1169" y="11"/>
                      </a:lnTo>
                      <a:lnTo>
                        <a:pt x="1079" y="12"/>
                      </a:lnTo>
                      <a:lnTo>
                        <a:pt x="1008" y="26"/>
                      </a:lnTo>
                      <a:lnTo>
                        <a:pt x="953" y="44"/>
                      </a:lnTo>
                      <a:lnTo>
                        <a:pt x="892" y="74"/>
                      </a:lnTo>
                      <a:lnTo>
                        <a:pt x="823" y="112"/>
                      </a:lnTo>
                      <a:lnTo>
                        <a:pt x="766" y="135"/>
                      </a:lnTo>
                      <a:lnTo>
                        <a:pt x="699" y="165"/>
                      </a:lnTo>
                      <a:lnTo>
                        <a:pt x="636" y="181"/>
                      </a:lnTo>
                      <a:lnTo>
                        <a:pt x="578" y="198"/>
                      </a:lnTo>
                      <a:lnTo>
                        <a:pt x="513" y="213"/>
                      </a:lnTo>
                      <a:lnTo>
                        <a:pt x="443" y="220"/>
                      </a:lnTo>
                      <a:lnTo>
                        <a:pt x="362" y="225"/>
                      </a:lnTo>
                      <a:lnTo>
                        <a:pt x="301" y="238"/>
                      </a:lnTo>
                      <a:lnTo>
                        <a:pt x="242" y="254"/>
                      </a:lnTo>
                      <a:lnTo>
                        <a:pt x="238" y="258"/>
                      </a:lnTo>
                      <a:lnTo>
                        <a:pt x="184" y="278"/>
                      </a:lnTo>
                      <a:lnTo>
                        <a:pt x="115" y="308"/>
                      </a:lnTo>
                      <a:lnTo>
                        <a:pt x="110" y="312"/>
                      </a:lnTo>
                      <a:lnTo>
                        <a:pt x="57" y="336"/>
                      </a:lnTo>
                      <a:lnTo>
                        <a:pt x="36" y="341"/>
                      </a:lnTo>
                      <a:lnTo>
                        <a:pt x="42" y="340"/>
                      </a:lnTo>
                      <a:lnTo>
                        <a:pt x="36" y="327"/>
                      </a:lnTo>
                      <a:lnTo>
                        <a:pt x="31" y="307"/>
                      </a:lnTo>
                      <a:lnTo>
                        <a:pt x="38" y="264"/>
                      </a:lnTo>
                      <a:lnTo>
                        <a:pt x="36" y="223"/>
                      </a:lnTo>
                      <a:lnTo>
                        <a:pt x="30" y="191"/>
                      </a:lnTo>
                      <a:lnTo>
                        <a:pt x="24" y="194"/>
                      </a:lnTo>
                      <a:lnTo>
                        <a:pt x="0" y="159"/>
                      </a:lnTo>
                    </a:path>
                  </a:pathLst>
                </a:custGeom>
                <a:solidFill>
                  <a:srgbClr val="000000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18461" name="Freeform 138"/>
                <p:cNvSpPr>
                  <a:spLocks/>
                </p:cNvSpPr>
                <p:nvPr/>
              </p:nvSpPr>
              <p:spPr bwMode="auto">
                <a:xfrm>
                  <a:off x="4163" y="190"/>
                  <a:ext cx="1547" cy="1103"/>
                </a:xfrm>
                <a:custGeom>
                  <a:avLst/>
                  <a:gdLst>
                    <a:gd name="T0" fmla="*/ 1536 w 1548"/>
                    <a:gd name="T1" fmla="*/ 1054 h 1103"/>
                    <a:gd name="T2" fmla="*/ 1465 w 1548"/>
                    <a:gd name="T3" fmla="*/ 952 h 1103"/>
                    <a:gd name="T4" fmla="*/ 1394 w 1548"/>
                    <a:gd name="T5" fmla="*/ 860 h 1103"/>
                    <a:gd name="T6" fmla="*/ 1372 w 1548"/>
                    <a:gd name="T7" fmla="*/ 773 h 1103"/>
                    <a:gd name="T8" fmla="*/ 1353 w 1548"/>
                    <a:gd name="T9" fmla="*/ 671 h 1103"/>
                    <a:gd name="T10" fmla="*/ 1273 w 1548"/>
                    <a:gd name="T11" fmla="*/ 509 h 1103"/>
                    <a:gd name="T12" fmla="*/ 1151 w 1548"/>
                    <a:gd name="T13" fmla="*/ 312 h 1103"/>
                    <a:gd name="T14" fmla="*/ 1083 w 1548"/>
                    <a:gd name="T15" fmla="*/ 206 h 1103"/>
                    <a:gd name="T16" fmla="*/ 1071 w 1548"/>
                    <a:gd name="T17" fmla="*/ 145 h 1103"/>
                    <a:gd name="T18" fmla="*/ 1082 w 1548"/>
                    <a:gd name="T19" fmla="*/ 59 h 1103"/>
                    <a:gd name="T20" fmla="*/ 1091 w 1548"/>
                    <a:gd name="T21" fmla="*/ 17 h 1103"/>
                    <a:gd name="T22" fmla="*/ 1059 w 1548"/>
                    <a:gd name="T23" fmla="*/ 0 h 1103"/>
                    <a:gd name="T24" fmla="*/ 963 w 1548"/>
                    <a:gd name="T25" fmla="*/ 19 h 1103"/>
                    <a:gd name="T26" fmla="*/ 840 w 1548"/>
                    <a:gd name="T27" fmla="*/ 71 h 1103"/>
                    <a:gd name="T28" fmla="*/ 743 w 1548"/>
                    <a:gd name="T29" fmla="*/ 151 h 1103"/>
                    <a:gd name="T30" fmla="*/ 662 w 1548"/>
                    <a:gd name="T31" fmla="*/ 233 h 1103"/>
                    <a:gd name="T32" fmla="*/ 605 w 1548"/>
                    <a:gd name="T33" fmla="*/ 321 h 1103"/>
                    <a:gd name="T34" fmla="*/ 538 w 1548"/>
                    <a:gd name="T35" fmla="*/ 382 h 1103"/>
                    <a:gd name="T36" fmla="*/ 415 w 1548"/>
                    <a:gd name="T37" fmla="*/ 451 h 1103"/>
                    <a:gd name="T38" fmla="*/ 298 w 1548"/>
                    <a:gd name="T39" fmla="*/ 492 h 1103"/>
                    <a:gd name="T40" fmla="*/ 166 w 1548"/>
                    <a:gd name="T41" fmla="*/ 546 h 1103"/>
                    <a:gd name="T42" fmla="*/ 95 w 1548"/>
                    <a:gd name="T43" fmla="*/ 587 h 1103"/>
                    <a:gd name="T44" fmla="*/ 5 w 1548"/>
                    <a:gd name="T45" fmla="*/ 672 h 1103"/>
                    <a:gd name="T46" fmla="*/ 12 w 1548"/>
                    <a:gd name="T47" fmla="*/ 730 h 1103"/>
                    <a:gd name="T48" fmla="*/ 23 w 1548"/>
                    <a:gd name="T49" fmla="*/ 709 h 1103"/>
                    <a:gd name="T50" fmla="*/ 65 w 1548"/>
                    <a:gd name="T51" fmla="*/ 642 h 1103"/>
                    <a:gd name="T52" fmla="*/ 137 w 1548"/>
                    <a:gd name="T53" fmla="*/ 592 h 1103"/>
                    <a:gd name="T54" fmla="*/ 245 w 1548"/>
                    <a:gd name="T55" fmla="*/ 539 h 1103"/>
                    <a:gd name="T56" fmla="*/ 373 w 1548"/>
                    <a:gd name="T57" fmla="*/ 497 h 1103"/>
                    <a:gd name="T58" fmla="*/ 477 w 1548"/>
                    <a:gd name="T59" fmla="*/ 449 h 1103"/>
                    <a:gd name="T60" fmla="*/ 575 w 1548"/>
                    <a:gd name="T61" fmla="*/ 385 h 1103"/>
                    <a:gd name="T62" fmla="*/ 666 w 1548"/>
                    <a:gd name="T63" fmla="*/ 274 h 1103"/>
                    <a:gd name="T64" fmla="*/ 754 w 1548"/>
                    <a:gd name="T65" fmla="*/ 169 h 1103"/>
                    <a:gd name="T66" fmla="*/ 857 w 1548"/>
                    <a:gd name="T67" fmla="*/ 90 h 1103"/>
                    <a:gd name="T68" fmla="*/ 979 w 1548"/>
                    <a:gd name="T69" fmla="*/ 39 h 1103"/>
                    <a:gd name="T70" fmla="*/ 1059 w 1548"/>
                    <a:gd name="T71" fmla="*/ 30 h 1103"/>
                    <a:gd name="T72" fmla="*/ 1047 w 1548"/>
                    <a:gd name="T73" fmla="*/ 85 h 1103"/>
                    <a:gd name="T74" fmla="*/ 1049 w 1548"/>
                    <a:gd name="T75" fmla="*/ 172 h 1103"/>
                    <a:gd name="T76" fmla="*/ 1079 w 1548"/>
                    <a:gd name="T77" fmla="*/ 250 h 1103"/>
                    <a:gd name="T78" fmla="*/ 1143 w 1548"/>
                    <a:gd name="T79" fmla="*/ 338 h 1103"/>
                    <a:gd name="T80" fmla="*/ 1217 w 1548"/>
                    <a:gd name="T81" fmla="*/ 451 h 1103"/>
                    <a:gd name="T82" fmla="*/ 1301 w 1548"/>
                    <a:gd name="T83" fmla="*/ 604 h 1103"/>
                    <a:gd name="T84" fmla="*/ 1331 w 1548"/>
                    <a:gd name="T85" fmla="*/ 679 h 1103"/>
                    <a:gd name="T86" fmla="*/ 1352 w 1548"/>
                    <a:gd name="T87" fmla="*/ 797 h 1103"/>
                    <a:gd name="T88" fmla="*/ 1386 w 1548"/>
                    <a:gd name="T89" fmla="*/ 896 h 1103"/>
                    <a:gd name="T90" fmla="*/ 1447 w 1548"/>
                    <a:gd name="T91" fmla="*/ 963 h 1103"/>
                    <a:gd name="T92" fmla="*/ 1502 w 1548"/>
                    <a:gd name="T93" fmla="*/ 1045 h 1103"/>
                    <a:gd name="T94" fmla="*/ 1532 w 1548"/>
                    <a:gd name="T95" fmla="*/ 1102 h 1103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w 1548"/>
                    <a:gd name="T145" fmla="*/ 0 h 1103"/>
                    <a:gd name="T146" fmla="*/ 1548 w 1548"/>
                    <a:gd name="T147" fmla="*/ 1103 h 1103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T144" t="T145" r="T146" b="T147"/>
                  <a:pathLst>
                    <a:path w="1548" h="1103">
                      <a:moveTo>
                        <a:pt x="1547" y="1095"/>
                      </a:moveTo>
                      <a:lnTo>
                        <a:pt x="1536" y="1054"/>
                      </a:lnTo>
                      <a:lnTo>
                        <a:pt x="1504" y="998"/>
                      </a:lnTo>
                      <a:lnTo>
                        <a:pt x="1465" y="952"/>
                      </a:lnTo>
                      <a:lnTo>
                        <a:pt x="1421" y="904"/>
                      </a:lnTo>
                      <a:lnTo>
                        <a:pt x="1394" y="860"/>
                      </a:lnTo>
                      <a:lnTo>
                        <a:pt x="1382" y="828"/>
                      </a:lnTo>
                      <a:lnTo>
                        <a:pt x="1372" y="773"/>
                      </a:lnTo>
                      <a:lnTo>
                        <a:pt x="1365" y="719"/>
                      </a:lnTo>
                      <a:lnTo>
                        <a:pt x="1353" y="671"/>
                      </a:lnTo>
                      <a:lnTo>
                        <a:pt x="1324" y="600"/>
                      </a:lnTo>
                      <a:lnTo>
                        <a:pt x="1273" y="509"/>
                      </a:lnTo>
                      <a:lnTo>
                        <a:pt x="1226" y="428"/>
                      </a:lnTo>
                      <a:lnTo>
                        <a:pt x="1151" y="312"/>
                      </a:lnTo>
                      <a:lnTo>
                        <a:pt x="1103" y="248"/>
                      </a:lnTo>
                      <a:lnTo>
                        <a:pt x="1083" y="206"/>
                      </a:lnTo>
                      <a:lnTo>
                        <a:pt x="1074" y="174"/>
                      </a:lnTo>
                      <a:lnTo>
                        <a:pt x="1071" y="145"/>
                      </a:lnTo>
                      <a:lnTo>
                        <a:pt x="1072" y="105"/>
                      </a:lnTo>
                      <a:lnTo>
                        <a:pt x="1082" y="59"/>
                      </a:lnTo>
                      <a:lnTo>
                        <a:pt x="1090" y="33"/>
                      </a:lnTo>
                      <a:lnTo>
                        <a:pt x="1091" y="17"/>
                      </a:lnTo>
                      <a:lnTo>
                        <a:pt x="1084" y="6"/>
                      </a:lnTo>
                      <a:lnTo>
                        <a:pt x="1059" y="0"/>
                      </a:lnTo>
                      <a:lnTo>
                        <a:pt x="1015" y="3"/>
                      </a:lnTo>
                      <a:lnTo>
                        <a:pt x="963" y="19"/>
                      </a:lnTo>
                      <a:lnTo>
                        <a:pt x="902" y="42"/>
                      </a:lnTo>
                      <a:lnTo>
                        <a:pt x="840" y="71"/>
                      </a:lnTo>
                      <a:lnTo>
                        <a:pt x="787" y="106"/>
                      </a:lnTo>
                      <a:lnTo>
                        <a:pt x="743" y="151"/>
                      </a:lnTo>
                      <a:lnTo>
                        <a:pt x="697" y="190"/>
                      </a:lnTo>
                      <a:lnTo>
                        <a:pt x="662" y="233"/>
                      </a:lnTo>
                      <a:lnTo>
                        <a:pt x="630" y="285"/>
                      </a:lnTo>
                      <a:lnTo>
                        <a:pt x="605" y="321"/>
                      </a:lnTo>
                      <a:lnTo>
                        <a:pt x="573" y="357"/>
                      </a:lnTo>
                      <a:lnTo>
                        <a:pt x="538" y="382"/>
                      </a:lnTo>
                      <a:lnTo>
                        <a:pt x="478" y="420"/>
                      </a:lnTo>
                      <a:lnTo>
                        <a:pt x="415" y="451"/>
                      </a:lnTo>
                      <a:lnTo>
                        <a:pt x="348" y="475"/>
                      </a:lnTo>
                      <a:lnTo>
                        <a:pt x="298" y="492"/>
                      </a:lnTo>
                      <a:lnTo>
                        <a:pt x="228" y="519"/>
                      </a:lnTo>
                      <a:lnTo>
                        <a:pt x="166" y="546"/>
                      </a:lnTo>
                      <a:lnTo>
                        <a:pt x="98" y="583"/>
                      </a:lnTo>
                      <a:lnTo>
                        <a:pt x="95" y="587"/>
                      </a:lnTo>
                      <a:lnTo>
                        <a:pt x="49" y="622"/>
                      </a:lnTo>
                      <a:lnTo>
                        <a:pt x="5" y="672"/>
                      </a:lnTo>
                      <a:lnTo>
                        <a:pt x="0" y="711"/>
                      </a:lnTo>
                      <a:lnTo>
                        <a:pt x="12" y="730"/>
                      </a:lnTo>
                      <a:lnTo>
                        <a:pt x="27" y="739"/>
                      </a:lnTo>
                      <a:lnTo>
                        <a:pt x="23" y="709"/>
                      </a:lnTo>
                      <a:lnTo>
                        <a:pt x="38" y="678"/>
                      </a:lnTo>
                      <a:lnTo>
                        <a:pt x="65" y="642"/>
                      </a:lnTo>
                      <a:lnTo>
                        <a:pt x="99" y="613"/>
                      </a:lnTo>
                      <a:lnTo>
                        <a:pt x="137" y="592"/>
                      </a:lnTo>
                      <a:lnTo>
                        <a:pt x="193" y="565"/>
                      </a:lnTo>
                      <a:lnTo>
                        <a:pt x="245" y="539"/>
                      </a:lnTo>
                      <a:lnTo>
                        <a:pt x="324" y="510"/>
                      </a:lnTo>
                      <a:lnTo>
                        <a:pt x="373" y="497"/>
                      </a:lnTo>
                      <a:lnTo>
                        <a:pt x="427" y="475"/>
                      </a:lnTo>
                      <a:lnTo>
                        <a:pt x="477" y="449"/>
                      </a:lnTo>
                      <a:lnTo>
                        <a:pt x="534" y="416"/>
                      </a:lnTo>
                      <a:lnTo>
                        <a:pt x="575" y="385"/>
                      </a:lnTo>
                      <a:lnTo>
                        <a:pt x="632" y="328"/>
                      </a:lnTo>
                      <a:lnTo>
                        <a:pt x="666" y="274"/>
                      </a:lnTo>
                      <a:lnTo>
                        <a:pt x="701" y="218"/>
                      </a:lnTo>
                      <a:lnTo>
                        <a:pt x="754" y="169"/>
                      </a:lnTo>
                      <a:lnTo>
                        <a:pt x="798" y="128"/>
                      </a:lnTo>
                      <a:lnTo>
                        <a:pt x="857" y="90"/>
                      </a:lnTo>
                      <a:lnTo>
                        <a:pt x="924" y="57"/>
                      </a:lnTo>
                      <a:lnTo>
                        <a:pt x="979" y="39"/>
                      </a:lnTo>
                      <a:lnTo>
                        <a:pt x="1032" y="28"/>
                      </a:lnTo>
                      <a:lnTo>
                        <a:pt x="1059" y="30"/>
                      </a:lnTo>
                      <a:lnTo>
                        <a:pt x="1063" y="43"/>
                      </a:lnTo>
                      <a:lnTo>
                        <a:pt x="1047" y="85"/>
                      </a:lnTo>
                      <a:lnTo>
                        <a:pt x="1044" y="126"/>
                      </a:lnTo>
                      <a:lnTo>
                        <a:pt x="1049" y="172"/>
                      </a:lnTo>
                      <a:lnTo>
                        <a:pt x="1059" y="209"/>
                      </a:lnTo>
                      <a:lnTo>
                        <a:pt x="1079" y="250"/>
                      </a:lnTo>
                      <a:lnTo>
                        <a:pt x="1106" y="292"/>
                      </a:lnTo>
                      <a:lnTo>
                        <a:pt x="1143" y="338"/>
                      </a:lnTo>
                      <a:lnTo>
                        <a:pt x="1181" y="392"/>
                      </a:lnTo>
                      <a:lnTo>
                        <a:pt x="1217" y="451"/>
                      </a:lnTo>
                      <a:lnTo>
                        <a:pt x="1262" y="530"/>
                      </a:lnTo>
                      <a:lnTo>
                        <a:pt x="1301" y="604"/>
                      </a:lnTo>
                      <a:lnTo>
                        <a:pt x="1328" y="674"/>
                      </a:lnTo>
                      <a:lnTo>
                        <a:pt x="1331" y="679"/>
                      </a:lnTo>
                      <a:lnTo>
                        <a:pt x="1343" y="736"/>
                      </a:lnTo>
                      <a:lnTo>
                        <a:pt x="1352" y="797"/>
                      </a:lnTo>
                      <a:lnTo>
                        <a:pt x="1369" y="854"/>
                      </a:lnTo>
                      <a:lnTo>
                        <a:pt x="1386" y="896"/>
                      </a:lnTo>
                      <a:lnTo>
                        <a:pt x="1407" y="923"/>
                      </a:lnTo>
                      <a:lnTo>
                        <a:pt x="1447" y="963"/>
                      </a:lnTo>
                      <a:lnTo>
                        <a:pt x="1478" y="1001"/>
                      </a:lnTo>
                      <a:lnTo>
                        <a:pt x="1502" y="1045"/>
                      </a:lnTo>
                      <a:lnTo>
                        <a:pt x="1514" y="1088"/>
                      </a:lnTo>
                      <a:lnTo>
                        <a:pt x="1532" y="1102"/>
                      </a:lnTo>
                      <a:lnTo>
                        <a:pt x="1547" y="1095"/>
                      </a:lnTo>
                    </a:path>
                  </a:pathLst>
                </a:custGeom>
                <a:solidFill>
                  <a:srgbClr val="000000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18462" name="Freeform 139"/>
                <p:cNvSpPr>
                  <a:spLocks/>
                </p:cNvSpPr>
                <p:nvPr/>
              </p:nvSpPr>
              <p:spPr bwMode="auto">
                <a:xfrm>
                  <a:off x="4163" y="863"/>
                  <a:ext cx="301" cy="612"/>
                </a:xfrm>
                <a:custGeom>
                  <a:avLst/>
                  <a:gdLst>
                    <a:gd name="T0" fmla="*/ 10 w 301"/>
                    <a:gd name="T1" fmla="*/ 0 h 611"/>
                    <a:gd name="T2" fmla="*/ 0 w 301"/>
                    <a:gd name="T3" fmla="*/ 42 h 611"/>
                    <a:gd name="T4" fmla="*/ 6 w 301"/>
                    <a:gd name="T5" fmla="*/ 73 h 611"/>
                    <a:gd name="T6" fmla="*/ 31 w 301"/>
                    <a:gd name="T7" fmla="*/ 95 h 611"/>
                    <a:gd name="T8" fmla="*/ 69 w 301"/>
                    <a:gd name="T9" fmla="*/ 130 h 611"/>
                    <a:gd name="T10" fmla="*/ 97 w 301"/>
                    <a:gd name="T11" fmla="*/ 168 h 611"/>
                    <a:gd name="T12" fmla="*/ 120 w 301"/>
                    <a:gd name="T13" fmla="*/ 210 h 611"/>
                    <a:gd name="T14" fmla="*/ 140 w 301"/>
                    <a:gd name="T15" fmla="*/ 279 h 611"/>
                    <a:gd name="T16" fmla="*/ 159 w 301"/>
                    <a:gd name="T17" fmla="*/ 339 h 611"/>
                    <a:gd name="T18" fmla="*/ 180 w 301"/>
                    <a:gd name="T19" fmla="*/ 408 h 611"/>
                    <a:gd name="T20" fmla="*/ 209 w 301"/>
                    <a:gd name="T21" fmla="*/ 467 h 611"/>
                    <a:gd name="T22" fmla="*/ 241 w 301"/>
                    <a:gd name="T23" fmla="*/ 519 h 611"/>
                    <a:gd name="T24" fmla="*/ 278 w 301"/>
                    <a:gd name="T25" fmla="*/ 589 h 611"/>
                    <a:gd name="T26" fmla="*/ 293 w 301"/>
                    <a:gd name="T27" fmla="*/ 610 h 611"/>
                    <a:gd name="T28" fmla="*/ 300 w 301"/>
                    <a:gd name="T29" fmla="*/ 590 h 611"/>
                    <a:gd name="T30" fmla="*/ 281 w 301"/>
                    <a:gd name="T31" fmla="*/ 534 h 611"/>
                    <a:gd name="T32" fmla="*/ 252 w 301"/>
                    <a:gd name="T33" fmla="*/ 476 h 611"/>
                    <a:gd name="T34" fmla="*/ 219 w 301"/>
                    <a:gd name="T35" fmla="*/ 430 h 611"/>
                    <a:gd name="T36" fmla="*/ 202 w 301"/>
                    <a:gd name="T37" fmla="*/ 395 h 611"/>
                    <a:gd name="T38" fmla="*/ 188 w 301"/>
                    <a:gd name="T39" fmla="*/ 346 h 611"/>
                    <a:gd name="T40" fmla="*/ 171 w 301"/>
                    <a:gd name="T41" fmla="*/ 277 h 611"/>
                    <a:gd name="T42" fmla="*/ 152 w 301"/>
                    <a:gd name="T43" fmla="*/ 215 h 611"/>
                    <a:gd name="T44" fmla="*/ 123 w 301"/>
                    <a:gd name="T45" fmla="*/ 166 h 611"/>
                    <a:gd name="T46" fmla="*/ 108 w 301"/>
                    <a:gd name="T47" fmla="*/ 139 h 611"/>
                    <a:gd name="T48" fmla="*/ 75 w 301"/>
                    <a:gd name="T49" fmla="*/ 97 h 611"/>
                    <a:gd name="T50" fmla="*/ 35 w 301"/>
                    <a:gd name="T51" fmla="*/ 61 h 611"/>
                    <a:gd name="T52" fmla="*/ 12 w 301"/>
                    <a:gd name="T53" fmla="*/ 29 h 611"/>
                    <a:gd name="T54" fmla="*/ 10 w 301"/>
                    <a:gd name="T55" fmla="*/ 0 h 611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301"/>
                    <a:gd name="T85" fmla="*/ 0 h 611"/>
                    <a:gd name="T86" fmla="*/ 301 w 301"/>
                    <a:gd name="T87" fmla="*/ 611 h 611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301" h="611">
                      <a:moveTo>
                        <a:pt x="10" y="0"/>
                      </a:moveTo>
                      <a:lnTo>
                        <a:pt x="0" y="42"/>
                      </a:lnTo>
                      <a:lnTo>
                        <a:pt x="6" y="73"/>
                      </a:lnTo>
                      <a:lnTo>
                        <a:pt x="31" y="95"/>
                      </a:lnTo>
                      <a:lnTo>
                        <a:pt x="69" y="130"/>
                      </a:lnTo>
                      <a:lnTo>
                        <a:pt x="97" y="168"/>
                      </a:lnTo>
                      <a:lnTo>
                        <a:pt x="120" y="210"/>
                      </a:lnTo>
                      <a:lnTo>
                        <a:pt x="140" y="279"/>
                      </a:lnTo>
                      <a:lnTo>
                        <a:pt x="159" y="339"/>
                      </a:lnTo>
                      <a:lnTo>
                        <a:pt x="180" y="408"/>
                      </a:lnTo>
                      <a:lnTo>
                        <a:pt x="209" y="467"/>
                      </a:lnTo>
                      <a:lnTo>
                        <a:pt x="241" y="519"/>
                      </a:lnTo>
                      <a:lnTo>
                        <a:pt x="278" y="589"/>
                      </a:lnTo>
                      <a:lnTo>
                        <a:pt x="293" y="610"/>
                      </a:lnTo>
                      <a:lnTo>
                        <a:pt x="300" y="590"/>
                      </a:lnTo>
                      <a:lnTo>
                        <a:pt x="281" y="534"/>
                      </a:lnTo>
                      <a:lnTo>
                        <a:pt x="252" y="476"/>
                      </a:lnTo>
                      <a:lnTo>
                        <a:pt x="219" y="430"/>
                      </a:lnTo>
                      <a:lnTo>
                        <a:pt x="202" y="395"/>
                      </a:lnTo>
                      <a:lnTo>
                        <a:pt x="188" y="346"/>
                      </a:lnTo>
                      <a:lnTo>
                        <a:pt x="171" y="277"/>
                      </a:lnTo>
                      <a:lnTo>
                        <a:pt x="152" y="215"/>
                      </a:lnTo>
                      <a:lnTo>
                        <a:pt x="123" y="166"/>
                      </a:lnTo>
                      <a:lnTo>
                        <a:pt x="108" y="139"/>
                      </a:lnTo>
                      <a:lnTo>
                        <a:pt x="75" y="97"/>
                      </a:lnTo>
                      <a:lnTo>
                        <a:pt x="35" y="61"/>
                      </a:lnTo>
                      <a:lnTo>
                        <a:pt x="12" y="29"/>
                      </a:lnTo>
                      <a:lnTo>
                        <a:pt x="10" y="0"/>
                      </a:lnTo>
                    </a:path>
                  </a:pathLst>
                </a:custGeom>
                <a:solidFill>
                  <a:srgbClr val="000000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  <p:sp>
            <p:nvSpPr>
              <p:cNvPr id="18459" name="Oval 141"/>
              <p:cNvSpPr>
                <a:spLocks noChangeArrowheads="1"/>
              </p:cNvSpPr>
              <p:nvPr/>
            </p:nvSpPr>
            <p:spPr bwMode="auto">
              <a:xfrm rot="-1620000">
                <a:off x="4625" y="774"/>
                <a:ext cx="491" cy="495"/>
              </a:xfrm>
              <a:prstGeom prst="ellipse">
                <a:avLst/>
              </a:prstGeom>
              <a:solidFill>
                <a:srgbClr val="FF00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ZA" sz="1350"/>
              </a:p>
            </p:txBody>
          </p:sp>
        </p:grpSp>
        <p:sp>
          <p:nvSpPr>
            <p:cNvPr id="18456" name="Freeform 143"/>
            <p:cNvSpPr>
              <a:spLocks/>
            </p:cNvSpPr>
            <p:nvPr/>
          </p:nvSpPr>
          <p:spPr bwMode="auto">
            <a:xfrm>
              <a:off x="9" y="3411"/>
              <a:ext cx="5723" cy="662"/>
            </a:xfrm>
            <a:custGeom>
              <a:avLst/>
              <a:gdLst>
                <a:gd name="T0" fmla="*/ 662 w 5723"/>
                <a:gd name="T1" fmla="*/ 77 h 662"/>
                <a:gd name="T2" fmla="*/ 1325 w 5723"/>
                <a:gd name="T3" fmla="*/ 86 h 662"/>
                <a:gd name="T4" fmla="*/ 1766 w 5723"/>
                <a:gd name="T5" fmla="*/ 106 h 662"/>
                <a:gd name="T6" fmla="*/ 2392 w 5723"/>
                <a:gd name="T7" fmla="*/ 118 h 662"/>
                <a:gd name="T8" fmla="*/ 2962 w 5723"/>
                <a:gd name="T9" fmla="*/ 109 h 662"/>
                <a:gd name="T10" fmla="*/ 3523 w 5723"/>
                <a:gd name="T11" fmla="*/ 78 h 662"/>
                <a:gd name="T12" fmla="*/ 3762 w 5723"/>
                <a:gd name="T13" fmla="*/ 63 h 662"/>
                <a:gd name="T14" fmla="*/ 4047 w 5723"/>
                <a:gd name="T15" fmla="*/ 93 h 662"/>
                <a:gd name="T16" fmla="*/ 4277 w 5723"/>
                <a:gd name="T17" fmla="*/ 102 h 662"/>
                <a:gd name="T18" fmla="*/ 4461 w 5723"/>
                <a:gd name="T19" fmla="*/ 105 h 662"/>
                <a:gd name="T20" fmla="*/ 4544 w 5723"/>
                <a:gd name="T21" fmla="*/ 97 h 662"/>
                <a:gd name="T22" fmla="*/ 4636 w 5723"/>
                <a:gd name="T23" fmla="*/ 78 h 662"/>
                <a:gd name="T24" fmla="*/ 4645 w 5723"/>
                <a:gd name="T25" fmla="*/ 65 h 662"/>
                <a:gd name="T26" fmla="*/ 4691 w 5723"/>
                <a:gd name="T27" fmla="*/ 43 h 662"/>
                <a:gd name="T28" fmla="*/ 4894 w 5723"/>
                <a:gd name="T29" fmla="*/ 12 h 662"/>
                <a:gd name="T30" fmla="*/ 5216 w 5723"/>
                <a:gd name="T31" fmla="*/ 4 h 662"/>
                <a:gd name="T32" fmla="*/ 5538 w 5723"/>
                <a:gd name="T33" fmla="*/ 10 h 662"/>
                <a:gd name="T34" fmla="*/ 5630 w 5723"/>
                <a:gd name="T35" fmla="*/ 21 h 662"/>
                <a:gd name="T36" fmla="*/ 5703 w 5723"/>
                <a:gd name="T37" fmla="*/ 45 h 662"/>
                <a:gd name="T38" fmla="*/ 5722 w 5723"/>
                <a:gd name="T39" fmla="*/ 63 h 662"/>
                <a:gd name="T40" fmla="*/ 5712 w 5723"/>
                <a:gd name="T41" fmla="*/ 97 h 662"/>
                <a:gd name="T42" fmla="*/ 5694 w 5723"/>
                <a:gd name="T43" fmla="*/ 175 h 662"/>
                <a:gd name="T44" fmla="*/ 5676 w 5723"/>
                <a:gd name="T45" fmla="*/ 217 h 662"/>
                <a:gd name="T46" fmla="*/ 5657 w 5723"/>
                <a:gd name="T47" fmla="*/ 240 h 662"/>
                <a:gd name="T48" fmla="*/ 5639 w 5723"/>
                <a:gd name="T49" fmla="*/ 325 h 662"/>
                <a:gd name="T50" fmla="*/ 5593 w 5723"/>
                <a:gd name="T51" fmla="*/ 382 h 662"/>
                <a:gd name="T52" fmla="*/ 5519 w 5723"/>
                <a:gd name="T53" fmla="*/ 417 h 662"/>
                <a:gd name="T54" fmla="*/ 5436 w 5723"/>
                <a:gd name="T55" fmla="*/ 438 h 662"/>
                <a:gd name="T56" fmla="*/ 5289 w 5723"/>
                <a:gd name="T57" fmla="*/ 451 h 662"/>
                <a:gd name="T58" fmla="*/ 5216 w 5723"/>
                <a:gd name="T59" fmla="*/ 463 h 662"/>
                <a:gd name="T60" fmla="*/ 5142 w 5723"/>
                <a:gd name="T61" fmla="*/ 482 h 662"/>
                <a:gd name="T62" fmla="*/ 5087 w 5723"/>
                <a:gd name="T63" fmla="*/ 507 h 662"/>
                <a:gd name="T64" fmla="*/ 5041 w 5723"/>
                <a:gd name="T65" fmla="*/ 531 h 662"/>
                <a:gd name="T66" fmla="*/ 5032 w 5723"/>
                <a:gd name="T67" fmla="*/ 543 h 662"/>
                <a:gd name="T68" fmla="*/ 5059 w 5723"/>
                <a:gd name="T69" fmla="*/ 539 h 662"/>
                <a:gd name="T70" fmla="*/ 5059 w 5723"/>
                <a:gd name="T71" fmla="*/ 539 h 662"/>
                <a:gd name="T72" fmla="*/ 5004 w 5723"/>
                <a:gd name="T73" fmla="*/ 558 h 662"/>
                <a:gd name="T74" fmla="*/ 4940 w 5723"/>
                <a:gd name="T75" fmla="*/ 612 h 662"/>
                <a:gd name="T76" fmla="*/ 4875 w 5723"/>
                <a:gd name="T77" fmla="*/ 638 h 662"/>
                <a:gd name="T78" fmla="*/ 4250 w 5723"/>
                <a:gd name="T79" fmla="*/ 647 h 662"/>
                <a:gd name="T80" fmla="*/ 2438 w 5723"/>
                <a:gd name="T81" fmla="*/ 654 h 662"/>
                <a:gd name="T82" fmla="*/ 2199 w 5723"/>
                <a:gd name="T83" fmla="*/ 660 h 662"/>
                <a:gd name="T84" fmla="*/ 1932 w 5723"/>
                <a:gd name="T85" fmla="*/ 661 h 662"/>
                <a:gd name="T86" fmla="*/ 1720 w 5723"/>
                <a:gd name="T87" fmla="*/ 656 h 662"/>
                <a:gd name="T88" fmla="*/ 1352 w 5723"/>
                <a:gd name="T89" fmla="*/ 648 h 662"/>
                <a:gd name="T90" fmla="*/ 1113 w 5723"/>
                <a:gd name="T91" fmla="*/ 637 h 662"/>
                <a:gd name="T92" fmla="*/ 994 w 5723"/>
                <a:gd name="T93" fmla="*/ 617 h 662"/>
                <a:gd name="T94" fmla="*/ 883 w 5723"/>
                <a:gd name="T95" fmla="*/ 600 h 662"/>
                <a:gd name="T96" fmla="*/ 350 w 5723"/>
                <a:gd name="T97" fmla="*/ 566 h 662"/>
                <a:gd name="T98" fmla="*/ 276 w 5723"/>
                <a:gd name="T99" fmla="*/ 523 h 662"/>
                <a:gd name="T100" fmla="*/ 193 w 5723"/>
                <a:gd name="T101" fmla="*/ 480 h 662"/>
                <a:gd name="T102" fmla="*/ 129 w 5723"/>
                <a:gd name="T103" fmla="*/ 408 h 662"/>
                <a:gd name="T104" fmla="*/ 74 w 5723"/>
                <a:gd name="T105" fmla="*/ 319 h 662"/>
                <a:gd name="T106" fmla="*/ 65 w 5723"/>
                <a:gd name="T107" fmla="*/ 300 h 662"/>
                <a:gd name="T108" fmla="*/ 37 w 5723"/>
                <a:gd name="T109" fmla="*/ 268 h 662"/>
                <a:gd name="T110" fmla="*/ 19 w 5723"/>
                <a:gd name="T111" fmla="*/ 235 h 662"/>
                <a:gd name="T112" fmla="*/ 9 w 5723"/>
                <a:gd name="T113" fmla="*/ 223 h 662"/>
                <a:gd name="T114" fmla="*/ 0 w 5723"/>
                <a:gd name="T115" fmla="*/ 178 h 662"/>
                <a:gd name="T116" fmla="*/ 9 w 5723"/>
                <a:gd name="T117" fmla="*/ 130 h 662"/>
                <a:gd name="T118" fmla="*/ 37 w 5723"/>
                <a:gd name="T119" fmla="*/ 78 h 662"/>
                <a:gd name="T120" fmla="*/ 46 w 5723"/>
                <a:gd name="T121" fmla="*/ 59 h 662"/>
                <a:gd name="T122" fmla="*/ 55 w 5723"/>
                <a:gd name="T123" fmla="*/ 46 h 662"/>
                <a:gd name="T124" fmla="*/ 55 w 5723"/>
                <a:gd name="T125" fmla="*/ 39 h 66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723"/>
                <a:gd name="T190" fmla="*/ 0 h 662"/>
                <a:gd name="T191" fmla="*/ 5723 w 5723"/>
                <a:gd name="T192" fmla="*/ 662 h 66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723" h="662">
                  <a:moveTo>
                    <a:pt x="28" y="60"/>
                  </a:moveTo>
                  <a:lnTo>
                    <a:pt x="350" y="68"/>
                  </a:lnTo>
                  <a:lnTo>
                    <a:pt x="662" y="77"/>
                  </a:lnTo>
                  <a:lnTo>
                    <a:pt x="984" y="82"/>
                  </a:lnTo>
                  <a:lnTo>
                    <a:pt x="1150" y="84"/>
                  </a:lnTo>
                  <a:lnTo>
                    <a:pt x="1325" y="86"/>
                  </a:lnTo>
                  <a:lnTo>
                    <a:pt x="1435" y="93"/>
                  </a:lnTo>
                  <a:lnTo>
                    <a:pt x="1546" y="98"/>
                  </a:lnTo>
                  <a:lnTo>
                    <a:pt x="1766" y="106"/>
                  </a:lnTo>
                  <a:lnTo>
                    <a:pt x="1987" y="112"/>
                  </a:lnTo>
                  <a:lnTo>
                    <a:pt x="2199" y="120"/>
                  </a:lnTo>
                  <a:lnTo>
                    <a:pt x="2392" y="118"/>
                  </a:lnTo>
                  <a:lnTo>
                    <a:pt x="2585" y="116"/>
                  </a:lnTo>
                  <a:lnTo>
                    <a:pt x="2778" y="113"/>
                  </a:lnTo>
                  <a:lnTo>
                    <a:pt x="2962" y="109"/>
                  </a:lnTo>
                  <a:lnTo>
                    <a:pt x="3146" y="101"/>
                  </a:lnTo>
                  <a:lnTo>
                    <a:pt x="3330" y="91"/>
                  </a:lnTo>
                  <a:lnTo>
                    <a:pt x="3523" y="78"/>
                  </a:lnTo>
                  <a:lnTo>
                    <a:pt x="3615" y="69"/>
                  </a:lnTo>
                  <a:lnTo>
                    <a:pt x="3707" y="60"/>
                  </a:lnTo>
                  <a:lnTo>
                    <a:pt x="3762" y="63"/>
                  </a:lnTo>
                  <a:lnTo>
                    <a:pt x="3818" y="68"/>
                  </a:lnTo>
                  <a:lnTo>
                    <a:pt x="3937" y="80"/>
                  </a:lnTo>
                  <a:lnTo>
                    <a:pt x="4047" y="93"/>
                  </a:lnTo>
                  <a:lnTo>
                    <a:pt x="4158" y="104"/>
                  </a:lnTo>
                  <a:lnTo>
                    <a:pt x="4213" y="102"/>
                  </a:lnTo>
                  <a:lnTo>
                    <a:pt x="4277" y="102"/>
                  </a:lnTo>
                  <a:lnTo>
                    <a:pt x="4333" y="105"/>
                  </a:lnTo>
                  <a:lnTo>
                    <a:pt x="4397" y="106"/>
                  </a:lnTo>
                  <a:lnTo>
                    <a:pt x="4461" y="105"/>
                  </a:lnTo>
                  <a:lnTo>
                    <a:pt x="4489" y="102"/>
                  </a:lnTo>
                  <a:lnTo>
                    <a:pt x="4517" y="100"/>
                  </a:lnTo>
                  <a:lnTo>
                    <a:pt x="4544" y="97"/>
                  </a:lnTo>
                  <a:lnTo>
                    <a:pt x="4581" y="92"/>
                  </a:lnTo>
                  <a:lnTo>
                    <a:pt x="4609" y="85"/>
                  </a:lnTo>
                  <a:lnTo>
                    <a:pt x="4636" y="78"/>
                  </a:lnTo>
                  <a:lnTo>
                    <a:pt x="4645" y="75"/>
                  </a:lnTo>
                  <a:lnTo>
                    <a:pt x="4645" y="70"/>
                  </a:lnTo>
                  <a:lnTo>
                    <a:pt x="4645" y="65"/>
                  </a:lnTo>
                  <a:lnTo>
                    <a:pt x="4655" y="60"/>
                  </a:lnTo>
                  <a:lnTo>
                    <a:pt x="4673" y="50"/>
                  </a:lnTo>
                  <a:lnTo>
                    <a:pt x="4691" y="43"/>
                  </a:lnTo>
                  <a:lnTo>
                    <a:pt x="4747" y="30"/>
                  </a:lnTo>
                  <a:lnTo>
                    <a:pt x="4820" y="19"/>
                  </a:lnTo>
                  <a:lnTo>
                    <a:pt x="4894" y="12"/>
                  </a:lnTo>
                  <a:lnTo>
                    <a:pt x="4921" y="10"/>
                  </a:lnTo>
                  <a:lnTo>
                    <a:pt x="4949" y="9"/>
                  </a:lnTo>
                  <a:lnTo>
                    <a:pt x="5216" y="4"/>
                  </a:lnTo>
                  <a:lnTo>
                    <a:pt x="5473" y="0"/>
                  </a:lnTo>
                  <a:lnTo>
                    <a:pt x="5501" y="5"/>
                  </a:lnTo>
                  <a:lnTo>
                    <a:pt x="5538" y="10"/>
                  </a:lnTo>
                  <a:lnTo>
                    <a:pt x="5565" y="13"/>
                  </a:lnTo>
                  <a:lnTo>
                    <a:pt x="5602" y="16"/>
                  </a:lnTo>
                  <a:lnTo>
                    <a:pt x="5630" y="21"/>
                  </a:lnTo>
                  <a:lnTo>
                    <a:pt x="5657" y="28"/>
                  </a:lnTo>
                  <a:lnTo>
                    <a:pt x="5685" y="38"/>
                  </a:lnTo>
                  <a:lnTo>
                    <a:pt x="5703" y="45"/>
                  </a:lnTo>
                  <a:lnTo>
                    <a:pt x="5712" y="52"/>
                  </a:lnTo>
                  <a:lnTo>
                    <a:pt x="5712" y="57"/>
                  </a:lnTo>
                  <a:lnTo>
                    <a:pt x="5722" y="63"/>
                  </a:lnTo>
                  <a:lnTo>
                    <a:pt x="5722" y="73"/>
                  </a:lnTo>
                  <a:lnTo>
                    <a:pt x="5722" y="84"/>
                  </a:lnTo>
                  <a:lnTo>
                    <a:pt x="5712" y="97"/>
                  </a:lnTo>
                  <a:lnTo>
                    <a:pt x="5712" y="112"/>
                  </a:lnTo>
                  <a:lnTo>
                    <a:pt x="5703" y="143"/>
                  </a:lnTo>
                  <a:lnTo>
                    <a:pt x="5694" y="175"/>
                  </a:lnTo>
                  <a:lnTo>
                    <a:pt x="5685" y="190"/>
                  </a:lnTo>
                  <a:lnTo>
                    <a:pt x="5676" y="204"/>
                  </a:lnTo>
                  <a:lnTo>
                    <a:pt x="5676" y="217"/>
                  </a:lnTo>
                  <a:lnTo>
                    <a:pt x="5666" y="227"/>
                  </a:lnTo>
                  <a:lnTo>
                    <a:pt x="5657" y="235"/>
                  </a:lnTo>
                  <a:lnTo>
                    <a:pt x="5657" y="240"/>
                  </a:lnTo>
                  <a:lnTo>
                    <a:pt x="5648" y="284"/>
                  </a:lnTo>
                  <a:lnTo>
                    <a:pt x="5648" y="305"/>
                  </a:lnTo>
                  <a:lnTo>
                    <a:pt x="5639" y="325"/>
                  </a:lnTo>
                  <a:lnTo>
                    <a:pt x="5630" y="347"/>
                  </a:lnTo>
                  <a:lnTo>
                    <a:pt x="5611" y="366"/>
                  </a:lnTo>
                  <a:lnTo>
                    <a:pt x="5593" y="382"/>
                  </a:lnTo>
                  <a:lnTo>
                    <a:pt x="5574" y="396"/>
                  </a:lnTo>
                  <a:lnTo>
                    <a:pt x="5547" y="408"/>
                  </a:lnTo>
                  <a:lnTo>
                    <a:pt x="5519" y="417"/>
                  </a:lnTo>
                  <a:lnTo>
                    <a:pt x="5492" y="426"/>
                  </a:lnTo>
                  <a:lnTo>
                    <a:pt x="5464" y="432"/>
                  </a:lnTo>
                  <a:lnTo>
                    <a:pt x="5436" y="438"/>
                  </a:lnTo>
                  <a:lnTo>
                    <a:pt x="5409" y="442"/>
                  </a:lnTo>
                  <a:lnTo>
                    <a:pt x="5344" y="447"/>
                  </a:lnTo>
                  <a:lnTo>
                    <a:pt x="5289" y="451"/>
                  </a:lnTo>
                  <a:lnTo>
                    <a:pt x="5243" y="455"/>
                  </a:lnTo>
                  <a:lnTo>
                    <a:pt x="5225" y="459"/>
                  </a:lnTo>
                  <a:lnTo>
                    <a:pt x="5216" y="463"/>
                  </a:lnTo>
                  <a:lnTo>
                    <a:pt x="5188" y="471"/>
                  </a:lnTo>
                  <a:lnTo>
                    <a:pt x="5151" y="478"/>
                  </a:lnTo>
                  <a:lnTo>
                    <a:pt x="5142" y="482"/>
                  </a:lnTo>
                  <a:lnTo>
                    <a:pt x="5124" y="489"/>
                  </a:lnTo>
                  <a:lnTo>
                    <a:pt x="5105" y="498"/>
                  </a:lnTo>
                  <a:lnTo>
                    <a:pt x="5087" y="507"/>
                  </a:lnTo>
                  <a:lnTo>
                    <a:pt x="5078" y="514"/>
                  </a:lnTo>
                  <a:lnTo>
                    <a:pt x="5059" y="521"/>
                  </a:lnTo>
                  <a:lnTo>
                    <a:pt x="5041" y="531"/>
                  </a:lnTo>
                  <a:lnTo>
                    <a:pt x="5032" y="538"/>
                  </a:lnTo>
                  <a:lnTo>
                    <a:pt x="5032" y="542"/>
                  </a:lnTo>
                  <a:lnTo>
                    <a:pt x="5032" y="543"/>
                  </a:lnTo>
                  <a:lnTo>
                    <a:pt x="5041" y="543"/>
                  </a:lnTo>
                  <a:lnTo>
                    <a:pt x="5059" y="539"/>
                  </a:lnTo>
                  <a:lnTo>
                    <a:pt x="5059" y="538"/>
                  </a:lnTo>
                  <a:lnTo>
                    <a:pt x="5059" y="539"/>
                  </a:lnTo>
                  <a:lnTo>
                    <a:pt x="5050" y="543"/>
                  </a:lnTo>
                  <a:lnTo>
                    <a:pt x="5032" y="549"/>
                  </a:lnTo>
                  <a:lnTo>
                    <a:pt x="5004" y="558"/>
                  </a:lnTo>
                  <a:lnTo>
                    <a:pt x="4986" y="579"/>
                  </a:lnTo>
                  <a:lnTo>
                    <a:pt x="4958" y="597"/>
                  </a:lnTo>
                  <a:lnTo>
                    <a:pt x="4940" y="612"/>
                  </a:lnTo>
                  <a:lnTo>
                    <a:pt x="4921" y="623"/>
                  </a:lnTo>
                  <a:lnTo>
                    <a:pt x="4894" y="632"/>
                  </a:lnTo>
                  <a:lnTo>
                    <a:pt x="4875" y="638"/>
                  </a:lnTo>
                  <a:lnTo>
                    <a:pt x="4848" y="642"/>
                  </a:lnTo>
                  <a:lnTo>
                    <a:pt x="4811" y="644"/>
                  </a:lnTo>
                  <a:lnTo>
                    <a:pt x="4250" y="647"/>
                  </a:lnTo>
                  <a:lnTo>
                    <a:pt x="3680" y="648"/>
                  </a:lnTo>
                  <a:lnTo>
                    <a:pt x="2548" y="652"/>
                  </a:lnTo>
                  <a:lnTo>
                    <a:pt x="2438" y="654"/>
                  </a:lnTo>
                  <a:lnTo>
                    <a:pt x="2346" y="656"/>
                  </a:lnTo>
                  <a:lnTo>
                    <a:pt x="2263" y="658"/>
                  </a:lnTo>
                  <a:lnTo>
                    <a:pt x="2199" y="660"/>
                  </a:lnTo>
                  <a:lnTo>
                    <a:pt x="2088" y="661"/>
                  </a:lnTo>
                  <a:lnTo>
                    <a:pt x="1987" y="661"/>
                  </a:lnTo>
                  <a:lnTo>
                    <a:pt x="1932" y="661"/>
                  </a:lnTo>
                  <a:lnTo>
                    <a:pt x="1877" y="660"/>
                  </a:lnTo>
                  <a:lnTo>
                    <a:pt x="1803" y="657"/>
                  </a:lnTo>
                  <a:lnTo>
                    <a:pt x="1720" y="656"/>
                  </a:lnTo>
                  <a:lnTo>
                    <a:pt x="1619" y="653"/>
                  </a:lnTo>
                  <a:lnTo>
                    <a:pt x="1500" y="651"/>
                  </a:lnTo>
                  <a:lnTo>
                    <a:pt x="1352" y="648"/>
                  </a:lnTo>
                  <a:lnTo>
                    <a:pt x="1187" y="644"/>
                  </a:lnTo>
                  <a:lnTo>
                    <a:pt x="1150" y="641"/>
                  </a:lnTo>
                  <a:lnTo>
                    <a:pt x="1113" y="637"/>
                  </a:lnTo>
                  <a:lnTo>
                    <a:pt x="1076" y="631"/>
                  </a:lnTo>
                  <a:lnTo>
                    <a:pt x="1040" y="623"/>
                  </a:lnTo>
                  <a:lnTo>
                    <a:pt x="994" y="617"/>
                  </a:lnTo>
                  <a:lnTo>
                    <a:pt x="957" y="609"/>
                  </a:lnTo>
                  <a:lnTo>
                    <a:pt x="920" y="604"/>
                  </a:lnTo>
                  <a:lnTo>
                    <a:pt x="883" y="600"/>
                  </a:lnTo>
                  <a:lnTo>
                    <a:pt x="616" y="582"/>
                  </a:lnTo>
                  <a:lnTo>
                    <a:pt x="479" y="573"/>
                  </a:lnTo>
                  <a:lnTo>
                    <a:pt x="350" y="566"/>
                  </a:lnTo>
                  <a:lnTo>
                    <a:pt x="331" y="556"/>
                  </a:lnTo>
                  <a:lnTo>
                    <a:pt x="313" y="546"/>
                  </a:lnTo>
                  <a:lnTo>
                    <a:pt x="276" y="523"/>
                  </a:lnTo>
                  <a:lnTo>
                    <a:pt x="239" y="501"/>
                  </a:lnTo>
                  <a:lnTo>
                    <a:pt x="221" y="490"/>
                  </a:lnTo>
                  <a:lnTo>
                    <a:pt x="193" y="480"/>
                  </a:lnTo>
                  <a:lnTo>
                    <a:pt x="175" y="463"/>
                  </a:lnTo>
                  <a:lnTo>
                    <a:pt x="157" y="446"/>
                  </a:lnTo>
                  <a:lnTo>
                    <a:pt x="129" y="408"/>
                  </a:lnTo>
                  <a:lnTo>
                    <a:pt x="111" y="367"/>
                  </a:lnTo>
                  <a:lnTo>
                    <a:pt x="83" y="325"/>
                  </a:lnTo>
                  <a:lnTo>
                    <a:pt x="74" y="319"/>
                  </a:lnTo>
                  <a:lnTo>
                    <a:pt x="74" y="313"/>
                  </a:lnTo>
                  <a:lnTo>
                    <a:pt x="65" y="306"/>
                  </a:lnTo>
                  <a:lnTo>
                    <a:pt x="65" y="300"/>
                  </a:lnTo>
                  <a:lnTo>
                    <a:pt x="55" y="288"/>
                  </a:lnTo>
                  <a:lnTo>
                    <a:pt x="46" y="275"/>
                  </a:lnTo>
                  <a:lnTo>
                    <a:pt x="37" y="268"/>
                  </a:lnTo>
                  <a:lnTo>
                    <a:pt x="37" y="260"/>
                  </a:lnTo>
                  <a:lnTo>
                    <a:pt x="19" y="243"/>
                  </a:lnTo>
                  <a:lnTo>
                    <a:pt x="19" y="235"/>
                  </a:lnTo>
                  <a:lnTo>
                    <a:pt x="9" y="228"/>
                  </a:lnTo>
                  <a:lnTo>
                    <a:pt x="9" y="224"/>
                  </a:lnTo>
                  <a:lnTo>
                    <a:pt x="9" y="223"/>
                  </a:lnTo>
                  <a:lnTo>
                    <a:pt x="9" y="210"/>
                  </a:lnTo>
                  <a:lnTo>
                    <a:pt x="0" y="198"/>
                  </a:lnTo>
                  <a:lnTo>
                    <a:pt x="0" y="178"/>
                  </a:lnTo>
                  <a:lnTo>
                    <a:pt x="0" y="161"/>
                  </a:lnTo>
                  <a:lnTo>
                    <a:pt x="0" y="145"/>
                  </a:lnTo>
                  <a:lnTo>
                    <a:pt x="9" y="130"/>
                  </a:lnTo>
                  <a:lnTo>
                    <a:pt x="19" y="114"/>
                  </a:lnTo>
                  <a:lnTo>
                    <a:pt x="28" y="97"/>
                  </a:lnTo>
                  <a:lnTo>
                    <a:pt x="37" y="78"/>
                  </a:lnTo>
                  <a:lnTo>
                    <a:pt x="46" y="70"/>
                  </a:lnTo>
                  <a:lnTo>
                    <a:pt x="46" y="64"/>
                  </a:lnTo>
                  <a:lnTo>
                    <a:pt x="46" y="59"/>
                  </a:lnTo>
                  <a:lnTo>
                    <a:pt x="46" y="54"/>
                  </a:lnTo>
                  <a:lnTo>
                    <a:pt x="55" y="49"/>
                  </a:lnTo>
                  <a:lnTo>
                    <a:pt x="55" y="46"/>
                  </a:lnTo>
                  <a:lnTo>
                    <a:pt x="55" y="44"/>
                  </a:lnTo>
                  <a:lnTo>
                    <a:pt x="55" y="42"/>
                  </a:lnTo>
                  <a:lnTo>
                    <a:pt x="55" y="39"/>
                  </a:lnTo>
                  <a:lnTo>
                    <a:pt x="65" y="35"/>
                  </a:lnTo>
                </a:path>
              </a:pathLst>
            </a:custGeom>
            <a:solidFill>
              <a:srgbClr val="6699FF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</p:grpSp>
      <p:sp>
        <p:nvSpPr>
          <p:cNvPr id="145" name="TextBox 144"/>
          <p:cNvSpPr txBox="1"/>
          <p:nvPr/>
        </p:nvSpPr>
        <p:spPr>
          <a:xfrm>
            <a:off x="2171700" y="1028701"/>
            <a:ext cx="3257550" cy="71558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ZA" sz="1350" dirty="0"/>
              <a:t>After several detailed analyses, the team found out that the Japanese had 7 rowers an only one captain</a:t>
            </a:r>
          </a:p>
        </p:txBody>
      </p:sp>
    </p:spTree>
    <p:extLst>
      <p:ext uri="{BB962C8B-B14F-4D97-AF65-F5344CB8AC3E}">
        <p14:creationId xmlns:p14="http://schemas.microsoft.com/office/powerpoint/2010/main" val="37330454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11"/>
          <p:cNvGrpSpPr>
            <a:grpSpLocks/>
          </p:cNvGrpSpPr>
          <p:nvPr/>
        </p:nvGrpSpPr>
        <p:grpSpPr bwMode="auto">
          <a:xfrm>
            <a:off x="2085976" y="2271712"/>
            <a:ext cx="884933" cy="1243013"/>
            <a:chOff x="96" y="1824"/>
            <a:chExt cx="991" cy="1392"/>
          </a:xfrm>
        </p:grpSpPr>
        <p:sp>
          <p:nvSpPr>
            <p:cNvPr id="19547" name="Freeform 2"/>
            <p:cNvSpPr>
              <a:spLocks/>
            </p:cNvSpPr>
            <p:nvPr/>
          </p:nvSpPr>
          <p:spPr bwMode="auto">
            <a:xfrm>
              <a:off x="224" y="2137"/>
              <a:ext cx="244" cy="579"/>
            </a:xfrm>
            <a:custGeom>
              <a:avLst/>
              <a:gdLst>
                <a:gd name="T0" fmla="*/ 83 w 244"/>
                <a:gd name="T1" fmla="*/ 56 h 579"/>
                <a:gd name="T2" fmla="*/ 127 w 244"/>
                <a:gd name="T3" fmla="*/ 14 h 579"/>
                <a:gd name="T4" fmla="*/ 180 w 244"/>
                <a:gd name="T5" fmla="*/ 0 h 579"/>
                <a:gd name="T6" fmla="*/ 218 w 244"/>
                <a:gd name="T7" fmla="*/ 2 h 579"/>
                <a:gd name="T8" fmla="*/ 224 w 244"/>
                <a:gd name="T9" fmla="*/ 37 h 579"/>
                <a:gd name="T10" fmla="*/ 222 w 244"/>
                <a:gd name="T11" fmla="*/ 82 h 579"/>
                <a:gd name="T12" fmla="*/ 180 w 244"/>
                <a:gd name="T13" fmla="*/ 136 h 579"/>
                <a:gd name="T14" fmla="*/ 154 w 244"/>
                <a:gd name="T15" fmla="*/ 217 h 579"/>
                <a:gd name="T16" fmla="*/ 153 w 244"/>
                <a:gd name="T17" fmla="*/ 297 h 579"/>
                <a:gd name="T18" fmla="*/ 171 w 244"/>
                <a:gd name="T19" fmla="*/ 371 h 579"/>
                <a:gd name="T20" fmla="*/ 197 w 244"/>
                <a:gd name="T21" fmla="*/ 440 h 579"/>
                <a:gd name="T22" fmla="*/ 243 w 244"/>
                <a:gd name="T23" fmla="*/ 498 h 579"/>
                <a:gd name="T24" fmla="*/ 243 w 244"/>
                <a:gd name="T25" fmla="*/ 516 h 579"/>
                <a:gd name="T26" fmla="*/ 237 w 244"/>
                <a:gd name="T27" fmla="*/ 558 h 579"/>
                <a:gd name="T28" fmla="*/ 203 w 244"/>
                <a:gd name="T29" fmla="*/ 576 h 579"/>
                <a:gd name="T30" fmla="*/ 165 w 244"/>
                <a:gd name="T31" fmla="*/ 578 h 579"/>
                <a:gd name="T32" fmla="*/ 102 w 244"/>
                <a:gd name="T33" fmla="*/ 564 h 579"/>
                <a:gd name="T34" fmla="*/ 53 w 244"/>
                <a:gd name="T35" fmla="*/ 516 h 579"/>
                <a:gd name="T36" fmla="*/ 27 w 244"/>
                <a:gd name="T37" fmla="*/ 434 h 579"/>
                <a:gd name="T38" fmla="*/ 9 w 244"/>
                <a:gd name="T39" fmla="*/ 379 h 579"/>
                <a:gd name="T40" fmla="*/ 0 w 244"/>
                <a:gd name="T41" fmla="*/ 309 h 579"/>
                <a:gd name="T42" fmla="*/ 6 w 244"/>
                <a:gd name="T43" fmla="*/ 217 h 579"/>
                <a:gd name="T44" fmla="*/ 27 w 244"/>
                <a:gd name="T45" fmla="*/ 138 h 579"/>
                <a:gd name="T46" fmla="*/ 53 w 244"/>
                <a:gd name="T47" fmla="*/ 87 h 579"/>
                <a:gd name="T48" fmla="*/ 83 w 244"/>
                <a:gd name="T49" fmla="*/ 56 h 57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44"/>
                <a:gd name="T76" fmla="*/ 0 h 579"/>
                <a:gd name="T77" fmla="*/ 244 w 244"/>
                <a:gd name="T78" fmla="*/ 579 h 57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44" h="579">
                  <a:moveTo>
                    <a:pt x="83" y="56"/>
                  </a:moveTo>
                  <a:lnTo>
                    <a:pt x="127" y="14"/>
                  </a:lnTo>
                  <a:lnTo>
                    <a:pt x="180" y="0"/>
                  </a:lnTo>
                  <a:lnTo>
                    <a:pt x="218" y="2"/>
                  </a:lnTo>
                  <a:lnTo>
                    <a:pt x="224" y="37"/>
                  </a:lnTo>
                  <a:lnTo>
                    <a:pt x="222" y="82"/>
                  </a:lnTo>
                  <a:lnTo>
                    <a:pt x="180" y="136"/>
                  </a:lnTo>
                  <a:lnTo>
                    <a:pt x="154" y="217"/>
                  </a:lnTo>
                  <a:lnTo>
                    <a:pt x="153" y="297"/>
                  </a:lnTo>
                  <a:lnTo>
                    <a:pt x="171" y="371"/>
                  </a:lnTo>
                  <a:lnTo>
                    <a:pt x="197" y="440"/>
                  </a:lnTo>
                  <a:lnTo>
                    <a:pt x="243" y="498"/>
                  </a:lnTo>
                  <a:lnTo>
                    <a:pt x="243" y="516"/>
                  </a:lnTo>
                  <a:lnTo>
                    <a:pt x="237" y="558"/>
                  </a:lnTo>
                  <a:lnTo>
                    <a:pt x="203" y="576"/>
                  </a:lnTo>
                  <a:lnTo>
                    <a:pt x="165" y="578"/>
                  </a:lnTo>
                  <a:lnTo>
                    <a:pt x="102" y="564"/>
                  </a:lnTo>
                  <a:lnTo>
                    <a:pt x="53" y="516"/>
                  </a:lnTo>
                  <a:lnTo>
                    <a:pt x="27" y="434"/>
                  </a:lnTo>
                  <a:lnTo>
                    <a:pt x="9" y="379"/>
                  </a:lnTo>
                  <a:lnTo>
                    <a:pt x="0" y="309"/>
                  </a:lnTo>
                  <a:lnTo>
                    <a:pt x="6" y="217"/>
                  </a:lnTo>
                  <a:lnTo>
                    <a:pt x="27" y="138"/>
                  </a:lnTo>
                  <a:lnTo>
                    <a:pt x="53" y="87"/>
                  </a:lnTo>
                  <a:lnTo>
                    <a:pt x="83" y="56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48" name="Freeform 3"/>
            <p:cNvSpPr>
              <a:spLocks/>
            </p:cNvSpPr>
            <p:nvPr/>
          </p:nvSpPr>
          <p:spPr bwMode="auto">
            <a:xfrm>
              <a:off x="393" y="2131"/>
              <a:ext cx="386" cy="399"/>
            </a:xfrm>
            <a:custGeom>
              <a:avLst/>
              <a:gdLst>
                <a:gd name="T0" fmla="*/ 0 w 386"/>
                <a:gd name="T1" fmla="*/ 29 h 399"/>
                <a:gd name="T2" fmla="*/ 13 w 386"/>
                <a:gd name="T3" fmla="*/ 0 h 399"/>
                <a:gd name="T4" fmla="*/ 38 w 386"/>
                <a:gd name="T5" fmla="*/ 0 h 399"/>
                <a:gd name="T6" fmla="*/ 70 w 386"/>
                <a:gd name="T7" fmla="*/ 31 h 399"/>
                <a:gd name="T8" fmla="*/ 91 w 386"/>
                <a:gd name="T9" fmla="*/ 106 h 399"/>
                <a:gd name="T10" fmla="*/ 107 w 386"/>
                <a:gd name="T11" fmla="*/ 193 h 399"/>
                <a:gd name="T12" fmla="*/ 120 w 386"/>
                <a:gd name="T13" fmla="*/ 283 h 399"/>
                <a:gd name="T14" fmla="*/ 160 w 386"/>
                <a:gd name="T15" fmla="*/ 352 h 399"/>
                <a:gd name="T16" fmla="*/ 160 w 386"/>
                <a:gd name="T17" fmla="*/ 353 h 399"/>
                <a:gd name="T18" fmla="*/ 160 w 386"/>
                <a:gd name="T19" fmla="*/ 366 h 399"/>
                <a:gd name="T20" fmla="*/ 214 w 386"/>
                <a:gd name="T21" fmla="*/ 358 h 399"/>
                <a:gd name="T22" fmla="*/ 271 w 386"/>
                <a:gd name="T23" fmla="*/ 322 h 399"/>
                <a:gd name="T24" fmla="*/ 296 w 386"/>
                <a:gd name="T25" fmla="*/ 290 h 399"/>
                <a:gd name="T26" fmla="*/ 341 w 386"/>
                <a:gd name="T27" fmla="*/ 199 h 399"/>
                <a:gd name="T28" fmla="*/ 341 w 386"/>
                <a:gd name="T29" fmla="*/ 165 h 399"/>
                <a:gd name="T30" fmla="*/ 323 w 386"/>
                <a:gd name="T31" fmla="*/ 134 h 399"/>
                <a:gd name="T32" fmla="*/ 305 w 386"/>
                <a:gd name="T33" fmla="*/ 91 h 399"/>
                <a:gd name="T34" fmla="*/ 298 w 386"/>
                <a:gd name="T35" fmla="*/ 75 h 399"/>
                <a:gd name="T36" fmla="*/ 322 w 386"/>
                <a:gd name="T37" fmla="*/ 66 h 399"/>
                <a:gd name="T38" fmla="*/ 350 w 386"/>
                <a:gd name="T39" fmla="*/ 68 h 399"/>
                <a:gd name="T40" fmla="*/ 367 w 386"/>
                <a:gd name="T41" fmla="*/ 85 h 399"/>
                <a:gd name="T42" fmla="*/ 385 w 386"/>
                <a:gd name="T43" fmla="*/ 122 h 399"/>
                <a:gd name="T44" fmla="*/ 375 w 386"/>
                <a:gd name="T45" fmla="*/ 190 h 399"/>
                <a:gd name="T46" fmla="*/ 367 w 386"/>
                <a:gd name="T47" fmla="*/ 227 h 399"/>
                <a:gd name="T48" fmla="*/ 323 w 386"/>
                <a:gd name="T49" fmla="*/ 304 h 399"/>
                <a:gd name="T50" fmla="*/ 286 w 386"/>
                <a:gd name="T51" fmla="*/ 360 h 399"/>
                <a:gd name="T52" fmla="*/ 217 w 386"/>
                <a:gd name="T53" fmla="*/ 385 h 399"/>
                <a:gd name="T54" fmla="*/ 160 w 386"/>
                <a:gd name="T55" fmla="*/ 398 h 399"/>
                <a:gd name="T56" fmla="*/ 115 w 386"/>
                <a:gd name="T57" fmla="*/ 377 h 399"/>
                <a:gd name="T58" fmla="*/ 95 w 386"/>
                <a:gd name="T59" fmla="*/ 304 h 399"/>
                <a:gd name="T60" fmla="*/ 71 w 386"/>
                <a:gd name="T61" fmla="*/ 215 h 399"/>
                <a:gd name="T62" fmla="*/ 53 w 386"/>
                <a:gd name="T63" fmla="*/ 149 h 399"/>
                <a:gd name="T64" fmla="*/ 27 w 386"/>
                <a:gd name="T65" fmla="*/ 112 h 399"/>
                <a:gd name="T66" fmla="*/ 2 w 386"/>
                <a:gd name="T67" fmla="*/ 75 h 399"/>
                <a:gd name="T68" fmla="*/ 0 w 386"/>
                <a:gd name="T69" fmla="*/ 29 h 39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86"/>
                <a:gd name="T106" fmla="*/ 0 h 399"/>
                <a:gd name="T107" fmla="*/ 386 w 386"/>
                <a:gd name="T108" fmla="*/ 399 h 39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86" h="399">
                  <a:moveTo>
                    <a:pt x="0" y="29"/>
                  </a:moveTo>
                  <a:lnTo>
                    <a:pt x="13" y="0"/>
                  </a:lnTo>
                  <a:lnTo>
                    <a:pt x="38" y="0"/>
                  </a:lnTo>
                  <a:lnTo>
                    <a:pt x="70" y="31"/>
                  </a:lnTo>
                  <a:lnTo>
                    <a:pt x="91" y="106"/>
                  </a:lnTo>
                  <a:lnTo>
                    <a:pt x="107" y="193"/>
                  </a:lnTo>
                  <a:lnTo>
                    <a:pt x="120" y="283"/>
                  </a:lnTo>
                  <a:lnTo>
                    <a:pt x="160" y="352"/>
                  </a:lnTo>
                  <a:lnTo>
                    <a:pt x="160" y="353"/>
                  </a:lnTo>
                  <a:lnTo>
                    <a:pt x="160" y="366"/>
                  </a:lnTo>
                  <a:lnTo>
                    <a:pt x="214" y="358"/>
                  </a:lnTo>
                  <a:lnTo>
                    <a:pt x="271" y="322"/>
                  </a:lnTo>
                  <a:lnTo>
                    <a:pt x="296" y="290"/>
                  </a:lnTo>
                  <a:lnTo>
                    <a:pt x="341" y="199"/>
                  </a:lnTo>
                  <a:lnTo>
                    <a:pt x="341" y="165"/>
                  </a:lnTo>
                  <a:lnTo>
                    <a:pt x="323" y="134"/>
                  </a:lnTo>
                  <a:lnTo>
                    <a:pt x="305" y="91"/>
                  </a:lnTo>
                  <a:lnTo>
                    <a:pt x="298" y="75"/>
                  </a:lnTo>
                  <a:lnTo>
                    <a:pt x="322" y="66"/>
                  </a:lnTo>
                  <a:lnTo>
                    <a:pt x="350" y="68"/>
                  </a:lnTo>
                  <a:lnTo>
                    <a:pt x="367" y="85"/>
                  </a:lnTo>
                  <a:lnTo>
                    <a:pt x="385" y="122"/>
                  </a:lnTo>
                  <a:lnTo>
                    <a:pt x="375" y="190"/>
                  </a:lnTo>
                  <a:lnTo>
                    <a:pt x="367" y="227"/>
                  </a:lnTo>
                  <a:lnTo>
                    <a:pt x="323" y="304"/>
                  </a:lnTo>
                  <a:lnTo>
                    <a:pt x="286" y="360"/>
                  </a:lnTo>
                  <a:lnTo>
                    <a:pt x="217" y="385"/>
                  </a:lnTo>
                  <a:lnTo>
                    <a:pt x="160" y="398"/>
                  </a:lnTo>
                  <a:lnTo>
                    <a:pt x="115" y="377"/>
                  </a:lnTo>
                  <a:lnTo>
                    <a:pt x="95" y="304"/>
                  </a:lnTo>
                  <a:lnTo>
                    <a:pt x="71" y="215"/>
                  </a:lnTo>
                  <a:lnTo>
                    <a:pt x="53" y="149"/>
                  </a:lnTo>
                  <a:lnTo>
                    <a:pt x="27" y="112"/>
                  </a:lnTo>
                  <a:lnTo>
                    <a:pt x="2" y="75"/>
                  </a:lnTo>
                  <a:lnTo>
                    <a:pt x="0" y="29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49" name="Freeform 4"/>
            <p:cNvSpPr>
              <a:spLocks/>
            </p:cNvSpPr>
            <p:nvPr/>
          </p:nvSpPr>
          <p:spPr bwMode="auto">
            <a:xfrm>
              <a:off x="96" y="2123"/>
              <a:ext cx="557" cy="410"/>
            </a:xfrm>
            <a:custGeom>
              <a:avLst/>
              <a:gdLst>
                <a:gd name="T0" fmla="*/ 196 w 557"/>
                <a:gd name="T1" fmla="*/ 17 h 410"/>
                <a:gd name="T2" fmla="*/ 245 w 557"/>
                <a:gd name="T3" fmla="*/ 0 h 410"/>
                <a:gd name="T4" fmla="*/ 271 w 557"/>
                <a:gd name="T5" fmla="*/ 19 h 410"/>
                <a:gd name="T6" fmla="*/ 271 w 557"/>
                <a:gd name="T7" fmla="*/ 63 h 410"/>
                <a:gd name="T8" fmla="*/ 228 w 557"/>
                <a:gd name="T9" fmla="*/ 110 h 410"/>
                <a:gd name="T10" fmla="*/ 156 w 557"/>
                <a:gd name="T11" fmla="*/ 135 h 410"/>
                <a:gd name="T12" fmla="*/ 100 w 557"/>
                <a:gd name="T13" fmla="*/ 181 h 410"/>
                <a:gd name="T14" fmla="*/ 63 w 557"/>
                <a:gd name="T15" fmla="*/ 234 h 410"/>
                <a:gd name="T16" fmla="*/ 44 w 557"/>
                <a:gd name="T17" fmla="*/ 278 h 410"/>
                <a:gd name="T18" fmla="*/ 44 w 557"/>
                <a:gd name="T19" fmla="*/ 315 h 410"/>
                <a:gd name="T20" fmla="*/ 67 w 557"/>
                <a:gd name="T21" fmla="*/ 355 h 410"/>
                <a:gd name="T22" fmla="*/ 125 w 557"/>
                <a:gd name="T23" fmla="*/ 373 h 410"/>
                <a:gd name="T24" fmla="*/ 171 w 557"/>
                <a:gd name="T25" fmla="*/ 377 h 410"/>
                <a:gd name="T26" fmla="*/ 241 w 557"/>
                <a:gd name="T27" fmla="*/ 373 h 410"/>
                <a:gd name="T28" fmla="*/ 329 w 557"/>
                <a:gd name="T29" fmla="*/ 349 h 410"/>
                <a:gd name="T30" fmla="*/ 386 w 557"/>
                <a:gd name="T31" fmla="*/ 296 h 410"/>
                <a:gd name="T32" fmla="*/ 422 w 557"/>
                <a:gd name="T33" fmla="*/ 256 h 410"/>
                <a:gd name="T34" fmla="*/ 411 w 557"/>
                <a:gd name="T35" fmla="*/ 215 h 410"/>
                <a:gd name="T36" fmla="*/ 415 w 557"/>
                <a:gd name="T37" fmla="*/ 191 h 410"/>
                <a:gd name="T38" fmla="*/ 453 w 557"/>
                <a:gd name="T39" fmla="*/ 206 h 410"/>
                <a:gd name="T40" fmla="*/ 493 w 557"/>
                <a:gd name="T41" fmla="*/ 206 h 410"/>
                <a:gd name="T42" fmla="*/ 523 w 557"/>
                <a:gd name="T43" fmla="*/ 181 h 410"/>
                <a:gd name="T44" fmla="*/ 542 w 557"/>
                <a:gd name="T45" fmla="*/ 162 h 410"/>
                <a:gd name="T46" fmla="*/ 554 w 557"/>
                <a:gd name="T47" fmla="*/ 166 h 410"/>
                <a:gd name="T48" fmla="*/ 556 w 557"/>
                <a:gd name="T49" fmla="*/ 178 h 410"/>
                <a:gd name="T50" fmla="*/ 544 w 557"/>
                <a:gd name="T51" fmla="*/ 215 h 410"/>
                <a:gd name="T52" fmla="*/ 544 w 557"/>
                <a:gd name="T53" fmla="*/ 249 h 410"/>
                <a:gd name="T54" fmla="*/ 529 w 557"/>
                <a:gd name="T55" fmla="*/ 274 h 410"/>
                <a:gd name="T56" fmla="*/ 493 w 557"/>
                <a:gd name="T57" fmla="*/ 293 h 410"/>
                <a:gd name="T58" fmla="*/ 462 w 557"/>
                <a:gd name="T59" fmla="*/ 293 h 410"/>
                <a:gd name="T60" fmla="*/ 428 w 557"/>
                <a:gd name="T61" fmla="*/ 296 h 410"/>
                <a:gd name="T62" fmla="*/ 361 w 557"/>
                <a:gd name="T63" fmla="*/ 352 h 410"/>
                <a:gd name="T64" fmla="*/ 310 w 557"/>
                <a:gd name="T65" fmla="*/ 383 h 410"/>
                <a:gd name="T66" fmla="*/ 232 w 557"/>
                <a:gd name="T67" fmla="*/ 405 h 410"/>
                <a:gd name="T68" fmla="*/ 149 w 557"/>
                <a:gd name="T69" fmla="*/ 409 h 410"/>
                <a:gd name="T70" fmla="*/ 88 w 557"/>
                <a:gd name="T71" fmla="*/ 397 h 410"/>
                <a:gd name="T72" fmla="*/ 43 w 557"/>
                <a:gd name="T73" fmla="*/ 380 h 410"/>
                <a:gd name="T74" fmla="*/ 11 w 557"/>
                <a:gd name="T75" fmla="*/ 346 h 410"/>
                <a:gd name="T76" fmla="*/ 0 w 557"/>
                <a:gd name="T77" fmla="*/ 309 h 410"/>
                <a:gd name="T78" fmla="*/ 0 w 557"/>
                <a:gd name="T79" fmla="*/ 253 h 410"/>
                <a:gd name="T80" fmla="*/ 19 w 557"/>
                <a:gd name="T81" fmla="*/ 215 h 410"/>
                <a:gd name="T82" fmla="*/ 43 w 557"/>
                <a:gd name="T83" fmla="*/ 178 h 410"/>
                <a:gd name="T84" fmla="*/ 74 w 557"/>
                <a:gd name="T85" fmla="*/ 137 h 410"/>
                <a:gd name="T86" fmla="*/ 121 w 557"/>
                <a:gd name="T87" fmla="*/ 104 h 410"/>
                <a:gd name="T88" fmla="*/ 149 w 557"/>
                <a:gd name="T89" fmla="*/ 69 h 410"/>
                <a:gd name="T90" fmla="*/ 171 w 557"/>
                <a:gd name="T91" fmla="*/ 38 h 410"/>
                <a:gd name="T92" fmla="*/ 196 w 557"/>
                <a:gd name="T93" fmla="*/ 17 h 41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57"/>
                <a:gd name="T142" fmla="*/ 0 h 410"/>
                <a:gd name="T143" fmla="*/ 557 w 557"/>
                <a:gd name="T144" fmla="*/ 410 h 41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57" h="410">
                  <a:moveTo>
                    <a:pt x="196" y="17"/>
                  </a:moveTo>
                  <a:lnTo>
                    <a:pt x="245" y="0"/>
                  </a:lnTo>
                  <a:lnTo>
                    <a:pt x="271" y="19"/>
                  </a:lnTo>
                  <a:lnTo>
                    <a:pt x="271" y="63"/>
                  </a:lnTo>
                  <a:lnTo>
                    <a:pt x="228" y="110"/>
                  </a:lnTo>
                  <a:lnTo>
                    <a:pt x="156" y="135"/>
                  </a:lnTo>
                  <a:lnTo>
                    <a:pt x="100" y="181"/>
                  </a:lnTo>
                  <a:lnTo>
                    <a:pt x="63" y="234"/>
                  </a:lnTo>
                  <a:lnTo>
                    <a:pt x="44" y="278"/>
                  </a:lnTo>
                  <a:lnTo>
                    <a:pt x="44" y="315"/>
                  </a:lnTo>
                  <a:lnTo>
                    <a:pt x="67" y="355"/>
                  </a:lnTo>
                  <a:lnTo>
                    <a:pt x="125" y="373"/>
                  </a:lnTo>
                  <a:lnTo>
                    <a:pt x="171" y="377"/>
                  </a:lnTo>
                  <a:lnTo>
                    <a:pt x="241" y="373"/>
                  </a:lnTo>
                  <a:lnTo>
                    <a:pt x="329" y="349"/>
                  </a:lnTo>
                  <a:lnTo>
                    <a:pt x="386" y="296"/>
                  </a:lnTo>
                  <a:lnTo>
                    <a:pt x="422" y="256"/>
                  </a:lnTo>
                  <a:lnTo>
                    <a:pt x="411" y="215"/>
                  </a:lnTo>
                  <a:lnTo>
                    <a:pt x="415" y="191"/>
                  </a:lnTo>
                  <a:lnTo>
                    <a:pt x="453" y="206"/>
                  </a:lnTo>
                  <a:lnTo>
                    <a:pt x="493" y="206"/>
                  </a:lnTo>
                  <a:lnTo>
                    <a:pt x="523" y="181"/>
                  </a:lnTo>
                  <a:lnTo>
                    <a:pt x="542" y="162"/>
                  </a:lnTo>
                  <a:lnTo>
                    <a:pt x="554" y="166"/>
                  </a:lnTo>
                  <a:lnTo>
                    <a:pt x="556" y="178"/>
                  </a:lnTo>
                  <a:lnTo>
                    <a:pt x="544" y="215"/>
                  </a:lnTo>
                  <a:lnTo>
                    <a:pt x="544" y="249"/>
                  </a:lnTo>
                  <a:lnTo>
                    <a:pt x="529" y="274"/>
                  </a:lnTo>
                  <a:lnTo>
                    <a:pt x="493" y="293"/>
                  </a:lnTo>
                  <a:lnTo>
                    <a:pt x="462" y="293"/>
                  </a:lnTo>
                  <a:lnTo>
                    <a:pt x="428" y="296"/>
                  </a:lnTo>
                  <a:lnTo>
                    <a:pt x="361" y="352"/>
                  </a:lnTo>
                  <a:lnTo>
                    <a:pt x="310" y="383"/>
                  </a:lnTo>
                  <a:lnTo>
                    <a:pt x="232" y="405"/>
                  </a:lnTo>
                  <a:lnTo>
                    <a:pt x="149" y="409"/>
                  </a:lnTo>
                  <a:lnTo>
                    <a:pt x="88" y="397"/>
                  </a:lnTo>
                  <a:lnTo>
                    <a:pt x="43" y="380"/>
                  </a:lnTo>
                  <a:lnTo>
                    <a:pt x="11" y="346"/>
                  </a:lnTo>
                  <a:lnTo>
                    <a:pt x="0" y="309"/>
                  </a:lnTo>
                  <a:lnTo>
                    <a:pt x="0" y="253"/>
                  </a:lnTo>
                  <a:lnTo>
                    <a:pt x="19" y="215"/>
                  </a:lnTo>
                  <a:lnTo>
                    <a:pt x="43" y="178"/>
                  </a:lnTo>
                  <a:lnTo>
                    <a:pt x="74" y="137"/>
                  </a:lnTo>
                  <a:lnTo>
                    <a:pt x="121" y="104"/>
                  </a:lnTo>
                  <a:lnTo>
                    <a:pt x="149" y="69"/>
                  </a:lnTo>
                  <a:lnTo>
                    <a:pt x="171" y="38"/>
                  </a:lnTo>
                  <a:lnTo>
                    <a:pt x="196" y="17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50" name="Freeform 5"/>
            <p:cNvSpPr>
              <a:spLocks/>
            </p:cNvSpPr>
            <p:nvPr/>
          </p:nvSpPr>
          <p:spPr bwMode="auto">
            <a:xfrm>
              <a:off x="397" y="2635"/>
              <a:ext cx="251" cy="581"/>
            </a:xfrm>
            <a:custGeom>
              <a:avLst/>
              <a:gdLst>
                <a:gd name="T0" fmla="*/ 19 w 251"/>
                <a:gd name="T1" fmla="*/ 0 h 581"/>
                <a:gd name="T2" fmla="*/ 64 w 251"/>
                <a:gd name="T3" fmla="*/ 25 h 581"/>
                <a:gd name="T4" fmla="*/ 107 w 251"/>
                <a:gd name="T5" fmla="*/ 97 h 581"/>
                <a:gd name="T6" fmla="*/ 137 w 251"/>
                <a:gd name="T7" fmla="*/ 147 h 581"/>
                <a:gd name="T8" fmla="*/ 158 w 251"/>
                <a:gd name="T9" fmla="*/ 204 h 581"/>
                <a:gd name="T10" fmla="*/ 181 w 251"/>
                <a:gd name="T11" fmla="*/ 260 h 581"/>
                <a:gd name="T12" fmla="*/ 199 w 251"/>
                <a:gd name="T13" fmla="*/ 325 h 581"/>
                <a:gd name="T14" fmla="*/ 199 w 251"/>
                <a:gd name="T15" fmla="*/ 372 h 581"/>
                <a:gd name="T16" fmla="*/ 170 w 251"/>
                <a:gd name="T17" fmla="*/ 409 h 581"/>
                <a:gd name="T18" fmla="*/ 151 w 251"/>
                <a:gd name="T19" fmla="*/ 446 h 581"/>
                <a:gd name="T20" fmla="*/ 118 w 251"/>
                <a:gd name="T21" fmla="*/ 475 h 581"/>
                <a:gd name="T22" fmla="*/ 105 w 251"/>
                <a:gd name="T23" fmla="*/ 501 h 581"/>
                <a:gd name="T24" fmla="*/ 120 w 251"/>
                <a:gd name="T25" fmla="*/ 518 h 581"/>
                <a:gd name="T26" fmla="*/ 143 w 251"/>
                <a:gd name="T27" fmla="*/ 520 h 581"/>
                <a:gd name="T28" fmla="*/ 195 w 251"/>
                <a:gd name="T29" fmla="*/ 526 h 581"/>
                <a:gd name="T30" fmla="*/ 232 w 251"/>
                <a:gd name="T31" fmla="*/ 543 h 581"/>
                <a:gd name="T32" fmla="*/ 250 w 251"/>
                <a:gd name="T33" fmla="*/ 557 h 581"/>
                <a:gd name="T34" fmla="*/ 238 w 251"/>
                <a:gd name="T35" fmla="*/ 575 h 581"/>
                <a:gd name="T36" fmla="*/ 206 w 251"/>
                <a:gd name="T37" fmla="*/ 580 h 581"/>
                <a:gd name="T38" fmla="*/ 164 w 251"/>
                <a:gd name="T39" fmla="*/ 563 h 581"/>
                <a:gd name="T40" fmla="*/ 139 w 251"/>
                <a:gd name="T41" fmla="*/ 549 h 581"/>
                <a:gd name="T42" fmla="*/ 86 w 251"/>
                <a:gd name="T43" fmla="*/ 537 h 581"/>
                <a:gd name="T44" fmla="*/ 74 w 251"/>
                <a:gd name="T45" fmla="*/ 532 h 581"/>
                <a:gd name="T46" fmla="*/ 68 w 251"/>
                <a:gd name="T47" fmla="*/ 514 h 581"/>
                <a:gd name="T48" fmla="*/ 76 w 251"/>
                <a:gd name="T49" fmla="*/ 487 h 581"/>
                <a:gd name="T50" fmla="*/ 118 w 251"/>
                <a:gd name="T51" fmla="*/ 440 h 581"/>
                <a:gd name="T52" fmla="*/ 139 w 251"/>
                <a:gd name="T53" fmla="*/ 409 h 581"/>
                <a:gd name="T54" fmla="*/ 164 w 251"/>
                <a:gd name="T55" fmla="*/ 351 h 581"/>
                <a:gd name="T56" fmla="*/ 170 w 251"/>
                <a:gd name="T57" fmla="*/ 322 h 581"/>
                <a:gd name="T58" fmla="*/ 145 w 251"/>
                <a:gd name="T59" fmla="*/ 247 h 581"/>
                <a:gd name="T60" fmla="*/ 99 w 251"/>
                <a:gd name="T61" fmla="*/ 171 h 581"/>
                <a:gd name="T62" fmla="*/ 55 w 251"/>
                <a:gd name="T63" fmla="*/ 122 h 581"/>
                <a:gd name="T64" fmla="*/ 31 w 251"/>
                <a:gd name="T65" fmla="*/ 85 h 581"/>
                <a:gd name="T66" fmla="*/ 6 w 251"/>
                <a:gd name="T67" fmla="*/ 62 h 581"/>
                <a:gd name="T68" fmla="*/ 0 w 251"/>
                <a:gd name="T69" fmla="*/ 29 h 581"/>
                <a:gd name="T70" fmla="*/ 19 w 251"/>
                <a:gd name="T71" fmla="*/ 0 h 5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51"/>
                <a:gd name="T109" fmla="*/ 0 h 581"/>
                <a:gd name="T110" fmla="*/ 251 w 251"/>
                <a:gd name="T111" fmla="*/ 581 h 5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51" h="581">
                  <a:moveTo>
                    <a:pt x="19" y="0"/>
                  </a:moveTo>
                  <a:lnTo>
                    <a:pt x="64" y="25"/>
                  </a:lnTo>
                  <a:lnTo>
                    <a:pt x="107" y="97"/>
                  </a:lnTo>
                  <a:lnTo>
                    <a:pt x="137" y="147"/>
                  </a:lnTo>
                  <a:lnTo>
                    <a:pt x="158" y="204"/>
                  </a:lnTo>
                  <a:lnTo>
                    <a:pt x="181" y="260"/>
                  </a:lnTo>
                  <a:lnTo>
                    <a:pt x="199" y="325"/>
                  </a:lnTo>
                  <a:lnTo>
                    <a:pt x="199" y="372"/>
                  </a:lnTo>
                  <a:lnTo>
                    <a:pt x="170" y="409"/>
                  </a:lnTo>
                  <a:lnTo>
                    <a:pt x="151" y="446"/>
                  </a:lnTo>
                  <a:lnTo>
                    <a:pt x="118" y="475"/>
                  </a:lnTo>
                  <a:lnTo>
                    <a:pt x="105" y="501"/>
                  </a:lnTo>
                  <a:lnTo>
                    <a:pt x="120" y="518"/>
                  </a:lnTo>
                  <a:lnTo>
                    <a:pt x="143" y="520"/>
                  </a:lnTo>
                  <a:lnTo>
                    <a:pt x="195" y="526"/>
                  </a:lnTo>
                  <a:lnTo>
                    <a:pt x="232" y="543"/>
                  </a:lnTo>
                  <a:lnTo>
                    <a:pt x="250" y="557"/>
                  </a:lnTo>
                  <a:lnTo>
                    <a:pt x="238" y="575"/>
                  </a:lnTo>
                  <a:lnTo>
                    <a:pt x="206" y="580"/>
                  </a:lnTo>
                  <a:lnTo>
                    <a:pt x="164" y="563"/>
                  </a:lnTo>
                  <a:lnTo>
                    <a:pt x="139" y="549"/>
                  </a:lnTo>
                  <a:lnTo>
                    <a:pt x="86" y="537"/>
                  </a:lnTo>
                  <a:lnTo>
                    <a:pt x="74" y="532"/>
                  </a:lnTo>
                  <a:lnTo>
                    <a:pt x="68" y="514"/>
                  </a:lnTo>
                  <a:lnTo>
                    <a:pt x="76" y="487"/>
                  </a:lnTo>
                  <a:lnTo>
                    <a:pt x="118" y="440"/>
                  </a:lnTo>
                  <a:lnTo>
                    <a:pt x="139" y="409"/>
                  </a:lnTo>
                  <a:lnTo>
                    <a:pt x="164" y="351"/>
                  </a:lnTo>
                  <a:lnTo>
                    <a:pt x="170" y="322"/>
                  </a:lnTo>
                  <a:lnTo>
                    <a:pt x="145" y="247"/>
                  </a:lnTo>
                  <a:lnTo>
                    <a:pt x="99" y="171"/>
                  </a:lnTo>
                  <a:lnTo>
                    <a:pt x="55" y="122"/>
                  </a:lnTo>
                  <a:lnTo>
                    <a:pt x="31" y="85"/>
                  </a:lnTo>
                  <a:lnTo>
                    <a:pt x="6" y="62"/>
                  </a:lnTo>
                  <a:lnTo>
                    <a:pt x="0" y="29"/>
                  </a:lnTo>
                  <a:lnTo>
                    <a:pt x="19" y="0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51" name="Freeform 6"/>
            <p:cNvSpPr>
              <a:spLocks/>
            </p:cNvSpPr>
            <p:nvPr/>
          </p:nvSpPr>
          <p:spPr bwMode="auto">
            <a:xfrm>
              <a:off x="136" y="2631"/>
              <a:ext cx="229" cy="543"/>
            </a:xfrm>
            <a:custGeom>
              <a:avLst/>
              <a:gdLst>
                <a:gd name="T0" fmla="*/ 127 w 229"/>
                <a:gd name="T1" fmla="*/ 52 h 543"/>
                <a:gd name="T2" fmla="*/ 173 w 229"/>
                <a:gd name="T3" fmla="*/ 7 h 543"/>
                <a:gd name="T4" fmla="*/ 224 w 229"/>
                <a:gd name="T5" fmla="*/ 0 h 543"/>
                <a:gd name="T6" fmla="*/ 228 w 229"/>
                <a:gd name="T7" fmla="*/ 39 h 543"/>
                <a:gd name="T8" fmla="*/ 199 w 229"/>
                <a:gd name="T9" fmla="*/ 69 h 543"/>
                <a:gd name="T10" fmla="*/ 154 w 229"/>
                <a:gd name="T11" fmla="*/ 89 h 543"/>
                <a:gd name="T12" fmla="*/ 120 w 229"/>
                <a:gd name="T13" fmla="*/ 126 h 543"/>
                <a:gd name="T14" fmla="*/ 114 w 229"/>
                <a:gd name="T15" fmla="*/ 175 h 543"/>
                <a:gd name="T16" fmla="*/ 120 w 229"/>
                <a:gd name="T17" fmla="*/ 248 h 543"/>
                <a:gd name="T18" fmla="*/ 139 w 229"/>
                <a:gd name="T19" fmla="*/ 374 h 543"/>
                <a:gd name="T20" fmla="*/ 161 w 229"/>
                <a:gd name="T21" fmla="*/ 453 h 543"/>
                <a:gd name="T22" fmla="*/ 184 w 229"/>
                <a:gd name="T23" fmla="*/ 509 h 543"/>
                <a:gd name="T24" fmla="*/ 180 w 229"/>
                <a:gd name="T25" fmla="*/ 535 h 543"/>
                <a:gd name="T26" fmla="*/ 154 w 229"/>
                <a:gd name="T27" fmla="*/ 540 h 543"/>
                <a:gd name="T28" fmla="*/ 110 w 229"/>
                <a:gd name="T29" fmla="*/ 527 h 543"/>
                <a:gd name="T30" fmla="*/ 59 w 229"/>
                <a:gd name="T31" fmla="*/ 527 h 543"/>
                <a:gd name="T32" fmla="*/ 32 w 229"/>
                <a:gd name="T33" fmla="*/ 542 h 543"/>
                <a:gd name="T34" fmla="*/ 6 w 229"/>
                <a:gd name="T35" fmla="*/ 535 h 543"/>
                <a:gd name="T36" fmla="*/ 0 w 229"/>
                <a:gd name="T37" fmla="*/ 504 h 543"/>
                <a:gd name="T38" fmla="*/ 26 w 229"/>
                <a:gd name="T39" fmla="*/ 498 h 543"/>
                <a:gd name="T40" fmla="*/ 76 w 229"/>
                <a:gd name="T41" fmla="*/ 498 h 543"/>
                <a:gd name="T42" fmla="*/ 152 w 229"/>
                <a:gd name="T43" fmla="*/ 515 h 543"/>
                <a:gd name="T44" fmla="*/ 154 w 229"/>
                <a:gd name="T45" fmla="*/ 509 h 543"/>
                <a:gd name="T46" fmla="*/ 148 w 229"/>
                <a:gd name="T47" fmla="*/ 484 h 543"/>
                <a:gd name="T48" fmla="*/ 120 w 229"/>
                <a:gd name="T49" fmla="*/ 391 h 543"/>
                <a:gd name="T50" fmla="*/ 108 w 229"/>
                <a:gd name="T51" fmla="*/ 316 h 543"/>
                <a:gd name="T52" fmla="*/ 89 w 229"/>
                <a:gd name="T53" fmla="*/ 225 h 543"/>
                <a:gd name="T54" fmla="*/ 89 w 229"/>
                <a:gd name="T55" fmla="*/ 161 h 543"/>
                <a:gd name="T56" fmla="*/ 91 w 229"/>
                <a:gd name="T57" fmla="*/ 112 h 543"/>
                <a:gd name="T58" fmla="*/ 101 w 229"/>
                <a:gd name="T59" fmla="*/ 76 h 543"/>
                <a:gd name="T60" fmla="*/ 127 w 229"/>
                <a:gd name="T61" fmla="*/ 52 h 54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29"/>
                <a:gd name="T94" fmla="*/ 0 h 543"/>
                <a:gd name="T95" fmla="*/ 229 w 229"/>
                <a:gd name="T96" fmla="*/ 543 h 54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29" h="543">
                  <a:moveTo>
                    <a:pt x="127" y="52"/>
                  </a:moveTo>
                  <a:lnTo>
                    <a:pt x="173" y="7"/>
                  </a:lnTo>
                  <a:lnTo>
                    <a:pt x="224" y="0"/>
                  </a:lnTo>
                  <a:lnTo>
                    <a:pt x="228" y="39"/>
                  </a:lnTo>
                  <a:lnTo>
                    <a:pt x="199" y="69"/>
                  </a:lnTo>
                  <a:lnTo>
                    <a:pt x="154" y="89"/>
                  </a:lnTo>
                  <a:lnTo>
                    <a:pt x="120" y="126"/>
                  </a:lnTo>
                  <a:lnTo>
                    <a:pt x="114" y="175"/>
                  </a:lnTo>
                  <a:lnTo>
                    <a:pt x="120" y="248"/>
                  </a:lnTo>
                  <a:lnTo>
                    <a:pt x="139" y="374"/>
                  </a:lnTo>
                  <a:lnTo>
                    <a:pt x="161" y="453"/>
                  </a:lnTo>
                  <a:lnTo>
                    <a:pt x="184" y="509"/>
                  </a:lnTo>
                  <a:lnTo>
                    <a:pt x="180" y="535"/>
                  </a:lnTo>
                  <a:lnTo>
                    <a:pt x="154" y="540"/>
                  </a:lnTo>
                  <a:lnTo>
                    <a:pt x="110" y="527"/>
                  </a:lnTo>
                  <a:lnTo>
                    <a:pt x="59" y="527"/>
                  </a:lnTo>
                  <a:lnTo>
                    <a:pt x="32" y="542"/>
                  </a:lnTo>
                  <a:lnTo>
                    <a:pt x="6" y="535"/>
                  </a:lnTo>
                  <a:lnTo>
                    <a:pt x="0" y="504"/>
                  </a:lnTo>
                  <a:lnTo>
                    <a:pt x="26" y="498"/>
                  </a:lnTo>
                  <a:lnTo>
                    <a:pt x="76" y="498"/>
                  </a:lnTo>
                  <a:lnTo>
                    <a:pt x="152" y="515"/>
                  </a:lnTo>
                  <a:lnTo>
                    <a:pt x="154" y="509"/>
                  </a:lnTo>
                  <a:lnTo>
                    <a:pt x="148" y="484"/>
                  </a:lnTo>
                  <a:lnTo>
                    <a:pt x="120" y="391"/>
                  </a:lnTo>
                  <a:lnTo>
                    <a:pt x="108" y="316"/>
                  </a:lnTo>
                  <a:lnTo>
                    <a:pt x="89" y="225"/>
                  </a:lnTo>
                  <a:lnTo>
                    <a:pt x="89" y="161"/>
                  </a:lnTo>
                  <a:lnTo>
                    <a:pt x="91" y="112"/>
                  </a:lnTo>
                  <a:lnTo>
                    <a:pt x="101" y="76"/>
                  </a:lnTo>
                  <a:lnTo>
                    <a:pt x="127" y="52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52" name="Freeform 7"/>
            <p:cNvSpPr>
              <a:spLocks/>
            </p:cNvSpPr>
            <p:nvPr/>
          </p:nvSpPr>
          <p:spPr bwMode="auto">
            <a:xfrm>
              <a:off x="359" y="1824"/>
              <a:ext cx="269" cy="293"/>
            </a:xfrm>
            <a:custGeom>
              <a:avLst/>
              <a:gdLst>
                <a:gd name="T0" fmla="*/ 0 w 269"/>
                <a:gd name="T1" fmla="*/ 261 h 293"/>
                <a:gd name="T2" fmla="*/ 0 w 269"/>
                <a:gd name="T3" fmla="*/ 196 h 293"/>
                <a:gd name="T4" fmla="*/ 13 w 269"/>
                <a:gd name="T5" fmla="*/ 124 h 293"/>
                <a:gd name="T6" fmla="*/ 44 w 269"/>
                <a:gd name="T7" fmla="*/ 66 h 293"/>
                <a:gd name="T8" fmla="*/ 85 w 269"/>
                <a:gd name="T9" fmla="*/ 31 h 293"/>
                <a:gd name="T10" fmla="*/ 129 w 269"/>
                <a:gd name="T11" fmla="*/ 4 h 293"/>
                <a:gd name="T12" fmla="*/ 167 w 269"/>
                <a:gd name="T13" fmla="*/ 0 h 293"/>
                <a:gd name="T14" fmla="*/ 209 w 269"/>
                <a:gd name="T15" fmla="*/ 11 h 293"/>
                <a:gd name="T16" fmla="*/ 228 w 269"/>
                <a:gd name="T17" fmla="*/ 35 h 293"/>
                <a:gd name="T18" fmla="*/ 241 w 269"/>
                <a:gd name="T19" fmla="*/ 66 h 293"/>
                <a:gd name="T20" fmla="*/ 237 w 269"/>
                <a:gd name="T21" fmla="*/ 99 h 293"/>
                <a:gd name="T22" fmla="*/ 230 w 269"/>
                <a:gd name="T23" fmla="*/ 136 h 293"/>
                <a:gd name="T24" fmla="*/ 209 w 269"/>
                <a:gd name="T25" fmla="*/ 167 h 293"/>
                <a:gd name="T26" fmla="*/ 268 w 269"/>
                <a:gd name="T27" fmla="*/ 241 h 293"/>
                <a:gd name="T28" fmla="*/ 260 w 269"/>
                <a:gd name="T29" fmla="*/ 259 h 293"/>
                <a:gd name="T30" fmla="*/ 192 w 269"/>
                <a:gd name="T31" fmla="*/ 202 h 293"/>
                <a:gd name="T32" fmla="*/ 155 w 269"/>
                <a:gd name="T33" fmla="*/ 247 h 293"/>
                <a:gd name="T34" fmla="*/ 114 w 269"/>
                <a:gd name="T35" fmla="*/ 278 h 293"/>
                <a:gd name="T36" fmla="*/ 72 w 269"/>
                <a:gd name="T37" fmla="*/ 292 h 293"/>
                <a:gd name="T38" fmla="*/ 38 w 269"/>
                <a:gd name="T39" fmla="*/ 292 h 293"/>
                <a:gd name="T40" fmla="*/ 13 w 269"/>
                <a:gd name="T41" fmla="*/ 279 h 293"/>
                <a:gd name="T42" fmla="*/ 0 w 269"/>
                <a:gd name="T43" fmla="*/ 261 h 29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69"/>
                <a:gd name="T67" fmla="*/ 0 h 293"/>
                <a:gd name="T68" fmla="*/ 269 w 269"/>
                <a:gd name="T69" fmla="*/ 293 h 29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69" h="293">
                  <a:moveTo>
                    <a:pt x="0" y="261"/>
                  </a:moveTo>
                  <a:lnTo>
                    <a:pt x="0" y="196"/>
                  </a:lnTo>
                  <a:lnTo>
                    <a:pt x="13" y="124"/>
                  </a:lnTo>
                  <a:lnTo>
                    <a:pt x="44" y="66"/>
                  </a:lnTo>
                  <a:lnTo>
                    <a:pt x="85" y="31"/>
                  </a:lnTo>
                  <a:lnTo>
                    <a:pt x="129" y="4"/>
                  </a:lnTo>
                  <a:lnTo>
                    <a:pt x="167" y="0"/>
                  </a:lnTo>
                  <a:lnTo>
                    <a:pt x="209" y="11"/>
                  </a:lnTo>
                  <a:lnTo>
                    <a:pt x="228" y="35"/>
                  </a:lnTo>
                  <a:lnTo>
                    <a:pt x="241" y="66"/>
                  </a:lnTo>
                  <a:lnTo>
                    <a:pt x="237" y="99"/>
                  </a:lnTo>
                  <a:lnTo>
                    <a:pt x="230" y="136"/>
                  </a:lnTo>
                  <a:lnTo>
                    <a:pt x="209" y="167"/>
                  </a:lnTo>
                  <a:lnTo>
                    <a:pt x="268" y="241"/>
                  </a:lnTo>
                  <a:lnTo>
                    <a:pt x="260" y="259"/>
                  </a:lnTo>
                  <a:lnTo>
                    <a:pt x="192" y="202"/>
                  </a:lnTo>
                  <a:lnTo>
                    <a:pt x="155" y="247"/>
                  </a:lnTo>
                  <a:lnTo>
                    <a:pt x="114" y="278"/>
                  </a:lnTo>
                  <a:lnTo>
                    <a:pt x="72" y="292"/>
                  </a:lnTo>
                  <a:lnTo>
                    <a:pt x="38" y="292"/>
                  </a:lnTo>
                  <a:lnTo>
                    <a:pt x="13" y="279"/>
                  </a:lnTo>
                  <a:lnTo>
                    <a:pt x="0" y="261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grpSp>
          <p:nvGrpSpPr>
            <p:cNvPr id="28770" name="Group 10"/>
            <p:cNvGrpSpPr>
              <a:grpSpLocks/>
            </p:cNvGrpSpPr>
            <p:nvPr/>
          </p:nvGrpSpPr>
          <p:grpSpPr bwMode="auto">
            <a:xfrm>
              <a:off x="459" y="2041"/>
              <a:ext cx="628" cy="376"/>
              <a:chOff x="459" y="2041"/>
              <a:chExt cx="628" cy="376"/>
            </a:xfrm>
          </p:grpSpPr>
          <p:sp>
            <p:nvSpPr>
              <p:cNvPr id="19554" name="Freeform 8"/>
              <p:cNvSpPr>
                <a:spLocks/>
              </p:cNvSpPr>
              <p:nvPr/>
            </p:nvSpPr>
            <p:spPr bwMode="auto">
              <a:xfrm>
                <a:off x="459" y="2041"/>
                <a:ext cx="601" cy="350"/>
              </a:xfrm>
              <a:custGeom>
                <a:avLst/>
                <a:gdLst>
                  <a:gd name="T0" fmla="*/ 579 w 601"/>
                  <a:gd name="T1" fmla="*/ 97 h 350"/>
                  <a:gd name="T2" fmla="*/ 512 w 601"/>
                  <a:gd name="T3" fmla="*/ 100 h 350"/>
                  <a:gd name="T4" fmla="*/ 414 w 601"/>
                  <a:gd name="T5" fmla="*/ 103 h 350"/>
                  <a:gd name="T6" fmla="*/ 315 w 601"/>
                  <a:gd name="T7" fmla="*/ 103 h 350"/>
                  <a:gd name="T8" fmla="*/ 221 w 601"/>
                  <a:gd name="T9" fmla="*/ 97 h 350"/>
                  <a:gd name="T10" fmla="*/ 202 w 601"/>
                  <a:gd name="T11" fmla="*/ 93 h 350"/>
                  <a:gd name="T12" fmla="*/ 183 w 601"/>
                  <a:gd name="T13" fmla="*/ 86 h 350"/>
                  <a:gd name="T14" fmla="*/ 167 w 601"/>
                  <a:gd name="T15" fmla="*/ 76 h 350"/>
                  <a:gd name="T16" fmla="*/ 136 w 601"/>
                  <a:gd name="T17" fmla="*/ 53 h 350"/>
                  <a:gd name="T18" fmla="*/ 105 w 601"/>
                  <a:gd name="T19" fmla="*/ 30 h 350"/>
                  <a:gd name="T20" fmla="*/ 90 w 601"/>
                  <a:gd name="T21" fmla="*/ 16 h 350"/>
                  <a:gd name="T22" fmla="*/ 88 w 601"/>
                  <a:gd name="T23" fmla="*/ 7 h 350"/>
                  <a:gd name="T24" fmla="*/ 86 w 601"/>
                  <a:gd name="T25" fmla="*/ 2 h 350"/>
                  <a:gd name="T26" fmla="*/ 83 w 601"/>
                  <a:gd name="T27" fmla="*/ 0 h 350"/>
                  <a:gd name="T28" fmla="*/ 78 w 601"/>
                  <a:gd name="T29" fmla="*/ 2 h 350"/>
                  <a:gd name="T30" fmla="*/ 74 w 601"/>
                  <a:gd name="T31" fmla="*/ 7 h 350"/>
                  <a:gd name="T32" fmla="*/ 69 w 601"/>
                  <a:gd name="T33" fmla="*/ 19 h 350"/>
                  <a:gd name="T34" fmla="*/ 64 w 601"/>
                  <a:gd name="T35" fmla="*/ 34 h 350"/>
                  <a:gd name="T36" fmla="*/ 62 w 601"/>
                  <a:gd name="T37" fmla="*/ 43 h 350"/>
                  <a:gd name="T38" fmla="*/ 62 w 601"/>
                  <a:gd name="T39" fmla="*/ 48 h 350"/>
                  <a:gd name="T40" fmla="*/ 63 w 601"/>
                  <a:gd name="T41" fmla="*/ 50 h 350"/>
                  <a:gd name="T42" fmla="*/ 62 w 601"/>
                  <a:gd name="T43" fmla="*/ 53 h 350"/>
                  <a:gd name="T44" fmla="*/ 57 w 601"/>
                  <a:gd name="T45" fmla="*/ 57 h 350"/>
                  <a:gd name="T46" fmla="*/ 49 w 601"/>
                  <a:gd name="T47" fmla="*/ 64 h 350"/>
                  <a:gd name="T48" fmla="*/ 46 w 601"/>
                  <a:gd name="T49" fmla="*/ 75 h 350"/>
                  <a:gd name="T50" fmla="*/ 42 w 601"/>
                  <a:gd name="T51" fmla="*/ 84 h 350"/>
                  <a:gd name="T52" fmla="*/ 30 w 601"/>
                  <a:gd name="T53" fmla="*/ 93 h 350"/>
                  <a:gd name="T54" fmla="*/ 10 w 601"/>
                  <a:gd name="T55" fmla="*/ 105 h 350"/>
                  <a:gd name="T56" fmla="*/ 1 w 601"/>
                  <a:gd name="T57" fmla="*/ 109 h 350"/>
                  <a:gd name="T58" fmla="*/ 9 w 601"/>
                  <a:gd name="T59" fmla="*/ 112 h 350"/>
                  <a:gd name="T60" fmla="*/ 21 w 601"/>
                  <a:gd name="T61" fmla="*/ 115 h 350"/>
                  <a:gd name="T62" fmla="*/ 30 w 601"/>
                  <a:gd name="T63" fmla="*/ 117 h 350"/>
                  <a:gd name="T64" fmla="*/ 34 w 601"/>
                  <a:gd name="T65" fmla="*/ 118 h 350"/>
                  <a:gd name="T66" fmla="*/ 32 w 601"/>
                  <a:gd name="T67" fmla="*/ 115 h 350"/>
                  <a:gd name="T68" fmla="*/ 35 w 601"/>
                  <a:gd name="T69" fmla="*/ 113 h 350"/>
                  <a:gd name="T70" fmla="*/ 43 w 601"/>
                  <a:gd name="T71" fmla="*/ 112 h 350"/>
                  <a:gd name="T72" fmla="*/ 55 w 601"/>
                  <a:gd name="T73" fmla="*/ 111 h 350"/>
                  <a:gd name="T74" fmla="*/ 71 w 601"/>
                  <a:gd name="T75" fmla="*/ 112 h 350"/>
                  <a:gd name="T76" fmla="*/ 95 w 601"/>
                  <a:gd name="T77" fmla="*/ 113 h 350"/>
                  <a:gd name="T78" fmla="*/ 125 w 601"/>
                  <a:gd name="T79" fmla="*/ 116 h 350"/>
                  <a:gd name="T80" fmla="*/ 165 w 601"/>
                  <a:gd name="T81" fmla="*/ 120 h 350"/>
                  <a:gd name="T82" fmla="*/ 193 w 601"/>
                  <a:gd name="T83" fmla="*/ 123 h 350"/>
                  <a:gd name="T84" fmla="*/ 203 w 601"/>
                  <a:gd name="T85" fmla="*/ 128 h 350"/>
                  <a:gd name="T86" fmla="*/ 218 w 601"/>
                  <a:gd name="T87" fmla="*/ 137 h 350"/>
                  <a:gd name="T88" fmla="*/ 228 w 601"/>
                  <a:gd name="T89" fmla="*/ 142 h 350"/>
                  <a:gd name="T90" fmla="*/ 283 w 601"/>
                  <a:gd name="T91" fmla="*/ 181 h 350"/>
                  <a:gd name="T92" fmla="*/ 287 w 601"/>
                  <a:gd name="T93" fmla="*/ 185 h 350"/>
                  <a:gd name="T94" fmla="*/ 288 w 601"/>
                  <a:gd name="T95" fmla="*/ 195 h 350"/>
                  <a:gd name="T96" fmla="*/ 296 w 601"/>
                  <a:gd name="T97" fmla="*/ 208 h 350"/>
                  <a:gd name="T98" fmla="*/ 311 w 601"/>
                  <a:gd name="T99" fmla="*/ 221 h 350"/>
                  <a:gd name="T100" fmla="*/ 321 w 601"/>
                  <a:gd name="T101" fmla="*/ 236 h 350"/>
                  <a:gd name="T102" fmla="*/ 327 w 601"/>
                  <a:gd name="T103" fmla="*/ 250 h 350"/>
                  <a:gd name="T104" fmla="*/ 336 w 601"/>
                  <a:gd name="T105" fmla="*/ 260 h 350"/>
                  <a:gd name="T106" fmla="*/ 341 w 601"/>
                  <a:gd name="T107" fmla="*/ 274 h 350"/>
                  <a:gd name="T108" fmla="*/ 345 w 601"/>
                  <a:gd name="T109" fmla="*/ 297 h 350"/>
                  <a:gd name="T110" fmla="*/ 350 w 601"/>
                  <a:gd name="T111" fmla="*/ 320 h 350"/>
                  <a:gd name="T112" fmla="*/ 359 w 601"/>
                  <a:gd name="T113" fmla="*/ 341 h 35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601"/>
                  <a:gd name="T172" fmla="*/ 0 h 350"/>
                  <a:gd name="T173" fmla="*/ 601 w 601"/>
                  <a:gd name="T174" fmla="*/ 350 h 350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601" h="350">
                    <a:moveTo>
                      <a:pt x="600" y="97"/>
                    </a:moveTo>
                    <a:lnTo>
                      <a:pt x="579" y="97"/>
                    </a:lnTo>
                    <a:lnTo>
                      <a:pt x="558" y="99"/>
                    </a:lnTo>
                    <a:lnTo>
                      <a:pt x="512" y="100"/>
                    </a:lnTo>
                    <a:lnTo>
                      <a:pt x="464" y="102"/>
                    </a:lnTo>
                    <a:lnTo>
                      <a:pt x="414" y="103"/>
                    </a:lnTo>
                    <a:lnTo>
                      <a:pt x="364" y="104"/>
                    </a:lnTo>
                    <a:lnTo>
                      <a:pt x="315" y="103"/>
                    </a:lnTo>
                    <a:lnTo>
                      <a:pt x="266" y="101"/>
                    </a:lnTo>
                    <a:lnTo>
                      <a:pt x="221" y="97"/>
                    </a:lnTo>
                    <a:lnTo>
                      <a:pt x="211" y="95"/>
                    </a:lnTo>
                    <a:lnTo>
                      <a:pt x="202" y="93"/>
                    </a:lnTo>
                    <a:lnTo>
                      <a:pt x="193" y="90"/>
                    </a:lnTo>
                    <a:lnTo>
                      <a:pt x="183" y="86"/>
                    </a:lnTo>
                    <a:lnTo>
                      <a:pt x="175" y="81"/>
                    </a:lnTo>
                    <a:lnTo>
                      <a:pt x="167" y="76"/>
                    </a:lnTo>
                    <a:lnTo>
                      <a:pt x="151" y="65"/>
                    </a:lnTo>
                    <a:lnTo>
                      <a:pt x="136" y="53"/>
                    </a:lnTo>
                    <a:lnTo>
                      <a:pt x="121" y="41"/>
                    </a:lnTo>
                    <a:lnTo>
                      <a:pt x="105" y="30"/>
                    </a:lnTo>
                    <a:lnTo>
                      <a:pt x="90" y="19"/>
                    </a:lnTo>
                    <a:lnTo>
                      <a:pt x="90" y="16"/>
                    </a:lnTo>
                    <a:lnTo>
                      <a:pt x="90" y="13"/>
                    </a:lnTo>
                    <a:lnTo>
                      <a:pt x="88" y="7"/>
                    </a:lnTo>
                    <a:lnTo>
                      <a:pt x="87" y="4"/>
                    </a:lnTo>
                    <a:lnTo>
                      <a:pt x="86" y="2"/>
                    </a:lnTo>
                    <a:lnTo>
                      <a:pt x="85" y="1"/>
                    </a:lnTo>
                    <a:lnTo>
                      <a:pt x="83" y="0"/>
                    </a:lnTo>
                    <a:lnTo>
                      <a:pt x="81" y="1"/>
                    </a:lnTo>
                    <a:lnTo>
                      <a:pt x="78" y="2"/>
                    </a:lnTo>
                    <a:lnTo>
                      <a:pt x="77" y="4"/>
                    </a:lnTo>
                    <a:lnTo>
                      <a:pt x="74" y="7"/>
                    </a:lnTo>
                    <a:lnTo>
                      <a:pt x="71" y="13"/>
                    </a:lnTo>
                    <a:lnTo>
                      <a:pt x="69" y="19"/>
                    </a:lnTo>
                    <a:lnTo>
                      <a:pt x="66" y="27"/>
                    </a:lnTo>
                    <a:lnTo>
                      <a:pt x="64" y="34"/>
                    </a:lnTo>
                    <a:lnTo>
                      <a:pt x="63" y="39"/>
                    </a:lnTo>
                    <a:lnTo>
                      <a:pt x="62" y="43"/>
                    </a:lnTo>
                    <a:lnTo>
                      <a:pt x="62" y="46"/>
                    </a:lnTo>
                    <a:lnTo>
                      <a:pt x="62" y="48"/>
                    </a:lnTo>
                    <a:lnTo>
                      <a:pt x="63" y="49"/>
                    </a:lnTo>
                    <a:lnTo>
                      <a:pt x="63" y="50"/>
                    </a:lnTo>
                    <a:lnTo>
                      <a:pt x="63" y="51"/>
                    </a:lnTo>
                    <a:lnTo>
                      <a:pt x="62" y="53"/>
                    </a:lnTo>
                    <a:lnTo>
                      <a:pt x="59" y="54"/>
                    </a:lnTo>
                    <a:lnTo>
                      <a:pt x="57" y="57"/>
                    </a:lnTo>
                    <a:lnTo>
                      <a:pt x="53" y="60"/>
                    </a:lnTo>
                    <a:lnTo>
                      <a:pt x="49" y="64"/>
                    </a:lnTo>
                    <a:lnTo>
                      <a:pt x="48" y="69"/>
                    </a:lnTo>
                    <a:lnTo>
                      <a:pt x="46" y="75"/>
                    </a:lnTo>
                    <a:lnTo>
                      <a:pt x="45" y="80"/>
                    </a:lnTo>
                    <a:lnTo>
                      <a:pt x="42" y="84"/>
                    </a:lnTo>
                    <a:lnTo>
                      <a:pt x="37" y="88"/>
                    </a:lnTo>
                    <a:lnTo>
                      <a:pt x="30" y="93"/>
                    </a:lnTo>
                    <a:lnTo>
                      <a:pt x="16" y="101"/>
                    </a:lnTo>
                    <a:lnTo>
                      <a:pt x="10" y="105"/>
                    </a:lnTo>
                    <a:lnTo>
                      <a:pt x="6" y="108"/>
                    </a:lnTo>
                    <a:lnTo>
                      <a:pt x="1" y="109"/>
                    </a:lnTo>
                    <a:lnTo>
                      <a:pt x="0" y="110"/>
                    </a:lnTo>
                    <a:lnTo>
                      <a:pt x="9" y="112"/>
                    </a:lnTo>
                    <a:lnTo>
                      <a:pt x="15" y="114"/>
                    </a:lnTo>
                    <a:lnTo>
                      <a:pt x="21" y="115"/>
                    </a:lnTo>
                    <a:lnTo>
                      <a:pt x="25" y="116"/>
                    </a:lnTo>
                    <a:lnTo>
                      <a:pt x="30" y="117"/>
                    </a:lnTo>
                    <a:lnTo>
                      <a:pt x="34" y="118"/>
                    </a:lnTo>
                    <a:lnTo>
                      <a:pt x="34" y="116"/>
                    </a:lnTo>
                    <a:lnTo>
                      <a:pt x="32" y="115"/>
                    </a:lnTo>
                    <a:lnTo>
                      <a:pt x="32" y="114"/>
                    </a:lnTo>
                    <a:lnTo>
                      <a:pt x="35" y="113"/>
                    </a:lnTo>
                    <a:lnTo>
                      <a:pt x="40" y="112"/>
                    </a:lnTo>
                    <a:lnTo>
                      <a:pt x="43" y="112"/>
                    </a:lnTo>
                    <a:lnTo>
                      <a:pt x="49" y="111"/>
                    </a:lnTo>
                    <a:lnTo>
                      <a:pt x="55" y="111"/>
                    </a:lnTo>
                    <a:lnTo>
                      <a:pt x="63" y="111"/>
                    </a:lnTo>
                    <a:lnTo>
                      <a:pt x="71" y="112"/>
                    </a:lnTo>
                    <a:lnTo>
                      <a:pt x="82" y="113"/>
                    </a:lnTo>
                    <a:lnTo>
                      <a:pt x="95" y="113"/>
                    </a:lnTo>
                    <a:lnTo>
                      <a:pt x="109" y="114"/>
                    </a:lnTo>
                    <a:lnTo>
                      <a:pt x="125" y="116"/>
                    </a:lnTo>
                    <a:lnTo>
                      <a:pt x="143" y="118"/>
                    </a:lnTo>
                    <a:lnTo>
                      <a:pt x="165" y="120"/>
                    </a:lnTo>
                    <a:lnTo>
                      <a:pt x="188" y="122"/>
                    </a:lnTo>
                    <a:lnTo>
                      <a:pt x="193" y="123"/>
                    </a:lnTo>
                    <a:lnTo>
                      <a:pt x="197" y="125"/>
                    </a:lnTo>
                    <a:lnTo>
                      <a:pt x="203" y="128"/>
                    </a:lnTo>
                    <a:lnTo>
                      <a:pt x="208" y="131"/>
                    </a:lnTo>
                    <a:lnTo>
                      <a:pt x="218" y="137"/>
                    </a:lnTo>
                    <a:lnTo>
                      <a:pt x="223" y="140"/>
                    </a:lnTo>
                    <a:lnTo>
                      <a:pt x="228" y="142"/>
                    </a:lnTo>
                    <a:lnTo>
                      <a:pt x="255" y="162"/>
                    </a:lnTo>
                    <a:lnTo>
                      <a:pt x="283" y="181"/>
                    </a:lnTo>
                    <a:lnTo>
                      <a:pt x="285" y="183"/>
                    </a:lnTo>
                    <a:lnTo>
                      <a:pt x="287" y="185"/>
                    </a:lnTo>
                    <a:lnTo>
                      <a:pt x="287" y="190"/>
                    </a:lnTo>
                    <a:lnTo>
                      <a:pt x="288" y="195"/>
                    </a:lnTo>
                    <a:lnTo>
                      <a:pt x="290" y="200"/>
                    </a:lnTo>
                    <a:lnTo>
                      <a:pt x="296" y="208"/>
                    </a:lnTo>
                    <a:lnTo>
                      <a:pt x="304" y="214"/>
                    </a:lnTo>
                    <a:lnTo>
                      <a:pt x="311" y="221"/>
                    </a:lnTo>
                    <a:lnTo>
                      <a:pt x="318" y="227"/>
                    </a:lnTo>
                    <a:lnTo>
                      <a:pt x="321" y="236"/>
                    </a:lnTo>
                    <a:lnTo>
                      <a:pt x="324" y="246"/>
                    </a:lnTo>
                    <a:lnTo>
                      <a:pt x="327" y="250"/>
                    </a:lnTo>
                    <a:lnTo>
                      <a:pt x="332" y="255"/>
                    </a:lnTo>
                    <a:lnTo>
                      <a:pt x="336" y="260"/>
                    </a:lnTo>
                    <a:lnTo>
                      <a:pt x="338" y="265"/>
                    </a:lnTo>
                    <a:lnTo>
                      <a:pt x="341" y="274"/>
                    </a:lnTo>
                    <a:lnTo>
                      <a:pt x="344" y="286"/>
                    </a:lnTo>
                    <a:lnTo>
                      <a:pt x="345" y="297"/>
                    </a:lnTo>
                    <a:lnTo>
                      <a:pt x="347" y="309"/>
                    </a:lnTo>
                    <a:lnTo>
                      <a:pt x="350" y="320"/>
                    </a:lnTo>
                    <a:lnTo>
                      <a:pt x="353" y="331"/>
                    </a:lnTo>
                    <a:lnTo>
                      <a:pt x="359" y="341"/>
                    </a:lnTo>
                    <a:lnTo>
                      <a:pt x="366" y="349"/>
                    </a:lnTo>
                  </a:path>
                </a:pathLst>
              </a:custGeom>
              <a:solidFill>
                <a:srgbClr val="FF00FF"/>
              </a:solidFill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9555" name="Freeform 9"/>
              <p:cNvSpPr>
                <a:spLocks/>
              </p:cNvSpPr>
              <p:nvPr/>
            </p:nvSpPr>
            <p:spPr bwMode="auto">
              <a:xfrm>
                <a:off x="811" y="2138"/>
                <a:ext cx="276" cy="279"/>
              </a:xfrm>
              <a:custGeom>
                <a:avLst/>
                <a:gdLst>
                  <a:gd name="T0" fmla="*/ 167 w 276"/>
                  <a:gd name="T1" fmla="*/ 61 h 279"/>
                  <a:gd name="T2" fmla="*/ 172 w 276"/>
                  <a:gd name="T3" fmla="*/ 45 h 279"/>
                  <a:gd name="T4" fmla="*/ 183 w 276"/>
                  <a:gd name="T5" fmla="*/ 32 h 279"/>
                  <a:gd name="T6" fmla="*/ 209 w 276"/>
                  <a:gd name="T7" fmla="*/ 18 h 279"/>
                  <a:gd name="T8" fmla="*/ 245 w 276"/>
                  <a:gd name="T9" fmla="*/ 5 h 279"/>
                  <a:gd name="T10" fmla="*/ 266 w 276"/>
                  <a:gd name="T11" fmla="*/ 21 h 279"/>
                  <a:gd name="T12" fmla="*/ 275 w 276"/>
                  <a:gd name="T13" fmla="*/ 54 h 279"/>
                  <a:gd name="T14" fmla="*/ 274 w 276"/>
                  <a:gd name="T15" fmla="*/ 89 h 279"/>
                  <a:gd name="T16" fmla="*/ 267 w 276"/>
                  <a:gd name="T17" fmla="*/ 125 h 279"/>
                  <a:gd name="T18" fmla="*/ 248 w 276"/>
                  <a:gd name="T19" fmla="*/ 181 h 279"/>
                  <a:gd name="T20" fmla="*/ 244 w 276"/>
                  <a:gd name="T21" fmla="*/ 185 h 279"/>
                  <a:gd name="T22" fmla="*/ 227 w 276"/>
                  <a:gd name="T23" fmla="*/ 197 h 279"/>
                  <a:gd name="T24" fmla="*/ 203 w 276"/>
                  <a:gd name="T25" fmla="*/ 212 h 279"/>
                  <a:gd name="T26" fmla="*/ 170 w 276"/>
                  <a:gd name="T27" fmla="*/ 229 h 279"/>
                  <a:gd name="T28" fmla="*/ 154 w 276"/>
                  <a:gd name="T29" fmla="*/ 238 h 279"/>
                  <a:gd name="T30" fmla="*/ 140 w 276"/>
                  <a:gd name="T31" fmla="*/ 248 h 279"/>
                  <a:gd name="T32" fmla="*/ 118 w 276"/>
                  <a:gd name="T33" fmla="*/ 261 h 279"/>
                  <a:gd name="T34" fmla="*/ 82 w 276"/>
                  <a:gd name="T35" fmla="*/ 271 h 279"/>
                  <a:gd name="T36" fmla="*/ 44 w 276"/>
                  <a:gd name="T37" fmla="*/ 275 h 279"/>
                  <a:gd name="T38" fmla="*/ 20 w 276"/>
                  <a:gd name="T39" fmla="*/ 267 h 279"/>
                  <a:gd name="T40" fmla="*/ 6 w 276"/>
                  <a:gd name="T41" fmla="*/ 253 h 279"/>
                  <a:gd name="T42" fmla="*/ 0 w 276"/>
                  <a:gd name="T43" fmla="*/ 239 h 279"/>
                  <a:gd name="T44" fmla="*/ 8 w 276"/>
                  <a:gd name="T45" fmla="*/ 203 h 279"/>
                  <a:gd name="T46" fmla="*/ 16 w 276"/>
                  <a:gd name="T47" fmla="*/ 176 h 279"/>
                  <a:gd name="T48" fmla="*/ 28 w 276"/>
                  <a:gd name="T49" fmla="*/ 156 h 279"/>
                  <a:gd name="T50" fmla="*/ 41 w 276"/>
                  <a:gd name="T51" fmla="*/ 138 h 279"/>
                  <a:gd name="T52" fmla="*/ 47 w 276"/>
                  <a:gd name="T53" fmla="*/ 131 h 279"/>
                  <a:gd name="T54" fmla="*/ 49 w 276"/>
                  <a:gd name="T55" fmla="*/ 128 h 279"/>
                  <a:gd name="T56" fmla="*/ 53 w 276"/>
                  <a:gd name="T57" fmla="*/ 118 h 279"/>
                  <a:gd name="T58" fmla="*/ 66 w 276"/>
                  <a:gd name="T59" fmla="*/ 89 h 279"/>
                  <a:gd name="T60" fmla="*/ 72 w 276"/>
                  <a:gd name="T61" fmla="*/ 78 h 279"/>
                  <a:gd name="T62" fmla="*/ 76 w 276"/>
                  <a:gd name="T63" fmla="*/ 71 h 279"/>
                  <a:gd name="T64" fmla="*/ 85 w 276"/>
                  <a:gd name="T65" fmla="*/ 67 h 279"/>
                  <a:gd name="T66" fmla="*/ 102 w 276"/>
                  <a:gd name="T67" fmla="*/ 61 h 279"/>
                  <a:gd name="T68" fmla="*/ 117 w 276"/>
                  <a:gd name="T69" fmla="*/ 52 h 279"/>
                  <a:gd name="T70" fmla="*/ 133 w 276"/>
                  <a:gd name="T71" fmla="*/ 47 h 279"/>
                  <a:gd name="T72" fmla="*/ 159 w 276"/>
                  <a:gd name="T73" fmla="*/ 42 h 279"/>
                  <a:gd name="T74" fmla="*/ 168 w 276"/>
                  <a:gd name="T75" fmla="*/ 40 h 279"/>
                  <a:gd name="T76" fmla="*/ 172 w 276"/>
                  <a:gd name="T77" fmla="*/ 39 h 279"/>
                  <a:gd name="T78" fmla="*/ 183 w 276"/>
                  <a:gd name="T79" fmla="*/ 32 h 279"/>
                  <a:gd name="T80" fmla="*/ 191 w 276"/>
                  <a:gd name="T81" fmla="*/ 26 h 279"/>
                  <a:gd name="T82" fmla="*/ 198 w 276"/>
                  <a:gd name="T83" fmla="*/ 26 h 279"/>
                  <a:gd name="T84" fmla="*/ 207 w 276"/>
                  <a:gd name="T85" fmla="*/ 26 h 27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276"/>
                  <a:gd name="T130" fmla="*/ 0 h 279"/>
                  <a:gd name="T131" fmla="*/ 276 w 276"/>
                  <a:gd name="T132" fmla="*/ 279 h 279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276" h="279">
                    <a:moveTo>
                      <a:pt x="165" y="78"/>
                    </a:moveTo>
                    <a:lnTo>
                      <a:pt x="167" y="70"/>
                    </a:lnTo>
                    <a:lnTo>
                      <a:pt x="167" y="61"/>
                    </a:lnTo>
                    <a:lnTo>
                      <a:pt x="169" y="53"/>
                    </a:lnTo>
                    <a:lnTo>
                      <a:pt x="170" y="49"/>
                    </a:lnTo>
                    <a:lnTo>
                      <a:pt x="172" y="45"/>
                    </a:lnTo>
                    <a:lnTo>
                      <a:pt x="175" y="40"/>
                    </a:lnTo>
                    <a:lnTo>
                      <a:pt x="179" y="36"/>
                    </a:lnTo>
                    <a:lnTo>
                      <a:pt x="183" y="32"/>
                    </a:lnTo>
                    <a:lnTo>
                      <a:pt x="188" y="29"/>
                    </a:lnTo>
                    <a:lnTo>
                      <a:pt x="198" y="23"/>
                    </a:lnTo>
                    <a:lnTo>
                      <a:pt x="209" y="18"/>
                    </a:lnTo>
                    <a:lnTo>
                      <a:pt x="222" y="14"/>
                    </a:lnTo>
                    <a:lnTo>
                      <a:pt x="233" y="10"/>
                    </a:lnTo>
                    <a:lnTo>
                      <a:pt x="245" y="5"/>
                    </a:lnTo>
                    <a:lnTo>
                      <a:pt x="255" y="0"/>
                    </a:lnTo>
                    <a:lnTo>
                      <a:pt x="262" y="10"/>
                    </a:lnTo>
                    <a:lnTo>
                      <a:pt x="266" y="21"/>
                    </a:lnTo>
                    <a:lnTo>
                      <a:pt x="270" y="32"/>
                    </a:lnTo>
                    <a:lnTo>
                      <a:pt x="273" y="43"/>
                    </a:lnTo>
                    <a:lnTo>
                      <a:pt x="275" y="54"/>
                    </a:lnTo>
                    <a:lnTo>
                      <a:pt x="275" y="66"/>
                    </a:lnTo>
                    <a:lnTo>
                      <a:pt x="275" y="78"/>
                    </a:lnTo>
                    <a:lnTo>
                      <a:pt x="274" y="89"/>
                    </a:lnTo>
                    <a:lnTo>
                      <a:pt x="272" y="101"/>
                    </a:lnTo>
                    <a:lnTo>
                      <a:pt x="270" y="113"/>
                    </a:lnTo>
                    <a:lnTo>
                      <a:pt x="267" y="125"/>
                    </a:lnTo>
                    <a:lnTo>
                      <a:pt x="263" y="136"/>
                    </a:lnTo>
                    <a:lnTo>
                      <a:pt x="256" y="159"/>
                    </a:lnTo>
                    <a:lnTo>
                      <a:pt x="248" y="181"/>
                    </a:lnTo>
                    <a:lnTo>
                      <a:pt x="247" y="182"/>
                    </a:lnTo>
                    <a:lnTo>
                      <a:pt x="246" y="183"/>
                    </a:lnTo>
                    <a:lnTo>
                      <a:pt x="244" y="185"/>
                    </a:lnTo>
                    <a:lnTo>
                      <a:pt x="239" y="188"/>
                    </a:lnTo>
                    <a:lnTo>
                      <a:pt x="233" y="192"/>
                    </a:lnTo>
                    <a:lnTo>
                      <a:pt x="227" y="197"/>
                    </a:lnTo>
                    <a:lnTo>
                      <a:pt x="219" y="202"/>
                    </a:lnTo>
                    <a:lnTo>
                      <a:pt x="211" y="207"/>
                    </a:lnTo>
                    <a:lnTo>
                      <a:pt x="203" y="212"/>
                    </a:lnTo>
                    <a:lnTo>
                      <a:pt x="186" y="221"/>
                    </a:lnTo>
                    <a:lnTo>
                      <a:pt x="178" y="225"/>
                    </a:lnTo>
                    <a:lnTo>
                      <a:pt x="170" y="229"/>
                    </a:lnTo>
                    <a:lnTo>
                      <a:pt x="164" y="233"/>
                    </a:lnTo>
                    <a:lnTo>
                      <a:pt x="158" y="236"/>
                    </a:lnTo>
                    <a:lnTo>
                      <a:pt x="154" y="238"/>
                    </a:lnTo>
                    <a:lnTo>
                      <a:pt x="151" y="239"/>
                    </a:lnTo>
                    <a:lnTo>
                      <a:pt x="145" y="244"/>
                    </a:lnTo>
                    <a:lnTo>
                      <a:pt x="140" y="248"/>
                    </a:lnTo>
                    <a:lnTo>
                      <a:pt x="135" y="252"/>
                    </a:lnTo>
                    <a:lnTo>
                      <a:pt x="129" y="255"/>
                    </a:lnTo>
                    <a:lnTo>
                      <a:pt x="118" y="261"/>
                    </a:lnTo>
                    <a:lnTo>
                      <a:pt x="107" y="265"/>
                    </a:lnTo>
                    <a:lnTo>
                      <a:pt x="95" y="268"/>
                    </a:lnTo>
                    <a:lnTo>
                      <a:pt x="82" y="271"/>
                    </a:lnTo>
                    <a:lnTo>
                      <a:pt x="69" y="275"/>
                    </a:lnTo>
                    <a:lnTo>
                      <a:pt x="55" y="278"/>
                    </a:lnTo>
                    <a:lnTo>
                      <a:pt x="44" y="275"/>
                    </a:lnTo>
                    <a:lnTo>
                      <a:pt x="35" y="273"/>
                    </a:lnTo>
                    <a:lnTo>
                      <a:pt x="27" y="270"/>
                    </a:lnTo>
                    <a:lnTo>
                      <a:pt x="20" y="267"/>
                    </a:lnTo>
                    <a:lnTo>
                      <a:pt x="14" y="262"/>
                    </a:lnTo>
                    <a:lnTo>
                      <a:pt x="8" y="256"/>
                    </a:lnTo>
                    <a:lnTo>
                      <a:pt x="6" y="253"/>
                    </a:lnTo>
                    <a:lnTo>
                      <a:pt x="4" y="249"/>
                    </a:lnTo>
                    <a:lnTo>
                      <a:pt x="2" y="244"/>
                    </a:lnTo>
                    <a:lnTo>
                      <a:pt x="0" y="239"/>
                    </a:lnTo>
                    <a:lnTo>
                      <a:pt x="1" y="231"/>
                    </a:lnTo>
                    <a:lnTo>
                      <a:pt x="3" y="222"/>
                    </a:lnTo>
                    <a:lnTo>
                      <a:pt x="8" y="203"/>
                    </a:lnTo>
                    <a:lnTo>
                      <a:pt x="10" y="194"/>
                    </a:lnTo>
                    <a:lnTo>
                      <a:pt x="13" y="184"/>
                    </a:lnTo>
                    <a:lnTo>
                      <a:pt x="16" y="176"/>
                    </a:lnTo>
                    <a:lnTo>
                      <a:pt x="20" y="168"/>
                    </a:lnTo>
                    <a:lnTo>
                      <a:pt x="24" y="162"/>
                    </a:lnTo>
                    <a:lnTo>
                      <a:pt x="28" y="156"/>
                    </a:lnTo>
                    <a:lnTo>
                      <a:pt x="32" y="150"/>
                    </a:lnTo>
                    <a:lnTo>
                      <a:pt x="37" y="144"/>
                    </a:lnTo>
                    <a:lnTo>
                      <a:pt x="41" y="138"/>
                    </a:lnTo>
                    <a:lnTo>
                      <a:pt x="45" y="134"/>
                    </a:lnTo>
                    <a:lnTo>
                      <a:pt x="46" y="132"/>
                    </a:lnTo>
                    <a:lnTo>
                      <a:pt x="47" y="131"/>
                    </a:lnTo>
                    <a:lnTo>
                      <a:pt x="48" y="130"/>
                    </a:lnTo>
                    <a:lnTo>
                      <a:pt x="49" y="128"/>
                    </a:lnTo>
                    <a:lnTo>
                      <a:pt x="50" y="125"/>
                    </a:lnTo>
                    <a:lnTo>
                      <a:pt x="52" y="121"/>
                    </a:lnTo>
                    <a:lnTo>
                      <a:pt x="53" y="118"/>
                    </a:lnTo>
                    <a:lnTo>
                      <a:pt x="57" y="108"/>
                    </a:lnTo>
                    <a:lnTo>
                      <a:pt x="62" y="99"/>
                    </a:lnTo>
                    <a:lnTo>
                      <a:pt x="66" y="89"/>
                    </a:lnTo>
                    <a:lnTo>
                      <a:pt x="68" y="85"/>
                    </a:lnTo>
                    <a:lnTo>
                      <a:pt x="70" y="81"/>
                    </a:lnTo>
                    <a:lnTo>
                      <a:pt x="72" y="78"/>
                    </a:lnTo>
                    <a:lnTo>
                      <a:pt x="73" y="75"/>
                    </a:lnTo>
                    <a:lnTo>
                      <a:pt x="75" y="72"/>
                    </a:lnTo>
                    <a:lnTo>
                      <a:pt x="76" y="71"/>
                    </a:lnTo>
                    <a:lnTo>
                      <a:pt x="78" y="69"/>
                    </a:lnTo>
                    <a:lnTo>
                      <a:pt x="80" y="68"/>
                    </a:lnTo>
                    <a:lnTo>
                      <a:pt x="85" y="67"/>
                    </a:lnTo>
                    <a:lnTo>
                      <a:pt x="91" y="66"/>
                    </a:lnTo>
                    <a:lnTo>
                      <a:pt x="97" y="65"/>
                    </a:lnTo>
                    <a:lnTo>
                      <a:pt x="102" y="61"/>
                    </a:lnTo>
                    <a:lnTo>
                      <a:pt x="106" y="57"/>
                    </a:lnTo>
                    <a:lnTo>
                      <a:pt x="111" y="54"/>
                    </a:lnTo>
                    <a:lnTo>
                      <a:pt x="117" y="52"/>
                    </a:lnTo>
                    <a:lnTo>
                      <a:pt x="120" y="51"/>
                    </a:lnTo>
                    <a:lnTo>
                      <a:pt x="124" y="50"/>
                    </a:lnTo>
                    <a:lnTo>
                      <a:pt x="133" y="47"/>
                    </a:lnTo>
                    <a:lnTo>
                      <a:pt x="142" y="45"/>
                    </a:lnTo>
                    <a:lnTo>
                      <a:pt x="151" y="43"/>
                    </a:lnTo>
                    <a:lnTo>
                      <a:pt x="159" y="42"/>
                    </a:lnTo>
                    <a:lnTo>
                      <a:pt x="163" y="41"/>
                    </a:lnTo>
                    <a:lnTo>
                      <a:pt x="166" y="40"/>
                    </a:lnTo>
                    <a:lnTo>
                      <a:pt x="168" y="40"/>
                    </a:lnTo>
                    <a:lnTo>
                      <a:pt x="170" y="39"/>
                    </a:lnTo>
                    <a:lnTo>
                      <a:pt x="172" y="39"/>
                    </a:lnTo>
                    <a:lnTo>
                      <a:pt x="176" y="36"/>
                    </a:lnTo>
                    <a:lnTo>
                      <a:pt x="180" y="34"/>
                    </a:lnTo>
                    <a:lnTo>
                      <a:pt x="183" y="32"/>
                    </a:lnTo>
                    <a:lnTo>
                      <a:pt x="185" y="30"/>
                    </a:lnTo>
                    <a:lnTo>
                      <a:pt x="188" y="28"/>
                    </a:lnTo>
                    <a:lnTo>
                      <a:pt x="191" y="26"/>
                    </a:lnTo>
                    <a:lnTo>
                      <a:pt x="192" y="26"/>
                    </a:lnTo>
                    <a:lnTo>
                      <a:pt x="195" y="26"/>
                    </a:lnTo>
                    <a:lnTo>
                      <a:pt x="198" y="26"/>
                    </a:lnTo>
                    <a:lnTo>
                      <a:pt x="200" y="26"/>
                    </a:lnTo>
                    <a:lnTo>
                      <a:pt x="203" y="26"/>
                    </a:lnTo>
                    <a:lnTo>
                      <a:pt x="207" y="26"/>
                    </a:lnTo>
                  </a:path>
                </a:pathLst>
              </a:custGeom>
              <a:solidFill>
                <a:srgbClr val="FF7C80"/>
              </a:solidFill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</p:grpSp>
      <p:grpSp>
        <p:nvGrpSpPr>
          <p:cNvPr id="28675" name="Group 21"/>
          <p:cNvGrpSpPr>
            <a:grpSpLocks/>
          </p:cNvGrpSpPr>
          <p:nvPr/>
        </p:nvGrpSpPr>
        <p:grpSpPr bwMode="auto">
          <a:xfrm>
            <a:off x="3730824" y="2657475"/>
            <a:ext cx="884933" cy="1243013"/>
            <a:chOff x="1938" y="2256"/>
            <a:chExt cx="991" cy="1392"/>
          </a:xfrm>
        </p:grpSpPr>
        <p:sp>
          <p:nvSpPr>
            <p:cNvPr id="19538" name="Freeform 12"/>
            <p:cNvSpPr>
              <a:spLocks/>
            </p:cNvSpPr>
            <p:nvPr/>
          </p:nvSpPr>
          <p:spPr bwMode="auto">
            <a:xfrm>
              <a:off x="2557" y="2569"/>
              <a:ext cx="244" cy="579"/>
            </a:xfrm>
            <a:custGeom>
              <a:avLst/>
              <a:gdLst>
                <a:gd name="T0" fmla="*/ 160 w 244"/>
                <a:gd name="T1" fmla="*/ 56 h 579"/>
                <a:gd name="T2" fmla="*/ 116 w 244"/>
                <a:gd name="T3" fmla="*/ 14 h 579"/>
                <a:gd name="T4" fmla="*/ 63 w 244"/>
                <a:gd name="T5" fmla="*/ 0 h 579"/>
                <a:gd name="T6" fmla="*/ 25 w 244"/>
                <a:gd name="T7" fmla="*/ 2 h 579"/>
                <a:gd name="T8" fmla="*/ 19 w 244"/>
                <a:gd name="T9" fmla="*/ 37 h 579"/>
                <a:gd name="T10" fmla="*/ 21 w 244"/>
                <a:gd name="T11" fmla="*/ 82 h 579"/>
                <a:gd name="T12" fmla="*/ 63 w 244"/>
                <a:gd name="T13" fmla="*/ 136 h 579"/>
                <a:gd name="T14" fmla="*/ 89 w 244"/>
                <a:gd name="T15" fmla="*/ 217 h 579"/>
                <a:gd name="T16" fmla="*/ 90 w 244"/>
                <a:gd name="T17" fmla="*/ 297 h 579"/>
                <a:gd name="T18" fmla="*/ 72 w 244"/>
                <a:gd name="T19" fmla="*/ 371 h 579"/>
                <a:gd name="T20" fmla="*/ 46 w 244"/>
                <a:gd name="T21" fmla="*/ 440 h 579"/>
                <a:gd name="T22" fmla="*/ 0 w 244"/>
                <a:gd name="T23" fmla="*/ 498 h 579"/>
                <a:gd name="T24" fmla="*/ 0 w 244"/>
                <a:gd name="T25" fmla="*/ 516 h 579"/>
                <a:gd name="T26" fmla="*/ 6 w 244"/>
                <a:gd name="T27" fmla="*/ 558 h 579"/>
                <a:gd name="T28" fmla="*/ 40 w 244"/>
                <a:gd name="T29" fmla="*/ 576 h 579"/>
                <a:gd name="T30" fmla="*/ 78 w 244"/>
                <a:gd name="T31" fmla="*/ 578 h 579"/>
                <a:gd name="T32" fmla="*/ 141 w 244"/>
                <a:gd name="T33" fmla="*/ 564 h 579"/>
                <a:gd name="T34" fmla="*/ 190 w 244"/>
                <a:gd name="T35" fmla="*/ 516 h 579"/>
                <a:gd name="T36" fmla="*/ 216 w 244"/>
                <a:gd name="T37" fmla="*/ 434 h 579"/>
                <a:gd name="T38" fmla="*/ 234 w 244"/>
                <a:gd name="T39" fmla="*/ 379 h 579"/>
                <a:gd name="T40" fmla="*/ 243 w 244"/>
                <a:gd name="T41" fmla="*/ 309 h 579"/>
                <a:gd name="T42" fmla="*/ 237 w 244"/>
                <a:gd name="T43" fmla="*/ 217 h 579"/>
                <a:gd name="T44" fmla="*/ 216 w 244"/>
                <a:gd name="T45" fmla="*/ 138 h 579"/>
                <a:gd name="T46" fmla="*/ 190 w 244"/>
                <a:gd name="T47" fmla="*/ 87 h 579"/>
                <a:gd name="T48" fmla="*/ 160 w 244"/>
                <a:gd name="T49" fmla="*/ 56 h 57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44"/>
                <a:gd name="T76" fmla="*/ 0 h 579"/>
                <a:gd name="T77" fmla="*/ 244 w 244"/>
                <a:gd name="T78" fmla="*/ 579 h 57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44" h="579">
                  <a:moveTo>
                    <a:pt x="160" y="56"/>
                  </a:moveTo>
                  <a:lnTo>
                    <a:pt x="116" y="14"/>
                  </a:lnTo>
                  <a:lnTo>
                    <a:pt x="63" y="0"/>
                  </a:lnTo>
                  <a:lnTo>
                    <a:pt x="25" y="2"/>
                  </a:lnTo>
                  <a:lnTo>
                    <a:pt x="19" y="37"/>
                  </a:lnTo>
                  <a:lnTo>
                    <a:pt x="21" y="82"/>
                  </a:lnTo>
                  <a:lnTo>
                    <a:pt x="63" y="136"/>
                  </a:lnTo>
                  <a:lnTo>
                    <a:pt x="89" y="217"/>
                  </a:lnTo>
                  <a:lnTo>
                    <a:pt x="90" y="297"/>
                  </a:lnTo>
                  <a:lnTo>
                    <a:pt x="72" y="371"/>
                  </a:lnTo>
                  <a:lnTo>
                    <a:pt x="46" y="440"/>
                  </a:lnTo>
                  <a:lnTo>
                    <a:pt x="0" y="498"/>
                  </a:lnTo>
                  <a:lnTo>
                    <a:pt x="0" y="516"/>
                  </a:lnTo>
                  <a:lnTo>
                    <a:pt x="6" y="558"/>
                  </a:lnTo>
                  <a:lnTo>
                    <a:pt x="40" y="576"/>
                  </a:lnTo>
                  <a:lnTo>
                    <a:pt x="78" y="578"/>
                  </a:lnTo>
                  <a:lnTo>
                    <a:pt x="141" y="564"/>
                  </a:lnTo>
                  <a:lnTo>
                    <a:pt x="190" y="516"/>
                  </a:lnTo>
                  <a:lnTo>
                    <a:pt x="216" y="434"/>
                  </a:lnTo>
                  <a:lnTo>
                    <a:pt x="234" y="379"/>
                  </a:lnTo>
                  <a:lnTo>
                    <a:pt x="243" y="309"/>
                  </a:lnTo>
                  <a:lnTo>
                    <a:pt x="237" y="217"/>
                  </a:lnTo>
                  <a:lnTo>
                    <a:pt x="216" y="138"/>
                  </a:lnTo>
                  <a:lnTo>
                    <a:pt x="190" y="87"/>
                  </a:lnTo>
                  <a:lnTo>
                    <a:pt x="160" y="56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39" name="Freeform 13"/>
            <p:cNvSpPr>
              <a:spLocks/>
            </p:cNvSpPr>
            <p:nvPr/>
          </p:nvSpPr>
          <p:spPr bwMode="auto">
            <a:xfrm>
              <a:off x="2246" y="2563"/>
              <a:ext cx="386" cy="399"/>
            </a:xfrm>
            <a:custGeom>
              <a:avLst/>
              <a:gdLst>
                <a:gd name="T0" fmla="*/ 385 w 386"/>
                <a:gd name="T1" fmla="*/ 29 h 399"/>
                <a:gd name="T2" fmla="*/ 372 w 386"/>
                <a:gd name="T3" fmla="*/ 0 h 399"/>
                <a:gd name="T4" fmla="*/ 347 w 386"/>
                <a:gd name="T5" fmla="*/ 0 h 399"/>
                <a:gd name="T6" fmla="*/ 315 w 386"/>
                <a:gd name="T7" fmla="*/ 31 h 399"/>
                <a:gd name="T8" fmla="*/ 294 w 386"/>
                <a:gd name="T9" fmla="*/ 106 h 399"/>
                <a:gd name="T10" fmla="*/ 278 w 386"/>
                <a:gd name="T11" fmla="*/ 193 h 399"/>
                <a:gd name="T12" fmla="*/ 265 w 386"/>
                <a:gd name="T13" fmla="*/ 283 h 399"/>
                <a:gd name="T14" fmla="*/ 225 w 386"/>
                <a:gd name="T15" fmla="*/ 352 h 399"/>
                <a:gd name="T16" fmla="*/ 225 w 386"/>
                <a:gd name="T17" fmla="*/ 353 h 399"/>
                <a:gd name="T18" fmla="*/ 225 w 386"/>
                <a:gd name="T19" fmla="*/ 366 h 399"/>
                <a:gd name="T20" fmla="*/ 171 w 386"/>
                <a:gd name="T21" fmla="*/ 358 h 399"/>
                <a:gd name="T22" fmla="*/ 114 w 386"/>
                <a:gd name="T23" fmla="*/ 322 h 399"/>
                <a:gd name="T24" fmla="*/ 89 w 386"/>
                <a:gd name="T25" fmla="*/ 290 h 399"/>
                <a:gd name="T26" fmla="*/ 44 w 386"/>
                <a:gd name="T27" fmla="*/ 199 h 399"/>
                <a:gd name="T28" fmla="*/ 44 w 386"/>
                <a:gd name="T29" fmla="*/ 165 h 399"/>
                <a:gd name="T30" fmla="*/ 62 w 386"/>
                <a:gd name="T31" fmla="*/ 134 h 399"/>
                <a:gd name="T32" fmla="*/ 80 w 386"/>
                <a:gd name="T33" fmla="*/ 91 h 399"/>
                <a:gd name="T34" fmla="*/ 87 w 386"/>
                <a:gd name="T35" fmla="*/ 75 h 399"/>
                <a:gd name="T36" fmla="*/ 63 w 386"/>
                <a:gd name="T37" fmla="*/ 66 h 399"/>
                <a:gd name="T38" fmla="*/ 35 w 386"/>
                <a:gd name="T39" fmla="*/ 68 h 399"/>
                <a:gd name="T40" fmla="*/ 18 w 386"/>
                <a:gd name="T41" fmla="*/ 85 h 399"/>
                <a:gd name="T42" fmla="*/ 0 w 386"/>
                <a:gd name="T43" fmla="*/ 122 h 399"/>
                <a:gd name="T44" fmla="*/ 10 w 386"/>
                <a:gd name="T45" fmla="*/ 190 h 399"/>
                <a:gd name="T46" fmla="*/ 18 w 386"/>
                <a:gd name="T47" fmla="*/ 227 h 399"/>
                <a:gd name="T48" fmla="*/ 62 w 386"/>
                <a:gd name="T49" fmla="*/ 304 h 399"/>
                <a:gd name="T50" fmla="*/ 99 w 386"/>
                <a:gd name="T51" fmla="*/ 360 h 399"/>
                <a:gd name="T52" fmla="*/ 168 w 386"/>
                <a:gd name="T53" fmla="*/ 385 h 399"/>
                <a:gd name="T54" fmla="*/ 225 w 386"/>
                <a:gd name="T55" fmla="*/ 398 h 399"/>
                <a:gd name="T56" fmla="*/ 269 w 386"/>
                <a:gd name="T57" fmla="*/ 377 h 399"/>
                <a:gd name="T58" fmla="*/ 290 w 386"/>
                <a:gd name="T59" fmla="*/ 304 h 399"/>
                <a:gd name="T60" fmla="*/ 314 w 386"/>
                <a:gd name="T61" fmla="*/ 215 h 399"/>
                <a:gd name="T62" fmla="*/ 332 w 386"/>
                <a:gd name="T63" fmla="*/ 149 h 399"/>
                <a:gd name="T64" fmla="*/ 358 w 386"/>
                <a:gd name="T65" fmla="*/ 112 h 399"/>
                <a:gd name="T66" fmla="*/ 383 w 386"/>
                <a:gd name="T67" fmla="*/ 75 h 399"/>
                <a:gd name="T68" fmla="*/ 385 w 386"/>
                <a:gd name="T69" fmla="*/ 29 h 39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86"/>
                <a:gd name="T106" fmla="*/ 0 h 399"/>
                <a:gd name="T107" fmla="*/ 386 w 386"/>
                <a:gd name="T108" fmla="*/ 399 h 39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86" h="399">
                  <a:moveTo>
                    <a:pt x="385" y="29"/>
                  </a:moveTo>
                  <a:lnTo>
                    <a:pt x="372" y="0"/>
                  </a:lnTo>
                  <a:lnTo>
                    <a:pt x="347" y="0"/>
                  </a:lnTo>
                  <a:lnTo>
                    <a:pt x="315" y="31"/>
                  </a:lnTo>
                  <a:lnTo>
                    <a:pt x="294" y="106"/>
                  </a:lnTo>
                  <a:lnTo>
                    <a:pt x="278" y="193"/>
                  </a:lnTo>
                  <a:lnTo>
                    <a:pt x="265" y="283"/>
                  </a:lnTo>
                  <a:lnTo>
                    <a:pt x="225" y="352"/>
                  </a:lnTo>
                  <a:lnTo>
                    <a:pt x="225" y="353"/>
                  </a:lnTo>
                  <a:lnTo>
                    <a:pt x="225" y="366"/>
                  </a:lnTo>
                  <a:lnTo>
                    <a:pt x="171" y="358"/>
                  </a:lnTo>
                  <a:lnTo>
                    <a:pt x="114" y="322"/>
                  </a:lnTo>
                  <a:lnTo>
                    <a:pt x="89" y="290"/>
                  </a:lnTo>
                  <a:lnTo>
                    <a:pt x="44" y="199"/>
                  </a:lnTo>
                  <a:lnTo>
                    <a:pt x="44" y="165"/>
                  </a:lnTo>
                  <a:lnTo>
                    <a:pt x="62" y="134"/>
                  </a:lnTo>
                  <a:lnTo>
                    <a:pt x="80" y="91"/>
                  </a:lnTo>
                  <a:lnTo>
                    <a:pt x="87" y="75"/>
                  </a:lnTo>
                  <a:lnTo>
                    <a:pt x="63" y="66"/>
                  </a:lnTo>
                  <a:lnTo>
                    <a:pt x="35" y="68"/>
                  </a:lnTo>
                  <a:lnTo>
                    <a:pt x="18" y="85"/>
                  </a:lnTo>
                  <a:lnTo>
                    <a:pt x="0" y="122"/>
                  </a:lnTo>
                  <a:lnTo>
                    <a:pt x="10" y="190"/>
                  </a:lnTo>
                  <a:lnTo>
                    <a:pt x="18" y="227"/>
                  </a:lnTo>
                  <a:lnTo>
                    <a:pt x="62" y="304"/>
                  </a:lnTo>
                  <a:lnTo>
                    <a:pt x="99" y="360"/>
                  </a:lnTo>
                  <a:lnTo>
                    <a:pt x="168" y="385"/>
                  </a:lnTo>
                  <a:lnTo>
                    <a:pt x="225" y="398"/>
                  </a:lnTo>
                  <a:lnTo>
                    <a:pt x="269" y="377"/>
                  </a:lnTo>
                  <a:lnTo>
                    <a:pt x="290" y="304"/>
                  </a:lnTo>
                  <a:lnTo>
                    <a:pt x="314" y="215"/>
                  </a:lnTo>
                  <a:lnTo>
                    <a:pt x="332" y="149"/>
                  </a:lnTo>
                  <a:lnTo>
                    <a:pt x="358" y="112"/>
                  </a:lnTo>
                  <a:lnTo>
                    <a:pt x="383" y="75"/>
                  </a:lnTo>
                  <a:lnTo>
                    <a:pt x="385" y="29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40" name="Freeform 14"/>
            <p:cNvSpPr>
              <a:spLocks/>
            </p:cNvSpPr>
            <p:nvPr/>
          </p:nvSpPr>
          <p:spPr bwMode="auto">
            <a:xfrm>
              <a:off x="2372" y="2555"/>
              <a:ext cx="557" cy="410"/>
            </a:xfrm>
            <a:custGeom>
              <a:avLst/>
              <a:gdLst>
                <a:gd name="T0" fmla="*/ 360 w 557"/>
                <a:gd name="T1" fmla="*/ 17 h 410"/>
                <a:gd name="T2" fmla="*/ 311 w 557"/>
                <a:gd name="T3" fmla="*/ 0 h 410"/>
                <a:gd name="T4" fmla="*/ 285 w 557"/>
                <a:gd name="T5" fmla="*/ 19 h 410"/>
                <a:gd name="T6" fmla="*/ 285 w 557"/>
                <a:gd name="T7" fmla="*/ 63 h 410"/>
                <a:gd name="T8" fmla="*/ 328 w 557"/>
                <a:gd name="T9" fmla="*/ 110 h 410"/>
                <a:gd name="T10" fmla="*/ 400 w 557"/>
                <a:gd name="T11" fmla="*/ 135 h 410"/>
                <a:gd name="T12" fmla="*/ 456 w 557"/>
                <a:gd name="T13" fmla="*/ 181 h 410"/>
                <a:gd name="T14" fmla="*/ 493 w 557"/>
                <a:gd name="T15" fmla="*/ 234 h 410"/>
                <a:gd name="T16" fmla="*/ 512 w 557"/>
                <a:gd name="T17" fmla="*/ 278 h 410"/>
                <a:gd name="T18" fmla="*/ 512 w 557"/>
                <a:gd name="T19" fmla="*/ 315 h 410"/>
                <a:gd name="T20" fmla="*/ 489 w 557"/>
                <a:gd name="T21" fmla="*/ 355 h 410"/>
                <a:gd name="T22" fmla="*/ 431 w 557"/>
                <a:gd name="T23" fmla="*/ 373 h 410"/>
                <a:gd name="T24" fmla="*/ 385 w 557"/>
                <a:gd name="T25" fmla="*/ 377 h 410"/>
                <a:gd name="T26" fmla="*/ 315 w 557"/>
                <a:gd name="T27" fmla="*/ 373 h 410"/>
                <a:gd name="T28" fmla="*/ 227 w 557"/>
                <a:gd name="T29" fmla="*/ 349 h 410"/>
                <a:gd name="T30" fmla="*/ 170 w 557"/>
                <a:gd name="T31" fmla="*/ 296 h 410"/>
                <a:gd name="T32" fmla="*/ 134 w 557"/>
                <a:gd name="T33" fmla="*/ 256 h 410"/>
                <a:gd name="T34" fmla="*/ 145 w 557"/>
                <a:gd name="T35" fmla="*/ 215 h 410"/>
                <a:gd name="T36" fmla="*/ 141 w 557"/>
                <a:gd name="T37" fmla="*/ 191 h 410"/>
                <a:gd name="T38" fmla="*/ 103 w 557"/>
                <a:gd name="T39" fmla="*/ 206 h 410"/>
                <a:gd name="T40" fmla="*/ 63 w 557"/>
                <a:gd name="T41" fmla="*/ 206 h 410"/>
                <a:gd name="T42" fmla="*/ 33 w 557"/>
                <a:gd name="T43" fmla="*/ 181 h 410"/>
                <a:gd name="T44" fmla="*/ 14 w 557"/>
                <a:gd name="T45" fmla="*/ 162 h 410"/>
                <a:gd name="T46" fmla="*/ 2 w 557"/>
                <a:gd name="T47" fmla="*/ 166 h 410"/>
                <a:gd name="T48" fmla="*/ 0 w 557"/>
                <a:gd name="T49" fmla="*/ 178 h 410"/>
                <a:gd name="T50" fmla="*/ 12 w 557"/>
                <a:gd name="T51" fmla="*/ 215 h 410"/>
                <a:gd name="T52" fmla="*/ 12 w 557"/>
                <a:gd name="T53" fmla="*/ 249 h 410"/>
                <a:gd name="T54" fmla="*/ 27 w 557"/>
                <a:gd name="T55" fmla="*/ 274 h 410"/>
                <a:gd name="T56" fmla="*/ 63 w 557"/>
                <a:gd name="T57" fmla="*/ 293 h 410"/>
                <a:gd name="T58" fmla="*/ 94 w 557"/>
                <a:gd name="T59" fmla="*/ 293 h 410"/>
                <a:gd name="T60" fmla="*/ 128 w 557"/>
                <a:gd name="T61" fmla="*/ 296 h 410"/>
                <a:gd name="T62" fmla="*/ 195 w 557"/>
                <a:gd name="T63" fmla="*/ 352 h 410"/>
                <a:gd name="T64" fmla="*/ 246 w 557"/>
                <a:gd name="T65" fmla="*/ 383 h 410"/>
                <a:gd name="T66" fmla="*/ 324 w 557"/>
                <a:gd name="T67" fmla="*/ 405 h 410"/>
                <a:gd name="T68" fmla="*/ 407 w 557"/>
                <a:gd name="T69" fmla="*/ 409 h 410"/>
                <a:gd name="T70" fmla="*/ 468 w 557"/>
                <a:gd name="T71" fmla="*/ 397 h 410"/>
                <a:gd name="T72" fmla="*/ 513 w 557"/>
                <a:gd name="T73" fmla="*/ 380 h 410"/>
                <a:gd name="T74" fmla="*/ 545 w 557"/>
                <a:gd name="T75" fmla="*/ 346 h 410"/>
                <a:gd name="T76" fmla="*/ 556 w 557"/>
                <a:gd name="T77" fmla="*/ 309 h 410"/>
                <a:gd name="T78" fmla="*/ 556 w 557"/>
                <a:gd name="T79" fmla="*/ 253 h 410"/>
                <a:gd name="T80" fmla="*/ 537 w 557"/>
                <a:gd name="T81" fmla="*/ 215 h 410"/>
                <a:gd name="T82" fmla="*/ 513 w 557"/>
                <a:gd name="T83" fmla="*/ 178 h 410"/>
                <a:gd name="T84" fmla="*/ 482 w 557"/>
                <a:gd name="T85" fmla="*/ 137 h 410"/>
                <a:gd name="T86" fmla="*/ 435 w 557"/>
                <a:gd name="T87" fmla="*/ 104 h 410"/>
                <a:gd name="T88" fmla="*/ 407 w 557"/>
                <a:gd name="T89" fmla="*/ 69 h 410"/>
                <a:gd name="T90" fmla="*/ 385 w 557"/>
                <a:gd name="T91" fmla="*/ 38 h 410"/>
                <a:gd name="T92" fmla="*/ 360 w 557"/>
                <a:gd name="T93" fmla="*/ 17 h 41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57"/>
                <a:gd name="T142" fmla="*/ 0 h 410"/>
                <a:gd name="T143" fmla="*/ 557 w 557"/>
                <a:gd name="T144" fmla="*/ 410 h 41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57" h="410">
                  <a:moveTo>
                    <a:pt x="360" y="17"/>
                  </a:moveTo>
                  <a:lnTo>
                    <a:pt x="311" y="0"/>
                  </a:lnTo>
                  <a:lnTo>
                    <a:pt x="285" y="19"/>
                  </a:lnTo>
                  <a:lnTo>
                    <a:pt x="285" y="63"/>
                  </a:lnTo>
                  <a:lnTo>
                    <a:pt x="328" y="110"/>
                  </a:lnTo>
                  <a:lnTo>
                    <a:pt x="400" y="135"/>
                  </a:lnTo>
                  <a:lnTo>
                    <a:pt x="456" y="181"/>
                  </a:lnTo>
                  <a:lnTo>
                    <a:pt x="493" y="234"/>
                  </a:lnTo>
                  <a:lnTo>
                    <a:pt x="512" y="278"/>
                  </a:lnTo>
                  <a:lnTo>
                    <a:pt x="512" y="315"/>
                  </a:lnTo>
                  <a:lnTo>
                    <a:pt x="489" y="355"/>
                  </a:lnTo>
                  <a:lnTo>
                    <a:pt x="431" y="373"/>
                  </a:lnTo>
                  <a:lnTo>
                    <a:pt x="385" y="377"/>
                  </a:lnTo>
                  <a:lnTo>
                    <a:pt x="315" y="373"/>
                  </a:lnTo>
                  <a:lnTo>
                    <a:pt x="227" y="349"/>
                  </a:lnTo>
                  <a:lnTo>
                    <a:pt x="170" y="296"/>
                  </a:lnTo>
                  <a:lnTo>
                    <a:pt x="134" y="256"/>
                  </a:lnTo>
                  <a:lnTo>
                    <a:pt x="145" y="215"/>
                  </a:lnTo>
                  <a:lnTo>
                    <a:pt x="141" y="191"/>
                  </a:lnTo>
                  <a:lnTo>
                    <a:pt x="103" y="206"/>
                  </a:lnTo>
                  <a:lnTo>
                    <a:pt x="63" y="206"/>
                  </a:lnTo>
                  <a:lnTo>
                    <a:pt x="33" y="181"/>
                  </a:lnTo>
                  <a:lnTo>
                    <a:pt x="14" y="162"/>
                  </a:lnTo>
                  <a:lnTo>
                    <a:pt x="2" y="166"/>
                  </a:lnTo>
                  <a:lnTo>
                    <a:pt x="0" y="178"/>
                  </a:lnTo>
                  <a:lnTo>
                    <a:pt x="12" y="215"/>
                  </a:lnTo>
                  <a:lnTo>
                    <a:pt x="12" y="249"/>
                  </a:lnTo>
                  <a:lnTo>
                    <a:pt x="27" y="274"/>
                  </a:lnTo>
                  <a:lnTo>
                    <a:pt x="63" y="293"/>
                  </a:lnTo>
                  <a:lnTo>
                    <a:pt x="94" y="293"/>
                  </a:lnTo>
                  <a:lnTo>
                    <a:pt x="128" y="296"/>
                  </a:lnTo>
                  <a:lnTo>
                    <a:pt x="195" y="352"/>
                  </a:lnTo>
                  <a:lnTo>
                    <a:pt x="246" y="383"/>
                  </a:lnTo>
                  <a:lnTo>
                    <a:pt x="324" y="405"/>
                  </a:lnTo>
                  <a:lnTo>
                    <a:pt x="407" y="409"/>
                  </a:lnTo>
                  <a:lnTo>
                    <a:pt x="468" y="397"/>
                  </a:lnTo>
                  <a:lnTo>
                    <a:pt x="513" y="380"/>
                  </a:lnTo>
                  <a:lnTo>
                    <a:pt x="545" y="346"/>
                  </a:lnTo>
                  <a:lnTo>
                    <a:pt x="556" y="309"/>
                  </a:lnTo>
                  <a:lnTo>
                    <a:pt x="556" y="253"/>
                  </a:lnTo>
                  <a:lnTo>
                    <a:pt x="537" y="215"/>
                  </a:lnTo>
                  <a:lnTo>
                    <a:pt x="513" y="178"/>
                  </a:lnTo>
                  <a:lnTo>
                    <a:pt x="482" y="137"/>
                  </a:lnTo>
                  <a:lnTo>
                    <a:pt x="435" y="104"/>
                  </a:lnTo>
                  <a:lnTo>
                    <a:pt x="407" y="69"/>
                  </a:lnTo>
                  <a:lnTo>
                    <a:pt x="385" y="38"/>
                  </a:lnTo>
                  <a:lnTo>
                    <a:pt x="360" y="17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41" name="Freeform 15"/>
            <p:cNvSpPr>
              <a:spLocks/>
            </p:cNvSpPr>
            <p:nvPr/>
          </p:nvSpPr>
          <p:spPr bwMode="auto">
            <a:xfrm>
              <a:off x="2377" y="3067"/>
              <a:ext cx="251" cy="581"/>
            </a:xfrm>
            <a:custGeom>
              <a:avLst/>
              <a:gdLst>
                <a:gd name="T0" fmla="*/ 231 w 251"/>
                <a:gd name="T1" fmla="*/ 0 h 581"/>
                <a:gd name="T2" fmla="*/ 186 w 251"/>
                <a:gd name="T3" fmla="*/ 25 h 581"/>
                <a:gd name="T4" fmla="*/ 143 w 251"/>
                <a:gd name="T5" fmla="*/ 97 h 581"/>
                <a:gd name="T6" fmla="*/ 113 w 251"/>
                <a:gd name="T7" fmla="*/ 147 h 581"/>
                <a:gd name="T8" fmla="*/ 92 w 251"/>
                <a:gd name="T9" fmla="*/ 204 h 581"/>
                <a:gd name="T10" fmla="*/ 69 w 251"/>
                <a:gd name="T11" fmla="*/ 260 h 581"/>
                <a:gd name="T12" fmla="*/ 51 w 251"/>
                <a:gd name="T13" fmla="*/ 325 h 581"/>
                <a:gd name="T14" fmla="*/ 51 w 251"/>
                <a:gd name="T15" fmla="*/ 372 h 581"/>
                <a:gd name="T16" fmla="*/ 80 w 251"/>
                <a:gd name="T17" fmla="*/ 409 h 581"/>
                <a:gd name="T18" fmla="*/ 99 w 251"/>
                <a:gd name="T19" fmla="*/ 446 h 581"/>
                <a:gd name="T20" fmla="*/ 132 w 251"/>
                <a:gd name="T21" fmla="*/ 475 h 581"/>
                <a:gd name="T22" fmla="*/ 145 w 251"/>
                <a:gd name="T23" fmla="*/ 501 h 581"/>
                <a:gd name="T24" fmla="*/ 130 w 251"/>
                <a:gd name="T25" fmla="*/ 518 h 581"/>
                <a:gd name="T26" fmla="*/ 107 w 251"/>
                <a:gd name="T27" fmla="*/ 520 h 581"/>
                <a:gd name="T28" fmla="*/ 55 w 251"/>
                <a:gd name="T29" fmla="*/ 526 h 581"/>
                <a:gd name="T30" fmla="*/ 18 w 251"/>
                <a:gd name="T31" fmla="*/ 543 h 581"/>
                <a:gd name="T32" fmla="*/ 0 w 251"/>
                <a:gd name="T33" fmla="*/ 557 h 581"/>
                <a:gd name="T34" fmla="*/ 12 w 251"/>
                <a:gd name="T35" fmla="*/ 575 h 581"/>
                <a:gd name="T36" fmla="*/ 44 w 251"/>
                <a:gd name="T37" fmla="*/ 580 h 581"/>
                <a:gd name="T38" fmla="*/ 86 w 251"/>
                <a:gd name="T39" fmla="*/ 563 h 581"/>
                <a:gd name="T40" fmla="*/ 111 w 251"/>
                <a:gd name="T41" fmla="*/ 549 h 581"/>
                <a:gd name="T42" fmla="*/ 164 w 251"/>
                <a:gd name="T43" fmla="*/ 537 h 581"/>
                <a:gd name="T44" fmla="*/ 176 w 251"/>
                <a:gd name="T45" fmla="*/ 532 h 581"/>
                <a:gd name="T46" fmla="*/ 182 w 251"/>
                <a:gd name="T47" fmla="*/ 514 h 581"/>
                <a:gd name="T48" fmla="*/ 174 w 251"/>
                <a:gd name="T49" fmla="*/ 487 h 581"/>
                <a:gd name="T50" fmla="*/ 132 w 251"/>
                <a:gd name="T51" fmla="*/ 440 h 581"/>
                <a:gd name="T52" fmla="*/ 111 w 251"/>
                <a:gd name="T53" fmla="*/ 409 h 581"/>
                <a:gd name="T54" fmla="*/ 86 w 251"/>
                <a:gd name="T55" fmla="*/ 351 h 581"/>
                <a:gd name="T56" fmla="*/ 80 w 251"/>
                <a:gd name="T57" fmla="*/ 322 h 581"/>
                <a:gd name="T58" fmla="*/ 105 w 251"/>
                <a:gd name="T59" fmla="*/ 247 h 581"/>
                <a:gd name="T60" fmla="*/ 151 w 251"/>
                <a:gd name="T61" fmla="*/ 171 h 581"/>
                <a:gd name="T62" fmla="*/ 195 w 251"/>
                <a:gd name="T63" fmla="*/ 122 h 581"/>
                <a:gd name="T64" fmla="*/ 219 w 251"/>
                <a:gd name="T65" fmla="*/ 85 h 581"/>
                <a:gd name="T66" fmla="*/ 244 w 251"/>
                <a:gd name="T67" fmla="*/ 62 h 581"/>
                <a:gd name="T68" fmla="*/ 250 w 251"/>
                <a:gd name="T69" fmla="*/ 29 h 581"/>
                <a:gd name="T70" fmla="*/ 231 w 251"/>
                <a:gd name="T71" fmla="*/ 0 h 5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51"/>
                <a:gd name="T109" fmla="*/ 0 h 581"/>
                <a:gd name="T110" fmla="*/ 251 w 251"/>
                <a:gd name="T111" fmla="*/ 581 h 5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51" h="581">
                  <a:moveTo>
                    <a:pt x="231" y="0"/>
                  </a:moveTo>
                  <a:lnTo>
                    <a:pt x="186" y="25"/>
                  </a:lnTo>
                  <a:lnTo>
                    <a:pt x="143" y="97"/>
                  </a:lnTo>
                  <a:lnTo>
                    <a:pt x="113" y="147"/>
                  </a:lnTo>
                  <a:lnTo>
                    <a:pt x="92" y="204"/>
                  </a:lnTo>
                  <a:lnTo>
                    <a:pt x="69" y="260"/>
                  </a:lnTo>
                  <a:lnTo>
                    <a:pt x="51" y="325"/>
                  </a:lnTo>
                  <a:lnTo>
                    <a:pt x="51" y="372"/>
                  </a:lnTo>
                  <a:lnTo>
                    <a:pt x="80" y="409"/>
                  </a:lnTo>
                  <a:lnTo>
                    <a:pt x="99" y="446"/>
                  </a:lnTo>
                  <a:lnTo>
                    <a:pt x="132" y="475"/>
                  </a:lnTo>
                  <a:lnTo>
                    <a:pt x="145" y="501"/>
                  </a:lnTo>
                  <a:lnTo>
                    <a:pt x="130" y="518"/>
                  </a:lnTo>
                  <a:lnTo>
                    <a:pt x="107" y="520"/>
                  </a:lnTo>
                  <a:lnTo>
                    <a:pt x="55" y="526"/>
                  </a:lnTo>
                  <a:lnTo>
                    <a:pt x="18" y="543"/>
                  </a:lnTo>
                  <a:lnTo>
                    <a:pt x="0" y="557"/>
                  </a:lnTo>
                  <a:lnTo>
                    <a:pt x="12" y="575"/>
                  </a:lnTo>
                  <a:lnTo>
                    <a:pt x="44" y="580"/>
                  </a:lnTo>
                  <a:lnTo>
                    <a:pt x="86" y="563"/>
                  </a:lnTo>
                  <a:lnTo>
                    <a:pt x="111" y="549"/>
                  </a:lnTo>
                  <a:lnTo>
                    <a:pt x="164" y="537"/>
                  </a:lnTo>
                  <a:lnTo>
                    <a:pt x="176" y="532"/>
                  </a:lnTo>
                  <a:lnTo>
                    <a:pt x="182" y="514"/>
                  </a:lnTo>
                  <a:lnTo>
                    <a:pt x="174" y="487"/>
                  </a:lnTo>
                  <a:lnTo>
                    <a:pt x="132" y="440"/>
                  </a:lnTo>
                  <a:lnTo>
                    <a:pt x="111" y="409"/>
                  </a:lnTo>
                  <a:lnTo>
                    <a:pt x="86" y="351"/>
                  </a:lnTo>
                  <a:lnTo>
                    <a:pt x="80" y="322"/>
                  </a:lnTo>
                  <a:lnTo>
                    <a:pt x="105" y="247"/>
                  </a:lnTo>
                  <a:lnTo>
                    <a:pt x="151" y="171"/>
                  </a:lnTo>
                  <a:lnTo>
                    <a:pt x="195" y="122"/>
                  </a:lnTo>
                  <a:lnTo>
                    <a:pt x="219" y="85"/>
                  </a:lnTo>
                  <a:lnTo>
                    <a:pt x="244" y="62"/>
                  </a:lnTo>
                  <a:lnTo>
                    <a:pt x="250" y="29"/>
                  </a:lnTo>
                  <a:lnTo>
                    <a:pt x="231" y="0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42" name="Freeform 16"/>
            <p:cNvSpPr>
              <a:spLocks/>
            </p:cNvSpPr>
            <p:nvPr/>
          </p:nvSpPr>
          <p:spPr bwMode="auto">
            <a:xfrm>
              <a:off x="2660" y="3063"/>
              <a:ext cx="229" cy="543"/>
            </a:xfrm>
            <a:custGeom>
              <a:avLst/>
              <a:gdLst>
                <a:gd name="T0" fmla="*/ 101 w 229"/>
                <a:gd name="T1" fmla="*/ 52 h 543"/>
                <a:gd name="T2" fmla="*/ 55 w 229"/>
                <a:gd name="T3" fmla="*/ 7 h 543"/>
                <a:gd name="T4" fmla="*/ 4 w 229"/>
                <a:gd name="T5" fmla="*/ 0 h 543"/>
                <a:gd name="T6" fmla="*/ 0 w 229"/>
                <a:gd name="T7" fmla="*/ 39 h 543"/>
                <a:gd name="T8" fmla="*/ 29 w 229"/>
                <a:gd name="T9" fmla="*/ 69 h 543"/>
                <a:gd name="T10" fmla="*/ 74 w 229"/>
                <a:gd name="T11" fmla="*/ 89 h 543"/>
                <a:gd name="T12" fmla="*/ 108 w 229"/>
                <a:gd name="T13" fmla="*/ 126 h 543"/>
                <a:gd name="T14" fmla="*/ 114 w 229"/>
                <a:gd name="T15" fmla="*/ 175 h 543"/>
                <a:gd name="T16" fmla="*/ 108 w 229"/>
                <a:gd name="T17" fmla="*/ 248 h 543"/>
                <a:gd name="T18" fmla="*/ 89 w 229"/>
                <a:gd name="T19" fmla="*/ 374 h 543"/>
                <a:gd name="T20" fmla="*/ 67 w 229"/>
                <a:gd name="T21" fmla="*/ 453 h 543"/>
                <a:gd name="T22" fmla="*/ 44 w 229"/>
                <a:gd name="T23" fmla="*/ 509 h 543"/>
                <a:gd name="T24" fmla="*/ 48 w 229"/>
                <a:gd name="T25" fmla="*/ 535 h 543"/>
                <a:gd name="T26" fmla="*/ 74 w 229"/>
                <a:gd name="T27" fmla="*/ 540 h 543"/>
                <a:gd name="T28" fmla="*/ 118 w 229"/>
                <a:gd name="T29" fmla="*/ 527 h 543"/>
                <a:gd name="T30" fmla="*/ 169 w 229"/>
                <a:gd name="T31" fmla="*/ 527 h 543"/>
                <a:gd name="T32" fmla="*/ 196 w 229"/>
                <a:gd name="T33" fmla="*/ 542 h 543"/>
                <a:gd name="T34" fmla="*/ 222 w 229"/>
                <a:gd name="T35" fmla="*/ 535 h 543"/>
                <a:gd name="T36" fmla="*/ 228 w 229"/>
                <a:gd name="T37" fmla="*/ 504 h 543"/>
                <a:gd name="T38" fmla="*/ 202 w 229"/>
                <a:gd name="T39" fmla="*/ 498 h 543"/>
                <a:gd name="T40" fmla="*/ 152 w 229"/>
                <a:gd name="T41" fmla="*/ 498 h 543"/>
                <a:gd name="T42" fmla="*/ 76 w 229"/>
                <a:gd name="T43" fmla="*/ 515 h 543"/>
                <a:gd name="T44" fmla="*/ 74 w 229"/>
                <a:gd name="T45" fmla="*/ 509 h 543"/>
                <a:gd name="T46" fmla="*/ 80 w 229"/>
                <a:gd name="T47" fmla="*/ 484 h 543"/>
                <a:gd name="T48" fmla="*/ 108 w 229"/>
                <a:gd name="T49" fmla="*/ 391 h 543"/>
                <a:gd name="T50" fmla="*/ 120 w 229"/>
                <a:gd name="T51" fmla="*/ 316 h 543"/>
                <a:gd name="T52" fmla="*/ 139 w 229"/>
                <a:gd name="T53" fmla="*/ 225 h 543"/>
                <a:gd name="T54" fmla="*/ 139 w 229"/>
                <a:gd name="T55" fmla="*/ 161 h 543"/>
                <a:gd name="T56" fmla="*/ 137 w 229"/>
                <a:gd name="T57" fmla="*/ 112 h 543"/>
                <a:gd name="T58" fmla="*/ 127 w 229"/>
                <a:gd name="T59" fmla="*/ 76 h 543"/>
                <a:gd name="T60" fmla="*/ 101 w 229"/>
                <a:gd name="T61" fmla="*/ 52 h 54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29"/>
                <a:gd name="T94" fmla="*/ 0 h 543"/>
                <a:gd name="T95" fmla="*/ 229 w 229"/>
                <a:gd name="T96" fmla="*/ 543 h 54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29" h="543">
                  <a:moveTo>
                    <a:pt x="101" y="52"/>
                  </a:moveTo>
                  <a:lnTo>
                    <a:pt x="55" y="7"/>
                  </a:lnTo>
                  <a:lnTo>
                    <a:pt x="4" y="0"/>
                  </a:lnTo>
                  <a:lnTo>
                    <a:pt x="0" y="39"/>
                  </a:lnTo>
                  <a:lnTo>
                    <a:pt x="29" y="69"/>
                  </a:lnTo>
                  <a:lnTo>
                    <a:pt x="74" y="89"/>
                  </a:lnTo>
                  <a:lnTo>
                    <a:pt x="108" y="126"/>
                  </a:lnTo>
                  <a:lnTo>
                    <a:pt x="114" y="175"/>
                  </a:lnTo>
                  <a:lnTo>
                    <a:pt x="108" y="248"/>
                  </a:lnTo>
                  <a:lnTo>
                    <a:pt x="89" y="374"/>
                  </a:lnTo>
                  <a:lnTo>
                    <a:pt x="67" y="453"/>
                  </a:lnTo>
                  <a:lnTo>
                    <a:pt x="44" y="509"/>
                  </a:lnTo>
                  <a:lnTo>
                    <a:pt x="48" y="535"/>
                  </a:lnTo>
                  <a:lnTo>
                    <a:pt x="74" y="540"/>
                  </a:lnTo>
                  <a:lnTo>
                    <a:pt x="118" y="527"/>
                  </a:lnTo>
                  <a:lnTo>
                    <a:pt x="169" y="527"/>
                  </a:lnTo>
                  <a:lnTo>
                    <a:pt x="196" y="542"/>
                  </a:lnTo>
                  <a:lnTo>
                    <a:pt x="222" y="535"/>
                  </a:lnTo>
                  <a:lnTo>
                    <a:pt x="228" y="504"/>
                  </a:lnTo>
                  <a:lnTo>
                    <a:pt x="202" y="498"/>
                  </a:lnTo>
                  <a:lnTo>
                    <a:pt x="152" y="498"/>
                  </a:lnTo>
                  <a:lnTo>
                    <a:pt x="76" y="515"/>
                  </a:lnTo>
                  <a:lnTo>
                    <a:pt x="74" y="509"/>
                  </a:lnTo>
                  <a:lnTo>
                    <a:pt x="80" y="484"/>
                  </a:lnTo>
                  <a:lnTo>
                    <a:pt x="108" y="391"/>
                  </a:lnTo>
                  <a:lnTo>
                    <a:pt x="120" y="316"/>
                  </a:lnTo>
                  <a:lnTo>
                    <a:pt x="139" y="225"/>
                  </a:lnTo>
                  <a:lnTo>
                    <a:pt x="139" y="161"/>
                  </a:lnTo>
                  <a:lnTo>
                    <a:pt x="137" y="112"/>
                  </a:lnTo>
                  <a:lnTo>
                    <a:pt x="127" y="76"/>
                  </a:lnTo>
                  <a:lnTo>
                    <a:pt x="101" y="52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43" name="Freeform 17"/>
            <p:cNvSpPr>
              <a:spLocks/>
            </p:cNvSpPr>
            <p:nvPr/>
          </p:nvSpPr>
          <p:spPr bwMode="auto">
            <a:xfrm>
              <a:off x="2397" y="2256"/>
              <a:ext cx="269" cy="293"/>
            </a:xfrm>
            <a:custGeom>
              <a:avLst/>
              <a:gdLst>
                <a:gd name="T0" fmla="*/ 268 w 269"/>
                <a:gd name="T1" fmla="*/ 261 h 293"/>
                <a:gd name="T2" fmla="*/ 268 w 269"/>
                <a:gd name="T3" fmla="*/ 196 h 293"/>
                <a:gd name="T4" fmla="*/ 255 w 269"/>
                <a:gd name="T5" fmla="*/ 124 h 293"/>
                <a:gd name="T6" fmla="*/ 224 w 269"/>
                <a:gd name="T7" fmla="*/ 66 h 293"/>
                <a:gd name="T8" fmla="*/ 183 w 269"/>
                <a:gd name="T9" fmla="*/ 31 h 293"/>
                <a:gd name="T10" fmla="*/ 139 w 269"/>
                <a:gd name="T11" fmla="*/ 4 h 293"/>
                <a:gd name="T12" fmla="*/ 101 w 269"/>
                <a:gd name="T13" fmla="*/ 0 h 293"/>
                <a:gd name="T14" fmla="*/ 59 w 269"/>
                <a:gd name="T15" fmla="*/ 11 h 293"/>
                <a:gd name="T16" fmla="*/ 40 w 269"/>
                <a:gd name="T17" fmla="*/ 35 h 293"/>
                <a:gd name="T18" fmla="*/ 27 w 269"/>
                <a:gd name="T19" fmla="*/ 66 h 293"/>
                <a:gd name="T20" fmla="*/ 31 w 269"/>
                <a:gd name="T21" fmla="*/ 99 h 293"/>
                <a:gd name="T22" fmla="*/ 38 w 269"/>
                <a:gd name="T23" fmla="*/ 136 h 293"/>
                <a:gd name="T24" fmla="*/ 59 w 269"/>
                <a:gd name="T25" fmla="*/ 167 h 293"/>
                <a:gd name="T26" fmla="*/ 0 w 269"/>
                <a:gd name="T27" fmla="*/ 241 h 293"/>
                <a:gd name="T28" fmla="*/ 8 w 269"/>
                <a:gd name="T29" fmla="*/ 259 h 293"/>
                <a:gd name="T30" fmla="*/ 76 w 269"/>
                <a:gd name="T31" fmla="*/ 202 h 293"/>
                <a:gd name="T32" fmla="*/ 113 w 269"/>
                <a:gd name="T33" fmla="*/ 247 h 293"/>
                <a:gd name="T34" fmla="*/ 154 w 269"/>
                <a:gd name="T35" fmla="*/ 278 h 293"/>
                <a:gd name="T36" fmla="*/ 196 w 269"/>
                <a:gd name="T37" fmla="*/ 292 h 293"/>
                <a:gd name="T38" fmla="*/ 230 w 269"/>
                <a:gd name="T39" fmla="*/ 292 h 293"/>
                <a:gd name="T40" fmla="*/ 255 w 269"/>
                <a:gd name="T41" fmla="*/ 279 h 293"/>
                <a:gd name="T42" fmla="*/ 268 w 269"/>
                <a:gd name="T43" fmla="*/ 261 h 29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69"/>
                <a:gd name="T67" fmla="*/ 0 h 293"/>
                <a:gd name="T68" fmla="*/ 269 w 269"/>
                <a:gd name="T69" fmla="*/ 293 h 29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69" h="293">
                  <a:moveTo>
                    <a:pt x="268" y="261"/>
                  </a:moveTo>
                  <a:lnTo>
                    <a:pt x="268" y="196"/>
                  </a:lnTo>
                  <a:lnTo>
                    <a:pt x="255" y="124"/>
                  </a:lnTo>
                  <a:lnTo>
                    <a:pt x="224" y="66"/>
                  </a:lnTo>
                  <a:lnTo>
                    <a:pt x="183" y="31"/>
                  </a:lnTo>
                  <a:lnTo>
                    <a:pt x="139" y="4"/>
                  </a:lnTo>
                  <a:lnTo>
                    <a:pt x="101" y="0"/>
                  </a:lnTo>
                  <a:lnTo>
                    <a:pt x="59" y="11"/>
                  </a:lnTo>
                  <a:lnTo>
                    <a:pt x="40" y="35"/>
                  </a:lnTo>
                  <a:lnTo>
                    <a:pt x="27" y="66"/>
                  </a:lnTo>
                  <a:lnTo>
                    <a:pt x="31" y="99"/>
                  </a:lnTo>
                  <a:lnTo>
                    <a:pt x="38" y="136"/>
                  </a:lnTo>
                  <a:lnTo>
                    <a:pt x="59" y="167"/>
                  </a:lnTo>
                  <a:lnTo>
                    <a:pt x="0" y="241"/>
                  </a:lnTo>
                  <a:lnTo>
                    <a:pt x="8" y="259"/>
                  </a:lnTo>
                  <a:lnTo>
                    <a:pt x="76" y="202"/>
                  </a:lnTo>
                  <a:lnTo>
                    <a:pt x="113" y="247"/>
                  </a:lnTo>
                  <a:lnTo>
                    <a:pt x="154" y="278"/>
                  </a:lnTo>
                  <a:lnTo>
                    <a:pt x="196" y="292"/>
                  </a:lnTo>
                  <a:lnTo>
                    <a:pt x="230" y="292"/>
                  </a:lnTo>
                  <a:lnTo>
                    <a:pt x="255" y="279"/>
                  </a:lnTo>
                  <a:lnTo>
                    <a:pt x="268" y="261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grpSp>
          <p:nvGrpSpPr>
            <p:cNvPr id="28761" name="Group 20"/>
            <p:cNvGrpSpPr>
              <a:grpSpLocks/>
            </p:cNvGrpSpPr>
            <p:nvPr/>
          </p:nvGrpSpPr>
          <p:grpSpPr bwMode="auto">
            <a:xfrm>
              <a:off x="1938" y="2473"/>
              <a:ext cx="628" cy="376"/>
              <a:chOff x="1938" y="2473"/>
              <a:chExt cx="628" cy="376"/>
            </a:xfrm>
          </p:grpSpPr>
          <p:sp>
            <p:nvSpPr>
              <p:cNvPr id="19545" name="Freeform 18"/>
              <p:cNvSpPr>
                <a:spLocks/>
              </p:cNvSpPr>
              <p:nvPr/>
            </p:nvSpPr>
            <p:spPr bwMode="auto">
              <a:xfrm>
                <a:off x="1965" y="2473"/>
                <a:ext cx="601" cy="350"/>
              </a:xfrm>
              <a:custGeom>
                <a:avLst/>
                <a:gdLst>
                  <a:gd name="T0" fmla="*/ 20 w 601"/>
                  <a:gd name="T1" fmla="*/ 97 h 350"/>
                  <a:gd name="T2" fmla="*/ 88 w 601"/>
                  <a:gd name="T3" fmla="*/ 100 h 350"/>
                  <a:gd name="T4" fmla="*/ 186 w 601"/>
                  <a:gd name="T5" fmla="*/ 103 h 350"/>
                  <a:gd name="T6" fmla="*/ 285 w 601"/>
                  <a:gd name="T7" fmla="*/ 103 h 350"/>
                  <a:gd name="T8" fmla="*/ 379 w 601"/>
                  <a:gd name="T9" fmla="*/ 97 h 350"/>
                  <a:gd name="T10" fmla="*/ 398 w 601"/>
                  <a:gd name="T11" fmla="*/ 93 h 350"/>
                  <a:gd name="T12" fmla="*/ 417 w 601"/>
                  <a:gd name="T13" fmla="*/ 86 h 350"/>
                  <a:gd name="T14" fmla="*/ 433 w 601"/>
                  <a:gd name="T15" fmla="*/ 76 h 350"/>
                  <a:gd name="T16" fmla="*/ 464 w 601"/>
                  <a:gd name="T17" fmla="*/ 53 h 350"/>
                  <a:gd name="T18" fmla="*/ 495 w 601"/>
                  <a:gd name="T19" fmla="*/ 30 h 350"/>
                  <a:gd name="T20" fmla="*/ 510 w 601"/>
                  <a:gd name="T21" fmla="*/ 16 h 350"/>
                  <a:gd name="T22" fmla="*/ 511 w 601"/>
                  <a:gd name="T23" fmla="*/ 7 h 350"/>
                  <a:gd name="T24" fmla="*/ 514 w 601"/>
                  <a:gd name="T25" fmla="*/ 2 h 350"/>
                  <a:gd name="T26" fmla="*/ 517 w 601"/>
                  <a:gd name="T27" fmla="*/ 0 h 350"/>
                  <a:gd name="T28" fmla="*/ 522 w 601"/>
                  <a:gd name="T29" fmla="*/ 2 h 350"/>
                  <a:gd name="T30" fmla="*/ 525 w 601"/>
                  <a:gd name="T31" fmla="*/ 7 h 350"/>
                  <a:gd name="T32" fmla="*/ 531 w 601"/>
                  <a:gd name="T33" fmla="*/ 19 h 350"/>
                  <a:gd name="T34" fmla="*/ 536 w 601"/>
                  <a:gd name="T35" fmla="*/ 34 h 350"/>
                  <a:gd name="T36" fmla="*/ 538 w 601"/>
                  <a:gd name="T37" fmla="*/ 43 h 350"/>
                  <a:gd name="T38" fmla="*/ 538 w 601"/>
                  <a:gd name="T39" fmla="*/ 48 h 350"/>
                  <a:gd name="T40" fmla="*/ 537 w 601"/>
                  <a:gd name="T41" fmla="*/ 50 h 350"/>
                  <a:gd name="T42" fmla="*/ 538 w 601"/>
                  <a:gd name="T43" fmla="*/ 53 h 350"/>
                  <a:gd name="T44" fmla="*/ 543 w 601"/>
                  <a:gd name="T45" fmla="*/ 57 h 350"/>
                  <a:gd name="T46" fmla="*/ 551 w 601"/>
                  <a:gd name="T47" fmla="*/ 64 h 350"/>
                  <a:gd name="T48" fmla="*/ 556 w 601"/>
                  <a:gd name="T49" fmla="*/ 80 h 350"/>
                  <a:gd name="T50" fmla="*/ 563 w 601"/>
                  <a:gd name="T51" fmla="*/ 88 h 350"/>
                  <a:gd name="T52" fmla="*/ 584 w 601"/>
                  <a:gd name="T53" fmla="*/ 101 h 350"/>
                  <a:gd name="T54" fmla="*/ 594 w 601"/>
                  <a:gd name="T55" fmla="*/ 108 h 350"/>
                  <a:gd name="T56" fmla="*/ 600 w 601"/>
                  <a:gd name="T57" fmla="*/ 110 h 350"/>
                  <a:gd name="T58" fmla="*/ 585 w 601"/>
                  <a:gd name="T59" fmla="*/ 114 h 350"/>
                  <a:gd name="T60" fmla="*/ 575 w 601"/>
                  <a:gd name="T61" fmla="*/ 116 h 350"/>
                  <a:gd name="T62" fmla="*/ 566 w 601"/>
                  <a:gd name="T63" fmla="*/ 118 h 350"/>
                  <a:gd name="T64" fmla="*/ 566 w 601"/>
                  <a:gd name="T65" fmla="*/ 116 h 350"/>
                  <a:gd name="T66" fmla="*/ 567 w 601"/>
                  <a:gd name="T67" fmla="*/ 114 h 350"/>
                  <a:gd name="T68" fmla="*/ 561 w 601"/>
                  <a:gd name="T69" fmla="*/ 112 h 350"/>
                  <a:gd name="T70" fmla="*/ 552 w 601"/>
                  <a:gd name="T71" fmla="*/ 111 h 350"/>
                  <a:gd name="T72" fmla="*/ 538 w 601"/>
                  <a:gd name="T73" fmla="*/ 111 h 350"/>
                  <a:gd name="T74" fmla="*/ 518 w 601"/>
                  <a:gd name="T75" fmla="*/ 113 h 350"/>
                  <a:gd name="T76" fmla="*/ 492 w 601"/>
                  <a:gd name="T77" fmla="*/ 114 h 350"/>
                  <a:gd name="T78" fmla="*/ 458 w 601"/>
                  <a:gd name="T79" fmla="*/ 118 h 350"/>
                  <a:gd name="T80" fmla="*/ 413 w 601"/>
                  <a:gd name="T81" fmla="*/ 122 h 350"/>
                  <a:gd name="T82" fmla="*/ 403 w 601"/>
                  <a:gd name="T83" fmla="*/ 125 h 350"/>
                  <a:gd name="T84" fmla="*/ 393 w 601"/>
                  <a:gd name="T85" fmla="*/ 131 h 350"/>
                  <a:gd name="T86" fmla="*/ 377 w 601"/>
                  <a:gd name="T87" fmla="*/ 140 h 350"/>
                  <a:gd name="T88" fmla="*/ 345 w 601"/>
                  <a:gd name="T89" fmla="*/ 162 h 350"/>
                  <a:gd name="T90" fmla="*/ 316 w 601"/>
                  <a:gd name="T91" fmla="*/ 183 h 350"/>
                  <a:gd name="T92" fmla="*/ 313 w 601"/>
                  <a:gd name="T93" fmla="*/ 190 h 350"/>
                  <a:gd name="T94" fmla="*/ 310 w 601"/>
                  <a:gd name="T95" fmla="*/ 200 h 350"/>
                  <a:gd name="T96" fmla="*/ 296 w 601"/>
                  <a:gd name="T97" fmla="*/ 214 h 350"/>
                  <a:gd name="T98" fmla="*/ 282 w 601"/>
                  <a:gd name="T99" fmla="*/ 227 h 350"/>
                  <a:gd name="T100" fmla="*/ 276 w 601"/>
                  <a:gd name="T101" fmla="*/ 246 h 350"/>
                  <a:gd name="T102" fmla="*/ 268 w 601"/>
                  <a:gd name="T103" fmla="*/ 255 h 350"/>
                  <a:gd name="T104" fmla="*/ 262 w 601"/>
                  <a:gd name="T105" fmla="*/ 265 h 350"/>
                  <a:gd name="T106" fmla="*/ 257 w 601"/>
                  <a:gd name="T107" fmla="*/ 286 h 350"/>
                  <a:gd name="T108" fmla="*/ 253 w 601"/>
                  <a:gd name="T109" fmla="*/ 309 h 350"/>
                  <a:gd name="T110" fmla="*/ 247 w 601"/>
                  <a:gd name="T111" fmla="*/ 331 h 350"/>
                  <a:gd name="T112" fmla="*/ 234 w 601"/>
                  <a:gd name="T113" fmla="*/ 349 h 35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601"/>
                  <a:gd name="T172" fmla="*/ 0 h 350"/>
                  <a:gd name="T173" fmla="*/ 601 w 601"/>
                  <a:gd name="T174" fmla="*/ 350 h 350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601" h="350">
                    <a:moveTo>
                      <a:pt x="0" y="97"/>
                    </a:moveTo>
                    <a:lnTo>
                      <a:pt x="20" y="97"/>
                    </a:lnTo>
                    <a:lnTo>
                      <a:pt x="42" y="99"/>
                    </a:lnTo>
                    <a:lnTo>
                      <a:pt x="88" y="100"/>
                    </a:lnTo>
                    <a:lnTo>
                      <a:pt x="136" y="102"/>
                    </a:lnTo>
                    <a:lnTo>
                      <a:pt x="186" y="103"/>
                    </a:lnTo>
                    <a:lnTo>
                      <a:pt x="236" y="104"/>
                    </a:lnTo>
                    <a:lnTo>
                      <a:pt x="285" y="103"/>
                    </a:lnTo>
                    <a:lnTo>
                      <a:pt x="334" y="101"/>
                    </a:lnTo>
                    <a:lnTo>
                      <a:pt x="379" y="97"/>
                    </a:lnTo>
                    <a:lnTo>
                      <a:pt x="389" y="95"/>
                    </a:lnTo>
                    <a:lnTo>
                      <a:pt x="398" y="93"/>
                    </a:lnTo>
                    <a:lnTo>
                      <a:pt x="408" y="90"/>
                    </a:lnTo>
                    <a:lnTo>
                      <a:pt x="417" y="86"/>
                    </a:lnTo>
                    <a:lnTo>
                      <a:pt x="425" y="81"/>
                    </a:lnTo>
                    <a:lnTo>
                      <a:pt x="433" y="76"/>
                    </a:lnTo>
                    <a:lnTo>
                      <a:pt x="449" y="65"/>
                    </a:lnTo>
                    <a:lnTo>
                      <a:pt x="464" y="53"/>
                    </a:lnTo>
                    <a:lnTo>
                      <a:pt x="480" y="41"/>
                    </a:lnTo>
                    <a:lnTo>
                      <a:pt x="495" y="30"/>
                    </a:lnTo>
                    <a:lnTo>
                      <a:pt x="510" y="19"/>
                    </a:lnTo>
                    <a:lnTo>
                      <a:pt x="510" y="16"/>
                    </a:lnTo>
                    <a:lnTo>
                      <a:pt x="511" y="13"/>
                    </a:lnTo>
                    <a:lnTo>
                      <a:pt x="511" y="7"/>
                    </a:lnTo>
                    <a:lnTo>
                      <a:pt x="513" y="4"/>
                    </a:lnTo>
                    <a:lnTo>
                      <a:pt x="514" y="2"/>
                    </a:lnTo>
                    <a:lnTo>
                      <a:pt x="515" y="1"/>
                    </a:lnTo>
                    <a:lnTo>
                      <a:pt x="517" y="0"/>
                    </a:lnTo>
                    <a:lnTo>
                      <a:pt x="520" y="1"/>
                    </a:lnTo>
                    <a:lnTo>
                      <a:pt x="522" y="2"/>
                    </a:lnTo>
                    <a:lnTo>
                      <a:pt x="524" y="4"/>
                    </a:lnTo>
                    <a:lnTo>
                      <a:pt x="525" y="7"/>
                    </a:lnTo>
                    <a:lnTo>
                      <a:pt x="529" y="13"/>
                    </a:lnTo>
                    <a:lnTo>
                      <a:pt x="531" y="19"/>
                    </a:lnTo>
                    <a:lnTo>
                      <a:pt x="534" y="27"/>
                    </a:lnTo>
                    <a:lnTo>
                      <a:pt x="536" y="34"/>
                    </a:lnTo>
                    <a:lnTo>
                      <a:pt x="537" y="39"/>
                    </a:lnTo>
                    <a:lnTo>
                      <a:pt x="538" y="43"/>
                    </a:lnTo>
                    <a:lnTo>
                      <a:pt x="538" y="46"/>
                    </a:lnTo>
                    <a:lnTo>
                      <a:pt x="538" y="48"/>
                    </a:lnTo>
                    <a:lnTo>
                      <a:pt x="538" y="49"/>
                    </a:lnTo>
                    <a:lnTo>
                      <a:pt x="537" y="50"/>
                    </a:lnTo>
                    <a:lnTo>
                      <a:pt x="537" y="51"/>
                    </a:lnTo>
                    <a:lnTo>
                      <a:pt x="538" y="53"/>
                    </a:lnTo>
                    <a:lnTo>
                      <a:pt x="541" y="54"/>
                    </a:lnTo>
                    <a:lnTo>
                      <a:pt x="543" y="57"/>
                    </a:lnTo>
                    <a:lnTo>
                      <a:pt x="547" y="60"/>
                    </a:lnTo>
                    <a:lnTo>
                      <a:pt x="551" y="64"/>
                    </a:lnTo>
                    <a:lnTo>
                      <a:pt x="553" y="75"/>
                    </a:lnTo>
                    <a:lnTo>
                      <a:pt x="556" y="80"/>
                    </a:lnTo>
                    <a:lnTo>
                      <a:pt x="558" y="84"/>
                    </a:lnTo>
                    <a:lnTo>
                      <a:pt x="563" y="88"/>
                    </a:lnTo>
                    <a:lnTo>
                      <a:pt x="570" y="93"/>
                    </a:lnTo>
                    <a:lnTo>
                      <a:pt x="584" y="101"/>
                    </a:lnTo>
                    <a:lnTo>
                      <a:pt x="590" y="105"/>
                    </a:lnTo>
                    <a:lnTo>
                      <a:pt x="594" y="108"/>
                    </a:lnTo>
                    <a:lnTo>
                      <a:pt x="599" y="109"/>
                    </a:lnTo>
                    <a:lnTo>
                      <a:pt x="600" y="110"/>
                    </a:lnTo>
                    <a:lnTo>
                      <a:pt x="591" y="112"/>
                    </a:lnTo>
                    <a:lnTo>
                      <a:pt x="585" y="114"/>
                    </a:lnTo>
                    <a:lnTo>
                      <a:pt x="579" y="115"/>
                    </a:lnTo>
                    <a:lnTo>
                      <a:pt x="575" y="116"/>
                    </a:lnTo>
                    <a:lnTo>
                      <a:pt x="570" y="117"/>
                    </a:lnTo>
                    <a:lnTo>
                      <a:pt x="566" y="118"/>
                    </a:lnTo>
                    <a:lnTo>
                      <a:pt x="566" y="116"/>
                    </a:lnTo>
                    <a:lnTo>
                      <a:pt x="567" y="115"/>
                    </a:lnTo>
                    <a:lnTo>
                      <a:pt x="567" y="114"/>
                    </a:lnTo>
                    <a:lnTo>
                      <a:pt x="565" y="113"/>
                    </a:lnTo>
                    <a:lnTo>
                      <a:pt x="561" y="112"/>
                    </a:lnTo>
                    <a:lnTo>
                      <a:pt x="557" y="112"/>
                    </a:lnTo>
                    <a:lnTo>
                      <a:pt x="552" y="111"/>
                    </a:lnTo>
                    <a:lnTo>
                      <a:pt x="546" y="111"/>
                    </a:lnTo>
                    <a:lnTo>
                      <a:pt x="538" y="111"/>
                    </a:lnTo>
                    <a:lnTo>
                      <a:pt x="529" y="112"/>
                    </a:lnTo>
                    <a:lnTo>
                      <a:pt x="518" y="113"/>
                    </a:lnTo>
                    <a:lnTo>
                      <a:pt x="506" y="113"/>
                    </a:lnTo>
                    <a:lnTo>
                      <a:pt x="492" y="114"/>
                    </a:lnTo>
                    <a:lnTo>
                      <a:pt x="476" y="116"/>
                    </a:lnTo>
                    <a:lnTo>
                      <a:pt x="458" y="118"/>
                    </a:lnTo>
                    <a:lnTo>
                      <a:pt x="436" y="120"/>
                    </a:lnTo>
                    <a:lnTo>
                      <a:pt x="413" y="122"/>
                    </a:lnTo>
                    <a:lnTo>
                      <a:pt x="408" y="123"/>
                    </a:lnTo>
                    <a:lnTo>
                      <a:pt x="403" y="125"/>
                    </a:lnTo>
                    <a:lnTo>
                      <a:pt x="397" y="128"/>
                    </a:lnTo>
                    <a:lnTo>
                      <a:pt x="393" y="131"/>
                    </a:lnTo>
                    <a:lnTo>
                      <a:pt x="382" y="137"/>
                    </a:lnTo>
                    <a:lnTo>
                      <a:pt x="377" y="140"/>
                    </a:lnTo>
                    <a:lnTo>
                      <a:pt x="371" y="142"/>
                    </a:lnTo>
                    <a:lnTo>
                      <a:pt x="345" y="162"/>
                    </a:lnTo>
                    <a:lnTo>
                      <a:pt x="317" y="181"/>
                    </a:lnTo>
                    <a:lnTo>
                      <a:pt x="316" y="183"/>
                    </a:lnTo>
                    <a:lnTo>
                      <a:pt x="314" y="185"/>
                    </a:lnTo>
                    <a:lnTo>
                      <a:pt x="313" y="190"/>
                    </a:lnTo>
                    <a:lnTo>
                      <a:pt x="312" y="195"/>
                    </a:lnTo>
                    <a:lnTo>
                      <a:pt x="310" y="200"/>
                    </a:lnTo>
                    <a:lnTo>
                      <a:pt x="304" y="208"/>
                    </a:lnTo>
                    <a:lnTo>
                      <a:pt x="296" y="214"/>
                    </a:lnTo>
                    <a:lnTo>
                      <a:pt x="289" y="221"/>
                    </a:lnTo>
                    <a:lnTo>
                      <a:pt x="282" y="227"/>
                    </a:lnTo>
                    <a:lnTo>
                      <a:pt x="279" y="236"/>
                    </a:lnTo>
                    <a:lnTo>
                      <a:pt x="276" y="246"/>
                    </a:lnTo>
                    <a:lnTo>
                      <a:pt x="272" y="250"/>
                    </a:lnTo>
                    <a:lnTo>
                      <a:pt x="268" y="255"/>
                    </a:lnTo>
                    <a:lnTo>
                      <a:pt x="264" y="260"/>
                    </a:lnTo>
                    <a:lnTo>
                      <a:pt x="262" y="265"/>
                    </a:lnTo>
                    <a:lnTo>
                      <a:pt x="258" y="274"/>
                    </a:lnTo>
                    <a:lnTo>
                      <a:pt x="257" y="286"/>
                    </a:lnTo>
                    <a:lnTo>
                      <a:pt x="255" y="297"/>
                    </a:lnTo>
                    <a:lnTo>
                      <a:pt x="253" y="309"/>
                    </a:lnTo>
                    <a:lnTo>
                      <a:pt x="250" y="320"/>
                    </a:lnTo>
                    <a:lnTo>
                      <a:pt x="247" y="331"/>
                    </a:lnTo>
                    <a:lnTo>
                      <a:pt x="241" y="341"/>
                    </a:lnTo>
                    <a:lnTo>
                      <a:pt x="234" y="349"/>
                    </a:lnTo>
                  </a:path>
                </a:pathLst>
              </a:custGeom>
              <a:solidFill>
                <a:srgbClr val="FF00FF"/>
              </a:solidFill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9546" name="Freeform 19"/>
              <p:cNvSpPr>
                <a:spLocks/>
              </p:cNvSpPr>
              <p:nvPr/>
            </p:nvSpPr>
            <p:spPr bwMode="auto">
              <a:xfrm>
                <a:off x="1938" y="2570"/>
                <a:ext cx="276" cy="279"/>
              </a:xfrm>
              <a:custGeom>
                <a:avLst/>
                <a:gdLst>
                  <a:gd name="T0" fmla="*/ 108 w 276"/>
                  <a:gd name="T1" fmla="*/ 61 h 279"/>
                  <a:gd name="T2" fmla="*/ 103 w 276"/>
                  <a:gd name="T3" fmla="*/ 45 h 279"/>
                  <a:gd name="T4" fmla="*/ 92 w 276"/>
                  <a:gd name="T5" fmla="*/ 32 h 279"/>
                  <a:gd name="T6" fmla="*/ 66 w 276"/>
                  <a:gd name="T7" fmla="*/ 18 h 279"/>
                  <a:gd name="T8" fmla="*/ 30 w 276"/>
                  <a:gd name="T9" fmla="*/ 5 h 279"/>
                  <a:gd name="T10" fmla="*/ 9 w 276"/>
                  <a:gd name="T11" fmla="*/ 21 h 279"/>
                  <a:gd name="T12" fmla="*/ 1 w 276"/>
                  <a:gd name="T13" fmla="*/ 54 h 279"/>
                  <a:gd name="T14" fmla="*/ 1 w 276"/>
                  <a:gd name="T15" fmla="*/ 89 h 279"/>
                  <a:gd name="T16" fmla="*/ 8 w 276"/>
                  <a:gd name="T17" fmla="*/ 125 h 279"/>
                  <a:gd name="T18" fmla="*/ 27 w 276"/>
                  <a:gd name="T19" fmla="*/ 181 h 279"/>
                  <a:gd name="T20" fmla="*/ 31 w 276"/>
                  <a:gd name="T21" fmla="*/ 185 h 279"/>
                  <a:gd name="T22" fmla="*/ 48 w 276"/>
                  <a:gd name="T23" fmla="*/ 197 h 279"/>
                  <a:gd name="T24" fmla="*/ 72 w 276"/>
                  <a:gd name="T25" fmla="*/ 212 h 279"/>
                  <a:gd name="T26" fmla="*/ 104 w 276"/>
                  <a:gd name="T27" fmla="*/ 229 h 279"/>
                  <a:gd name="T28" fmla="*/ 121 w 276"/>
                  <a:gd name="T29" fmla="*/ 238 h 279"/>
                  <a:gd name="T30" fmla="*/ 135 w 276"/>
                  <a:gd name="T31" fmla="*/ 248 h 279"/>
                  <a:gd name="T32" fmla="*/ 157 w 276"/>
                  <a:gd name="T33" fmla="*/ 261 h 279"/>
                  <a:gd name="T34" fmla="*/ 193 w 276"/>
                  <a:gd name="T35" fmla="*/ 271 h 279"/>
                  <a:gd name="T36" fmla="*/ 231 w 276"/>
                  <a:gd name="T37" fmla="*/ 275 h 279"/>
                  <a:gd name="T38" fmla="*/ 255 w 276"/>
                  <a:gd name="T39" fmla="*/ 267 h 279"/>
                  <a:gd name="T40" fmla="*/ 269 w 276"/>
                  <a:gd name="T41" fmla="*/ 253 h 279"/>
                  <a:gd name="T42" fmla="*/ 275 w 276"/>
                  <a:gd name="T43" fmla="*/ 239 h 279"/>
                  <a:gd name="T44" fmla="*/ 268 w 276"/>
                  <a:gd name="T45" fmla="*/ 203 h 279"/>
                  <a:gd name="T46" fmla="*/ 259 w 276"/>
                  <a:gd name="T47" fmla="*/ 176 h 279"/>
                  <a:gd name="T48" fmla="*/ 247 w 276"/>
                  <a:gd name="T49" fmla="*/ 156 h 279"/>
                  <a:gd name="T50" fmla="*/ 234 w 276"/>
                  <a:gd name="T51" fmla="*/ 138 h 279"/>
                  <a:gd name="T52" fmla="*/ 228 w 276"/>
                  <a:gd name="T53" fmla="*/ 131 h 279"/>
                  <a:gd name="T54" fmla="*/ 226 w 276"/>
                  <a:gd name="T55" fmla="*/ 128 h 279"/>
                  <a:gd name="T56" fmla="*/ 222 w 276"/>
                  <a:gd name="T57" fmla="*/ 118 h 279"/>
                  <a:gd name="T58" fmla="*/ 209 w 276"/>
                  <a:gd name="T59" fmla="*/ 89 h 279"/>
                  <a:gd name="T60" fmla="*/ 204 w 276"/>
                  <a:gd name="T61" fmla="*/ 78 h 279"/>
                  <a:gd name="T62" fmla="*/ 199 w 276"/>
                  <a:gd name="T63" fmla="*/ 71 h 279"/>
                  <a:gd name="T64" fmla="*/ 190 w 276"/>
                  <a:gd name="T65" fmla="*/ 67 h 279"/>
                  <a:gd name="T66" fmla="*/ 173 w 276"/>
                  <a:gd name="T67" fmla="*/ 61 h 279"/>
                  <a:gd name="T68" fmla="*/ 158 w 276"/>
                  <a:gd name="T69" fmla="*/ 52 h 279"/>
                  <a:gd name="T70" fmla="*/ 142 w 276"/>
                  <a:gd name="T71" fmla="*/ 47 h 279"/>
                  <a:gd name="T72" fmla="*/ 116 w 276"/>
                  <a:gd name="T73" fmla="*/ 42 h 279"/>
                  <a:gd name="T74" fmla="*/ 107 w 276"/>
                  <a:gd name="T75" fmla="*/ 40 h 279"/>
                  <a:gd name="T76" fmla="*/ 103 w 276"/>
                  <a:gd name="T77" fmla="*/ 39 h 279"/>
                  <a:gd name="T78" fmla="*/ 93 w 276"/>
                  <a:gd name="T79" fmla="*/ 32 h 279"/>
                  <a:gd name="T80" fmla="*/ 85 w 276"/>
                  <a:gd name="T81" fmla="*/ 26 h 279"/>
                  <a:gd name="T82" fmla="*/ 78 w 276"/>
                  <a:gd name="T83" fmla="*/ 26 h 279"/>
                  <a:gd name="T84" fmla="*/ 68 w 276"/>
                  <a:gd name="T85" fmla="*/ 26 h 27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276"/>
                  <a:gd name="T130" fmla="*/ 0 h 279"/>
                  <a:gd name="T131" fmla="*/ 276 w 276"/>
                  <a:gd name="T132" fmla="*/ 279 h 279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276" h="279">
                    <a:moveTo>
                      <a:pt x="110" y="78"/>
                    </a:moveTo>
                    <a:lnTo>
                      <a:pt x="109" y="70"/>
                    </a:lnTo>
                    <a:lnTo>
                      <a:pt x="108" y="61"/>
                    </a:lnTo>
                    <a:lnTo>
                      <a:pt x="106" y="53"/>
                    </a:lnTo>
                    <a:lnTo>
                      <a:pt x="105" y="49"/>
                    </a:lnTo>
                    <a:lnTo>
                      <a:pt x="103" y="45"/>
                    </a:lnTo>
                    <a:lnTo>
                      <a:pt x="100" y="40"/>
                    </a:lnTo>
                    <a:lnTo>
                      <a:pt x="96" y="36"/>
                    </a:lnTo>
                    <a:lnTo>
                      <a:pt x="92" y="32"/>
                    </a:lnTo>
                    <a:lnTo>
                      <a:pt x="87" y="29"/>
                    </a:lnTo>
                    <a:lnTo>
                      <a:pt x="77" y="23"/>
                    </a:lnTo>
                    <a:lnTo>
                      <a:pt x="66" y="18"/>
                    </a:lnTo>
                    <a:lnTo>
                      <a:pt x="54" y="14"/>
                    </a:lnTo>
                    <a:lnTo>
                      <a:pt x="42" y="10"/>
                    </a:lnTo>
                    <a:lnTo>
                      <a:pt x="30" y="5"/>
                    </a:lnTo>
                    <a:lnTo>
                      <a:pt x="20" y="0"/>
                    </a:lnTo>
                    <a:lnTo>
                      <a:pt x="14" y="10"/>
                    </a:lnTo>
                    <a:lnTo>
                      <a:pt x="9" y="21"/>
                    </a:lnTo>
                    <a:lnTo>
                      <a:pt x="5" y="32"/>
                    </a:lnTo>
                    <a:lnTo>
                      <a:pt x="2" y="43"/>
                    </a:lnTo>
                    <a:lnTo>
                      <a:pt x="1" y="54"/>
                    </a:lnTo>
                    <a:lnTo>
                      <a:pt x="0" y="66"/>
                    </a:lnTo>
                    <a:lnTo>
                      <a:pt x="0" y="78"/>
                    </a:lnTo>
                    <a:lnTo>
                      <a:pt x="1" y="89"/>
                    </a:lnTo>
                    <a:lnTo>
                      <a:pt x="3" y="101"/>
                    </a:lnTo>
                    <a:lnTo>
                      <a:pt x="6" y="113"/>
                    </a:lnTo>
                    <a:lnTo>
                      <a:pt x="8" y="125"/>
                    </a:lnTo>
                    <a:lnTo>
                      <a:pt x="12" y="136"/>
                    </a:lnTo>
                    <a:lnTo>
                      <a:pt x="19" y="159"/>
                    </a:lnTo>
                    <a:lnTo>
                      <a:pt x="27" y="181"/>
                    </a:lnTo>
                    <a:lnTo>
                      <a:pt x="28" y="182"/>
                    </a:lnTo>
                    <a:lnTo>
                      <a:pt x="29" y="183"/>
                    </a:lnTo>
                    <a:lnTo>
                      <a:pt x="31" y="185"/>
                    </a:lnTo>
                    <a:lnTo>
                      <a:pt x="36" y="188"/>
                    </a:lnTo>
                    <a:lnTo>
                      <a:pt x="42" y="192"/>
                    </a:lnTo>
                    <a:lnTo>
                      <a:pt x="48" y="197"/>
                    </a:lnTo>
                    <a:lnTo>
                      <a:pt x="56" y="202"/>
                    </a:lnTo>
                    <a:lnTo>
                      <a:pt x="64" y="207"/>
                    </a:lnTo>
                    <a:lnTo>
                      <a:pt x="72" y="212"/>
                    </a:lnTo>
                    <a:lnTo>
                      <a:pt x="89" y="221"/>
                    </a:lnTo>
                    <a:lnTo>
                      <a:pt x="97" y="225"/>
                    </a:lnTo>
                    <a:lnTo>
                      <a:pt x="104" y="229"/>
                    </a:lnTo>
                    <a:lnTo>
                      <a:pt x="111" y="233"/>
                    </a:lnTo>
                    <a:lnTo>
                      <a:pt x="117" y="236"/>
                    </a:lnTo>
                    <a:lnTo>
                      <a:pt x="121" y="238"/>
                    </a:lnTo>
                    <a:lnTo>
                      <a:pt x="124" y="239"/>
                    </a:lnTo>
                    <a:lnTo>
                      <a:pt x="130" y="244"/>
                    </a:lnTo>
                    <a:lnTo>
                      <a:pt x="135" y="248"/>
                    </a:lnTo>
                    <a:lnTo>
                      <a:pt x="141" y="252"/>
                    </a:lnTo>
                    <a:lnTo>
                      <a:pt x="146" y="255"/>
                    </a:lnTo>
                    <a:lnTo>
                      <a:pt x="157" y="261"/>
                    </a:lnTo>
                    <a:lnTo>
                      <a:pt x="168" y="265"/>
                    </a:lnTo>
                    <a:lnTo>
                      <a:pt x="180" y="268"/>
                    </a:lnTo>
                    <a:lnTo>
                      <a:pt x="193" y="271"/>
                    </a:lnTo>
                    <a:lnTo>
                      <a:pt x="206" y="275"/>
                    </a:lnTo>
                    <a:lnTo>
                      <a:pt x="220" y="278"/>
                    </a:lnTo>
                    <a:lnTo>
                      <a:pt x="231" y="275"/>
                    </a:lnTo>
                    <a:lnTo>
                      <a:pt x="240" y="273"/>
                    </a:lnTo>
                    <a:lnTo>
                      <a:pt x="249" y="270"/>
                    </a:lnTo>
                    <a:lnTo>
                      <a:pt x="255" y="267"/>
                    </a:lnTo>
                    <a:lnTo>
                      <a:pt x="261" y="262"/>
                    </a:lnTo>
                    <a:lnTo>
                      <a:pt x="267" y="256"/>
                    </a:lnTo>
                    <a:lnTo>
                      <a:pt x="269" y="253"/>
                    </a:lnTo>
                    <a:lnTo>
                      <a:pt x="271" y="249"/>
                    </a:lnTo>
                    <a:lnTo>
                      <a:pt x="273" y="244"/>
                    </a:lnTo>
                    <a:lnTo>
                      <a:pt x="275" y="239"/>
                    </a:lnTo>
                    <a:lnTo>
                      <a:pt x="274" y="231"/>
                    </a:lnTo>
                    <a:lnTo>
                      <a:pt x="272" y="222"/>
                    </a:lnTo>
                    <a:lnTo>
                      <a:pt x="268" y="203"/>
                    </a:lnTo>
                    <a:lnTo>
                      <a:pt x="265" y="194"/>
                    </a:lnTo>
                    <a:lnTo>
                      <a:pt x="262" y="184"/>
                    </a:lnTo>
                    <a:lnTo>
                      <a:pt x="259" y="176"/>
                    </a:lnTo>
                    <a:lnTo>
                      <a:pt x="255" y="168"/>
                    </a:lnTo>
                    <a:lnTo>
                      <a:pt x="252" y="162"/>
                    </a:lnTo>
                    <a:lnTo>
                      <a:pt x="247" y="156"/>
                    </a:lnTo>
                    <a:lnTo>
                      <a:pt x="243" y="150"/>
                    </a:lnTo>
                    <a:lnTo>
                      <a:pt x="238" y="144"/>
                    </a:lnTo>
                    <a:lnTo>
                      <a:pt x="234" y="138"/>
                    </a:lnTo>
                    <a:lnTo>
                      <a:pt x="230" y="134"/>
                    </a:lnTo>
                    <a:lnTo>
                      <a:pt x="229" y="132"/>
                    </a:lnTo>
                    <a:lnTo>
                      <a:pt x="228" y="131"/>
                    </a:lnTo>
                    <a:lnTo>
                      <a:pt x="228" y="130"/>
                    </a:lnTo>
                    <a:lnTo>
                      <a:pt x="227" y="130"/>
                    </a:lnTo>
                    <a:lnTo>
                      <a:pt x="226" y="128"/>
                    </a:lnTo>
                    <a:lnTo>
                      <a:pt x="225" y="125"/>
                    </a:lnTo>
                    <a:lnTo>
                      <a:pt x="223" y="121"/>
                    </a:lnTo>
                    <a:lnTo>
                      <a:pt x="222" y="118"/>
                    </a:lnTo>
                    <a:lnTo>
                      <a:pt x="218" y="108"/>
                    </a:lnTo>
                    <a:lnTo>
                      <a:pt x="214" y="99"/>
                    </a:lnTo>
                    <a:lnTo>
                      <a:pt x="209" y="89"/>
                    </a:lnTo>
                    <a:lnTo>
                      <a:pt x="207" y="85"/>
                    </a:lnTo>
                    <a:lnTo>
                      <a:pt x="205" y="81"/>
                    </a:lnTo>
                    <a:lnTo>
                      <a:pt x="204" y="78"/>
                    </a:lnTo>
                    <a:lnTo>
                      <a:pt x="202" y="75"/>
                    </a:lnTo>
                    <a:lnTo>
                      <a:pt x="200" y="72"/>
                    </a:lnTo>
                    <a:lnTo>
                      <a:pt x="199" y="71"/>
                    </a:lnTo>
                    <a:lnTo>
                      <a:pt x="197" y="69"/>
                    </a:lnTo>
                    <a:lnTo>
                      <a:pt x="195" y="68"/>
                    </a:lnTo>
                    <a:lnTo>
                      <a:pt x="190" y="67"/>
                    </a:lnTo>
                    <a:lnTo>
                      <a:pt x="184" y="66"/>
                    </a:lnTo>
                    <a:lnTo>
                      <a:pt x="178" y="65"/>
                    </a:lnTo>
                    <a:lnTo>
                      <a:pt x="173" y="61"/>
                    </a:lnTo>
                    <a:lnTo>
                      <a:pt x="169" y="57"/>
                    </a:lnTo>
                    <a:lnTo>
                      <a:pt x="164" y="54"/>
                    </a:lnTo>
                    <a:lnTo>
                      <a:pt x="158" y="52"/>
                    </a:lnTo>
                    <a:lnTo>
                      <a:pt x="155" y="51"/>
                    </a:lnTo>
                    <a:lnTo>
                      <a:pt x="151" y="50"/>
                    </a:lnTo>
                    <a:lnTo>
                      <a:pt x="142" y="47"/>
                    </a:lnTo>
                    <a:lnTo>
                      <a:pt x="133" y="45"/>
                    </a:lnTo>
                    <a:lnTo>
                      <a:pt x="124" y="43"/>
                    </a:lnTo>
                    <a:lnTo>
                      <a:pt x="116" y="42"/>
                    </a:lnTo>
                    <a:lnTo>
                      <a:pt x="112" y="41"/>
                    </a:lnTo>
                    <a:lnTo>
                      <a:pt x="109" y="40"/>
                    </a:lnTo>
                    <a:lnTo>
                      <a:pt x="107" y="40"/>
                    </a:lnTo>
                    <a:lnTo>
                      <a:pt x="105" y="39"/>
                    </a:lnTo>
                    <a:lnTo>
                      <a:pt x="103" y="39"/>
                    </a:lnTo>
                    <a:lnTo>
                      <a:pt x="99" y="36"/>
                    </a:lnTo>
                    <a:lnTo>
                      <a:pt x="95" y="34"/>
                    </a:lnTo>
                    <a:lnTo>
                      <a:pt x="93" y="32"/>
                    </a:lnTo>
                    <a:lnTo>
                      <a:pt x="90" y="30"/>
                    </a:lnTo>
                    <a:lnTo>
                      <a:pt x="87" y="28"/>
                    </a:lnTo>
                    <a:lnTo>
                      <a:pt x="85" y="26"/>
                    </a:lnTo>
                    <a:lnTo>
                      <a:pt x="83" y="26"/>
                    </a:lnTo>
                    <a:lnTo>
                      <a:pt x="80" y="26"/>
                    </a:lnTo>
                    <a:lnTo>
                      <a:pt x="78" y="26"/>
                    </a:lnTo>
                    <a:lnTo>
                      <a:pt x="75" y="26"/>
                    </a:lnTo>
                    <a:lnTo>
                      <a:pt x="72" y="26"/>
                    </a:lnTo>
                    <a:lnTo>
                      <a:pt x="68" y="26"/>
                    </a:lnTo>
                  </a:path>
                </a:pathLst>
              </a:custGeom>
              <a:solidFill>
                <a:srgbClr val="FF7C80"/>
              </a:solidFill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</p:grpSp>
      <p:grpSp>
        <p:nvGrpSpPr>
          <p:cNvPr id="28676" name="Group 31"/>
          <p:cNvGrpSpPr>
            <a:grpSpLocks/>
          </p:cNvGrpSpPr>
          <p:nvPr/>
        </p:nvGrpSpPr>
        <p:grpSpPr bwMode="auto">
          <a:xfrm>
            <a:off x="3259336" y="2486025"/>
            <a:ext cx="884933" cy="1243013"/>
            <a:chOff x="1410" y="2064"/>
            <a:chExt cx="991" cy="1392"/>
          </a:xfrm>
        </p:grpSpPr>
        <p:sp>
          <p:nvSpPr>
            <p:cNvPr id="19529" name="Freeform 22"/>
            <p:cNvSpPr>
              <a:spLocks/>
            </p:cNvSpPr>
            <p:nvPr/>
          </p:nvSpPr>
          <p:spPr bwMode="auto">
            <a:xfrm>
              <a:off x="2029" y="2377"/>
              <a:ext cx="244" cy="579"/>
            </a:xfrm>
            <a:custGeom>
              <a:avLst/>
              <a:gdLst>
                <a:gd name="T0" fmla="*/ 160 w 244"/>
                <a:gd name="T1" fmla="*/ 56 h 579"/>
                <a:gd name="T2" fmla="*/ 116 w 244"/>
                <a:gd name="T3" fmla="*/ 14 h 579"/>
                <a:gd name="T4" fmla="*/ 63 w 244"/>
                <a:gd name="T5" fmla="*/ 0 h 579"/>
                <a:gd name="T6" fmla="*/ 25 w 244"/>
                <a:gd name="T7" fmla="*/ 2 h 579"/>
                <a:gd name="T8" fmla="*/ 19 w 244"/>
                <a:gd name="T9" fmla="*/ 37 h 579"/>
                <a:gd name="T10" fmla="*/ 21 w 244"/>
                <a:gd name="T11" fmla="*/ 82 h 579"/>
                <a:gd name="T12" fmla="*/ 63 w 244"/>
                <a:gd name="T13" fmla="*/ 136 h 579"/>
                <a:gd name="T14" fmla="*/ 89 w 244"/>
                <a:gd name="T15" fmla="*/ 217 h 579"/>
                <a:gd name="T16" fmla="*/ 90 w 244"/>
                <a:gd name="T17" fmla="*/ 297 h 579"/>
                <a:gd name="T18" fmla="*/ 72 w 244"/>
                <a:gd name="T19" fmla="*/ 371 h 579"/>
                <a:gd name="T20" fmla="*/ 46 w 244"/>
                <a:gd name="T21" fmla="*/ 440 h 579"/>
                <a:gd name="T22" fmla="*/ 0 w 244"/>
                <a:gd name="T23" fmla="*/ 498 h 579"/>
                <a:gd name="T24" fmla="*/ 0 w 244"/>
                <a:gd name="T25" fmla="*/ 516 h 579"/>
                <a:gd name="T26" fmla="*/ 6 w 244"/>
                <a:gd name="T27" fmla="*/ 558 h 579"/>
                <a:gd name="T28" fmla="*/ 40 w 244"/>
                <a:gd name="T29" fmla="*/ 576 h 579"/>
                <a:gd name="T30" fmla="*/ 78 w 244"/>
                <a:gd name="T31" fmla="*/ 578 h 579"/>
                <a:gd name="T32" fmla="*/ 141 w 244"/>
                <a:gd name="T33" fmla="*/ 564 h 579"/>
                <a:gd name="T34" fmla="*/ 190 w 244"/>
                <a:gd name="T35" fmla="*/ 516 h 579"/>
                <a:gd name="T36" fmla="*/ 216 w 244"/>
                <a:gd name="T37" fmla="*/ 434 h 579"/>
                <a:gd name="T38" fmla="*/ 234 w 244"/>
                <a:gd name="T39" fmla="*/ 379 h 579"/>
                <a:gd name="T40" fmla="*/ 243 w 244"/>
                <a:gd name="T41" fmla="*/ 309 h 579"/>
                <a:gd name="T42" fmla="*/ 237 w 244"/>
                <a:gd name="T43" fmla="*/ 217 h 579"/>
                <a:gd name="T44" fmla="*/ 216 w 244"/>
                <a:gd name="T45" fmla="*/ 138 h 579"/>
                <a:gd name="T46" fmla="*/ 190 w 244"/>
                <a:gd name="T47" fmla="*/ 87 h 579"/>
                <a:gd name="T48" fmla="*/ 160 w 244"/>
                <a:gd name="T49" fmla="*/ 56 h 57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44"/>
                <a:gd name="T76" fmla="*/ 0 h 579"/>
                <a:gd name="T77" fmla="*/ 244 w 244"/>
                <a:gd name="T78" fmla="*/ 579 h 57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44" h="579">
                  <a:moveTo>
                    <a:pt x="160" y="56"/>
                  </a:moveTo>
                  <a:lnTo>
                    <a:pt x="116" y="14"/>
                  </a:lnTo>
                  <a:lnTo>
                    <a:pt x="63" y="0"/>
                  </a:lnTo>
                  <a:lnTo>
                    <a:pt x="25" y="2"/>
                  </a:lnTo>
                  <a:lnTo>
                    <a:pt x="19" y="37"/>
                  </a:lnTo>
                  <a:lnTo>
                    <a:pt x="21" y="82"/>
                  </a:lnTo>
                  <a:lnTo>
                    <a:pt x="63" y="136"/>
                  </a:lnTo>
                  <a:lnTo>
                    <a:pt x="89" y="217"/>
                  </a:lnTo>
                  <a:lnTo>
                    <a:pt x="90" y="297"/>
                  </a:lnTo>
                  <a:lnTo>
                    <a:pt x="72" y="371"/>
                  </a:lnTo>
                  <a:lnTo>
                    <a:pt x="46" y="440"/>
                  </a:lnTo>
                  <a:lnTo>
                    <a:pt x="0" y="498"/>
                  </a:lnTo>
                  <a:lnTo>
                    <a:pt x="0" y="516"/>
                  </a:lnTo>
                  <a:lnTo>
                    <a:pt x="6" y="558"/>
                  </a:lnTo>
                  <a:lnTo>
                    <a:pt x="40" y="576"/>
                  </a:lnTo>
                  <a:lnTo>
                    <a:pt x="78" y="578"/>
                  </a:lnTo>
                  <a:lnTo>
                    <a:pt x="141" y="564"/>
                  </a:lnTo>
                  <a:lnTo>
                    <a:pt x="190" y="516"/>
                  </a:lnTo>
                  <a:lnTo>
                    <a:pt x="216" y="434"/>
                  </a:lnTo>
                  <a:lnTo>
                    <a:pt x="234" y="379"/>
                  </a:lnTo>
                  <a:lnTo>
                    <a:pt x="243" y="309"/>
                  </a:lnTo>
                  <a:lnTo>
                    <a:pt x="237" y="217"/>
                  </a:lnTo>
                  <a:lnTo>
                    <a:pt x="216" y="138"/>
                  </a:lnTo>
                  <a:lnTo>
                    <a:pt x="190" y="87"/>
                  </a:lnTo>
                  <a:lnTo>
                    <a:pt x="160" y="56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30" name="Freeform 23"/>
            <p:cNvSpPr>
              <a:spLocks/>
            </p:cNvSpPr>
            <p:nvPr/>
          </p:nvSpPr>
          <p:spPr bwMode="auto">
            <a:xfrm>
              <a:off x="1718" y="2371"/>
              <a:ext cx="386" cy="399"/>
            </a:xfrm>
            <a:custGeom>
              <a:avLst/>
              <a:gdLst>
                <a:gd name="T0" fmla="*/ 385 w 386"/>
                <a:gd name="T1" fmla="*/ 29 h 399"/>
                <a:gd name="T2" fmla="*/ 372 w 386"/>
                <a:gd name="T3" fmla="*/ 0 h 399"/>
                <a:gd name="T4" fmla="*/ 347 w 386"/>
                <a:gd name="T5" fmla="*/ 0 h 399"/>
                <a:gd name="T6" fmla="*/ 315 w 386"/>
                <a:gd name="T7" fmla="*/ 31 h 399"/>
                <a:gd name="T8" fmla="*/ 294 w 386"/>
                <a:gd name="T9" fmla="*/ 106 h 399"/>
                <a:gd name="T10" fmla="*/ 278 w 386"/>
                <a:gd name="T11" fmla="*/ 193 h 399"/>
                <a:gd name="T12" fmla="*/ 265 w 386"/>
                <a:gd name="T13" fmla="*/ 283 h 399"/>
                <a:gd name="T14" fmla="*/ 225 w 386"/>
                <a:gd name="T15" fmla="*/ 352 h 399"/>
                <a:gd name="T16" fmla="*/ 225 w 386"/>
                <a:gd name="T17" fmla="*/ 353 h 399"/>
                <a:gd name="T18" fmla="*/ 225 w 386"/>
                <a:gd name="T19" fmla="*/ 366 h 399"/>
                <a:gd name="T20" fmla="*/ 171 w 386"/>
                <a:gd name="T21" fmla="*/ 358 h 399"/>
                <a:gd name="T22" fmla="*/ 114 w 386"/>
                <a:gd name="T23" fmla="*/ 322 h 399"/>
                <a:gd name="T24" fmla="*/ 89 w 386"/>
                <a:gd name="T25" fmla="*/ 290 h 399"/>
                <a:gd name="T26" fmla="*/ 44 w 386"/>
                <a:gd name="T27" fmla="*/ 199 h 399"/>
                <a:gd name="T28" fmla="*/ 44 w 386"/>
                <a:gd name="T29" fmla="*/ 165 h 399"/>
                <a:gd name="T30" fmla="*/ 62 w 386"/>
                <a:gd name="T31" fmla="*/ 134 h 399"/>
                <a:gd name="T32" fmla="*/ 80 w 386"/>
                <a:gd name="T33" fmla="*/ 91 h 399"/>
                <a:gd name="T34" fmla="*/ 87 w 386"/>
                <a:gd name="T35" fmla="*/ 75 h 399"/>
                <a:gd name="T36" fmla="*/ 63 w 386"/>
                <a:gd name="T37" fmla="*/ 66 h 399"/>
                <a:gd name="T38" fmla="*/ 35 w 386"/>
                <a:gd name="T39" fmla="*/ 68 h 399"/>
                <a:gd name="T40" fmla="*/ 18 w 386"/>
                <a:gd name="T41" fmla="*/ 85 h 399"/>
                <a:gd name="T42" fmla="*/ 0 w 386"/>
                <a:gd name="T43" fmla="*/ 122 h 399"/>
                <a:gd name="T44" fmla="*/ 10 w 386"/>
                <a:gd name="T45" fmla="*/ 190 h 399"/>
                <a:gd name="T46" fmla="*/ 18 w 386"/>
                <a:gd name="T47" fmla="*/ 227 h 399"/>
                <a:gd name="T48" fmla="*/ 62 w 386"/>
                <a:gd name="T49" fmla="*/ 304 h 399"/>
                <a:gd name="T50" fmla="*/ 99 w 386"/>
                <a:gd name="T51" fmla="*/ 360 h 399"/>
                <a:gd name="T52" fmla="*/ 168 w 386"/>
                <a:gd name="T53" fmla="*/ 385 h 399"/>
                <a:gd name="T54" fmla="*/ 225 w 386"/>
                <a:gd name="T55" fmla="*/ 398 h 399"/>
                <a:gd name="T56" fmla="*/ 269 w 386"/>
                <a:gd name="T57" fmla="*/ 377 h 399"/>
                <a:gd name="T58" fmla="*/ 290 w 386"/>
                <a:gd name="T59" fmla="*/ 304 h 399"/>
                <a:gd name="T60" fmla="*/ 314 w 386"/>
                <a:gd name="T61" fmla="*/ 215 h 399"/>
                <a:gd name="T62" fmla="*/ 332 w 386"/>
                <a:gd name="T63" fmla="*/ 149 h 399"/>
                <a:gd name="T64" fmla="*/ 358 w 386"/>
                <a:gd name="T65" fmla="*/ 112 h 399"/>
                <a:gd name="T66" fmla="*/ 383 w 386"/>
                <a:gd name="T67" fmla="*/ 75 h 399"/>
                <a:gd name="T68" fmla="*/ 385 w 386"/>
                <a:gd name="T69" fmla="*/ 29 h 39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86"/>
                <a:gd name="T106" fmla="*/ 0 h 399"/>
                <a:gd name="T107" fmla="*/ 386 w 386"/>
                <a:gd name="T108" fmla="*/ 399 h 39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86" h="399">
                  <a:moveTo>
                    <a:pt x="385" y="29"/>
                  </a:moveTo>
                  <a:lnTo>
                    <a:pt x="372" y="0"/>
                  </a:lnTo>
                  <a:lnTo>
                    <a:pt x="347" y="0"/>
                  </a:lnTo>
                  <a:lnTo>
                    <a:pt x="315" y="31"/>
                  </a:lnTo>
                  <a:lnTo>
                    <a:pt x="294" y="106"/>
                  </a:lnTo>
                  <a:lnTo>
                    <a:pt x="278" y="193"/>
                  </a:lnTo>
                  <a:lnTo>
                    <a:pt x="265" y="283"/>
                  </a:lnTo>
                  <a:lnTo>
                    <a:pt x="225" y="352"/>
                  </a:lnTo>
                  <a:lnTo>
                    <a:pt x="225" y="353"/>
                  </a:lnTo>
                  <a:lnTo>
                    <a:pt x="225" y="366"/>
                  </a:lnTo>
                  <a:lnTo>
                    <a:pt x="171" y="358"/>
                  </a:lnTo>
                  <a:lnTo>
                    <a:pt x="114" y="322"/>
                  </a:lnTo>
                  <a:lnTo>
                    <a:pt x="89" y="290"/>
                  </a:lnTo>
                  <a:lnTo>
                    <a:pt x="44" y="199"/>
                  </a:lnTo>
                  <a:lnTo>
                    <a:pt x="44" y="165"/>
                  </a:lnTo>
                  <a:lnTo>
                    <a:pt x="62" y="134"/>
                  </a:lnTo>
                  <a:lnTo>
                    <a:pt x="80" y="91"/>
                  </a:lnTo>
                  <a:lnTo>
                    <a:pt x="87" y="75"/>
                  </a:lnTo>
                  <a:lnTo>
                    <a:pt x="63" y="66"/>
                  </a:lnTo>
                  <a:lnTo>
                    <a:pt x="35" y="68"/>
                  </a:lnTo>
                  <a:lnTo>
                    <a:pt x="18" y="85"/>
                  </a:lnTo>
                  <a:lnTo>
                    <a:pt x="0" y="122"/>
                  </a:lnTo>
                  <a:lnTo>
                    <a:pt x="10" y="190"/>
                  </a:lnTo>
                  <a:lnTo>
                    <a:pt x="18" y="227"/>
                  </a:lnTo>
                  <a:lnTo>
                    <a:pt x="62" y="304"/>
                  </a:lnTo>
                  <a:lnTo>
                    <a:pt x="99" y="360"/>
                  </a:lnTo>
                  <a:lnTo>
                    <a:pt x="168" y="385"/>
                  </a:lnTo>
                  <a:lnTo>
                    <a:pt x="225" y="398"/>
                  </a:lnTo>
                  <a:lnTo>
                    <a:pt x="269" y="377"/>
                  </a:lnTo>
                  <a:lnTo>
                    <a:pt x="290" y="304"/>
                  </a:lnTo>
                  <a:lnTo>
                    <a:pt x="314" y="215"/>
                  </a:lnTo>
                  <a:lnTo>
                    <a:pt x="332" y="149"/>
                  </a:lnTo>
                  <a:lnTo>
                    <a:pt x="358" y="112"/>
                  </a:lnTo>
                  <a:lnTo>
                    <a:pt x="383" y="75"/>
                  </a:lnTo>
                  <a:lnTo>
                    <a:pt x="385" y="29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31" name="Freeform 24"/>
            <p:cNvSpPr>
              <a:spLocks/>
            </p:cNvSpPr>
            <p:nvPr/>
          </p:nvSpPr>
          <p:spPr bwMode="auto">
            <a:xfrm>
              <a:off x="1844" y="2363"/>
              <a:ext cx="557" cy="410"/>
            </a:xfrm>
            <a:custGeom>
              <a:avLst/>
              <a:gdLst>
                <a:gd name="T0" fmla="*/ 360 w 557"/>
                <a:gd name="T1" fmla="*/ 17 h 410"/>
                <a:gd name="T2" fmla="*/ 311 w 557"/>
                <a:gd name="T3" fmla="*/ 0 h 410"/>
                <a:gd name="T4" fmla="*/ 285 w 557"/>
                <a:gd name="T5" fmla="*/ 19 h 410"/>
                <a:gd name="T6" fmla="*/ 285 w 557"/>
                <a:gd name="T7" fmla="*/ 63 h 410"/>
                <a:gd name="T8" fmla="*/ 328 w 557"/>
                <a:gd name="T9" fmla="*/ 110 h 410"/>
                <a:gd name="T10" fmla="*/ 400 w 557"/>
                <a:gd name="T11" fmla="*/ 135 h 410"/>
                <a:gd name="T12" fmla="*/ 456 w 557"/>
                <a:gd name="T13" fmla="*/ 181 h 410"/>
                <a:gd name="T14" fmla="*/ 493 w 557"/>
                <a:gd name="T15" fmla="*/ 234 h 410"/>
                <a:gd name="T16" fmla="*/ 512 w 557"/>
                <a:gd name="T17" fmla="*/ 278 h 410"/>
                <a:gd name="T18" fmla="*/ 512 w 557"/>
                <a:gd name="T19" fmla="*/ 315 h 410"/>
                <a:gd name="T20" fmla="*/ 489 w 557"/>
                <a:gd name="T21" fmla="*/ 355 h 410"/>
                <a:gd name="T22" fmla="*/ 431 w 557"/>
                <a:gd name="T23" fmla="*/ 373 h 410"/>
                <a:gd name="T24" fmla="*/ 385 w 557"/>
                <a:gd name="T25" fmla="*/ 377 h 410"/>
                <a:gd name="T26" fmla="*/ 315 w 557"/>
                <a:gd name="T27" fmla="*/ 373 h 410"/>
                <a:gd name="T28" fmla="*/ 227 w 557"/>
                <a:gd name="T29" fmla="*/ 349 h 410"/>
                <a:gd name="T30" fmla="*/ 170 w 557"/>
                <a:gd name="T31" fmla="*/ 296 h 410"/>
                <a:gd name="T32" fmla="*/ 134 w 557"/>
                <a:gd name="T33" fmla="*/ 256 h 410"/>
                <a:gd name="T34" fmla="*/ 145 w 557"/>
                <a:gd name="T35" fmla="*/ 215 h 410"/>
                <a:gd name="T36" fmla="*/ 141 w 557"/>
                <a:gd name="T37" fmla="*/ 191 h 410"/>
                <a:gd name="T38" fmla="*/ 103 w 557"/>
                <a:gd name="T39" fmla="*/ 206 h 410"/>
                <a:gd name="T40" fmla="*/ 63 w 557"/>
                <a:gd name="T41" fmla="*/ 206 h 410"/>
                <a:gd name="T42" fmla="*/ 33 w 557"/>
                <a:gd name="T43" fmla="*/ 181 h 410"/>
                <a:gd name="T44" fmla="*/ 14 w 557"/>
                <a:gd name="T45" fmla="*/ 162 h 410"/>
                <a:gd name="T46" fmla="*/ 2 w 557"/>
                <a:gd name="T47" fmla="*/ 166 h 410"/>
                <a:gd name="T48" fmla="*/ 0 w 557"/>
                <a:gd name="T49" fmla="*/ 178 h 410"/>
                <a:gd name="T50" fmla="*/ 12 w 557"/>
                <a:gd name="T51" fmla="*/ 215 h 410"/>
                <a:gd name="T52" fmla="*/ 12 w 557"/>
                <a:gd name="T53" fmla="*/ 249 h 410"/>
                <a:gd name="T54" fmla="*/ 27 w 557"/>
                <a:gd name="T55" fmla="*/ 274 h 410"/>
                <a:gd name="T56" fmla="*/ 63 w 557"/>
                <a:gd name="T57" fmla="*/ 293 h 410"/>
                <a:gd name="T58" fmla="*/ 94 w 557"/>
                <a:gd name="T59" fmla="*/ 293 h 410"/>
                <a:gd name="T60" fmla="*/ 128 w 557"/>
                <a:gd name="T61" fmla="*/ 296 h 410"/>
                <a:gd name="T62" fmla="*/ 195 w 557"/>
                <a:gd name="T63" fmla="*/ 352 h 410"/>
                <a:gd name="T64" fmla="*/ 246 w 557"/>
                <a:gd name="T65" fmla="*/ 383 h 410"/>
                <a:gd name="T66" fmla="*/ 324 w 557"/>
                <a:gd name="T67" fmla="*/ 405 h 410"/>
                <a:gd name="T68" fmla="*/ 407 w 557"/>
                <a:gd name="T69" fmla="*/ 409 h 410"/>
                <a:gd name="T70" fmla="*/ 468 w 557"/>
                <a:gd name="T71" fmla="*/ 397 h 410"/>
                <a:gd name="T72" fmla="*/ 513 w 557"/>
                <a:gd name="T73" fmla="*/ 380 h 410"/>
                <a:gd name="T74" fmla="*/ 545 w 557"/>
                <a:gd name="T75" fmla="*/ 346 h 410"/>
                <a:gd name="T76" fmla="*/ 556 w 557"/>
                <a:gd name="T77" fmla="*/ 309 h 410"/>
                <a:gd name="T78" fmla="*/ 556 w 557"/>
                <a:gd name="T79" fmla="*/ 253 h 410"/>
                <a:gd name="T80" fmla="*/ 537 w 557"/>
                <a:gd name="T81" fmla="*/ 215 h 410"/>
                <a:gd name="T82" fmla="*/ 513 w 557"/>
                <a:gd name="T83" fmla="*/ 178 h 410"/>
                <a:gd name="T84" fmla="*/ 482 w 557"/>
                <a:gd name="T85" fmla="*/ 137 h 410"/>
                <a:gd name="T86" fmla="*/ 435 w 557"/>
                <a:gd name="T87" fmla="*/ 104 h 410"/>
                <a:gd name="T88" fmla="*/ 407 w 557"/>
                <a:gd name="T89" fmla="*/ 69 h 410"/>
                <a:gd name="T90" fmla="*/ 385 w 557"/>
                <a:gd name="T91" fmla="*/ 38 h 410"/>
                <a:gd name="T92" fmla="*/ 360 w 557"/>
                <a:gd name="T93" fmla="*/ 17 h 41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57"/>
                <a:gd name="T142" fmla="*/ 0 h 410"/>
                <a:gd name="T143" fmla="*/ 557 w 557"/>
                <a:gd name="T144" fmla="*/ 410 h 41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57" h="410">
                  <a:moveTo>
                    <a:pt x="360" y="17"/>
                  </a:moveTo>
                  <a:lnTo>
                    <a:pt x="311" y="0"/>
                  </a:lnTo>
                  <a:lnTo>
                    <a:pt x="285" y="19"/>
                  </a:lnTo>
                  <a:lnTo>
                    <a:pt x="285" y="63"/>
                  </a:lnTo>
                  <a:lnTo>
                    <a:pt x="328" y="110"/>
                  </a:lnTo>
                  <a:lnTo>
                    <a:pt x="400" y="135"/>
                  </a:lnTo>
                  <a:lnTo>
                    <a:pt x="456" y="181"/>
                  </a:lnTo>
                  <a:lnTo>
                    <a:pt x="493" y="234"/>
                  </a:lnTo>
                  <a:lnTo>
                    <a:pt x="512" y="278"/>
                  </a:lnTo>
                  <a:lnTo>
                    <a:pt x="512" y="315"/>
                  </a:lnTo>
                  <a:lnTo>
                    <a:pt x="489" y="355"/>
                  </a:lnTo>
                  <a:lnTo>
                    <a:pt x="431" y="373"/>
                  </a:lnTo>
                  <a:lnTo>
                    <a:pt x="385" y="377"/>
                  </a:lnTo>
                  <a:lnTo>
                    <a:pt x="315" y="373"/>
                  </a:lnTo>
                  <a:lnTo>
                    <a:pt x="227" y="349"/>
                  </a:lnTo>
                  <a:lnTo>
                    <a:pt x="170" y="296"/>
                  </a:lnTo>
                  <a:lnTo>
                    <a:pt x="134" y="256"/>
                  </a:lnTo>
                  <a:lnTo>
                    <a:pt x="145" y="215"/>
                  </a:lnTo>
                  <a:lnTo>
                    <a:pt x="141" y="191"/>
                  </a:lnTo>
                  <a:lnTo>
                    <a:pt x="103" y="206"/>
                  </a:lnTo>
                  <a:lnTo>
                    <a:pt x="63" y="206"/>
                  </a:lnTo>
                  <a:lnTo>
                    <a:pt x="33" y="181"/>
                  </a:lnTo>
                  <a:lnTo>
                    <a:pt x="14" y="162"/>
                  </a:lnTo>
                  <a:lnTo>
                    <a:pt x="2" y="166"/>
                  </a:lnTo>
                  <a:lnTo>
                    <a:pt x="0" y="178"/>
                  </a:lnTo>
                  <a:lnTo>
                    <a:pt x="12" y="215"/>
                  </a:lnTo>
                  <a:lnTo>
                    <a:pt x="12" y="249"/>
                  </a:lnTo>
                  <a:lnTo>
                    <a:pt x="27" y="274"/>
                  </a:lnTo>
                  <a:lnTo>
                    <a:pt x="63" y="293"/>
                  </a:lnTo>
                  <a:lnTo>
                    <a:pt x="94" y="293"/>
                  </a:lnTo>
                  <a:lnTo>
                    <a:pt x="128" y="296"/>
                  </a:lnTo>
                  <a:lnTo>
                    <a:pt x="195" y="352"/>
                  </a:lnTo>
                  <a:lnTo>
                    <a:pt x="246" y="383"/>
                  </a:lnTo>
                  <a:lnTo>
                    <a:pt x="324" y="405"/>
                  </a:lnTo>
                  <a:lnTo>
                    <a:pt x="407" y="409"/>
                  </a:lnTo>
                  <a:lnTo>
                    <a:pt x="468" y="397"/>
                  </a:lnTo>
                  <a:lnTo>
                    <a:pt x="513" y="380"/>
                  </a:lnTo>
                  <a:lnTo>
                    <a:pt x="545" y="346"/>
                  </a:lnTo>
                  <a:lnTo>
                    <a:pt x="556" y="309"/>
                  </a:lnTo>
                  <a:lnTo>
                    <a:pt x="556" y="253"/>
                  </a:lnTo>
                  <a:lnTo>
                    <a:pt x="537" y="215"/>
                  </a:lnTo>
                  <a:lnTo>
                    <a:pt x="513" y="178"/>
                  </a:lnTo>
                  <a:lnTo>
                    <a:pt x="482" y="137"/>
                  </a:lnTo>
                  <a:lnTo>
                    <a:pt x="435" y="104"/>
                  </a:lnTo>
                  <a:lnTo>
                    <a:pt x="407" y="69"/>
                  </a:lnTo>
                  <a:lnTo>
                    <a:pt x="385" y="38"/>
                  </a:lnTo>
                  <a:lnTo>
                    <a:pt x="360" y="17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32" name="Freeform 25"/>
            <p:cNvSpPr>
              <a:spLocks/>
            </p:cNvSpPr>
            <p:nvPr/>
          </p:nvSpPr>
          <p:spPr bwMode="auto">
            <a:xfrm>
              <a:off x="1849" y="2875"/>
              <a:ext cx="251" cy="581"/>
            </a:xfrm>
            <a:custGeom>
              <a:avLst/>
              <a:gdLst>
                <a:gd name="T0" fmla="*/ 231 w 251"/>
                <a:gd name="T1" fmla="*/ 0 h 581"/>
                <a:gd name="T2" fmla="*/ 186 w 251"/>
                <a:gd name="T3" fmla="*/ 25 h 581"/>
                <a:gd name="T4" fmla="*/ 143 w 251"/>
                <a:gd name="T5" fmla="*/ 97 h 581"/>
                <a:gd name="T6" fmla="*/ 113 w 251"/>
                <a:gd name="T7" fmla="*/ 147 h 581"/>
                <a:gd name="T8" fmla="*/ 92 w 251"/>
                <a:gd name="T9" fmla="*/ 204 h 581"/>
                <a:gd name="T10" fmla="*/ 69 w 251"/>
                <a:gd name="T11" fmla="*/ 260 h 581"/>
                <a:gd name="T12" fmla="*/ 51 w 251"/>
                <a:gd name="T13" fmla="*/ 325 h 581"/>
                <a:gd name="T14" fmla="*/ 51 w 251"/>
                <a:gd name="T15" fmla="*/ 372 h 581"/>
                <a:gd name="T16" fmla="*/ 80 w 251"/>
                <a:gd name="T17" fmla="*/ 409 h 581"/>
                <a:gd name="T18" fmla="*/ 99 w 251"/>
                <a:gd name="T19" fmla="*/ 446 h 581"/>
                <a:gd name="T20" fmla="*/ 132 w 251"/>
                <a:gd name="T21" fmla="*/ 475 h 581"/>
                <a:gd name="T22" fmla="*/ 145 w 251"/>
                <a:gd name="T23" fmla="*/ 501 h 581"/>
                <a:gd name="T24" fmla="*/ 130 w 251"/>
                <a:gd name="T25" fmla="*/ 518 h 581"/>
                <a:gd name="T26" fmla="*/ 107 w 251"/>
                <a:gd name="T27" fmla="*/ 520 h 581"/>
                <a:gd name="T28" fmla="*/ 55 w 251"/>
                <a:gd name="T29" fmla="*/ 526 h 581"/>
                <a:gd name="T30" fmla="*/ 18 w 251"/>
                <a:gd name="T31" fmla="*/ 543 h 581"/>
                <a:gd name="T32" fmla="*/ 0 w 251"/>
                <a:gd name="T33" fmla="*/ 557 h 581"/>
                <a:gd name="T34" fmla="*/ 12 w 251"/>
                <a:gd name="T35" fmla="*/ 575 h 581"/>
                <a:gd name="T36" fmla="*/ 44 w 251"/>
                <a:gd name="T37" fmla="*/ 580 h 581"/>
                <a:gd name="T38" fmla="*/ 86 w 251"/>
                <a:gd name="T39" fmla="*/ 563 h 581"/>
                <a:gd name="T40" fmla="*/ 111 w 251"/>
                <a:gd name="T41" fmla="*/ 549 h 581"/>
                <a:gd name="T42" fmla="*/ 164 w 251"/>
                <a:gd name="T43" fmla="*/ 537 h 581"/>
                <a:gd name="T44" fmla="*/ 176 w 251"/>
                <a:gd name="T45" fmla="*/ 532 h 581"/>
                <a:gd name="T46" fmla="*/ 182 w 251"/>
                <a:gd name="T47" fmla="*/ 514 h 581"/>
                <a:gd name="T48" fmla="*/ 174 w 251"/>
                <a:gd name="T49" fmla="*/ 487 h 581"/>
                <a:gd name="T50" fmla="*/ 132 w 251"/>
                <a:gd name="T51" fmla="*/ 440 h 581"/>
                <a:gd name="T52" fmla="*/ 111 w 251"/>
                <a:gd name="T53" fmla="*/ 409 h 581"/>
                <a:gd name="T54" fmla="*/ 86 w 251"/>
                <a:gd name="T55" fmla="*/ 351 h 581"/>
                <a:gd name="T56" fmla="*/ 80 w 251"/>
                <a:gd name="T57" fmla="*/ 322 h 581"/>
                <a:gd name="T58" fmla="*/ 105 w 251"/>
                <a:gd name="T59" fmla="*/ 247 h 581"/>
                <a:gd name="T60" fmla="*/ 151 w 251"/>
                <a:gd name="T61" fmla="*/ 171 h 581"/>
                <a:gd name="T62" fmla="*/ 195 w 251"/>
                <a:gd name="T63" fmla="*/ 122 h 581"/>
                <a:gd name="T64" fmla="*/ 219 w 251"/>
                <a:gd name="T65" fmla="*/ 85 h 581"/>
                <a:gd name="T66" fmla="*/ 244 w 251"/>
                <a:gd name="T67" fmla="*/ 62 h 581"/>
                <a:gd name="T68" fmla="*/ 250 w 251"/>
                <a:gd name="T69" fmla="*/ 29 h 581"/>
                <a:gd name="T70" fmla="*/ 231 w 251"/>
                <a:gd name="T71" fmla="*/ 0 h 5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51"/>
                <a:gd name="T109" fmla="*/ 0 h 581"/>
                <a:gd name="T110" fmla="*/ 251 w 251"/>
                <a:gd name="T111" fmla="*/ 581 h 5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51" h="581">
                  <a:moveTo>
                    <a:pt x="231" y="0"/>
                  </a:moveTo>
                  <a:lnTo>
                    <a:pt x="186" y="25"/>
                  </a:lnTo>
                  <a:lnTo>
                    <a:pt x="143" y="97"/>
                  </a:lnTo>
                  <a:lnTo>
                    <a:pt x="113" y="147"/>
                  </a:lnTo>
                  <a:lnTo>
                    <a:pt x="92" y="204"/>
                  </a:lnTo>
                  <a:lnTo>
                    <a:pt x="69" y="260"/>
                  </a:lnTo>
                  <a:lnTo>
                    <a:pt x="51" y="325"/>
                  </a:lnTo>
                  <a:lnTo>
                    <a:pt x="51" y="372"/>
                  </a:lnTo>
                  <a:lnTo>
                    <a:pt x="80" y="409"/>
                  </a:lnTo>
                  <a:lnTo>
                    <a:pt x="99" y="446"/>
                  </a:lnTo>
                  <a:lnTo>
                    <a:pt x="132" y="475"/>
                  </a:lnTo>
                  <a:lnTo>
                    <a:pt x="145" y="501"/>
                  </a:lnTo>
                  <a:lnTo>
                    <a:pt x="130" y="518"/>
                  </a:lnTo>
                  <a:lnTo>
                    <a:pt x="107" y="520"/>
                  </a:lnTo>
                  <a:lnTo>
                    <a:pt x="55" y="526"/>
                  </a:lnTo>
                  <a:lnTo>
                    <a:pt x="18" y="543"/>
                  </a:lnTo>
                  <a:lnTo>
                    <a:pt x="0" y="557"/>
                  </a:lnTo>
                  <a:lnTo>
                    <a:pt x="12" y="575"/>
                  </a:lnTo>
                  <a:lnTo>
                    <a:pt x="44" y="580"/>
                  </a:lnTo>
                  <a:lnTo>
                    <a:pt x="86" y="563"/>
                  </a:lnTo>
                  <a:lnTo>
                    <a:pt x="111" y="549"/>
                  </a:lnTo>
                  <a:lnTo>
                    <a:pt x="164" y="537"/>
                  </a:lnTo>
                  <a:lnTo>
                    <a:pt x="176" y="532"/>
                  </a:lnTo>
                  <a:lnTo>
                    <a:pt x="182" y="514"/>
                  </a:lnTo>
                  <a:lnTo>
                    <a:pt x="174" y="487"/>
                  </a:lnTo>
                  <a:lnTo>
                    <a:pt x="132" y="440"/>
                  </a:lnTo>
                  <a:lnTo>
                    <a:pt x="111" y="409"/>
                  </a:lnTo>
                  <a:lnTo>
                    <a:pt x="86" y="351"/>
                  </a:lnTo>
                  <a:lnTo>
                    <a:pt x="80" y="322"/>
                  </a:lnTo>
                  <a:lnTo>
                    <a:pt x="105" y="247"/>
                  </a:lnTo>
                  <a:lnTo>
                    <a:pt x="151" y="171"/>
                  </a:lnTo>
                  <a:lnTo>
                    <a:pt x="195" y="122"/>
                  </a:lnTo>
                  <a:lnTo>
                    <a:pt x="219" y="85"/>
                  </a:lnTo>
                  <a:lnTo>
                    <a:pt x="244" y="62"/>
                  </a:lnTo>
                  <a:lnTo>
                    <a:pt x="250" y="29"/>
                  </a:lnTo>
                  <a:lnTo>
                    <a:pt x="231" y="0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33" name="Freeform 26"/>
            <p:cNvSpPr>
              <a:spLocks/>
            </p:cNvSpPr>
            <p:nvPr/>
          </p:nvSpPr>
          <p:spPr bwMode="auto">
            <a:xfrm>
              <a:off x="2132" y="2871"/>
              <a:ext cx="229" cy="543"/>
            </a:xfrm>
            <a:custGeom>
              <a:avLst/>
              <a:gdLst>
                <a:gd name="T0" fmla="*/ 101 w 229"/>
                <a:gd name="T1" fmla="*/ 52 h 543"/>
                <a:gd name="T2" fmla="*/ 55 w 229"/>
                <a:gd name="T3" fmla="*/ 7 h 543"/>
                <a:gd name="T4" fmla="*/ 4 w 229"/>
                <a:gd name="T5" fmla="*/ 0 h 543"/>
                <a:gd name="T6" fmla="*/ 0 w 229"/>
                <a:gd name="T7" fmla="*/ 39 h 543"/>
                <a:gd name="T8" fmla="*/ 29 w 229"/>
                <a:gd name="T9" fmla="*/ 69 h 543"/>
                <a:gd name="T10" fmla="*/ 74 w 229"/>
                <a:gd name="T11" fmla="*/ 89 h 543"/>
                <a:gd name="T12" fmla="*/ 108 w 229"/>
                <a:gd name="T13" fmla="*/ 126 h 543"/>
                <a:gd name="T14" fmla="*/ 114 w 229"/>
                <a:gd name="T15" fmla="*/ 175 h 543"/>
                <a:gd name="T16" fmla="*/ 108 w 229"/>
                <a:gd name="T17" fmla="*/ 248 h 543"/>
                <a:gd name="T18" fmla="*/ 89 w 229"/>
                <a:gd name="T19" fmla="*/ 374 h 543"/>
                <a:gd name="T20" fmla="*/ 67 w 229"/>
                <a:gd name="T21" fmla="*/ 453 h 543"/>
                <a:gd name="T22" fmla="*/ 44 w 229"/>
                <a:gd name="T23" fmla="*/ 509 h 543"/>
                <a:gd name="T24" fmla="*/ 48 w 229"/>
                <a:gd name="T25" fmla="*/ 535 h 543"/>
                <a:gd name="T26" fmla="*/ 74 w 229"/>
                <a:gd name="T27" fmla="*/ 540 h 543"/>
                <a:gd name="T28" fmla="*/ 118 w 229"/>
                <a:gd name="T29" fmla="*/ 527 h 543"/>
                <a:gd name="T30" fmla="*/ 169 w 229"/>
                <a:gd name="T31" fmla="*/ 527 h 543"/>
                <a:gd name="T32" fmla="*/ 196 w 229"/>
                <a:gd name="T33" fmla="*/ 542 h 543"/>
                <a:gd name="T34" fmla="*/ 222 w 229"/>
                <a:gd name="T35" fmla="*/ 535 h 543"/>
                <a:gd name="T36" fmla="*/ 228 w 229"/>
                <a:gd name="T37" fmla="*/ 504 h 543"/>
                <a:gd name="T38" fmla="*/ 202 w 229"/>
                <a:gd name="T39" fmla="*/ 498 h 543"/>
                <a:gd name="T40" fmla="*/ 152 w 229"/>
                <a:gd name="T41" fmla="*/ 498 h 543"/>
                <a:gd name="T42" fmla="*/ 76 w 229"/>
                <a:gd name="T43" fmla="*/ 515 h 543"/>
                <a:gd name="T44" fmla="*/ 74 w 229"/>
                <a:gd name="T45" fmla="*/ 509 h 543"/>
                <a:gd name="T46" fmla="*/ 80 w 229"/>
                <a:gd name="T47" fmla="*/ 484 h 543"/>
                <a:gd name="T48" fmla="*/ 108 w 229"/>
                <a:gd name="T49" fmla="*/ 391 h 543"/>
                <a:gd name="T50" fmla="*/ 120 w 229"/>
                <a:gd name="T51" fmla="*/ 316 h 543"/>
                <a:gd name="T52" fmla="*/ 139 w 229"/>
                <a:gd name="T53" fmla="*/ 225 h 543"/>
                <a:gd name="T54" fmla="*/ 139 w 229"/>
                <a:gd name="T55" fmla="*/ 161 h 543"/>
                <a:gd name="T56" fmla="*/ 137 w 229"/>
                <a:gd name="T57" fmla="*/ 112 h 543"/>
                <a:gd name="T58" fmla="*/ 127 w 229"/>
                <a:gd name="T59" fmla="*/ 76 h 543"/>
                <a:gd name="T60" fmla="*/ 101 w 229"/>
                <a:gd name="T61" fmla="*/ 52 h 54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29"/>
                <a:gd name="T94" fmla="*/ 0 h 543"/>
                <a:gd name="T95" fmla="*/ 229 w 229"/>
                <a:gd name="T96" fmla="*/ 543 h 54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29" h="543">
                  <a:moveTo>
                    <a:pt x="101" y="52"/>
                  </a:moveTo>
                  <a:lnTo>
                    <a:pt x="55" y="7"/>
                  </a:lnTo>
                  <a:lnTo>
                    <a:pt x="4" y="0"/>
                  </a:lnTo>
                  <a:lnTo>
                    <a:pt x="0" y="39"/>
                  </a:lnTo>
                  <a:lnTo>
                    <a:pt x="29" y="69"/>
                  </a:lnTo>
                  <a:lnTo>
                    <a:pt x="74" y="89"/>
                  </a:lnTo>
                  <a:lnTo>
                    <a:pt x="108" y="126"/>
                  </a:lnTo>
                  <a:lnTo>
                    <a:pt x="114" y="175"/>
                  </a:lnTo>
                  <a:lnTo>
                    <a:pt x="108" y="248"/>
                  </a:lnTo>
                  <a:lnTo>
                    <a:pt x="89" y="374"/>
                  </a:lnTo>
                  <a:lnTo>
                    <a:pt x="67" y="453"/>
                  </a:lnTo>
                  <a:lnTo>
                    <a:pt x="44" y="509"/>
                  </a:lnTo>
                  <a:lnTo>
                    <a:pt x="48" y="535"/>
                  </a:lnTo>
                  <a:lnTo>
                    <a:pt x="74" y="540"/>
                  </a:lnTo>
                  <a:lnTo>
                    <a:pt x="118" y="527"/>
                  </a:lnTo>
                  <a:lnTo>
                    <a:pt x="169" y="527"/>
                  </a:lnTo>
                  <a:lnTo>
                    <a:pt x="196" y="542"/>
                  </a:lnTo>
                  <a:lnTo>
                    <a:pt x="222" y="535"/>
                  </a:lnTo>
                  <a:lnTo>
                    <a:pt x="228" y="504"/>
                  </a:lnTo>
                  <a:lnTo>
                    <a:pt x="202" y="498"/>
                  </a:lnTo>
                  <a:lnTo>
                    <a:pt x="152" y="498"/>
                  </a:lnTo>
                  <a:lnTo>
                    <a:pt x="76" y="515"/>
                  </a:lnTo>
                  <a:lnTo>
                    <a:pt x="74" y="509"/>
                  </a:lnTo>
                  <a:lnTo>
                    <a:pt x="80" y="484"/>
                  </a:lnTo>
                  <a:lnTo>
                    <a:pt x="108" y="391"/>
                  </a:lnTo>
                  <a:lnTo>
                    <a:pt x="120" y="316"/>
                  </a:lnTo>
                  <a:lnTo>
                    <a:pt x="139" y="225"/>
                  </a:lnTo>
                  <a:lnTo>
                    <a:pt x="139" y="161"/>
                  </a:lnTo>
                  <a:lnTo>
                    <a:pt x="137" y="112"/>
                  </a:lnTo>
                  <a:lnTo>
                    <a:pt x="127" y="76"/>
                  </a:lnTo>
                  <a:lnTo>
                    <a:pt x="101" y="52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34" name="Freeform 27"/>
            <p:cNvSpPr>
              <a:spLocks/>
            </p:cNvSpPr>
            <p:nvPr/>
          </p:nvSpPr>
          <p:spPr bwMode="auto">
            <a:xfrm>
              <a:off x="1869" y="2064"/>
              <a:ext cx="269" cy="293"/>
            </a:xfrm>
            <a:custGeom>
              <a:avLst/>
              <a:gdLst>
                <a:gd name="T0" fmla="*/ 268 w 269"/>
                <a:gd name="T1" fmla="*/ 261 h 293"/>
                <a:gd name="T2" fmla="*/ 268 w 269"/>
                <a:gd name="T3" fmla="*/ 196 h 293"/>
                <a:gd name="T4" fmla="*/ 255 w 269"/>
                <a:gd name="T5" fmla="*/ 124 h 293"/>
                <a:gd name="T6" fmla="*/ 224 w 269"/>
                <a:gd name="T7" fmla="*/ 66 h 293"/>
                <a:gd name="T8" fmla="*/ 183 w 269"/>
                <a:gd name="T9" fmla="*/ 31 h 293"/>
                <a:gd name="T10" fmla="*/ 139 w 269"/>
                <a:gd name="T11" fmla="*/ 4 h 293"/>
                <a:gd name="T12" fmla="*/ 101 w 269"/>
                <a:gd name="T13" fmla="*/ 0 h 293"/>
                <a:gd name="T14" fmla="*/ 59 w 269"/>
                <a:gd name="T15" fmla="*/ 11 h 293"/>
                <a:gd name="T16" fmla="*/ 40 w 269"/>
                <a:gd name="T17" fmla="*/ 35 h 293"/>
                <a:gd name="T18" fmla="*/ 27 w 269"/>
                <a:gd name="T19" fmla="*/ 66 h 293"/>
                <a:gd name="T20" fmla="*/ 31 w 269"/>
                <a:gd name="T21" fmla="*/ 99 h 293"/>
                <a:gd name="T22" fmla="*/ 38 w 269"/>
                <a:gd name="T23" fmla="*/ 136 h 293"/>
                <a:gd name="T24" fmla="*/ 59 w 269"/>
                <a:gd name="T25" fmla="*/ 167 h 293"/>
                <a:gd name="T26" fmla="*/ 0 w 269"/>
                <a:gd name="T27" fmla="*/ 241 h 293"/>
                <a:gd name="T28" fmla="*/ 8 w 269"/>
                <a:gd name="T29" fmla="*/ 259 h 293"/>
                <a:gd name="T30" fmla="*/ 76 w 269"/>
                <a:gd name="T31" fmla="*/ 202 h 293"/>
                <a:gd name="T32" fmla="*/ 113 w 269"/>
                <a:gd name="T33" fmla="*/ 247 h 293"/>
                <a:gd name="T34" fmla="*/ 154 w 269"/>
                <a:gd name="T35" fmla="*/ 278 h 293"/>
                <a:gd name="T36" fmla="*/ 196 w 269"/>
                <a:gd name="T37" fmla="*/ 292 h 293"/>
                <a:gd name="T38" fmla="*/ 230 w 269"/>
                <a:gd name="T39" fmla="*/ 292 h 293"/>
                <a:gd name="T40" fmla="*/ 255 w 269"/>
                <a:gd name="T41" fmla="*/ 279 h 293"/>
                <a:gd name="T42" fmla="*/ 268 w 269"/>
                <a:gd name="T43" fmla="*/ 261 h 29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69"/>
                <a:gd name="T67" fmla="*/ 0 h 293"/>
                <a:gd name="T68" fmla="*/ 269 w 269"/>
                <a:gd name="T69" fmla="*/ 293 h 29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69" h="293">
                  <a:moveTo>
                    <a:pt x="268" y="261"/>
                  </a:moveTo>
                  <a:lnTo>
                    <a:pt x="268" y="196"/>
                  </a:lnTo>
                  <a:lnTo>
                    <a:pt x="255" y="124"/>
                  </a:lnTo>
                  <a:lnTo>
                    <a:pt x="224" y="66"/>
                  </a:lnTo>
                  <a:lnTo>
                    <a:pt x="183" y="31"/>
                  </a:lnTo>
                  <a:lnTo>
                    <a:pt x="139" y="4"/>
                  </a:lnTo>
                  <a:lnTo>
                    <a:pt x="101" y="0"/>
                  </a:lnTo>
                  <a:lnTo>
                    <a:pt x="59" y="11"/>
                  </a:lnTo>
                  <a:lnTo>
                    <a:pt x="40" y="35"/>
                  </a:lnTo>
                  <a:lnTo>
                    <a:pt x="27" y="66"/>
                  </a:lnTo>
                  <a:lnTo>
                    <a:pt x="31" y="99"/>
                  </a:lnTo>
                  <a:lnTo>
                    <a:pt x="38" y="136"/>
                  </a:lnTo>
                  <a:lnTo>
                    <a:pt x="59" y="167"/>
                  </a:lnTo>
                  <a:lnTo>
                    <a:pt x="0" y="241"/>
                  </a:lnTo>
                  <a:lnTo>
                    <a:pt x="8" y="259"/>
                  </a:lnTo>
                  <a:lnTo>
                    <a:pt x="76" y="202"/>
                  </a:lnTo>
                  <a:lnTo>
                    <a:pt x="113" y="247"/>
                  </a:lnTo>
                  <a:lnTo>
                    <a:pt x="154" y="278"/>
                  </a:lnTo>
                  <a:lnTo>
                    <a:pt x="196" y="292"/>
                  </a:lnTo>
                  <a:lnTo>
                    <a:pt x="230" y="292"/>
                  </a:lnTo>
                  <a:lnTo>
                    <a:pt x="255" y="279"/>
                  </a:lnTo>
                  <a:lnTo>
                    <a:pt x="268" y="261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grpSp>
          <p:nvGrpSpPr>
            <p:cNvPr id="28752" name="Group 30"/>
            <p:cNvGrpSpPr>
              <a:grpSpLocks/>
            </p:cNvGrpSpPr>
            <p:nvPr/>
          </p:nvGrpSpPr>
          <p:grpSpPr bwMode="auto">
            <a:xfrm>
              <a:off x="1410" y="2281"/>
              <a:ext cx="628" cy="376"/>
              <a:chOff x="1410" y="2281"/>
              <a:chExt cx="628" cy="376"/>
            </a:xfrm>
          </p:grpSpPr>
          <p:sp>
            <p:nvSpPr>
              <p:cNvPr id="19536" name="Freeform 28"/>
              <p:cNvSpPr>
                <a:spLocks/>
              </p:cNvSpPr>
              <p:nvPr/>
            </p:nvSpPr>
            <p:spPr bwMode="auto">
              <a:xfrm>
                <a:off x="1437" y="2281"/>
                <a:ext cx="601" cy="350"/>
              </a:xfrm>
              <a:custGeom>
                <a:avLst/>
                <a:gdLst>
                  <a:gd name="T0" fmla="*/ 20 w 601"/>
                  <a:gd name="T1" fmla="*/ 97 h 350"/>
                  <a:gd name="T2" fmla="*/ 88 w 601"/>
                  <a:gd name="T3" fmla="*/ 100 h 350"/>
                  <a:gd name="T4" fmla="*/ 186 w 601"/>
                  <a:gd name="T5" fmla="*/ 103 h 350"/>
                  <a:gd name="T6" fmla="*/ 285 w 601"/>
                  <a:gd name="T7" fmla="*/ 103 h 350"/>
                  <a:gd name="T8" fmla="*/ 379 w 601"/>
                  <a:gd name="T9" fmla="*/ 97 h 350"/>
                  <a:gd name="T10" fmla="*/ 398 w 601"/>
                  <a:gd name="T11" fmla="*/ 93 h 350"/>
                  <a:gd name="T12" fmla="*/ 417 w 601"/>
                  <a:gd name="T13" fmla="*/ 86 h 350"/>
                  <a:gd name="T14" fmla="*/ 433 w 601"/>
                  <a:gd name="T15" fmla="*/ 76 h 350"/>
                  <a:gd name="T16" fmla="*/ 464 w 601"/>
                  <a:gd name="T17" fmla="*/ 53 h 350"/>
                  <a:gd name="T18" fmla="*/ 495 w 601"/>
                  <a:gd name="T19" fmla="*/ 30 h 350"/>
                  <a:gd name="T20" fmla="*/ 510 w 601"/>
                  <a:gd name="T21" fmla="*/ 16 h 350"/>
                  <a:gd name="T22" fmla="*/ 511 w 601"/>
                  <a:gd name="T23" fmla="*/ 7 h 350"/>
                  <a:gd name="T24" fmla="*/ 514 w 601"/>
                  <a:gd name="T25" fmla="*/ 2 h 350"/>
                  <a:gd name="T26" fmla="*/ 517 w 601"/>
                  <a:gd name="T27" fmla="*/ 0 h 350"/>
                  <a:gd name="T28" fmla="*/ 522 w 601"/>
                  <a:gd name="T29" fmla="*/ 2 h 350"/>
                  <a:gd name="T30" fmla="*/ 525 w 601"/>
                  <a:gd name="T31" fmla="*/ 7 h 350"/>
                  <a:gd name="T32" fmla="*/ 531 w 601"/>
                  <a:gd name="T33" fmla="*/ 19 h 350"/>
                  <a:gd name="T34" fmla="*/ 536 w 601"/>
                  <a:gd name="T35" fmla="*/ 34 h 350"/>
                  <a:gd name="T36" fmla="*/ 538 w 601"/>
                  <a:gd name="T37" fmla="*/ 43 h 350"/>
                  <a:gd name="T38" fmla="*/ 538 w 601"/>
                  <a:gd name="T39" fmla="*/ 48 h 350"/>
                  <a:gd name="T40" fmla="*/ 537 w 601"/>
                  <a:gd name="T41" fmla="*/ 50 h 350"/>
                  <a:gd name="T42" fmla="*/ 538 w 601"/>
                  <a:gd name="T43" fmla="*/ 53 h 350"/>
                  <a:gd name="T44" fmla="*/ 543 w 601"/>
                  <a:gd name="T45" fmla="*/ 57 h 350"/>
                  <a:gd name="T46" fmla="*/ 551 w 601"/>
                  <a:gd name="T47" fmla="*/ 64 h 350"/>
                  <a:gd name="T48" fmla="*/ 556 w 601"/>
                  <a:gd name="T49" fmla="*/ 80 h 350"/>
                  <a:gd name="T50" fmla="*/ 563 w 601"/>
                  <a:gd name="T51" fmla="*/ 88 h 350"/>
                  <a:gd name="T52" fmla="*/ 584 w 601"/>
                  <a:gd name="T53" fmla="*/ 101 h 350"/>
                  <a:gd name="T54" fmla="*/ 594 w 601"/>
                  <a:gd name="T55" fmla="*/ 108 h 350"/>
                  <a:gd name="T56" fmla="*/ 600 w 601"/>
                  <a:gd name="T57" fmla="*/ 110 h 350"/>
                  <a:gd name="T58" fmla="*/ 585 w 601"/>
                  <a:gd name="T59" fmla="*/ 114 h 350"/>
                  <a:gd name="T60" fmla="*/ 575 w 601"/>
                  <a:gd name="T61" fmla="*/ 116 h 350"/>
                  <a:gd name="T62" fmla="*/ 566 w 601"/>
                  <a:gd name="T63" fmla="*/ 118 h 350"/>
                  <a:gd name="T64" fmla="*/ 566 w 601"/>
                  <a:gd name="T65" fmla="*/ 116 h 350"/>
                  <a:gd name="T66" fmla="*/ 567 w 601"/>
                  <a:gd name="T67" fmla="*/ 114 h 350"/>
                  <a:gd name="T68" fmla="*/ 561 w 601"/>
                  <a:gd name="T69" fmla="*/ 112 h 350"/>
                  <a:gd name="T70" fmla="*/ 552 w 601"/>
                  <a:gd name="T71" fmla="*/ 111 h 350"/>
                  <a:gd name="T72" fmla="*/ 538 w 601"/>
                  <a:gd name="T73" fmla="*/ 111 h 350"/>
                  <a:gd name="T74" fmla="*/ 518 w 601"/>
                  <a:gd name="T75" fmla="*/ 113 h 350"/>
                  <a:gd name="T76" fmla="*/ 492 w 601"/>
                  <a:gd name="T77" fmla="*/ 114 h 350"/>
                  <a:gd name="T78" fmla="*/ 458 w 601"/>
                  <a:gd name="T79" fmla="*/ 118 h 350"/>
                  <a:gd name="T80" fmla="*/ 413 w 601"/>
                  <a:gd name="T81" fmla="*/ 122 h 350"/>
                  <a:gd name="T82" fmla="*/ 403 w 601"/>
                  <a:gd name="T83" fmla="*/ 125 h 350"/>
                  <a:gd name="T84" fmla="*/ 393 w 601"/>
                  <a:gd name="T85" fmla="*/ 131 h 350"/>
                  <a:gd name="T86" fmla="*/ 377 w 601"/>
                  <a:gd name="T87" fmla="*/ 140 h 350"/>
                  <a:gd name="T88" fmla="*/ 345 w 601"/>
                  <a:gd name="T89" fmla="*/ 162 h 350"/>
                  <a:gd name="T90" fmla="*/ 316 w 601"/>
                  <a:gd name="T91" fmla="*/ 183 h 350"/>
                  <a:gd name="T92" fmla="*/ 313 w 601"/>
                  <a:gd name="T93" fmla="*/ 190 h 350"/>
                  <a:gd name="T94" fmla="*/ 310 w 601"/>
                  <a:gd name="T95" fmla="*/ 200 h 350"/>
                  <a:gd name="T96" fmla="*/ 296 w 601"/>
                  <a:gd name="T97" fmla="*/ 214 h 350"/>
                  <a:gd name="T98" fmla="*/ 282 w 601"/>
                  <a:gd name="T99" fmla="*/ 227 h 350"/>
                  <a:gd name="T100" fmla="*/ 276 w 601"/>
                  <a:gd name="T101" fmla="*/ 246 h 350"/>
                  <a:gd name="T102" fmla="*/ 268 w 601"/>
                  <a:gd name="T103" fmla="*/ 255 h 350"/>
                  <a:gd name="T104" fmla="*/ 262 w 601"/>
                  <a:gd name="T105" fmla="*/ 265 h 350"/>
                  <a:gd name="T106" fmla="*/ 257 w 601"/>
                  <a:gd name="T107" fmla="*/ 286 h 350"/>
                  <a:gd name="T108" fmla="*/ 253 w 601"/>
                  <a:gd name="T109" fmla="*/ 309 h 350"/>
                  <a:gd name="T110" fmla="*/ 247 w 601"/>
                  <a:gd name="T111" fmla="*/ 331 h 350"/>
                  <a:gd name="T112" fmla="*/ 234 w 601"/>
                  <a:gd name="T113" fmla="*/ 349 h 35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601"/>
                  <a:gd name="T172" fmla="*/ 0 h 350"/>
                  <a:gd name="T173" fmla="*/ 601 w 601"/>
                  <a:gd name="T174" fmla="*/ 350 h 350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601" h="350">
                    <a:moveTo>
                      <a:pt x="0" y="97"/>
                    </a:moveTo>
                    <a:lnTo>
                      <a:pt x="20" y="97"/>
                    </a:lnTo>
                    <a:lnTo>
                      <a:pt x="42" y="99"/>
                    </a:lnTo>
                    <a:lnTo>
                      <a:pt x="88" y="100"/>
                    </a:lnTo>
                    <a:lnTo>
                      <a:pt x="136" y="102"/>
                    </a:lnTo>
                    <a:lnTo>
                      <a:pt x="186" y="103"/>
                    </a:lnTo>
                    <a:lnTo>
                      <a:pt x="236" y="104"/>
                    </a:lnTo>
                    <a:lnTo>
                      <a:pt x="285" y="103"/>
                    </a:lnTo>
                    <a:lnTo>
                      <a:pt x="334" y="101"/>
                    </a:lnTo>
                    <a:lnTo>
                      <a:pt x="379" y="97"/>
                    </a:lnTo>
                    <a:lnTo>
                      <a:pt x="389" y="95"/>
                    </a:lnTo>
                    <a:lnTo>
                      <a:pt x="398" y="93"/>
                    </a:lnTo>
                    <a:lnTo>
                      <a:pt x="408" y="90"/>
                    </a:lnTo>
                    <a:lnTo>
                      <a:pt x="417" y="86"/>
                    </a:lnTo>
                    <a:lnTo>
                      <a:pt x="425" y="81"/>
                    </a:lnTo>
                    <a:lnTo>
                      <a:pt x="433" y="76"/>
                    </a:lnTo>
                    <a:lnTo>
                      <a:pt x="449" y="65"/>
                    </a:lnTo>
                    <a:lnTo>
                      <a:pt x="464" y="53"/>
                    </a:lnTo>
                    <a:lnTo>
                      <a:pt x="480" y="41"/>
                    </a:lnTo>
                    <a:lnTo>
                      <a:pt x="495" y="30"/>
                    </a:lnTo>
                    <a:lnTo>
                      <a:pt x="510" y="19"/>
                    </a:lnTo>
                    <a:lnTo>
                      <a:pt x="510" y="16"/>
                    </a:lnTo>
                    <a:lnTo>
                      <a:pt x="511" y="13"/>
                    </a:lnTo>
                    <a:lnTo>
                      <a:pt x="511" y="7"/>
                    </a:lnTo>
                    <a:lnTo>
                      <a:pt x="513" y="4"/>
                    </a:lnTo>
                    <a:lnTo>
                      <a:pt x="514" y="2"/>
                    </a:lnTo>
                    <a:lnTo>
                      <a:pt x="515" y="1"/>
                    </a:lnTo>
                    <a:lnTo>
                      <a:pt x="517" y="0"/>
                    </a:lnTo>
                    <a:lnTo>
                      <a:pt x="520" y="1"/>
                    </a:lnTo>
                    <a:lnTo>
                      <a:pt x="522" y="2"/>
                    </a:lnTo>
                    <a:lnTo>
                      <a:pt x="524" y="4"/>
                    </a:lnTo>
                    <a:lnTo>
                      <a:pt x="525" y="7"/>
                    </a:lnTo>
                    <a:lnTo>
                      <a:pt x="529" y="13"/>
                    </a:lnTo>
                    <a:lnTo>
                      <a:pt x="531" y="19"/>
                    </a:lnTo>
                    <a:lnTo>
                      <a:pt x="534" y="27"/>
                    </a:lnTo>
                    <a:lnTo>
                      <a:pt x="536" y="34"/>
                    </a:lnTo>
                    <a:lnTo>
                      <a:pt x="537" y="39"/>
                    </a:lnTo>
                    <a:lnTo>
                      <a:pt x="538" y="43"/>
                    </a:lnTo>
                    <a:lnTo>
                      <a:pt x="538" y="46"/>
                    </a:lnTo>
                    <a:lnTo>
                      <a:pt x="538" y="48"/>
                    </a:lnTo>
                    <a:lnTo>
                      <a:pt x="538" y="49"/>
                    </a:lnTo>
                    <a:lnTo>
                      <a:pt x="537" y="50"/>
                    </a:lnTo>
                    <a:lnTo>
                      <a:pt x="537" y="51"/>
                    </a:lnTo>
                    <a:lnTo>
                      <a:pt x="538" y="53"/>
                    </a:lnTo>
                    <a:lnTo>
                      <a:pt x="541" y="54"/>
                    </a:lnTo>
                    <a:lnTo>
                      <a:pt x="543" y="57"/>
                    </a:lnTo>
                    <a:lnTo>
                      <a:pt x="547" y="60"/>
                    </a:lnTo>
                    <a:lnTo>
                      <a:pt x="551" y="64"/>
                    </a:lnTo>
                    <a:lnTo>
                      <a:pt x="553" y="75"/>
                    </a:lnTo>
                    <a:lnTo>
                      <a:pt x="556" y="80"/>
                    </a:lnTo>
                    <a:lnTo>
                      <a:pt x="558" y="84"/>
                    </a:lnTo>
                    <a:lnTo>
                      <a:pt x="563" y="88"/>
                    </a:lnTo>
                    <a:lnTo>
                      <a:pt x="570" y="93"/>
                    </a:lnTo>
                    <a:lnTo>
                      <a:pt x="584" y="101"/>
                    </a:lnTo>
                    <a:lnTo>
                      <a:pt x="590" y="105"/>
                    </a:lnTo>
                    <a:lnTo>
                      <a:pt x="594" y="108"/>
                    </a:lnTo>
                    <a:lnTo>
                      <a:pt x="599" y="109"/>
                    </a:lnTo>
                    <a:lnTo>
                      <a:pt x="600" y="110"/>
                    </a:lnTo>
                    <a:lnTo>
                      <a:pt x="591" y="112"/>
                    </a:lnTo>
                    <a:lnTo>
                      <a:pt x="585" y="114"/>
                    </a:lnTo>
                    <a:lnTo>
                      <a:pt x="579" y="115"/>
                    </a:lnTo>
                    <a:lnTo>
                      <a:pt x="575" y="116"/>
                    </a:lnTo>
                    <a:lnTo>
                      <a:pt x="570" y="117"/>
                    </a:lnTo>
                    <a:lnTo>
                      <a:pt x="566" y="118"/>
                    </a:lnTo>
                    <a:lnTo>
                      <a:pt x="566" y="116"/>
                    </a:lnTo>
                    <a:lnTo>
                      <a:pt x="567" y="115"/>
                    </a:lnTo>
                    <a:lnTo>
                      <a:pt x="567" y="114"/>
                    </a:lnTo>
                    <a:lnTo>
                      <a:pt x="565" y="113"/>
                    </a:lnTo>
                    <a:lnTo>
                      <a:pt x="561" y="112"/>
                    </a:lnTo>
                    <a:lnTo>
                      <a:pt x="557" y="112"/>
                    </a:lnTo>
                    <a:lnTo>
                      <a:pt x="552" y="111"/>
                    </a:lnTo>
                    <a:lnTo>
                      <a:pt x="546" y="111"/>
                    </a:lnTo>
                    <a:lnTo>
                      <a:pt x="538" y="111"/>
                    </a:lnTo>
                    <a:lnTo>
                      <a:pt x="529" y="112"/>
                    </a:lnTo>
                    <a:lnTo>
                      <a:pt x="518" y="113"/>
                    </a:lnTo>
                    <a:lnTo>
                      <a:pt x="506" y="113"/>
                    </a:lnTo>
                    <a:lnTo>
                      <a:pt x="492" y="114"/>
                    </a:lnTo>
                    <a:lnTo>
                      <a:pt x="476" y="116"/>
                    </a:lnTo>
                    <a:lnTo>
                      <a:pt x="458" y="118"/>
                    </a:lnTo>
                    <a:lnTo>
                      <a:pt x="436" y="120"/>
                    </a:lnTo>
                    <a:lnTo>
                      <a:pt x="413" y="122"/>
                    </a:lnTo>
                    <a:lnTo>
                      <a:pt x="408" y="123"/>
                    </a:lnTo>
                    <a:lnTo>
                      <a:pt x="403" y="125"/>
                    </a:lnTo>
                    <a:lnTo>
                      <a:pt x="397" y="128"/>
                    </a:lnTo>
                    <a:lnTo>
                      <a:pt x="393" y="131"/>
                    </a:lnTo>
                    <a:lnTo>
                      <a:pt x="382" y="137"/>
                    </a:lnTo>
                    <a:lnTo>
                      <a:pt x="377" y="140"/>
                    </a:lnTo>
                    <a:lnTo>
                      <a:pt x="371" y="142"/>
                    </a:lnTo>
                    <a:lnTo>
                      <a:pt x="345" y="162"/>
                    </a:lnTo>
                    <a:lnTo>
                      <a:pt x="317" y="181"/>
                    </a:lnTo>
                    <a:lnTo>
                      <a:pt x="316" y="183"/>
                    </a:lnTo>
                    <a:lnTo>
                      <a:pt x="314" y="185"/>
                    </a:lnTo>
                    <a:lnTo>
                      <a:pt x="313" y="190"/>
                    </a:lnTo>
                    <a:lnTo>
                      <a:pt x="312" y="195"/>
                    </a:lnTo>
                    <a:lnTo>
                      <a:pt x="310" y="200"/>
                    </a:lnTo>
                    <a:lnTo>
                      <a:pt x="304" y="208"/>
                    </a:lnTo>
                    <a:lnTo>
                      <a:pt x="296" y="214"/>
                    </a:lnTo>
                    <a:lnTo>
                      <a:pt x="289" y="221"/>
                    </a:lnTo>
                    <a:lnTo>
                      <a:pt x="282" y="227"/>
                    </a:lnTo>
                    <a:lnTo>
                      <a:pt x="279" y="236"/>
                    </a:lnTo>
                    <a:lnTo>
                      <a:pt x="276" y="246"/>
                    </a:lnTo>
                    <a:lnTo>
                      <a:pt x="272" y="250"/>
                    </a:lnTo>
                    <a:lnTo>
                      <a:pt x="268" y="255"/>
                    </a:lnTo>
                    <a:lnTo>
                      <a:pt x="264" y="260"/>
                    </a:lnTo>
                    <a:lnTo>
                      <a:pt x="262" y="265"/>
                    </a:lnTo>
                    <a:lnTo>
                      <a:pt x="258" y="274"/>
                    </a:lnTo>
                    <a:lnTo>
                      <a:pt x="257" y="286"/>
                    </a:lnTo>
                    <a:lnTo>
                      <a:pt x="255" y="297"/>
                    </a:lnTo>
                    <a:lnTo>
                      <a:pt x="253" y="309"/>
                    </a:lnTo>
                    <a:lnTo>
                      <a:pt x="250" y="320"/>
                    </a:lnTo>
                    <a:lnTo>
                      <a:pt x="247" y="331"/>
                    </a:lnTo>
                    <a:lnTo>
                      <a:pt x="241" y="341"/>
                    </a:lnTo>
                    <a:lnTo>
                      <a:pt x="234" y="349"/>
                    </a:lnTo>
                  </a:path>
                </a:pathLst>
              </a:custGeom>
              <a:solidFill>
                <a:srgbClr val="FF00FF"/>
              </a:solidFill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9537" name="Freeform 29"/>
              <p:cNvSpPr>
                <a:spLocks/>
              </p:cNvSpPr>
              <p:nvPr/>
            </p:nvSpPr>
            <p:spPr bwMode="auto">
              <a:xfrm>
                <a:off x="1410" y="2378"/>
                <a:ext cx="276" cy="279"/>
              </a:xfrm>
              <a:custGeom>
                <a:avLst/>
                <a:gdLst>
                  <a:gd name="T0" fmla="*/ 108 w 276"/>
                  <a:gd name="T1" fmla="*/ 61 h 279"/>
                  <a:gd name="T2" fmla="*/ 103 w 276"/>
                  <a:gd name="T3" fmla="*/ 45 h 279"/>
                  <a:gd name="T4" fmla="*/ 92 w 276"/>
                  <a:gd name="T5" fmla="*/ 32 h 279"/>
                  <a:gd name="T6" fmla="*/ 66 w 276"/>
                  <a:gd name="T7" fmla="*/ 18 h 279"/>
                  <a:gd name="T8" fmla="*/ 30 w 276"/>
                  <a:gd name="T9" fmla="*/ 5 h 279"/>
                  <a:gd name="T10" fmla="*/ 9 w 276"/>
                  <a:gd name="T11" fmla="*/ 21 h 279"/>
                  <a:gd name="T12" fmla="*/ 1 w 276"/>
                  <a:gd name="T13" fmla="*/ 54 h 279"/>
                  <a:gd name="T14" fmla="*/ 1 w 276"/>
                  <a:gd name="T15" fmla="*/ 89 h 279"/>
                  <a:gd name="T16" fmla="*/ 8 w 276"/>
                  <a:gd name="T17" fmla="*/ 125 h 279"/>
                  <a:gd name="T18" fmla="*/ 27 w 276"/>
                  <a:gd name="T19" fmla="*/ 181 h 279"/>
                  <a:gd name="T20" fmla="*/ 31 w 276"/>
                  <a:gd name="T21" fmla="*/ 185 h 279"/>
                  <a:gd name="T22" fmla="*/ 48 w 276"/>
                  <a:gd name="T23" fmla="*/ 197 h 279"/>
                  <a:gd name="T24" fmla="*/ 72 w 276"/>
                  <a:gd name="T25" fmla="*/ 212 h 279"/>
                  <a:gd name="T26" fmla="*/ 104 w 276"/>
                  <a:gd name="T27" fmla="*/ 229 h 279"/>
                  <a:gd name="T28" fmla="*/ 121 w 276"/>
                  <a:gd name="T29" fmla="*/ 238 h 279"/>
                  <a:gd name="T30" fmla="*/ 135 w 276"/>
                  <a:gd name="T31" fmla="*/ 248 h 279"/>
                  <a:gd name="T32" fmla="*/ 157 w 276"/>
                  <a:gd name="T33" fmla="*/ 261 h 279"/>
                  <a:gd name="T34" fmla="*/ 193 w 276"/>
                  <a:gd name="T35" fmla="*/ 271 h 279"/>
                  <a:gd name="T36" fmla="*/ 231 w 276"/>
                  <a:gd name="T37" fmla="*/ 275 h 279"/>
                  <a:gd name="T38" fmla="*/ 255 w 276"/>
                  <a:gd name="T39" fmla="*/ 267 h 279"/>
                  <a:gd name="T40" fmla="*/ 269 w 276"/>
                  <a:gd name="T41" fmla="*/ 253 h 279"/>
                  <a:gd name="T42" fmla="*/ 275 w 276"/>
                  <a:gd name="T43" fmla="*/ 239 h 279"/>
                  <a:gd name="T44" fmla="*/ 268 w 276"/>
                  <a:gd name="T45" fmla="*/ 203 h 279"/>
                  <a:gd name="T46" fmla="*/ 259 w 276"/>
                  <a:gd name="T47" fmla="*/ 176 h 279"/>
                  <a:gd name="T48" fmla="*/ 247 w 276"/>
                  <a:gd name="T49" fmla="*/ 156 h 279"/>
                  <a:gd name="T50" fmla="*/ 234 w 276"/>
                  <a:gd name="T51" fmla="*/ 138 h 279"/>
                  <a:gd name="T52" fmla="*/ 228 w 276"/>
                  <a:gd name="T53" fmla="*/ 131 h 279"/>
                  <a:gd name="T54" fmla="*/ 226 w 276"/>
                  <a:gd name="T55" fmla="*/ 128 h 279"/>
                  <a:gd name="T56" fmla="*/ 222 w 276"/>
                  <a:gd name="T57" fmla="*/ 118 h 279"/>
                  <a:gd name="T58" fmla="*/ 209 w 276"/>
                  <a:gd name="T59" fmla="*/ 89 h 279"/>
                  <a:gd name="T60" fmla="*/ 204 w 276"/>
                  <a:gd name="T61" fmla="*/ 78 h 279"/>
                  <a:gd name="T62" fmla="*/ 199 w 276"/>
                  <a:gd name="T63" fmla="*/ 71 h 279"/>
                  <a:gd name="T64" fmla="*/ 190 w 276"/>
                  <a:gd name="T65" fmla="*/ 67 h 279"/>
                  <a:gd name="T66" fmla="*/ 173 w 276"/>
                  <a:gd name="T67" fmla="*/ 61 h 279"/>
                  <a:gd name="T68" fmla="*/ 158 w 276"/>
                  <a:gd name="T69" fmla="*/ 52 h 279"/>
                  <a:gd name="T70" fmla="*/ 142 w 276"/>
                  <a:gd name="T71" fmla="*/ 47 h 279"/>
                  <a:gd name="T72" fmla="*/ 116 w 276"/>
                  <a:gd name="T73" fmla="*/ 42 h 279"/>
                  <a:gd name="T74" fmla="*/ 107 w 276"/>
                  <a:gd name="T75" fmla="*/ 40 h 279"/>
                  <a:gd name="T76" fmla="*/ 103 w 276"/>
                  <a:gd name="T77" fmla="*/ 39 h 279"/>
                  <a:gd name="T78" fmla="*/ 93 w 276"/>
                  <a:gd name="T79" fmla="*/ 32 h 279"/>
                  <a:gd name="T80" fmla="*/ 85 w 276"/>
                  <a:gd name="T81" fmla="*/ 26 h 279"/>
                  <a:gd name="T82" fmla="*/ 78 w 276"/>
                  <a:gd name="T83" fmla="*/ 26 h 279"/>
                  <a:gd name="T84" fmla="*/ 68 w 276"/>
                  <a:gd name="T85" fmla="*/ 26 h 27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276"/>
                  <a:gd name="T130" fmla="*/ 0 h 279"/>
                  <a:gd name="T131" fmla="*/ 276 w 276"/>
                  <a:gd name="T132" fmla="*/ 279 h 279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276" h="279">
                    <a:moveTo>
                      <a:pt x="110" y="78"/>
                    </a:moveTo>
                    <a:lnTo>
                      <a:pt x="109" y="70"/>
                    </a:lnTo>
                    <a:lnTo>
                      <a:pt x="108" y="61"/>
                    </a:lnTo>
                    <a:lnTo>
                      <a:pt x="106" y="53"/>
                    </a:lnTo>
                    <a:lnTo>
                      <a:pt x="105" y="49"/>
                    </a:lnTo>
                    <a:lnTo>
                      <a:pt x="103" y="45"/>
                    </a:lnTo>
                    <a:lnTo>
                      <a:pt x="100" y="40"/>
                    </a:lnTo>
                    <a:lnTo>
                      <a:pt x="96" y="36"/>
                    </a:lnTo>
                    <a:lnTo>
                      <a:pt x="92" y="32"/>
                    </a:lnTo>
                    <a:lnTo>
                      <a:pt x="87" y="29"/>
                    </a:lnTo>
                    <a:lnTo>
                      <a:pt x="77" y="23"/>
                    </a:lnTo>
                    <a:lnTo>
                      <a:pt x="66" y="18"/>
                    </a:lnTo>
                    <a:lnTo>
                      <a:pt x="54" y="14"/>
                    </a:lnTo>
                    <a:lnTo>
                      <a:pt x="42" y="10"/>
                    </a:lnTo>
                    <a:lnTo>
                      <a:pt x="30" y="5"/>
                    </a:lnTo>
                    <a:lnTo>
                      <a:pt x="20" y="0"/>
                    </a:lnTo>
                    <a:lnTo>
                      <a:pt x="14" y="10"/>
                    </a:lnTo>
                    <a:lnTo>
                      <a:pt x="9" y="21"/>
                    </a:lnTo>
                    <a:lnTo>
                      <a:pt x="5" y="32"/>
                    </a:lnTo>
                    <a:lnTo>
                      <a:pt x="2" y="43"/>
                    </a:lnTo>
                    <a:lnTo>
                      <a:pt x="1" y="54"/>
                    </a:lnTo>
                    <a:lnTo>
                      <a:pt x="0" y="66"/>
                    </a:lnTo>
                    <a:lnTo>
                      <a:pt x="0" y="78"/>
                    </a:lnTo>
                    <a:lnTo>
                      <a:pt x="1" y="89"/>
                    </a:lnTo>
                    <a:lnTo>
                      <a:pt x="3" y="101"/>
                    </a:lnTo>
                    <a:lnTo>
                      <a:pt x="6" y="113"/>
                    </a:lnTo>
                    <a:lnTo>
                      <a:pt x="8" y="125"/>
                    </a:lnTo>
                    <a:lnTo>
                      <a:pt x="12" y="136"/>
                    </a:lnTo>
                    <a:lnTo>
                      <a:pt x="19" y="159"/>
                    </a:lnTo>
                    <a:lnTo>
                      <a:pt x="27" y="181"/>
                    </a:lnTo>
                    <a:lnTo>
                      <a:pt x="28" y="182"/>
                    </a:lnTo>
                    <a:lnTo>
                      <a:pt x="29" y="183"/>
                    </a:lnTo>
                    <a:lnTo>
                      <a:pt x="31" y="185"/>
                    </a:lnTo>
                    <a:lnTo>
                      <a:pt x="36" y="188"/>
                    </a:lnTo>
                    <a:lnTo>
                      <a:pt x="42" y="192"/>
                    </a:lnTo>
                    <a:lnTo>
                      <a:pt x="48" y="197"/>
                    </a:lnTo>
                    <a:lnTo>
                      <a:pt x="56" y="202"/>
                    </a:lnTo>
                    <a:lnTo>
                      <a:pt x="64" y="207"/>
                    </a:lnTo>
                    <a:lnTo>
                      <a:pt x="72" y="212"/>
                    </a:lnTo>
                    <a:lnTo>
                      <a:pt x="89" y="221"/>
                    </a:lnTo>
                    <a:lnTo>
                      <a:pt x="97" y="225"/>
                    </a:lnTo>
                    <a:lnTo>
                      <a:pt x="104" y="229"/>
                    </a:lnTo>
                    <a:lnTo>
                      <a:pt x="111" y="233"/>
                    </a:lnTo>
                    <a:lnTo>
                      <a:pt x="117" y="236"/>
                    </a:lnTo>
                    <a:lnTo>
                      <a:pt x="121" y="238"/>
                    </a:lnTo>
                    <a:lnTo>
                      <a:pt x="124" y="239"/>
                    </a:lnTo>
                    <a:lnTo>
                      <a:pt x="130" y="244"/>
                    </a:lnTo>
                    <a:lnTo>
                      <a:pt x="135" y="248"/>
                    </a:lnTo>
                    <a:lnTo>
                      <a:pt x="141" y="252"/>
                    </a:lnTo>
                    <a:lnTo>
                      <a:pt x="146" y="255"/>
                    </a:lnTo>
                    <a:lnTo>
                      <a:pt x="157" y="261"/>
                    </a:lnTo>
                    <a:lnTo>
                      <a:pt x="168" y="265"/>
                    </a:lnTo>
                    <a:lnTo>
                      <a:pt x="180" y="268"/>
                    </a:lnTo>
                    <a:lnTo>
                      <a:pt x="193" y="271"/>
                    </a:lnTo>
                    <a:lnTo>
                      <a:pt x="206" y="275"/>
                    </a:lnTo>
                    <a:lnTo>
                      <a:pt x="220" y="278"/>
                    </a:lnTo>
                    <a:lnTo>
                      <a:pt x="231" y="275"/>
                    </a:lnTo>
                    <a:lnTo>
                      <a:pt x="240" y="273"/>
                    </a:lnTo>
                    <a:lnTo>
                      <a:pt x="249" y="270"/>
                    </a:lnTo>
                    <a:lnTo>
                      <a:pt x="255" y="267"/>
                    </a:lnTo>
                    <a:lnTo>
                      <a:pt x="261" y="262"/>
                    </a:lnTo>
                    <a:lnTo>
                      <a:pt x="267" y="256"/>
                    </a:lnTo>
                    <a:lnTo>
                      <a:pt x="269" y="253"/>
                    </a:lnTo>
                    <a:lnTo>
                      <a:pt x="271" y="249"/>
                    </a:lnTo>
                    <a:lnTo>
                      <a:pt x="273" y="244"/>
                    </a:lnTo>
                    <a:lnTo>
                      <a:pt x="275" y="239"/>
                    </a:lnTo>
                    <a:lnTo>
                      <a:pt x="274" y="231"/>
                    </a:lnTo>
                    <a:lnTo>
                      <a:pt x="272" y="222"/>
                    </a:lnTo>
                    <a:lnTo>
                      <a:pt x="268" y="203"/>
                    </a:lnTo>
                    <a:lnTo>
                      <a:pt x="265" y="194"/>
                    </a:lnTo>
                    <a:lnTo>
                      <a:pt x="262" y="184"/>
                    </a:lnTo>
                    <a:lnTo>
                      <a:pt x="259" y="176"/>
                    </a:lnTo>
                    <a:lnTo>
                      <a:pt x="255" y="168"/>
                    </a:lnTo>
                    <a:lnTo>
                      <a:pt x="252" y="162"/>
                    </a:lnTo>
                    <a:lnTo>
                      <a:pt x="247" y="156"/>
                    </a:lnTo>
                    <a:lnTo>
                      <a:pt x="243" y="150"/>
                    </a:lnTo>
                    <a:lnTo>
                      <a:pt x="238" y="144"/>
                    </a:lnTo>
                    <a:lnTo>
                      <a:pt x="234" y="138"/>
                    </a:lnTo>
                    <a:lnTo>
                      <a:pt x="230" y="134"/>
                    </a:lnTo>
                    <a:lnTo>
                      <a:pt x="229" y="132"/>
                    </a:lnTo>
                    <a:lnTo>
                      <a:pt x="228" y="131"/>
                    </a:lnTo>
                    <a:lnTo>
                      <a:pt x="228" y="130"/>
                    </a:lnTo>
                    <a:lnTo>
                      <a:pt x="227" y="130"/>
                    </a:lnTo>
                    <a:lnTo>
                      <a:pt x="226" y="128"/>
                    </a:lnTo>
                    <a:lnTo>
                      <a:pt x="225" y="125"/>
                    </a:lnTo>
                    <a:lnTo>
                      <a:pt x="223" y="121"/>
                    </a:lnTo>
                    <a:lnTo>
                      <a:pt x="222" y="118"/>
                    </a:lnTo>
                    <a:lnTo>
                      <a:pt x="218" y="108"/>
                    </a:lnTo>
                    <a:lnTo>
                      <a:pt x="214" y="99"/>
                    </a:lnTo>
                    <a:lnTo>
                      <a:pt x="209" y="89"/>
                    </a:lnTo>
                    <a:lnTo>
                      <a:pt x="207" y="85"/>
                    </a:lnTo>
                    <a:lnTo>
                      <a:pt x="205" y="81"/>
                    </a:lnTo>
                    <a:lnTo>
                      <a:pt x="204" y="78"/>
                    </a:lnTo>
                    <a:lnTo>
                      <a:pt x="202" y="75"/>
                    </a:lnTo>
                    <a:lnTo>
                      <a:pt x="200" y="72"/>
                    </a:lnTo>
                    <a:lnTo>
                      <a:pt x="199" y="71"/>
                    </a:lnTo>
                    <a:lnTo>
                      <a:pt x="197" y="69"/>
                    </a:lnTo>
                    <a:lnTo>
                      <a:pt x="195" y="68"/>
                    </a:lnTo>
                    <a:lnTo>
                      <a:pt x="190" y="67"/>
                    </a:lnTo>
                    <a:lnTo>
                      <a:pt x="184" y="66"/>
                    </a:lnTo>
                    <a:lnTo>
                      <a:pt x="178" y="65"/>
                    </a:lnTo>
                    <a:lnTo>
                      <a:pt x="173" y="61"/>
                    </a:lnTo>
                    <a:lnTo>
                      <a:pt x="169" y="57"/>
                    </a:lnTo>
                    <a:lnTo>
                      <a:pt x="164" y="54"/>
                    </a:lnTo>
                    <a:lnTo>
                      <a:pt x="158" y="52"/>
                    </a:lnTo>
                    <a:lnTo>
                      <a:pt x="155" y="51"/>
                    </a:lnTo>
                    <a:lnTo>
                      <a:pt x="151" y="50"/>
                    </a:lnTo>
                    <a:lnTo>
                      <a:pt x="142" y="47"/>
                    </a:lnTo>
                    <a:lnTo>
                      <a:pt x="133" y="45"/>
                    </a:lnTo>
                    <a:lnTo>
                      <a:pt x="124" y="43"/>
                    </a:lnTo>
                    <a:lnTo>
                      <a:pt x="116" y="42"/>
                    </a:lnTo>
                    <a:lnTo>
                      <a:pt x="112" y="41"/>
                    </a:lnTo>
                    <a:lnTo>
                      <a:pt x="109" y="40"/>
                    </a:lnTo>
                    <a:lnTo>
                      <a:pt x="107" y="40"/>
                    </a:lnTo>
                    <a:lnTo>
                      <a:pt x="105" y="39"/>
                    </a:lnTo>
                    <a:lnTo>
                      <a:pt x="103" y="39"/>
                    </a:lnTo>
                    <a:lnTo>
                      <a:pt x="99" y="36"/>
                    </a:lnTo>
                    <a:lnTo>
                      <a:pt x="95" y="34"/>
                    </a:lnTo>
                    <a:lnTo>
                      <a:pt x="93" y="32"/>
                    </a:lnTo>
                    <a:lnTo>
                      <a:pt x="90" y="30"/>
                    </a:lnTo>
                    <a:lnTo>
                      <a:pt x="87" y="28"/>
                    </a:lnTo>
                    <a:lnTo>
                      <a:pt x="85" y="26"/>
                    </a:lnTo>
                    <a:lnTo>
                      <a:pt x="83" y="26"/>
                    </a:lnTo>
                    <a:lnTo>
                      <a:pt x="80" y="26"/>
                    </a:lnTo>
                    <a:lnTo>
                      <a:pt x="78" y="26"/>
                    </a:lnTo>
                    <a:lnTo>
                      <a:pt x="75" y="26"/>
                    </a:lnTo>
                    <a:lnTo>
                      <a:pt x="72" y="26"/>
                    </a:lnTo>
                    <a:lnTo>
                      <a:pt x="68" y="26"/>
                    </a:lnTo>
                  </a:path>
                </a:pathLst>
              </a:custGeom>
              <a:solidFill>
                <a:srgbClr val="FF7C80"/>
              </a:solidFill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</p:grpSp>
      <p:sp>
        <p:nvSpPr>
          <p:cNvPr id="19461" name="Freeform 32"/>
          <p:cNvSpPr>
            <a:spLocks/>
          </p:cNvSpPr>
          <p:nvPr/>
        </p:nvSpPr>
        <p:spPr bwMode="auto">
          <a:xfrm>
            <a:off x="5602486" y="1251050"/>
            <a:ext cx="936725" cy="2126159"/>
          </a:xfrm>
          <a:custGeom>
            <a:avLst/>
            <a:gdLst>
              <a:gd name="T0" fmla="*/ 986 w 1049"/>
              <a:gd name="T1" fmla="*/ 2191 h 2381"/>
              <a:gd name="T2" fmla="*/ 958 w 1049"/>
              <a:gd name="T3" fmla="*/ 2002 h 2381"/>
              <a:gd name="T4" fmla="*/ 914 w 1049"/>
              <a:gd name="T5" fmla="*/ 1794 h 2381"/>
              <a:gd name="T6" fmla="*/ 855 w 1049"/>
              <a:gd name="T7" fmla="*/ 1659 h 2381"/>
              <a:gd name="T8" fmla="*/ 782 w 1049"/>
              <a:gd name="T9" fmla="*/ 1485 h 2381"/>
              <a:gd name="T10" fmla="*/ 724 w 1049"/>
              <a:gd name="T11" fmla="*/ 1338 h 2381"/>
              <a:gd name="T12" fmla="*/ 704 w 1049"/>
              <a:gd name="T13" fmla="*/ 1277 h 2381"/>
              <a:gd name="T14" fmla="*/ 681 w 1049"/>
              <a:gd name="T15" fmla="*/ 1246 h 2381"/>
              <a:gd name="T16" fmla="*/ 620 w 1049"/>
              <a:gd name="T17" fmla="*/ 1153 h 2381"/>
              <a:gd name="T18" fmla="*/ 547 w 1049"/>
              <a:gd name="T19" fmla="*/ 987 h 2381"/>
              <a:gd name="T20" fmla="*/ 435 w 1049"/>
              <a:gd name="T21" fmla="*/ 818 h 2381"/>
              <a:gd name="T22" fmla="*/ 362 w 1049"/>
              <a:gd name="T23" fmla="*/ 702 h 2381"/>
              <a:gd name="T24" fmla="*/ 331 w 1049"/>
              <a:gd name="T25" fmla="*/ 629 h 2381"/>
              <a:gd name="T26" fmla="*/ 288 w 1049"/>
              <a:gd name="T27" fmla="*/ 413 h 2381"/>
              <a:gd name="T28" fmla="*/ 267 w 1049"/>
              <a:gd name="T29" fmla="*/ 308 h 2381"/>
              <a:gd name="T30" fmla="*/ 246 w 1049"/>
              <a:gd name="T31" fmla="*/ 262 h 2381"/>
              <a:gd name="T32" fmla="*/ 153 w 1049"/>
              <a:gd name="T33" fmla="*/ 185 h 2381"/>
              <a:gd name="T34" fmla="*/ 56 w 1049"/>
              <a:gd name="T35" fmla="*/ 108 h 2381"/>
              <a:gd name="T36" fmla="*/ 37 w 1049"/>
              <a:gd name="T37" fmla="*/ 46 h 2381"/>
              <a:gd name="T38" fmla="*/ 6 w 1049"/>
              <a:gd name="T39" fmla="*/ 11 h 2381"/>
              <a:gd name="T40" fmla="*/ 4 w 1049"/>
              <a:gd name="T41" fmla="*/ 0 h 2381"/>
              <a:gd name="T42" fmla="*/ 40 w 1049"/>
              <a:gd name="T43" fmla="*/ 46 h 2381"/>
              <a:gd name="T44" fmla="*/ 101 w 1049"/>
              <a:gd name="T45" fmla="*/ 108 h 2381"/>
              <a:gd name="T46" fmla="*/ 159 w 1049"/>
              <a:gd name="T47" fmla="*/ 119 h 2381"/>
              <a:gd name="T48" fmla="*/ 221 w 1049"/>
              <a:gd name="T49" fmla="*/ 139 h 2381"/>
              <a:gd name="T50" fmla="*/ 251 w 1049"/>
              <a:gd name="T51" fmla="*/ 158 h 2381"/>
              <a:gd name="T52" fmla="*/ 286 w 1049"/>
              <a:gd name="T53" fmla="*/ 208 h 2381"/>
              <a:gd name="T54" fmla="*/ 321 w 1049"/>
              <a:gd name="T55" fmla="*/ 262 h 2381"/>
              <a:gd name="T56" fmla="*/ 335 w 1049"/>
              <a:gd name="T57" fmla="*/ 308 h 2381"/>
              <a:gd name="T58" fmla="*/ 352 w 1049"/>
              <a:gd name="T59" fmla="*/ 355 h 2381"/>
              <a:gd name="T60" fmla="*/ 366 w 1049"/>
              <a:gd name="T61" fmla="*/ 413 h 2381"/>
              <a:gd name="T62" fmla="*/ 390 w 1049"/>
              <a:gd name="T63" fmla="*/ 486 h 2381"/>
              <a:gd name="T64" fmla="*/ 409 w 1049"/>
              <a:gd name="T65" fmla="*/ 540 h 2381"/>
              <a:gd name="T66" fmla="*/ 441 w 1049"/>
              <a:gd name="T67" fmla="*/ 598 h 2381"/>
              <a:gd name="T68" fmla="*/ 493 w 1049"/>
              <a:gd name="T69" fmla="*/ 744 h 2381"/>
              <a:gd name="T70" fmla="*/ 552 w 1049"/>
              <a:gd name="T71" fmla="*/ 872 h 2381"/>
              <a:gd name="T72" fmla="*/ 599 w 1049"/>
              <a:gd name="T73" fmla="*/ 1022 h 2381"/>
              <a:gd name="T74" fmla="*/ 624 w 1049"/>
              <a:gd name="T75" fmla="*/ 1084 h 2381"/>
              <a:gd name="T76" fmla="*/ 655 w 1049"/>
              <a:gd name="T77" fmla="*/ 1126 h 2381"/>
              <a:gd name="T78" fmla="*/ 681 w 1049"/>
              <a:gd name="T79" fmla="*/ 1180 h 2381"/>
              <a:gd name="T80" fmla="*/ 766 w 1049"/>
              <a:gd name="T81" fmla="*/ 1358 h 2381"/>
              <a:gd name="T82" fmla="*/ 775 w 1049"/>
              <a:gd name="T83" fmla="*/ 1392 h 2381"/>
              <a:gd name="T84" fmla="*/ 808 w 1049"/>
              <a:gd name="T85" fmla="*/ 1446 h 2381"/>
              <a:gd name="T86" fmla="*/ 822 w 1049"/>
              <a:gd name="T87" fmla="*/ 1485 h 2381"/>
              <a:gd name="T88" fmla="*/ 834 w 1049"/>
              <a:gd name="T89" fmla="*/ 1512 h 2381"/>
              <a:gd name="T90" fmla="*/ 895 w 1049"/>
              <a:gd name="T91" fmla="*/ 1666 h 2381"/>
              <a:gd name="T92" fmla="*/ 944 w 1049"/>
              <a:gd name="T93" fmla="*/ 1794 h 2381"/>
              <a:gd name="T94" fmla="*/ 989 w 1049"/>
              <a:gd name="T95" fmla="*/ 1944 h 2381"/>
              <a:gd name="T96" fmla="*/ 1013 w 1049"/>
              <a:gd name="T97" fmla="*/ 2025 h 2381"/>
              <a:gd name="T98" fmla="*/ 1045 w 1049"/>
              <a:gd name="T99" fmla="*/ 2291 h 238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049"/>
              <a:gd name="T151" fmla="*/ 0 h 2381"/>
              <a:gd name="T152" fmla="*/ 1049 w 1049"/>
              <a:gd name="T153" fmla="*/ 2381 h 238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049" h="2381">
                <a:moveTo>
                  <a:pt x="980" y="2241"/>
                </a:moveTo>
                <a:lnTo>
                  <a:pt x="986" y="2226"/>
                </a:lnTo>
                <a:lnTo>
                  <a:pt x="987" y="2206"/>
                </a:lnTo>
                <a:lnTo>
                  <a:pt x="986" y="2191"/>
                </a:lnTo>
                <a:lnTo>
                  <a:pt x="984" y="2176"/>
                </a:lnTo>
                <a:lnTo>
                  <a:pt x="979" y="2141"/>
                </a:lnTo>
                <a:lnTo>
                  <a:pt x="972" y="2106"/>
                </a:lnTo>
                <a:lnTo>
                  <a:pt x="958" y="2002"/>
                </a:lnTo>
                <a:lnTo>
                  <a:pt x="951" y="1948"/>
                </a:lnTo>
                <a:lnTo>
                  <a:pt x="942" y="1898"/>
                </a:lnTo>
                <a:lnTo>
                  <a:pt x="930" y="1844"/>
                </a:lnTo>
                <a:lnTo>
                  <a:pt x="914" y="1794"/>
                </a:lnTo>
                <a:lnTo>
                  <a:pt x="895" y="1747"/>
                </a:lnTo>
                <a:lnTo>
                  <a:pt x="869" y="1701"/>
                </a:lnTo>
                <a:lnTo>
                  <a:pt x="864" y="1682"/>
                </a:lnTo>
                <a:lnTo>
                  <a:pt x="855" y="1659"/>
                </a:lnTo>
                <a:lnTo>
                  <a:pt x="836" y="1612"/>
                </a:lnTo>
                <a:lnTo>
                  <a:pt x="815" y="1570"/>
                </a:lnTo>
                <a:lnTo>
                  <a:pt x="792" y="1531"/>
                </a:lnTo>
                <a:lnTo>
                  <a:pt x="782" y="1485"/>
                </a:lnTo>
                <a:lnTo>
                  <a:pt x="766" y="1443"/>
                </a:lnTo>
                <a:lnTo>
                  <a:pt x="749" y="1400"/>
                </a:lnTo>
                <a:lnTo>
                  <a:pt x="731" y="1358"/>
                </a:lnTo>
                <a:lnTo>
                  <a:pt x="724" y="1338"/>
                </a:lnTo>
                <a:lnTo>
                  <a:pt x="718" y="1323"/>
                </a:lnTo>
                <a:lnTo>
                  <a:pt x="711" y="1300"/>
                </a:lnTo>
                <a:lnTo>
                  <a:pt x="705" y="1284"/>
                </a:lnTo>
                <a:lnTo>
                  <a:pt x="704" y="1277"/>
                </a:lnTo>
                <a:lnTo>
                  <a:pt x="702" y="1269"/>
                </a:lnTo>
                <a:lnTo>
                  <a:pt x="697" y="1265"/>
                </a:lnTo>
                <a:lnTo>
                  <a:pt x="688" y="1254"/>
                </a:lnTo>
                <a:lnTo>
                  <a:pt x="681" y="1246"/>
                </a:lnTo>
                <a:lnTo>
                  <a:pt x="672" y="1238"/>
                </a:lnTo>
                <a:lnTo>
                  <a:pt x="662" y="1215"/>
                </a:lnTo>
                <a:lnTo>
                  <a:pt x="650" y="1196"/>
                </a:lnTo>
                <a:lnTo>
                  <a:pt x="620" y="1153"/>
                </a:lnTo>
                <a:lnTo>
                  <a:pt x="606" y="1115"/>
                </a:lnTo>
                <a:lnTo>
                  <a:pt x="589" y="1072"/>
                </a:lnTo>
                <a:lnTo>
                  <a:pt x="570" y="1030"/>
                </a:lnTo>
                <a:lnTo>
                  <a:pt x="547" y="987"/>
                </a:lnTo>
                <a:lnTo>
                  <a:pt x="500" y="906"/>
                </a:lnTo>
                <a:lnTo>
                  <a:pt x="476" y="872"/>
                </a:lnTo>
                <a:lnTo>
                  <a:pt x="449" y="837"/>
                </a:lnTo>
                <a:lnTo>
                  <a:pt x="435" y="818"/>
                </a:lnTo>
                <a:lnTo>
                  <a:pt x="423" y="798"/>
                </a:lnTo>
                <a:lnTo>
                  <a:pt x="401" y="760"/>
                </a:lnTo>
                <a:lnTo>
                  <a:pt x="376" y="721"/>
                </a:lnTo>
                <a:lnTo>
                  <a:pt x="362" y="702"/>
                </a:lnTo>
                <a:lnTo>
                  <a:pt x="347" y="683"/>
                </a:lnTo>
                <a:lnTo>
                  <a:pt x="343" y="667"/>
                </a:lnTo>
                <a:lnTo>
                  <a:pt x="340" y="652"/>
                </a:lnTo>
                <a:lnTo>
                  <a:pt x="331" y="629"/>
                </a:lnTo>
                <a:lnTo>
                  <a:pt x="322" y="606"/>
                </a:lnTo>
                <a:lnTo>
                  <a:pt x="312" y="579"/>
                </a:lnTo>
                <a:lnTo>
                  <a:pt x="298" y="467"/>
                </a:lnTo>
                <a:lnTo>
                  <a:pt x="288" y="413"/>
                </a:lnTo>
                <a:lnTo>
                  <a:pt x="277" y="355"/>
                </a:lnTo>
                <a:lnTo>
                  <a:pt x="275" y="347"/>
                </a:lnTo>
                <a:lnTo>
                  <a:pt x="274" y="335"/>
                </a:lnTo>
                <a:lnTo>
                  <a:pt x="267" y="308"/>
                </a:lnTo>
                <a:lnTo>
                  <a:pt x="260" y="285"/>
                </a:lnTo>
                <a:lnTo>
                  <a:pt x="256" y="274"/>
                </a:lnTo>
                <a:lnTo>
                  <a:pt x="253" y="270"/>
                </a:lnTo>
                <a:lnTo>
                  <a:pt x="246" y="262"/>
                </a:lnTo>
                <a:lnTo>
                  <a:pt x="235" y="254"/>
                </a:lnTo>
                <a:lnTo>
                  <a:pt x="213" y="231"/>
                </a:lnTo>
                <a:lnTo>
                  <a:pt x="185" y="208"/>
                </a:lnTo>
                <a:lnTo>
                  <a:pt x="153" y="185"/>
                </a:lnTo>
                <a:lnTo>
                  <a:pt x="122" y="158"/>
                </a:lnTo>
                <a:lnTo>
                  <a:pt x="93" y="135"/>
                </a:lnTo>
                <a:lnTo>
                  <a:pt x="66" y="116"/>
                </a:lnTo>
                <a:lnTo>
                  <a:pt x="56" y="108"/>
                </a:lnTo>
                <a:lnTo>
                  <a:pt x="46" y="100"/>
                </a:lnTo>
                <a:lnTo>
                  <a:pt x="44" y="73"/>
                </a:lnTo>
                <a:lnTo>
                  <a:pt x="40" y="62"/>
                </a:lnTo>
                <a:lnTo>
                  <a:pt x="37" y="46"/>
                </a:lnTo>
                <a:lnTo>
                  <a:pt x="32" y="42"/>
                </a:lnTo>
                <a:lnTo>
                  <a:pt x="25" y="31"/>
                </a:lnTo>
                <a:lnTo>
                  <a:pt x="14" y="19"/>
                </a:lnTo>
                <a:lnTo>
                  <a:pt x="6" y="11"/>
                </a:lnTo>
                <a:lnTo>
                  <a:pt x="0" y="4"/>
                </a:lnTo>
                <a:lnTo>
                  <a:pt x="0" y="0"/>
                </a:lnTo>
                <a:lnTo>
                  <a:pt x="4" y="0"/>
                </a:lnTo>
                <a:lnTo>
                  <a:pt x="9" y="0"/>
                </a:lnTo>
                <a:lnTo>
                  <a:pt x="18" y="4"/>
                </a:lnTo>
                <a:lnTo>
                  <a:pt x="28" y="11"/>
                </a:lnTo>
                <a:lnTo>
                  <a:pt x="40" y="46"/>
                </a:lnTo>
                <a:lnTo>
                  <a:pt x="53" y="73"/>
                </a:lnTo>
                <a:lnTo>
                  <a:pt x="65" y="89"/>
                </a:lnTo>
                <a:lnTo>
                  <a:pt x="80" y="104"/>
                </a:lnTo>
                <a:lnTo>
                  <a:pt x="101" y="108"/>
                </a:lnTo>
                <a:lnTo>
                  <a:pt x="113" y="112"/>
                </a:lnTo>
                <a:lnTo>
                  <a:pt x="127" y="116"/>
                </a:lnTo>
                <a:lnTo>
                  <a:pt x="143" y="116"/>
                </a:lnTo>
                <a:lnTo>
                  <a:pt x="159" y="119"/>
                </a:lnTo>
                <a:lnTo>
                  <a:pt x="180" y="119"/>
                </a:lnTo>
                <a:lnTo>
                  <a:pt x="200" y="123"/>
                </a:lnTo>
                <a:lnTo>
                  <a:pt x="213" y="131"/>
                </a:lnTo>
                <a:lnTo>
                  <a:pt x="221" y="139"/>
                </a:lnTo>
                <a:lnTo>
                  <a:pt x="230" y="143"/>
                </a:lnTo>
                <a:lnTo>
                  <a:pt x="235" y="146"/>
                </a:lnTo>
                <a:lnTo>
                  <a:pt x="246" y="154"/>
                </a:lnTo>
                <a:lnTo>
                  <a:pt x="251" y="158"/>
                </a:lnTo>
                <a:lnTo>
                  <a:pt x="256" y="166"/>
                </a:lnTo>
                <a:lnTo>
                  <a:pt x="263" y="173"/>
                </a:lnTo>
                <a:lnTo>
                  <a:pt x="272" y="189"/>
                </a:lnTo>
                <a:lnTo>
                  <a:pt x="286" y="208"/>
                </a:lnTo>
                <a:lnTo>
                  <a:pt x="294" y="224"/>
                </a:lnTo>
                <a:lnTo>
                  <a:pt x="305" y="235"/>
                </a:lnTo>
                <a:lnTo>
                  <a:pt x="314" y="247"/>
                </a:lnTo>
                <a:lnTo>
                  <a:pt x="321" y="262"/>
                </a:lnTo>
                <a:lnTo>
                  <a:pt x="326" y="281"/>
                </a:lnTo>
                <a:lnTo>
                  <a:pt x="331" y="293"/>
                </a:lnTo>
                <a:lnTo>
                  <a:pt x="333" y="301"/>
                </a:lnTo>
                <a:lnTo>
                  <a:pt x="335" y="308"/>
                </a:lnTo>
                <a:lnTo>
                  <a:pt x="338" y="320"/>
                </a:lnTo>
                <a:lnTo>
                  <a:pt x="341" y="328"/>
                </a:lnTo>
                <a:lnTo>
                  <a:pt x="347" y="339"/>
                </a:lnTo>
                <a:lnTo>
                  <a:pt x="352" y="355"/>
                </a:lnTo>
                <a:lnTo>
                  <a:pt x="357" y="370"/>
                </a:lnTo>
                <a:lnTo>
                  <a:pt x="361" y="386"/>
                </a:lnTo>
                <a:lnTo>
                  <a:pt x="362" y="389"/>
                </a:lnTo>
                <a:lnTo>
                  <a:pt x="366" y="413"/>
                </a:lnTo>
                <a:lnTo>
                  <a:pt x="369" y="428"/>
                </a:lnTo>
                <a:lnTo>
                  <a:pt x="375" y="451"/>
                </a:lnTo>
                <a:lnTo>
                  <a:pt x="383" y="470"/>
                </a:lnTo>
                <a:lnTo>
                  <a:pt x="390" y="486"/>
                </a:lnTo>
                <a:lnTo>
                  <a:pt x="397" y="501"/>
                </a:lnTo>
                <a:lnTo>
                  <a:pt x="401" y="513"/>
                </a:lnTo>
                <a:lnTo>
                  <a:pt x="404" y="528"/>
                </a:lnTo>
                <a:lnTo>
                  <a:pt x="409" y="540"/>
                </a:lnTo>
                <a:lnTo>
                  <a:pt x="415" y="551"/>
                </a:lnTo>
                <a:lnTo>
                  <a:pt x="425" y="571"/>
                </a:lnTo>
                <a:lnTo>
                  <a:pt x="434" y="582"/>
                </a:lnTo>
                <a:lnTo>
                  <a:pt x="441" y="598"/>
                </a:lnTo>
                <a:lnTo>
                  <a:pt x="449" y="613"/>
                </a:lnTo>
                <a:lnTo>
                  <a:pt x="462" y="644"/>
                </a:lnTo>
                <a:lnTo>
                  <a:pt x="472" y="679"/>
                </a:lnTo>
                <a:lnTo>
                  <a:pt x="493" y="744"/>
                </a:lnTo>
                <a:lnTo>
                  <a:pt x="505" y="775"/>
                </a:lnTo>
                <a:lnTo>
                  <a:pt x="519" y="810"/>
                </a:lnTo>
                <a:lnTo>
                  <a:pt x="533" y="841"/>
                </a:lnTo>
                <a:lnTo>
                  <a:pt x="552" y="872"/>
                </a:lnTo>
                <a:lnTo>
                  <a:pt x="561" y="918"/>
                </a:lnTo>
                <a:lnTo>
                  <a:pt x="573" y="960"/>
                </a:lnTo>
                <a:lnTo>
                  <a:pt x="589" y="1003"/>
                </a:lnTo>
                <a:lnTo>
                  <a:pt x="599" y="1022"/>
                </a:lnTo>
                <a:lnTo>
                  <a:pt x="611" y="1041"/>
                </a:lnTo>
                <a:lnTo>
                  <a:pt x="615" y="1057"/>
                </a:lnTo>
                <a:lnTo>
                  <a:pt x="618" y="1068"/>
                </a:lnTo>
                <a:lnTo>
                  <a:pt x="624" y="1084"/>
                </a:lnTo>
                <a:lnTo>
                  <a:pt x="627" y="1088"/>
                </a:lnTo>
                <a:lnTo>
                  <a:pt x="634" y="1095"/>
                </a:lnTo>
                <a:lnTo>
                  <a:pt x="643" y="1107"/>
                </a:lnTo>
                <a:lnTo>
                  <a:pt x="655" y="1126"/>
                </a:lnTo>
                <a:lnTo>
                  <a:pt x="667" y="1146"/>
                </a:lnTo>
                <a:lnTo>
                  <a:pt x="671" y="1149"/>
                </a:lnTo>
                <a:lnTo>
                  <a:pt x="672" y="1153"/>
                </a:lnTo>
                <a:lnTo>
                  <a:pt x="681" y="1180"/>
                </a:lnTo>
                <a:lnTo>
                  <a:pt x="691" y="1207"/>
                </a:lnTo>
                <a:lnTo>
                  <a:pt x="714" y="1257"/>
                </a:lnTo>
                <a:lnTo>
                  <a:pt x="740" y="1308"/>
                </a:lnTo>
                <a:lnTo>
                  <a:pt x="766" y="1358"/>
                </a:lnTo>
                <a:lnTo>
                  <a:pt x="770" y="1365"/>
                </a:lnTo>
                <a:lnTo>
                  <a:pt x="771" y="1377"/>
                </a:lnTo>
                <a:lnTo>
                  <a:pt x="771" y="1385"/>
                </a:lnTo>
                <a:lnTo>
                  <a:pt x="775" y="1392"/>
                </a:lnTo>
                <a:lnTo>
                  <a:pt x="784" y="1408"/>
                </a:lnTo>
                <a:lnTo>
                  <a:pt x="796" y="1427"/>
                </a:lnTo>
                <a:lnTo>
                  <a:pt x="806" y="1443"/>
                </a:lnTo>
                <a:lnTo>
                  <a:pt x="808" y="1446"/>
                </a:lnTo>
                <a:lnTo>
                  <a:pt x="810" y="1446"/>
                </a:lnTo>
                <a:lnTo>
                  <a:pt x="815" y="1466"/>
                </a:lnTo>
                <a:lnTo>
                  <a:pt x="820" y="1477"/>
                </a:lnTo>
                <a:lnTo>
                  <a:pt x="822" y="1485"/>
                </a:lnTo>
                <a:lnTo>
                  <a:pt x="824" y="1493"/>
                </a:lnTo>
                <a:lnTo>
                  <a:pt x="825" y="1497"/>
                </a:lnTo>
                <a:lnTo>
                  <a:pt x="829" y="1500"/>
                </a:lnTo>
                <a:lnTo>
                  <a:pt x="834" y="1512"/>
                </a:lnTo>
                <a:lnTo>
                  <a:pt x="843" y="1524"/>
                </a:lnTo>
                <a:lnTo>
                  <a:pt x="855" y="1562"/>
                </a:lnTo>
                <a:lnTo>
                  <a:pt x="867" y="1597"/>
                </a:lnTo>
                <a:lnTo>
                  <a:pt x="895" y="1666"/>
                </a:lnTo>
                <a:lnTo>
                  <a:pt x="907" y="1705"/>
                </a:lnTo>
                <a:lnTo>
                  <a:pt x="912" y="1724"/>
                </a:lnTo>
                <a:lnTo>
                  <a:pt x="919" y="1743"/>
                </a:lnTo>
                <a:lnTo>
                  <a:pt x="944" y="1794"/>
                </a:lnTo>
                <a:lnTo>
                  <a:pt x="954" y="1821"/>
                </a:lnTo>
                <a:lnTo>
                  <a:pt x="963" y="1848"/>
                </a:lnTo>
                <a:lnTo>
                  <a:pt x="980" y="1913"/>
                </a:lnTo>
                <a:lnTo>
                  <a:pt x="989" y="1944"/>
                </a:lnTo>
                <a:lnTo>
                  <a:pt x="998" y="1975"/>
                </a:lnTo>
                <a:lnTo>
                  <a:pt x="1003" y="1990"/>
                </a:lnTo>
                <a:lnTo>
                  <a:pt x="1008" y="2010"/>
                </a:lnTo>
                <a:lnTo>
                  <a:pt x="1013" y="2025"/>
                </a:lnTo>
                <a:lnTo>
                  <a:pt x="1015" y="2029"/>
                </a:lnTo>
                <a:lnTo>
                  <a:pt x="1026" y="2118"/>
                </a:lnTo>
                <a:lnTo>
                  <a:pt x="1036" y="2203"/>
                </a:lnTo>
                <a:lnTo>
                  <a:pt x="1045" y="2291"/>
                </a:lnTo>
                <a:lnTo>
                  <a:pt x="1048" y="2334"/>
                </a:lnTo>
                <a:lnTo>
                  <a:pt x="1048" y="2380"/>
                </a:lnTo>
              </a:path>
            </a:pathLst>
          </a:custGeom>
          <a:solidFill>
            <a:srgbClr val="996633"/>
          </a:solidFill>
          <a:ln w="12700" cap="rnd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ZA" sz="1350"/>
          </a:p>
        </p:txBody>
      </p:sp>
      <p:grpSp>
        <p:nvGrpSpPr>
          <p:cNvPr id="28678" name="Group 42"/>
          <p:cNvGrpSpPr>
            <a:grpSpLocks/>
          </p:cNvGrpSpPr>
          <p:nvPr/>
        </p:nvGrpSpPr>
        <p:grpSpPr bwMode="auto">
          <a:xfrm>
            <a:off x="4716661" y="2314575"/>
            <a:ext cx="884933" cy="1243013"/>
            <a:chOff x="3042" y="1872"/>
            <a:chExt cx="991" cy="1392"/>
          </a:xfrm>
        </p:grpSpPr>
        <p:sp>
          <p:nvSpPr>
            <p:cNvPr id="19520" name="Freeform 33"/>
            <p:cNvSpPr>
              <a:spLocks/>
            </p:cNvSpPr>
            <p:nvPr/>
          </p:nvSpPr>
          <p:spPr bwMode="auto">
            <a:xfrm>
              <a:off x="3661" y="2185"/>
              <a:ext cx="244" cy="579"/>
            </a:xfrm>
            <a:custGeom>
              <a:avLst/>
              <a:gdLst>
                <a:gd name="T0" fmla="*/ 160 w 244"/>
                <a:gd name="T1" fmla="*/ 56 h 579"/>
                <a:gd name="T2" fmla="*/ 116 w 244"/>
                <a:gd name="T3" fmla="*/ 14 h 579"/>
                <a:gd name="T4" fmla="*/ 63 w 244"/>
                <a:gd name="T5" fmla="*/ 0 h 579"/>
                <a:gd name="T6" fmla="*/ 25 w 244"/>
                <a:gd name="T7" fmla="*/ 2 h 579"/>
                <a:gd name="T8" fmla="*/ 19 w 244"/>
                <a:gd name="T9" fmla="*/ 37 h 579"/>
                <a:gd name="T10" fmla="*/ 21 w 244"/>
                <a:gd name="T11" fmla="*/ 82 h 579"/>
                <a:gd name="T12" fmla="*/ 63 w 244"/>
                <a:gd name="T13" fmla="*/ 136 h 579"/>
                <a:gd name="T14" fmla="*/ 89 w 244"/>
                <a:gd name="T15" fmla="*/ 217 h 579"/>
                <a:gd name="T16" fmla="*/ 90 w 244"/>
                <a:gd name="T17" fmla="*/ 297 h 579"/>
                <a:gd name="T18" fmla="*/ 72 w 244"/>
                <a:gd name="T19" fmla="*/ 371 h 579"/>
                <a:gd name="T20" fmla="*/ 46 w 244"/>
                <a:gd name="T21" fmla="*/ 440 h 579"/>
                <a:gd name="T22" fmla="*/ 0 w 244"/>
                <a:gd name="T23" fmla="*/ 498 h 579"/>
                <a:gd name="T24" fmla="*/ 0 w 244"/>
                <a:gd name="T25" fmla="*/ 516 h 579"/>
                <a:gd name="T26" fmla="*/ 6 w 244"/>
                <a:gd name="T27" fmla="*/ 558 h 579"/>
                <a:gd name="T28" fmla="*/ 40 w 244"/>
                <a:gd name="T29" fmla="*/ 576 h 579"/>
                <a:gd name="T30" fmla="*/ 78 w 244"/>
                <a:gd name="T31" fmla="*/ 578 h 579"/>
                <a:gd name="T32" fmla="*/ 141 w 244"/>
                <a:gd name="T33" fmla="*/ 564 h 579"/>
                <a:gd name="T34" fmla="*/ 190 w 244"/>
                <a:gd name="T35" fmla="*/ 516 h 579"/>
                <a:gd name="T36" fmla="*/ 216 w 244"/>
                <a:gd name="T37" fmla="*/ 434 h 579"/>
                <a:gd name="T38" fmla="*/ 234 w 244"/>
                <a:gd name="T39" fmla="*/ 379 h 579"/>
                <a:gd name="T40" fmla="*/ 243 w 244"/>
                <a:gd name="T41" fmla="*/ 309 h 579"/>
                <a:gd name="T42" fmla="*/ 237 w 244"/>
                <a:gd name="T43" fmla="*/ 217 h 579"/>
                <a:gd name="T44" fmla="*/ 216 w 244"/>
                <a:gd name="T45" fmla="*/ 138 h 579"/>
                <a:gd name="T46" fmla="*/ 190 w 244"/>
                <a:gd name="T47" fmla="*/ 87 h 579"/>
                <a:gd name="T48" fmla="*/ 160 w 244"/>
                <a:gd name="T49" fmla="*/ 56 h 57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44"/>
                <a:gd name="T76" fmla="*/ 0 h 579"/>
                <a:gd name="T77" fmla="*/ 244 w 244"/>
                <a:gd name="T78" fmla="*/ 579 h 57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44" h="579">
                  <a:moveTo>
                    <a:pt x="160" y="56"/>
                  </a:moveTo>
                  <a:lnTo>
                    <a:pt x="116" y="14"/>
                  </a:lnTo>
                  <a:lnTo>
                    <a:pt x="63" y="0"/>
                  </a:lnTo>
                  <a:lnTo>
                    <a:pt x="25" y="2"/>
                  </a:lnTo>
                  <a:lnTo>
                    <a:pt x="19" y="37"/>
                  </a:lnTo>
                  <a:lnTo>
                    <a:pt x="21" y="82"/>
                  </a:lnTo>
                  <a:lnTo>
                    <a:pt x="63" y="136"/>
                  </a:lnTo>
                  <a:lnTo>
                    <a:pt x="89" y="217"/>
                  </a:lnTo>
                  <a:lnTo>
                    <a:pt x="90" y="297"/>
                  </a:lnTo>
                  <a:lnTo>
                    <a:pt x="72" y="371"/>
                  </a:lnTo>
                  <a:lnTo>
                    <a:pt x="46" y="440"/>
                  </a:lnTo>
                  <a:lnTo>
                    <a:pt x="0" y="498"/>
                  </a:lnTo>
                  <a:lnTo>
                    <a:pt x="0" y="516"/>
                  </a:lnTo>
                  <a:lnTo>
                    <a:pt x="6" y="558"/>
                  </a:lnTo>
                  <a:lnTo>
                    <a:pt x="40" y="576"/>
                  </a:lnTo>
                  <a:lnTo>
                    <a:pt x="78" y="578"/>
                  </a:lnTo>
                  <a:lnTo>
                    <a:pt x="141" y="564"/>
                  </a:lnTo>
                  <a:lnTo>
                    <a:pt x="190" y="516"/>
                  </a:lnTo>
                  <a:lnTo>
                    <a:pt x="216" y="434"/>
                  </a:lnTo>
                  <a:lnTo>
                    <a:pt x="234" y="379"/>
                  </a:lnTo>
                  <a:lnTo>
                    <a:pt x="243" y="309"/>
                  </a:lnTo>
                  <a:lnTo>
                    <a:pt x="237" y="217"/>
                  </a:lnTo>
                  <a:lnTo>
                    <a:pt x="216" y="138"/>
                  </a:lnTo>
                  <a:lnTo>
                    <a:pt x="190" y="87"/>
                  </a:lnTo>
                  <a:lnTo>
                    <a:pt x="160" y="56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21" name="Freeform 34"/>
            <p:cNvSpPr>
              <a:spLocks/>
            </p:cNvSpPr>
            <p:nvPr/>
          </p:nvSpPr>
          <p:spPr bwMode="auto">
            <a:xfrm>
              <a:off x="3350" y="2179"/>
              <a:ext cx="386" cy="399"/>
            </a:xfrm>
            <a:custGeom>
              <a:avLst/>
              <a:gdLst>
                <a:gd name="T0" fmla="*/ 385 w 386"/>
                <a:gd name="T1" fmla="*/ 29 h 399"/>
                <a:gd name="T2" fmla="*/ 372 w 386"/>
                <a:gd name="T3" fmla="*/ 0 h 399"/>
                <a:gd name="T4" fmla="*/ 347 w 386"/>
                <a:gd name="T5" fmla="*/ 0 h 399"/>
                <a:gd name="T6" fmla="*/ 315 w 386"/>
                <a:gd name="T7" fmla="*/ 31 h 399"/>
                <a:gd name="T8" fmla="*/ 294 w 386"/>
                <a:gd name="T9" fmla="*/ 106 h 399"/>
                <a:gd name="T10" fmla="*/ 278 w 386"/>
                <a:gd name="T11" fmla="*/ 193 h 399"/>
                <a:gd name="T12" fmla="*/ 265 w 386"/>
                <a:gd name="T13" fmla="*/ 283 h 399"/>
                <a:gd name="T14" fmla="*/ 225 w 386"/>
                <a:gd name="T15" fmla="*/ 352 h 399"/>
                <a:gd name="T16" fmla="*/ 225 w 386"/>
                <a:gd name="T17" fmla="*/ 353 h 399"/>
                <a:gd name="T18" fmla="*/ 225 w 386"/>
                <a:gd name="T19" fmla="*/ 366 h 399"/>
                <a:gd name="T20" fmla="*/ 171 w 386"/>
                <a:gd name="T21" fmla="*/ 358 h 399"/>
                <a:gd name="T22" fmla="*/ 114 w 386"/>
                <a:gd name="T23" fmla="*/ 322 h 399"/>
                <a:gd name="T24" fmla="*/ 89 w 386"/>
                <a:gd name="T25" fmla="*/ 290 h 399"/>
                <a:gd name="T26" fmla="*/ 44 w 386"/>
                <a:gd name="T27" fmla="*/ 199 h 399"/>
                <a:gd name="T28" fmla="*/ 44 w 386"/>
                <a:gd name="T29" fmla="*/ 165 h 399"/>
                <a:gd name="T30" fmla="*/ 62 w 386"/>
                <a:gd name="T31" fmla="*/ 134 h 399"/>
                <a:gd name="T32" fmla="*/ 80 w 386"/>
                <a:gd name="T33" fmla="*/ 91 h 399"/>
                <a:gd name="T34" fmla="*/ 87 w 386"/>
                <a:gd name="T35" fmla="*/ 75 h 399"/>
                <a:gd name="T36" fmla="*/ 63 w 386"/>
                <a:gd name="T37" fmla="*/ 66 h 399"/>
                <a:gd name="T38" fmla="*/ 35 w 386"/>
                <a:gd name="T39" fmla="*/ 68 h 399"/>
                <a:gd name="T40" fmla="*/ 18 w 386"/>
                <a:gd name="T41" fmla="*/ 85 h 399"/>
                <a:gd name="T42" fmla="*/ 0 w 386"/>
                <a:gd name="T43" fmla="*/ 122 h 399"/>
                <a:gd name="T44" fmla="*/ 10 w 386"/>
                <a:gd name="T45" fmla="*/ 190 h 399"/>
                <a:gd name="T46" fmla="*/ 18 w 386"/>
                <a:gd name="T47" fmla="*/ 227 h 399"/>
                <a:gd name="T48" fmla="*/ 62 w 386"/>
                <a:gd name="T49" fmla="*/ 304 h 399"/>
                <a:gd name="T50" fmla="*/ 99 w 386"/>
                <a:gd name="T51" fmla="*/ 360 h 399"/>
                <a:gd name="T52" fmla="*/ 168 w 386"/>
                <a:gd name="T53" fmla="*/ 385 h 399"/>
                <a:gd name="T54" fmla="*/ 225 w 386"/>
                <a:gd name="T55" fmla="*/ 398 h 399"/>
                <a:gd name="T56" fmla="*/ 269 w 386"/>
                <a:gd name="T57" fmla="*/ 377 h 399"/>
                <a:gd name="T58" fmla="*/ 290 w 386"/>
                <a:gd name="T59" fmla="*/ 304 h 399"/>
                <a:gd name="T60" fmla="*/ 314 w 386"/>
                <a:gd name="T61" fmla="*/ 215 h 399"/>
                <a:gd name="T62" fmla="*/ 332 w 386"/>
                <a:gd name="T63" fmla="*/ 149 h 399"/>
                <a:gd name="T64" fmla="*/ 358 w 386"/>
                <a:gd name="T65" fmla="*/ 112 h 399"/>
                <a:gd name="T66" fmla="*/ 383 w 386"/>
                <a:gd name="T67" fmla="*/ 75 h 399"/>
                <a:gd name="T68" fmla="*/ 385 w 386"/>
                <a:gd name="T69" fmla="*/ 29 h 39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86"/>
                <a:gd name="T106" fmla="*/ 0 h 399"/>
                <a:gd name="T107" fmla="*/ 386 w 386"/>
                <a:gd name="T108" fmla="*/ 399 h 39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86" h="399">
                  <a:moveTo>
                    <a:pt x="385" y="29"/>
                  </a:moveTo>
                  <a:lnTo>
                    <a:pt x="372" y="0"/>
                  </a:lnTo>
                  <a:lnTo>
                    <a:pt x="347" y="0"/>
                  </a:lnTo>
                  <a:lnTo>
                    <a:pt x="315" y="31"/>
                  </a:lnTo>
                  <a:lnTo>
                    <a:pt x="294" y="106"/>
                  </a:lnTo>
                  <a:lnTo>
                    <a:pt x="278" y="193"/>
                  </a:lnTo>
                  <a:lnTo>
                    <a:pt x="265" y="283"/>
                  </a:lnTo>
                  <a:lnTo>
                    <a:pt x="225" y="352"/>
                  </a:lnTo>
                  <a:lnTo>
                    <a:pt x="225" y="353"/>
                  </a:lnTo>
                  <a:lnTo>
                    <a:pt x="225" y="366"/>
                  </a:lnTo>
                  <a:lnTo>
                    <a:pt x="171" y="358"/>
                  </a:lnTo>
                  <a:lnTo>
                    <a:pt x="114" y="322"/>
                  </a:lnTo>
                  <a:lnTo>
                    <a:pt x="89" y="290"/>
                  </a:lnTo>
                  <a:lnTo>
                    <a:pt x="44" y="199"/>
                  </a:lnTo>
                  <a:lnTo>
                    <a:pt x="44" y="165"/>
                  </a:lnTo>
                  <a:lnTo>
                    <a:pt x="62" y="134"/>
                  </a:lnTo>
                  <a:lnTo>
                    <a:pt x="80" y="91"/>
                  </a:lnTo>
                  <a:lnTo>
                    <a:pt x="87" y="75"/>
                  </a:lnTo>
                  <a:lnTo>
                    <a:pt x="63" y="66"/>
                  </a:lnTo>
                  <a:lnTo>
                    <a:pt x="35" y="68"/>
                  </a:lnTo>
                  <a:lnTo>
                    <a:pt x="18" y="85"/>
                  </a:lnTo>
                  <a:lnTo>
                    <a:pt x="0" y="122"/>
                  </a:lnTo>
                  <a:lnTo>
                    <a:pt x="10" y="190"/>
                  </a:lnTo>
                  <a:lnTo>
                    <a:pt x="18" y="227"/>
                  </a:lnTo>
                  <a:lnTo>
                    <a:pt x="62" y="304"/>
                  </a:lnTo>
                  <a:lnTo>
                    <a:pt x="99" y="360"/>
                  </a:lnTo>
                  <a:lnTo>
                    <a:pt x="168" y="385"/>
                  </a:lnTo>
                  <a:lnTo>
                    <a:pt x="225" y="398"/>
                  </a:lnTo>
                  <a:lnTo>
                    <a:pt x="269" y="377"/>
                  </a:lnTo>
                  <a:lnTo>
                    <a:pt x="290" y="304"/>
                  </a:lnTo>
                  <a:lnTo>
                    <a:pt x="314" y="215"/>
                  </a:lnTo>
                  <a:lnTo>
                    <a:pt x="332" y="149"/>
                  </a:lnTo>
                  <a:lnTo>
                    <a:pt x="358" y="112"/>
                  </a:lnTo>
                  <a:lnTo>
                    <a:pt x="383" y="75"/>
                  </a:lnTo>
                  <a:lnTo>
                    <a:pt x="385" y="29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22" name="Freeform 35"/>
            <p:cNvSpPr>
              <a:spLocks/>
            </p:cNvSpPr>
            <p:nvPr/>
          </p:nvSpPr>
          <p:spPr bwMode="auto">
            <a:xfrm>
              <a:off x="3476" y="2171"/>
              <a:ext cx="557" cy="410"/>
            </a:xfrm>
            <a:custGeom>
              <a:avLst/>
              <a:gdLst>
                <a:gd name="T0" fmla="*/ 360 w 557"/>
                <a:gd name="T1" fmla="*/ 17 h 410"/>
                <a:gd name="T2" fmla="*/ 311 w 557"/>
                <a:gd name="T3" fmla="*/ 0 h 410"/>
                <a:gd name="T4" fmla="*/ 285 w 557"/>
                <a:gd name="T5" fmla="*/ 19 h 410"/>
                <a:gd name="T6" fmla="*/ 285 w 557"/>
                <a:gd name="T7" fmla="*/ 63 h 410"/>
                <a:gd name="T8" fmla="*/ 328 w 557"/>
                <a:gd name="T9" fmla="*/ 110 h 410"/>
                <a:gd name="T10" fmla="*/ 400 w 557"/>
                <a:gd name="T11" fmla="*/ 135 h 410"/>
                <a:gd name="T12" fmla="*/ 456 w 557"/>
                <a:gd name="T13" fmla="*/ 181 h 410"/>
                <a:gd name="T14" fmla="*/ 493 w 557"/>
                <a:gd name="T15" fmla="*/ 234 h 410"/>
                <a:gd name="T16" fmla="*/ 512 w 557"/>
                <a:gd name="T17" fmla="*/ 278 h 410"/>
                <a:gd name="T18" fmla="*/ 512 w 557"/>
                <a:gd name="T19" fmla="*/ 315 h 410"/>
                <a:gd name="T20" fmla="*/ 489 w 557"/>
                <a:gd name="T21" fmla="*/ 355 h 410"/>
                <a:gd name="T22" fmla="*/ 431 w 557"/>
                <a:gd name="T23" fmla="*/ 373 h 410"/>
                <a:gd name="T24" fmla="*/ 385 w 557"/>
                <a:gd name="T25" fmla="*/ 377 h 410"/>
                <a:gd name="T26" fmla="*/ 315 w 557"/>
                <a:gd name="T27" fmla="*/ 373 h 410"/>
                <a:gd name="T28" fmla="*/ 227 w 557"/>
                <a:gd name="T29" fmla="*/ 349 h 410"/>
                <a:gd name="T30" fmla="*/ 170 w 557"/>
                <a:gd name="T31" fmla="*/ 296 h 410"/>
                <a:gd name="T32" fmla="*/ 134 w 557"/>
                <a:gd name="T33" fmla="*/ 256 h 410"/>
                <a:gd name="T34" fmla="*/ 145 w 557"/>
                <a:gd name="T35" fmla="*/ 215 h 410"/>
                <a:gd name="T36" fmla="*/ 141 w 557"/>
                <a:gd name="T37" fmla="*/ 191 h 410"/>
                <a:gd name="T38" fmla="*/ 103 w 557"/>
                <a:gd name="T39" fmla="*/ 206 h 410"/>
                <a:gd name="T40" fmla="*/ 63 w 557"/>
                <a:gd name="T41" fmla="*/ 206 h 410"/>
                <a:gd name="T42" fmla="*/ 33 w 557"/>
                <a:gd name="T43" fmla="*/ 181 h 410"/>
                <a:gd name="T44" fmla="*/ 14 w 557"/>
                <a:gd name="T45" fmla="*/ 162 h 410"/>
                <a:gd name="T46" fmla="*/ 2 w 557"/>
                <a:gd name="T47" fmla="*/ 166 h 410"/>
                <a:gd name="T48" fmla="*/ 0 w 557"/>
                <a:gd name="T49" fmla="*/ 178 h 410"/>
                <a:gd name="T50" fmla="*/ 12 w 557"/>
                <a:gd name="T51" fmla="*/ 215 h 410"/>
                <a:gd name="T52" fmla="*/ 12 w 557"/>
                <a:gd name="T53" fmla="*/ 249 h 410"/>
                <a:gd name="T54" fmla="*/ 27 w 557"/>
                <a:gd name="T55" fmla="*/ 274 h 410"/>
                <a:gd name="T56" fmla="*/ 63 w 557"/>
                <a:gd name="T57" fmla="*/ 293 h 410"/>
                <a:gd name="T58" fmla="*/ 94 w 557"/>
                <a:gd name="T59" fmla="*/ 293 h 410"/>
                <a:gd name="T60" fmla="*/ 128 w 557"/>
                <a:gd name="T61" fmla="*/ 296 h 410"/>
                <a:gd name="T62" fmla="*/ 195 w 557"/>
                <a:gd name="T63" fmla="*/ 352 h 410"/>
                <a:gd name="T64" fmla="*/ 246 w 557"/>
                <a:gd name="T65" fmla="*/ 383 h 410"/>
                <a:gd name="T66" fmla="*/ 324 w 557"/>
                <a:gd name="T67" fmla="*/ 405 h 410"/>
                <a:gd name="T68" fmla="*/ 407 w 557"/>
                <a:gd name="T69" fmla="*/ 409 h 410"/>
                <a:gd name="T70" fmla="*/ 468 w 557"/>
                <a:gd name="T71" fmla="*/ 397 h 410"/>
                <a:gd name="T72" fmla="*/ 513 w 557"/>
                <a:gd name="T73" fmla="*/ 380 h 410"/>
                <a:gd name="T74" fmla="*/ 545 w 557"/>
                <a:gd name="T75" fmla="*/ 346 h 410"/>
                <a:gd name="T76" fmla="*/ 556 w 557"/>
                <a:gd name="T77" fmla="*/ 309 h 410"/>
                <a:gd name="T78" fmla="*/ 556 w 557"/>
                <a:gd name="T79" fmla="*/ 253 h 410"/>
                <a:gd name="T80" fmla="*/ 537 w 557"/>
                <a:gd name="T81" fmla="*/ 215 h 410"/>
                <a:gd name="T82" fmla="*/ 513 w 557"/>
                <a:gd name="T83" fmla="*/ 178 h 410"/>
                <a:gd name="T84" fmla="*/ 482 w 557"/>
                <a:gd name="T85" fmla="*/ 137 h 410"/>
                <a:gd name="T86" fmla="*/ 435 w 557"/>
                <a:gd name="T87" fmla="*/ 104 h 410"/>
                <a:gd name="T88" fmla="*/ 407 w 557"/>
                <a:gd name="T89" fmla="*/ 69 h 410"/>
                <a:gd name="T90" fmla="*/ 385 w 557"/>
                <a:gd name="T91" fmla="*/ 38 h 410"/>
                <a:gd name="T92" fmla="*/ 360 w 557"/>
                <a:gd name="T93" fmla="*/ 17 h 41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57"/>
                <a:gd name="T142" fmla="*/ 0 h 410"/>
                <a:gd name="T143" fmla="*/ 557 w 557"/>
                <a:gd name="T144" fmla="*/ 410 h 41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57" h="410">
                  <a:moveTo>
                    <a:pt x="360" y="17"/>
                  </a:moveTo>
                  <a:lnTo>
                    <a:pt x="311" y="0"/>
                  </a:lnTo>
                  <a:lnTo>
                    <a:pt x="285" y="19"/>
                  </a:lnTo>
                  <a:lnTo>
                    <a:pt x="285" y="63"/>
                  </a:lnTo>
                  <a:lnTo>
                    <a:pt x="328" y="110"/>
                  </a:lnTo>
                  <a:lnTo>
                    <a:pt x="400" y="135"/>
                  </a:lnTo>
                  <a:lnTo>
                    <a:pt x="456" y="181"/>
                  </a:lnTo>
                  <a:lnTo>
                    <a:pt x="493" y="234"/>
                  </a:lnTo>
                  <a:lnTo>
                    <a:pt x="512" y="278"/>
                  </a:lnTo>
                  <a:lnTo>
                    <a:pt x="512" y="315"/>
                  </a:lnTo>
                  <a:lnTo>
                    <a:pt x="489" y="355"/>
                  </a:lnTo>
                  <a:lnTo>
                    <a:pt x="431" y="373"/>
                  </a:lnTo>
                  <a:lnTo>
                    <a:pt x="385" y="377"/>
                  </a:lnTo>
                  <a:lnTo>
                    <a:pt x="315" y="373"/>
                  </a:lnTo>
                  <a:lnTo>
                    <a:pt x="227" y="349"/>
                  </a:lnTo>
                  <a:lnTo>
                    <a:pt x="170" y="296"/>
                  </a:lnTo>
                  <a:lnTo>
                    <a:pt x="134" y="256"/>
                  </a:lnTo>
                  <a:lnTo>
                    <a:pt x="145" y="215"/>
                  </a:lnTo>
                  <a:lnTo>
                    <a:pt x="141" y="191"/>
                  </a:lnTo>
                  <a:lnTo>
                    <a:pt x="103" y="206"/>
                  </a:lnTo>
                  <a:lnTo>
                    <a:pt x="63" y="206"/>
                  </a:lnTo>
                  <a:lnTo>
                    <a:pt x="33" y="181"/>
                  </a:lnTo>
                  <a:lnTo>
                    <a:pt x="14" y="162"/>
                  </a:lnTo>
                  <a:lnTo>
                    <a:pt x="2" y="166"/>
                  </a:lnTo>
                  <a:lnTo>
                    <a:pt x="0" y="178"/>
                  </a:lnTo>
                  <a:lnTo>
                    <a:pt x="12" y="215"/>
                  </a:lnTo>
                  <a:lnTo>
                    <a:pt x="12" y="249"/>
                  </a:lnTo>
                  <a:lnTo>
                    <a:pt x="27" y="274"/>
                  </a:lnTo>
                  <a:lnTo>
                    <a:pt x="63" y="293"/>
                  </a:lnTo>
                  <a:lnTo>
                    <a:pt x="94" y="293"/>
                  </a:lnTo>
                  <a:lnTo>
                    <a:pt x="128" y="296"/>
                  </a:lnTo>
                  <a:lnTo>
                    <a:pt x="195" y="352"/>
                  </a:lnTo>
                  <a:lnTo>
                    <a:pt x="246" y="383"/>
                  </a:lnTo>
                  <a:lnTo>
                    <a:pt x="324" y="405"/>
                  </a:lnTo>
                  <a:lnTo>
                    <a:pt x="407" y="409"/>
                  </a:lnTo>
                  <a:lnTo>
                    <a:pt x="468" y="397"/>
                  </a:lnTo>
                  <a:lnTo>
                    <a:pt x="513" y="380"/>
                  </a:lnTo>
                  <a:lnTo>
                    <a:pt x="545" y="346"/>
                  </a:lnTo>
                  <a:lnTo>
                    <a:pt x="556" y="309"/>
                  </a:lnTo>
                  <a:lnTo>
                    <a:pt x="556" y="253"/>
                  </a:lnTo>
                  <a:lnTo>
                    <a:pt x="537" y="215"/>
                  </a:lnTo>
                  <a:lnTo>
                    <a:pt x="513" y="178"/>
                  </a:lnTo>
                  <a:lnTo>
                    <a:pt x="482" y="137"/>
                  </a:lnTo>
                  <a:lnTo>
                    <a:pt x="435" y="104"/>
                  </a:lnTo>
                  <a:lnTo>
                    <a:pt x="407" y="69"/>
                  </a:lnTo>
                  <a:lnTo>
                    <a:pt x="385" y="38"/>
                  </a:lnTo>
                  <a:lnTo>
                    <a:pt x="360" y="17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23" name="Freeform 36"/>
            <p:cNvSpPr>
              <a:spLocks/>
            </p:cNvSpPr>
            <p:nvPr/>
          </p:nvSpPr>
          <p:spPr bwMode="auto">
            <a:xfrm>
              <a:off x="3481" y="2683"/>
              <a:ext cx="251" cy="581"/>
            </a:xfrm>
            <a:custGeom>
              <a:avLst/>
              <a:gdLst>
                <a:gd name="T0" fmla="*/ 231 w 251"/>
                <a:gd name="T1" fmla="*/ 0 h 581"/>
                <a:gd name="T2" fmla="*/ 186 w 251"/>
                <a:gd name="T3" fmla="*/ 25 h 581"/>
                <a:gd name="T4" fmla="*/ 143 w 251"/>
                <a:gd name="T5" fmla="*/ 97 h 581"/>
                <a:gd name="T6" fmla="*/ 113 w 251"/>
                <a:gd name="T7" fmla="*/ 147 h 581"/>
                <a:gd name="T8" fmla="*/ 92 w 251"/>
                <a:gd name="T9" fmla="*/ 204 h 581"/>
                <a:gd name="T10" fmla="*/ 69 w 251"/>
                <a:gd name="T11" fmla="*/ 260 h 581"/>
                <a:gd name="T12" fmla="*/ 51 w 251"/>
                <a:gd name="T13" fmla="*/ 325 h 581"/>
                <a:gd name="T14" fmla="*/ 51 w 251"/>
                <a:gd name="T15" fmla="*/ 372 h 581"/>
                <a:gd name="T16" fmla="*/ 80 w 251"/>
                <a:gd name="T17" fmla="*/ 409 h 581"/>
                <a:gd name="T18" fmla="*/ 99 w 251"/>
                <a:gd name="T19" fmla="*/ 446 h 581"/>
                <a:gd name="T20" fmla="*/ 132 w 251"/>
                <a:gd name="T21" fmla="*/ 475 h 581"/>
                <a:gd name="T22" fmla="*/ 145 w 251"/>
                <a:gd name="T23" fmla="*/ 501 h 581"/>
                <a:gd name="T24" fmla="*/ 130 w 251"/>
                <a:gd name="T25" fmla="*/ 518 h 581"/>
                <a:gd name="T26" fmla="*/ 107 w 251"/>
                <a:gd name="T27" fmla="*/ 520 h 581"/>
                <a:gd name="T28" fmla="*/ 55 w 251"/>
                <a:gd name="T29" fmla="*/ 526 h 581"/>
                <a:gd name="T30" fmla="*/ 18 w 251"/>
                <a:gd name="T31" fmla="*/ 543 h 581"/>
                <a:gd name="T32" fmla="*/ 0 w 251"/>
                <a:gd name="T33" fmla="*/ 557 h 581"/>
                <a:gd name="T34" fmla="*/ 12 w 251"/>
                <a:gd name="T35" fmla="*/ 575 h 581"/>
                <a:gd name="T36" fmla="*/ 44 w 251"/>
                <a:gd name="T37" fmla="*/ 580 h 581"/>
                <a:gd name="T38" fmla="*/ 86 w 251"/>
                <a:gd name="T39" fmla="*/ 563 h 581"/>
                <a:gd name="T40" fmla="*/ 111 w 251"/>
                <a:gd name="T41" fmla="*/ 549 h 581"/>
                <a:gd name="T42" fmla="*/ 164 w 251"/>
                <a:gd name="T43" fmla="*/ 537 h 581"/>
                <a:gd name="T44" fmla="*/ 176 w 251"/>
                <a:gd name="T45" fmla="*/ 532 h 581"/>
                <a:gd name="T46" fmla="*/ 182 w 251"/>
                <a:gd name="T47" fmla="*/ 514 h 581"/>
                <a:gd name="T48" fmla="*/ 174 w 251"/>
                <a:gd name="T49" fmla="*/ 487 h 581"/>
                <a:gd name="T50" fmla="*/ 132 w 251"/>
                <a:gd name="T51" fmla="*/ 440 h 581"/>
                <a:gd name="T52" fmla="*/ 111 w 251"/>
                <a:gd name="T53" fmla="*/ 409 h 581"/>
                <a:gd name="T54" fmla="*/ 86 w 251"/>
                <a:gd name="T55" fmla="*/ 351 h 581"/>
                <a:gd name="T56" fmla="*/ 80 w 251"/>
                <a:gd name="T57" fmla="*/ 322 h 581"/>
                <a:gd name="T58" fmla="*/ 105 w 251"/>
                <a:gd name="T59" fmla="*/ 247 h 581"/>
                <a:gd name="T60" fmla="*/ 151 w 251"/>
                <a:gd name="T61" fmla="*/ 171 h 581"/>
                <a:gd name="T62" fmla="*/ 195 w 251"/>
                <a:gd name="T63" fmla="*/ 122 h 581"/>
                <a:gd name="T64" fmla="*/ 219 w 251"/>
                <a:gd name="T65" fmla="*/ 85 h 581"/>
                <a:gd name="T66" fmla="*/ 244 w 251"/>
                <a:gd name="T67" fmla="*/ 62 h 581"/>
                <a:gd name="T68" fmla="*/ 250 w 251"/>
                <a:gd name="T69" fmla="*/ 29 h 581"/>
                <a:gd name="T70" fmla="*/ 231 w 251"/>
                <a:gd name="T71" fmla="*/ 0 h 5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51"/>
                <a:gd name="T109" fmla="*/ 0 h 581"/>
                <a:gd name="T110" fmla="*/ 251 w 251"/>
                <a:gd name="T111" fmla="*/ 581 h 5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51" h="581">
                  <a:moveTo>
                    <a:pt x="231" y="0"/>
                  </a:moveTo>
                  <a:lnTo>
                    <a:pt x="186" y="25"/>
                  </a:lnTo>
                  <a:lnTo>
                    <a:pt x="143" y="97"/>
                  </a:lnTo>
                  <a:lnTo>
                    <a:pt x="113" y="147"/>
                  </a:lnTo>
                  <a:lnTo>
                    <a:pt x="92" y="204"/>
                  </a:lnTo>
                  <a:lnTo>
                    <a:pt x="69" y="260"/>
                  </a:lnTo>
                  <a:lnTo>
                    <a:pt x="51" y="325"/>
                  </a:lnTo>
                  <a:lnTo>
                    <a:pt x="51" y="372"/>
                  </a:lnTo>
                  <a:lnTo>
                    <a:pt x="80" y="409"/>
                  </a:lnTo>
                  <a:lnTo>
                    <a:pt x="99" y="446"/>
                  </a:lnTo>
                  <a:lnTo>
                    <a:pt x="132" y="475"/>
                  </a:lnTo>
                  <a:lnTo>
                    <a:pt x="145" y="501"/>
                  </a:lnTo>
                  <a:lnTo>
                    <a:pt x="130" y="518"/>
                  </a:lnTo>
                  <a:lnTo>
                    <a:pt x="107" y="520"/>
                  </a:lnTo>
                  <a:lnTo>
                    <a:pt x="55" y="526"/>
                  </a:lnTo>
                  <a:lnTo>
                    <a:pt x="18" y="543"/>
                  </a:lnTo>
                  <a:lnTo>
                    <a:pt x="0" y="557"/>
                  </a:lnTo>
                  <a:lnTo>
                    <a:pt x="12" y="575"/>
                  </a:lnTo>
                  <a:lnTo>
                    <a:pt x="44" y="580"/>
                  </a:lnTo>
                  <a:lnTo>
                    <a:pt x="86" y="563"/>
                  </a:lnTo>
                  <a:lnTo>
                    <a:pt x="111" y="549"/>
                  </a:lnTo>
                  <a:lnTo>
                    <a:pt x="164" y="537"/>
                  </a:lnTo>
                  <a:lnTo>
                    <a:pt x="176" y="532"/>
                  </a:lnTo>
                  <a:lnTo>
                    <a:pt x="182" y="514"/>
                  </a:lnTo>
                  <a:lnTo>
                    <a:pt x="174" y="487"/>
                  </a:lnTo>
                  <a:lnTo>
                    <a:pt x="132" y="440"/>
                  </a:lnTo>
                  <a:lnTo>
                    <a:pt x="111" y="409"/>
                  </a:lnTo>
                  <a:lnTo>
                    <a:pt x="86" y="351"/>
                  </a:lnTo>
                  <a:lnTo>
                    <a:pt x="80" y="322"/>
                  </a:lnTo>
                  <a:lnTo>
                    <a:pt x="105" y="247"/>
                  </a:lnTo>
                  <a:lnTo>
                    <a:pt x="151" y="171"/>
                  </a:lnTo>
                  <a:lnTo>
                    <a:pt x="195" y="122"/>
                  </a:lnTo>
                  <a:lnTo>
                    <a:pt x="219" y="85"/>
                  </a:lnTo>
                  <a:lnTo>
                    <a:pt x="244" y="62"/>
                  </a:lnTo>
                  <a:lnTo>
                    <a:pt x="250" y="29"/>
                  </a:lnTo>
                  <a:lnTo>
                    <a:pt x="231" y="0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24" name="Freeform 37"/>
            <p:cNvSpPr>
              <a:spLocks/>
            </p:cNvSpPr>
            <p:nvPr/>
          </p:nvSpPr>
          <p:spPr bwMode="auto">
            <a:xfrm>
              <a:off x="3764" y="2679"/>
              <a:ext cx="229" cy="543"/>
            </a:xfrm>
            <a:custGeom>
              <a:avLst/>
              <a:gdLst>
                <a:gd name="T0" fmla="*/ 101 w 229"/>
                <a:gd name="T1" fmla="*/ 52 h 543"/>
                <a:gd name="T2" fmla="*/ 55 w 229"/>
                <a:gd name="T3" fmla="*/ 7 h 543"/>
                <a:gd name="T4" fmla="*/ 4 w 229"/>
                <a:gd name="T5" fmla="*/ 0 h 543"/>
                <a:gd name="T6" fmla="*/ 0 w 229"/>
                <a:gd name="T7" fmla="*/ 39 h 543"/>
                <a:gd name="T8" fmla="*/ 29 w 229"/>
                <a:gd name="T9" fmla="*/ 69 h 543"/>
                <a:gd name="T10" fmla="*/ 74 w 229"/>
                <a:gd name="T11" fmla="*/ 89 h 543"/>
                <a:gd name="T12" fmla="*/ 108 w 229"/>
                <a:gd name="T13" fmla="*/ 126 h 543"/>
                <a:gd name="T14" fmla="*/ 114 w 229"/>
                <a:gd name="T15" fmla="*/ 175 h 543"/>
                <a:gd name="T16" fmla="*/ 108 w 229"/>
                <a:gd name="T17" fmla="*/ 248 h 543"/>
                <a:gd name="T18" fmla="*/ 89 w 229"/>
                <a:gd name="T19" fmla="*/ 374 h 543"/>
                <a:gd name="T20" fmla="*/ 67 w 229"/>
                <a:gd name="T21" fmla="*/ 453 h 543"/>
                <a:gd name="T22" fmla="*/ 44 w 229"/>
                <a:gd name="T23" fmla="*/ 509 h 543"/>
                <a:gd name="T24" fmla="*/ 48 w 229"/>
                <a:gd name="T25" fmla="*/ 535 h 543"/>
                <a:gd name="T26" fmla="*/ 74 w 229"/>
                <a:gd name="T27" fmla="*/ 540 h 543"/>
                <a:gd name="T28" fmla="*/ 118 w 229"/>
                <a:gd name="T29" fmla="*/ 527 h 543"/>
                <a:gd name="T30" fmla="*/ 169 w 229"/>
                <a:gd name="T31" fmla="*/ 527 h 543"/>
                <a:gd name="T32" fmla="*/ 196 w 229"/>
                <a:gd name="T33" fmla="*/ 542 h 543"/>
                <a:gd name="T34" fmla="*/ 222 w 229"/>
                <a:gd name="T35" fmla="*/ 535 h 543"/>
                <a:gd name="T36" fmla="*/ 228 w 229"/>
                <a:gd name="T37" fmla="*/ 504 h 543"/>
                <a:gd name="T38" fmla="*/ 202 w 229"/>
                <a:gd name="T39" fmla="*/ 498 h 543"/>
                <a:gd name="T40" fmla="*/ 152 w 229"/>
                <a:gd name="T41" fmla="*/ 498 h 543"/>
                <a:gd name="T42" fmla="*/ 76 w 229"/>
                <a:gd name="T43" fmla="*/ 515 h 543"/>
                <a:gd name="T44" fmla="*/ 74 w 229"/>
                <a:gd name="T45" fmla="*/ 509 h 543"/>
                <a:gd name="T46" fmla="*/ 80 w 229"/>
                <a:gd name="T47" fmla="*/ 484 h 543"/>
                <a:gd name="T48" fmla="*/ 108 w 229"/>
                <a:gd name="T49" fmla="*/ 391 h 543"/>
                <a:gd name="T50" fmla="*/ 120 w 229"/>
                <a:gd name="T51" fmla="*/ 316 h 543"/>
                <a:gd name="T52" fmla="*/ 139 w 229"/>
                <a:gd name="T53" fmla="*/ 225 h 543"/>
                <a:gd name="T54" fmla="*/ 139 w 229"/>
                <a:gd name="T55" fmla="*/ 161 h 543"/>
                <a:gd name="T56" fmla="*/ 137 w 229"/>
                <a:gd name="T57" fmla="*/ 112 h 543"/>
                <a:gd name="T58" fmla="*/ 127 w 229"/>
                <a:gd name="T59" fmla="*/ 76 h 543"/>
                <a:gd name="T60" fmla="*/ 101 w 229"/>
                <a:gd name="T61" fmla="*/ 52 h 54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29"/>
                <a:gd name="T94" fmla="*/ 0 h 543"/>
                <a:gd name="T95" fmla="*/ 229 w 229"/>
                <a:gd name="T96" fmla="*/ 543 h 54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29" h="543">
                  <a:moveTo>
                    <a:pt x="101" y="52"/>
                  </a:moveTo>
                  <a:lnTo>
                    <a:pt x="55" y="7"/>
                  </a:lnTo>
                  <a:lnTo>
                    <a:pt x="4" y="0"/>
                  </a:lnTo>
                  <a:lnTo>
                    <a:pt x="0" y="39"/>
                  </a:lnTo>
                  <a:lnTo>
                    <a:pt x="29" y="69"/>
                  </a:lnTo>
                  <a:lnTo>
                    <a:pt x="74" y="89"/>
                  </a:lnTo>
                  <a:lnTo>
                    <a:pt x="108" y="126"/>
                  </a:lnTo>
                  <a:lnTo>
                    <a:pt x="114" y="175"/>
                  </a:lnTo>
                  <a:lnTo>
                    <a:pt x="108" y="248"/>
                  </a:lnTo>
                  <a:lnTo>
                    <a:pt x="89" y="374"/>
                  </a:lnTo>
                  <a:lnTo>
                    <a:pt x="67" y="453"/>
                  </a:lnTo>
                  <a:lnTo>
                    <a:pt x="44" y="509"/>
                  </a:lnTo>
                  <a:lnTo>
                    <a:pt x="48" y="535"/>
                  </a:lnTo>
                  <a:lnTo>
                    <a:pt x="74" y="540"/>
                  </a:lnTo>
                  <a:lnTo>
                    <a:pt x="118" y="527"/>
                  </a:lnTo>
                  <a:lnTo>
                    <a:pt x="169" y="527"/>
                  </a:lnTo>
                  <a:lnTo>
                    <a:pt x="196" y="542"/>
                  </a:lnTo>
                  <a:lnTo>
                    <a:pt x="222" y="535"/>
                  </a:lnTo>
                  <a:lnTo>
                    <a:pt x="228" y="504"/>
                  </a:lnTo>
                  <a:lnTo>
                    <a:pt x="202" y="498"/>
                  </a:lnTo>
                  <a:lnTo>
                    <a:pt x="152" y="498"/>
                  </a:lnTo>
                  <a:lnTo>
                    <a:pt x="76" y="515"/>
                  </a:lnTo>
                  <a:lnTo>
                    <a:pt x="74" y="509"/>
                  </a:lnTo>
                  <a:lnTo>
                    <a:pt x="80" y="484"/>
                  </a:lnTo>
                  <a:lnTo>
                    <a:pt x="108" y="391"/>
                  </a:lnTo>
                  <a:lnTo>
                    <a:pt x="120" y="316"/>
                  </a:lnTo>
                  <a:lnTo>
                    <a:pt x="139" y="225"/>
                  </a:lnTo>
                  <a:lnTo>
                    <a:pt x="139" y="161"/>
                  </a:lnTo>
                  <a:lnTo>
                    <a:pt x="137" y="112"/>
                  </a:lnTo>
                  <a:lnTo>
                    <a:pt x="127" y="76"/>
                  </a:lnTo>
                  <a:lnTo>
                    <a:pt x="101" y="52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25" name="Freeform 38"/>
            <p:cNvSpPr>
              <a:spLocks/>
            </p:cNvSpPr>
            <p:nvPr/>
          </p:nvSpPr>
          <p:spPr bwMode="auto">
            <a:xfrm>
              <a:off x="3501" y="1872"/>
              <a:ext cx="269" cy="293"/>
            </a:xfrm>
            <a:custGeom>
              <a:avLst/>
              <a:gdLst>
                <a:gd name="T0" fmla="*/ 268 w 269"/>
                <a:gd name="T1" fmla="*/ 261 h 293"/>
                <a:gd name="T2" fmla="*/ 268 w 269"/>
                <a:gd name="T3" fmla="*/ 196 h 293"/>
                <a:gd name="T4" fmla="*/ 255 w 269"/>
                <a:gd name="T5" fmla="*/ 124 h 293"/>
                <a:gd name="T6" fmla="*/ 224 w 269"/>
                <a:gd name="T7" fmla="*/ 66 h 293"/>
                <a:gd name="T8" fmla="*/ 183 w 269"/>
                <a:gd name="T9" fmla="*/ 31 h 293"/>
                <a:gd name="T10" fmla="*/ 139 w 269"/>
                <a:gd name="T11" fmla="*/ 4 h 293"/>
                <a:gd name="T12" fmla="*/ 101 w 269"/>
                <a:gd name="T13" fmla="*/ 0 h 293"/>
                <a:gd name="T14" fmla="*/ 59 w 269"/>
                <a:gd name="T15" fmla="*/ 11 h 293"/>
                <a:gd name="T16" fmla="*/ 40 w 269"/>
                <a:gd name="T17" fmla="*/ 35 h 293"/>
                <a:gd name="T18" fmla="*/ 27 w 269"/>
                <a:gd name="T19" fmla="*/ 66 h 293"/>
                <a:gd name="T20" fmla="*/ 31 w 269"/>
                <a:gd name="T21" fmla="*/ 99 h 293"/>
                <a:gd name="T22" fmla="*/ 38 w 269"/>
                <a:gd name="T23" fmla="*/ 136 h 293"/>
                <a:gd name="T24" fmla="*/ 59 w 269"/>
                <a:gd name="T25" fmla="*/ 167 h 293"/>
                <a:gd name="T26" fmla="*/ 0 w 269"/>
                <a:gd name="T27" fmla="*/ 241 h 293"/>
                <a:gd name="T28" fmla="*/ 8 w 269"/>
                <a:gd name="T29" fmla="*/ 259 h 293"/>
                <a:gd name="T30" fmla="*/ 76 w 269"/>
                <a:gd name="T31" fmla="*/ 202 h 293"/>
                <a:gd name="T32" fmla="*/ 113 w 269"/>
                <a:gd name="T33" fmla="*/ 247 h 293"/>
                <a:gd name="T34" fmla="*/ 154 w 269"/>
                <a:gd name="T35" fmla="*/ 278 h 293"/>
                <a:gd name="T36" fmla="*/ 196 w 269"/>
                <a:gd name="T37" fmla="*/ 292 h 293"/>
                <a:gd name="T38" fmla="*/ 230 w 269"/>
                <a:gd name="T39" fmla="*/ 292 h 293"/>
                <a:gd name="T40" fmla="*/ 255 w 269"/>
                <a:gd name="T41" fmla="*/ 279 h 293"/>
                <a:gd name="T42" fmla="*/ 268 w 269"/>
                <a:gd name="T43" fmla="*/ 261 h 29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69"/>
                <a:gd name="T67" fmla="*/ 0 h 293"/>
                <a:gd name="T68" fmla="*/ 269 w 269"/>
                <a:gd name="T69" fmla="*/ 293 h 29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69" h="293">
                  <a:moveTo>
                    <a:pt x="268" y="261"/>
                  </a:moveTo>
                  <a:lnTo>
                    <a:pt x="268" y="196"/>
                  </a:lnTo>
                  <a:lnTo>
                    <a:pt x="255" y="124"/>
                  </a:lnTo>
                  <a:lnTo>
                    <a:pt x="224" y="66"/>
                  </a:lnTo>
                  <a:lnTo>
                    <a:pt x="183" y="31"/>
                  </a:lnTo>
                  <a:lnTo>
                    <a:pt x="139" y="4"/>
                  </a:lnTo>
                  <a:lnTo>
                    <a:pt x="101" y="0"/>
                  </a:lnTo>
                  <a:lnTo>
                    <a:pt x="59" y="11"/>
                  </a:lnTo>
                  <a:lnTo>
                    <a:pt x="40" y="35"/>
                  </a:lnTo>
                  <a:lnTo>
                    <a:pt x="27" y="66"/>
                  </a:lnTo>
                  <a:lnTo>
                    <a:pt x="31" y="99"/>
                  </a:lnTo>
                  <a:lnTo>
                    <a:pt x="38" y="136"/>
                  </a:lnTo>
                  <a:lnTo>
                    <a:pt x="59" y="167"/>
                  </a:lnTo>
                  <a:lnTo>
                    <a:pt x="0" y="241"/>
                  </a:lnTo>
                  <a:lnTo>
                    <a:pt x="8" y="259"/>
                  </a:lnTo>
                  <a:lnTo>
                    <a:pt x="76" y="202"/>
                  </a:lnTo>
                  <a:lnTo>
                    <a:pt x="113" y="247"/>
                  </a:lnTo>
                  <a:lnTo>
                    <a:pt x="154" y="278"/>
                  </a:lnTo>
                  <a:lnTo>
                    <a:pt x="196" y="292"/>
                  </a:lnTo>
                  <a:lnTo>
                    <a:pt x="230" y="292"/>
                  </a:lnTo>
                  <a:lnTo>
                    <a:pt x="255" y="279"/>
                  </a:lnTo>
                  <a:lnTo>
                    <a:pt x="268" y="261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grpSp>
          <p:nvGrpSpPr>
            <p:cNvPr id="28743" name="Group 41"/>
            <p:cNvGrpSpPr>
              <a:grpSpLocks/>
            </p:cNvGrpSpPr>
            <p:nvPr/>
          </p:nvGrpSpPr>
          <p:grpSpPr bwMode="auto">
            <a:xfrm>
              <a:off x="3042" y="2089"/>
              <a:ext cx="628" cy="376"/>
              <a:chOff x="3042" y="2089"/>
              <a:chExt cx="628" cy="376"/>
            </a:xfrm>
          </p:grpSpPr>
          <p:sp>
            <p:nvSpPr>
              <p:cNvPr id="19527" name="Freeform 39"/>
              <p:cNvSpPr>
                <a:spLocks/>
              </p:cNvSpPr>
              <p:nvPr/>
            </p:nvSpPr>
            <p:spPr bwMode="auto">
              <a:xfrm>
                <a:off x="3069" y="2089"/>
                <a:ext cx="601" cy="350"/>
              </a:xfrm>
              <a:custGeom>
                <a:avLst/>
                <a:gdLst>
                  <a:gd name="T0" fmla="*/ 20 w 601"/>
                  <a:gd name="T1" fmla="*/ 97 h 350"/>
                  <a:gd name="T2" fmla="*/ 88 w 601"/>
                  <a:gd name="T3" fmla="*/ 100 h 350"/>
                  <a:gd name="T4" fmla="*/ 186 w 601"/>
                  <a:gd name="T5" fmla="*/ 103 h 350"/>
                  <a:gd name="T6" fmla="*/ 285 w 601"/>
                  <a:gd name="T7" fmla="*/ 103 h 350"/>
                  <a:gd name="T8" fmla="*/ 379 w 601"/>
                  <a:gd name="T9" fmla="*/ 97 h 350"/>
                  <a:gd name="T10" fmla="*/ 398 w 601"/>
                  <a:gd name="T11" fmla="*/ 93 h 350"/>
                  <a:gd name="T12" fmla="*/ 417 w 601"/>
                  <a:gd name="T13" fmla="*/ 86 h 350"/>
                  <a:gd name="T14" fmla="*/ 433 w 601"/>
                  <a:gd name="T15" fmla="*/ 76 h 350"/>
                  <a:gd name="T16" fmla="*/ 464 w 601"/>
                  <a:gd name="T17" fmla="*/ 53 h 350"/>
                  <a:gd name="T18" fmla="*/ 495 w 601"/>
                  <a:gd name="T19" fmla="*/ 30 h 350"/>
                  <a:gd name="T20" fmla="*/ 510 w 601"/>
                  <a:gd name="T21" fmla="*/ 16 h 350"/>
                  <a:gd name="T22" fmla="*/ 511 w 601"/>
                  <a:gd name="T23" fmla="*/ 7 h 350"/>
                  <a:gd name="T24" fmla="*/ 514 w 601"/>
                  <a:gd name="T25" fmla="*/ 2 h 350"/>
                  <a:gd name="T26" fmla="*/ 517 w 601"/>
                  <a:gd name="T27" fmla="*/ 0 h 350"/>
                  <a:gd name="T28" fmla="*/ 522 w 601"/>
                  <a:gd name="T29" fmla="*/ 2 h 350"/>
                  <a:gd name="T30" fmla="*/ 525 w 601"/>
                  <a:gd name="T31" fmla="*/ 7 h 350"/>
                  <a:gd name="T32" fmla="*/ 531 w 601"/>
                  <a:gd name="T33" fmla="*/ 19 h 350"/>
                  <a:gd name="T34" fmla="*/ 536 w 601"/>
                  <a:gd name="T35" fmla="*/ 34 h 350"/>
                  <a:gd name="T36" fmla="*/ 538 w 601"/>
                  <a:gd name="T37" fmla="*/ 43 h 350"/>
                  <a:gd name="T38" fmla="*/ 538 w 601"/>
                  <a:gd name="T39" fmla="*/ 48 h 350"/>
                  <a:gd name="T40" fmla="*/ 537 w 601"/>
                  <a:gd name="T41" fmla="*/ 50 h 350"/>
                  <a:gd name="T42" fmla="*/ 538 w 601"/>
                  <a:gd name="T43" fmla="*/ 53 h 350"/>
                  <a:gd name="T44" fmla="*/ 543 w 601"/>
                  <a:gd name="T45" fmla="*/ 57 h 350"/>
                  <a:gd name="T46" fmla="*/ 551 w 601"/>
                  <a:gd name="T47" fmla="*/ 64 h 350"/>
                  <a:gd name="T48" fmla="*/ 556 w 601"/>
                  <a:gd name="T49" fmla="*/ 80 h 350"/>
                  <a:gd name="T50" fmla="*/ 563 w 601"/>
                  <a:gd name="T51" fmla="*/ 88 h 350"/>
                  <a:gd name="T52" fmla="*/ 584 w 601"/>
                  <a:gd name="T53" fmla="*/ 101 h 350"/>
                  <a:gd name="T54" fmla="*/ 594 w 601"/>
                  <a:gd name="T55" fmla="*/ 108 h 350"/>
                  <a:gd name="T56" fmla="*/ 600 w 601"/>
                  <a:gd name="T57" fmla="*/ 110 h 350"/>
                  <a:gd name="T58" fmla="*/ 585 w 601"/>
                  <a:gd name="T59" fmla="*/ 114 h 350"/>
                  <a:gd name="T60" fmla="*/ 575 w 601"/>
                  <a:gd name="T61" fmla="*/ 116 h 350"/>
                  <a:gd name="T62" fmla="*/ 566 w 601"/>
                  <a:gd name="T63" fmla="*/ 118 h 350"/>
                  <a:gd name="T64" fmla="*/ 566 w 601"/>
                  <a:gd name="T65" fmla="*/ 116 h 350"/>
                  <a:gd name="T66" fmla="*/ 567 w 601"/>
                  <a:gd name="T67" fmla="*/ 114 h 350"/>
                  <a:gd name="T68" fmla="*/ 561 w 601"/>
                  <a:gd name="T69" fmla="*/ 112 h 350"/>
                  <a:gd name="T70" fmla="*/ 552 w 601"/>
                  <a:gd name="T71" fmla="*/ 111 h 350"/>
                  <a:gd name="T72" fmla="*/ 538 w 601"/>
                  <a:gd name="T73" fmla="*/ 111 h 350"/>
                  <a:gd name="T74" fmla="*/ 518 w 601"/>
                  <a:gd name="T75" fmla="*/ 113 h 350"/>
                  <a:gd name="T76" fmla="*/ 492 w 601"/>
                  <a:gd name="T77" fmla="*/ 114 h 350"/>
                  <a:gd name="T78" fmla="*/ 458 w 601"/>
                  <a:gd name="T79" fmla="*/ 118 h 350"/>
                  <a:gd name="T80" fmla="*/ 413 w 601"/>
                  <a:gd name="T81" fmla="*/ 122 h 350"/>
                  <a:gd name="T82" fmla="*/ 403 w 601"/>
                  <a:gd name="T83" fmla="*/ 125 h 350"/>
                  <a:gd name="T84" fmla="*/ 393 w 601"/>
                  <a:gd name="T85" fmla="*/ 131 h 350"/>
                  <a:gd name="T86" fmla="*/ 377 w 601"/>
                  <a:gd name="T87" fmla="*/ 140 h 350"/>
                  <a:gd name="T88" fmla="*/ 345 w 601"/>
                  <a:gd name="T89" fmla="*/ 162 h 350"/>
                  <a:gd name="T90" fmla="*/ 316 w 601"/>
                  <a:gd name="T91" fmla="*/ 183 h 350"/>
                  <a:gd name="T92" fmla="*/ 313 w 601"/>
                  <a:gd name="T93" fmla="*/ 190 h 350"/>
                  <a:gd name="T94" fmla="*/ 310 w 601"/>
                  <a:gd name="T95" fmla="*/ 200 h 350"/>
                  <a:gd name="T96" fmla="*/ 296 w 601"/>
                  <a:gd name="T97" fmla="*/ 214 h 350"/>
                  <a:gd name="T98" fmla="*/ 282 w 601"/>
                  <a:gd name="T99" fmla="*/ 227 h 350"/>
                  <a:gd name="T100" fmla="*/ 276 w 601"/>
                  <a:gd name="T101" fmla="*/ 246 h 350"/>
                  <a:gd name="T102" fmla="*/ 268 w 601"/>
                  <a:gd name="T103" fmla="*/ 255 h 350"/>
                  <a:gd name="T104" fmla="*/ 262 w 601"/>
                  <a:gd name="T105" fmla="*/ 265 h 350"/>
                  <a:gd name="T106" fmla="*/ 257 w 601"/>
                  <a:gd name="T107" fmla="*/ 286 h 350"/>
                  <a:gd name="T108" fmla="*/ 253 w 601"/>
                  <a:gd name="T109" fmla="*/ 309 h 350"/>
                  <a:gd name="T110" fmla="*/ 247 w 601"/>
                  <a:gd name="T111" fmla="*/ 331 h 350"/>
                  <a:gd name="T112" fmla="*/ 234 w 601"/>
                  <a:gd name="T113" fmla="*/ 349 h 35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601"/>
                  <a:gd name="T172" fmla="*/ 0 h 350"/>
                  <a:gd name="T173" fmla="*/ 601 w 601"/>
                  <a:gd name="T174" fmla="*/ 350 h 350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601" h="350">
                    <a:moveTo>
                      <a:pt x="0" y="97"/>
                    </a:moveTo>
                    <a:lnTo>
                      <a:pt x="20" y="97"/>
                    </a:lnTo>
                    <a:lnTo>
                      <a:pt x="42" y="99"/>
                    </a:lnTo>
                    <a:lnTo>
                      <a:pt x="88" y="100"/>
                    </a:lnTo>
                    <a:lnTo>
                      <a:pt x="136" y="102"/>
                    </a:lnTo>
                    <a:lnTo>
                      <a:pt x="186" y="103"/>
                    </a:lnTo>
                    <a:lnTo>
                      <a:pt x="236" y="104"/>
                    </a:lnTo>
                    <a:lnTo>
                      <a:pt x="285" y="103"/>
                    </a:lnTo>
                    <a:lnTo>
                      <a:pt x="334" y="101"/>
                    </a:lnTo>
                    <a:lnTo>
                      <a:pt x="379" y="97"/>
                    </a:lnTo>
                    <a:lnTo>
                      <a:pt x="389" y="95"/>
                    </a:lnTo>
                    <a:lnTo>
                      <a:pt x="398" y="93"/>
                    </a:lnTo>
                    <a:lnTo>
                      <a:pt x="408" y="90"/>
                    </a:lnTo>
                    <a:lnTo>
                      <a:pt x="417" y="86"/>
                    </a:lnTo>
                    <a:lnTo>
                      <a:pt x="425" y="81"/>
                    </a:lnTo>
                    <a:lnTo>
                      <a:pt x="433" y="76"/>
                    </a:lnTo>
                    <a:lnTo>
                      <a:pt x="449" y="65"/>
                    </a:lnTo>
                    <a:lnTo>
                      <a:pt x="464" y="53"/>
                    </a:lnTo>
                    <a:lnTo>
                      <a:pt x="480" y="41"/>
                    </a:lnTo>
                    <a:lnTo>
                      <a:pt x="495" y="30"/>
                    </a:lnTo>
                    <a:lnTo>
                      <a:pt x="510" y="19"/>
                    </a:lnTo>
                    <a:lnTo>
                      <a:pt x="510" y="16"/>
                    </a:lnTo>
                    <a:lnTo>
                      <a:pt x="511" y="13"/>
                    </a:lnTo>
                    <a:lnTo>
                      <a:pt x="511" y="7"/>
                    </a:lnTo>
                    <a:lnTo>
                      <a:pt x="513" y="4"/>
                    </a:lnTo>
                    <a:lnTo>
                      <a:pt x="514" y="2"/>
                    </a:lnTo>
                    <a:lnTo>
                      <a:pt x="515" y="1"/>
                    </a:lnTo>
                    <a:lnTo>
                      <a:pt x="517" y="0"/>
                    </a:lnTo>
                    <a:lnTo>
                      <a:pt x="520" y="1"/>
                    </a:lnTo>
                    <a:lnTo>
                      <a:pt x="522" y="2"/>
                    </a:lnTo>
                    <a:lnTo>
                      <a:pt x="524" y="4"/>
                    </a:lnTo>
                    <a:lnTo>
                      <a:pt x="525" y="7"/>
                    </a:lnTo>
                    <a:lnTo>
                      <a:pt x="529" y="13"/>
                    </a:lnTo>
                    <a:lnTo>
                      <a:pt x="531" y="19"/>
                    </a:lnTo>
                    <a:lnTo>
                      <a:pt x="534" y="27"/>
                    </a:lnTo>
                    <a:lnTo>
                      <a:pt x="536" y="34"/>
                    </a:lnTo>
                    <a:lnTo>
                      <a:pt x="537" y="39"/>
                    </a:lnTo>
                    <a:lnTo>
                      <a:pt x="538" y="43"/>
                    </a:lnTo>
                    <a:lnTo>
                      <a:pt x="538" y="46"/>
                    </a:lnTo>
                    <a:lnTo>
                      <a:pt x="538" y="48"/>
                    </a:lnTo>
                    <a:lnTo>
                      <a:pt x="538" y="49"/>
                    </a:lnTo>
                    <a:lnTo>
                      <a:pt x="537" y="50"/>
                    </a:lnTo>
                    <a:lnTo>
                      <a:pt x="537" y="51"/>
                    </a:lnTo>
                    <a:lnTo>
                      <a:pt x="538" y="53"/>
                    </a:lnTo>
                    <a:lnTo>
                      <a:pt x="541" y="54"/>
                    </a:lnTo>
                    <a:lnTo>
                      <a:pt x="543" y="57"/>
                    </a:lnTo>
                    <a:lnTo>
                      <a:pt x="547" y="60"/>
                    </a:lnTo>
                    <a:lnTo>
                      <a:pt x="551" y="64"/>
                    </a:lnTo>
                    <a:lnTo>
                      <a:pt x="553" y="75"/>
                    </a:lnTo>
                    <a:lnTo>
                      <a:pt x="556" y="80"/>
                    </a:lnTo>
                    <a:lnTo>
                      <a:pt x="558" y="84"/>
                    </a:lnTo>
                    <a:lnTo>
                      <a:pt x="563" y="88"/>
                    </a:lnTo>
                    <a:lnTo>
                      <a:pt x="570" y="93"/>
                    </a:lnTo>
                    <a:lnTo>
                      <a:pt x="584" y="101"/>
                    </a:lnTo>
                    <a:lnTo>
                      <a:pt x="590" y="105"/>
                    </a:lnTo>
                    <a:lnTo>
                      <a:pt x="594" y="108"/>
                    </a:lnTo>
                    <a:lnTo>
                      <a:pt x="599" y="109"/>
                    </a:lnTo>
                    <a:lnTo>
                      <a:pt x="600" y="110"/>
                    </a:lnTo>
                    <a:lnTo>
                      <a:pt x="591" y="112"/>
                    </a:lnTo>
                    <a:lnTo>
                      <a:pt x="585" y="114"/>
                    </a:lnTo>
                    <a:lnTo>
                      <a:pt x="579" y="115"/>
                    </a:lnTo>
                    <a:lnTo>
                      <a:pt x="575" y="116"/>
                    </a:lnTo>
                    <a:lnTo>
                      <a:pt x="570" y="117"/>
                    </a:lnTo>
                    <a:lnTo>
                      <a:pt x="566" y="118"/>
                    </a:lnTo>
                    <a:lnTo>
                      <a:pt x="566" y="116"/>
                    </a:lnTo>
                    <a:lnTo>
                      <a:pt x="567" y="115"/>
                    </a:lnTo>
                    <a:lnTo>
                      <a:pt x="567" y="114"/>
                    </a:lnTo>
                    <a:lnTo>
                      <a:pt x="565" y="113"/>
                    </a:lnTo>
                    <a:lnTo>
                      <a:pt x="561" y="112"/>
                    </a:lnTo>
                    <a:lnTo>
                      <a:pt x="557" y="112"/>
                    </a:lnTo>
                    <a:lnTo>
                      <a:pt x="552" y="111"/>
                    </a:lnTo>
                    <a:lnTo>
                      <a:pt x="546" y="111"/>
                    </a:lnTo>
                    <a:lnTo>
                      <a:pt x="538" y="111"/>
                    </a:lnTo>
                    <a:lnTo>
                      <a:pt x="529" y="112"/>
                    </a:lnTo>
                    <a:lnTo>
                      <a:pt x="518" y="113"/>
                    </a:lnTo>
                    <a:lnTo>
                      <a:pt x="506" y="113"/>
                    </a:lnTo>
                    <a:lnTo>
                      <a:pt x="492" y="114"/>
                    </a:lnTo>
                    <a:lnTo>
                      <a:pt x="476" y="116"/>
                    </a:lnTo>
                    <a:lnTo>
                      <a:pt x="458" y="118"/>
                    </a:lnTo>
                    <a:lnTo>
                      <a:pt x="436" y="120"/>
                    </a:lnTo>
                    <a:lnTo>
                      <a:pt x="413" y="122"/>
                    </a:lnTo>
                    <a:lnTo>
                      <a:pt x="408" y="123"/>
                    </a:lnTo>
                    <a:lnTo>
                      <a:pt x="403" y="125"/>
                    </a:lnTo>
                    <a:lnTo>
                      <a:pt x="397" y="128"/>
                    </a:lnTo>
                    <a:lnTo>
                      <a:pt x="393" y="131"/>
                    </a:lnTo>
                    <a:lnTo>
                      <a:pt x="382" y="137"/>
                    </a:lnTo>
                    <a:lnTo>
                      <a:pt x="377" y="140"/>
                    </a:lnTo>
                    <a:lnTo>
                      <a:pt x="371" y="142"/>
                    </a:lnTo>
                    <a:lnTo>
                      <a:pt x="345" y="162"/>
                    </a:lnTo>
                    <a:lnTo>
                      <a:pt x="317" y="181"/>
                    </a:lnTo>
                    <a:lnTo>
                      <a:pt x="316" y="183"/>
                    </a:lnTo>
                    <a:lnTo>
                      <a:pt x="314" y="185"/>
                    </a:lnTo>
                    <a:lnTo>
                      <a:pt x="313" y="190"/>
                    </a:lnTo>
                    <a:lnTo>
                      <a:pt x="312" y="195"/>
                    </a:lnTo>
                    <a:lnTo>
                      <a:pt x="310" y="200"/>
                    </a:lnTo>
                    <a:lnTo>
                      <a:pt x="304" y="208"/>
                    </a:lnTo>
                    <a:lnTo>
                      <a:pt x="296" y="214"/>
                    </a:lnTo>
                    <a:lnTo>
                      <a:pt x="289" y="221"/>
                    </a:lnTo>
                    <a:lnTo>
                      <a:pt x="282" y="227"/>
                    </a:lnTo>
                    <a:lnTo>
                      <a:pt x="279" y="236"/>
                    </a:lnTo>
                    <a:lnTo>
                      <a:pt x="276" y="246"/>
                    </a:lnTo>
                    <a:lnTo>
                      <a:pt x="272" y="250"/>
                    </a:lnTo>
                    <a:lnTo>
                      <a:pt x="268" y="255"/>
                    </a:lnTo>
                    <a:lnTo>
                      <a:pt x="264" y="260"/>
                    </a:lnTo>
                    <a:lnTo>
                      <a:pt x="262" y="265"/>
                    </a:lnTo>
                    <a:lnTo>
                      <a:pt x="258" y="274"/>
                    </a:lnTo>
                    <a:lnTo>
                      <a:pt x="257" y="286"/>
                    </a:lnTo>
                    <a:lnTo>
                      <a:pt x="255" y="297"/>
                    </a:lnTo>
                    <a:lnTo>
                      <a:pt x="253" y="309"/>
                    </a:lnTo>
                    <a:lnTo>
                      <a:pt x="250" y="320"/>
                    </a:lnTo>
                    <a:lnTo>
                      <a:pt x="247" y="331"/>
                    </a:lnTo>
                    <a:lnTo>
                      <a:pt x="241" y="341"/>
                    </a:lnTo>
                    <a:lnTo>
                      <a:pt x="234" y="349"/>
                    </a:lnTo>
                  </a:path>
                </a:pathLst>
              </a:custGeom>
              <a:solidFill>
                <a:srgbClr val="FF00FF"/>
              </a:solidFill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9528" name="Freeform 40"/>
              <p:cNvSpPr>
                <a:spLocks/>
              </p:cNvSpPr>
              <p:nvPr/>
            </p:nvSpPr>
            <p:spPr bwMode="auto">
              <a:xfrm>
                <a:off x="3042" y="2186"/>
                <a:ext cx="276" cy="279"/>
              </a:xfrm>
              <a:custGeom>
                <a:avLst/>
                <a:gdLst>
                  <a:gd name="T0" fmla="*/ 108 w 276"/>
                  <a:gd name="T1" fmla="*/ 61 h 279"/>
                  <a:gd name="T2" fmla="*/ 103 w 276"/>
                  <a:gd name="T3" fmla="*/ 45 h 279"/>
                  <a:gd name="T4" fmla="*/ 92 w 276"/>
                  <a:gd name="T5" fmla="*/ 32 h 279"/>
                  <a:gd name="T6" fmla="*/ 66 w 276"/>
                  <a:gd name="T7" fmla="*/ 18 h 279"/>
                  <a:gd name="T8" fmla="*/ 30 w 276"/>
                  <a:gd name="T9" fmla="*/ 5 h 279"/>
                  <a:gd name="T10" fmla="*/ 9 w 276"/>
                  <a:gd name="T11" fmla="*/ 21 h 279"/>
                  <a:gd name="T12" fmla="*/ 1 w 276"/>
                  <a:gd name="T13" fmla="*/ 54 h 279"/>
                  <a:gd name="T14" fmla="*/ 1 w 276"/>
                  <a:gd name="T15" fmla="*/ 89 h 279"/>
                  <a:gd name="T16" fmla="*/ 8 w 276"/>
                  <a:gd name="T17" fmla="*/ 125 h 279"/>
                  <a:gd name="T18" fmla="*/ 27 w 276"/>
                  <a:gd name="T19" fmla="*/ 181 h 279"/>
                  <a:gd name="T20" fmla="*/ 31 w 276"/>
                  <a:gd name="T21" fmla="*/ 185 h 279"/>
                  <a:gd name="T22" fmla="*/ 48 w 276"/>
                  <a:gd name="T23" fmla="*/ 197 h 279"/>
                  <a:gd name="T24" fmla="*/ 72 w 276"/>
                  <a:gd name="T25" fmla="*/ 212 h 279"/>
                  <a:gd name="T26" fmla="*/ 104 w 276"/>
                  <a:gd name="T27" fmla="*/ 229 h 279"/>
                  <a:gd name="T28" fmla="*/ 121 w 276"/>
                  <a:gd name="T29" fmla="*/ 238 h 279"/>
                  <a:gd name="T30" fmla="*/ 135 w 276"/>
                  <a:gd name="T31" fmla="*/ 248 h 279"/>
                  <a:gd name="T32" fmla="*/ 157 w 276"/>
                  <a:gd name="T33" fmla="*/ 261 h 279"/>
                  <a:gd name="T34" fmla="*/ 193 w 276"/>
                  <a:gd name="T35" fmla="*/ 271 h 279"/>
                  <a:gd name="T36" fmla="*/ 231 w 276"/>
                  <a:gd name="T37" fmla="*/ 275 h 279"/>
                  <a:gd name="T38" fmla="*/ 255 w 276"/>
                  <a:gd name="T39" fmla="*/ 267 h 279"/>
                  <a:gd name="T40" fmla="*/ 269 w 276"/>
                  <a:gd name="T41" fmla="*/ 253 h 279"/>
                  <a:gd name="T42" fmla="*/ 275 w 276"/>
                  <a:gd name="T43" fmla="*/ 239 h 279"/>
                  <a:gd name="T44" fmla="*/ 268 w 276"/>
                  <a:gd name="T45" fmla="*/ 203 h 279"/>
                  <a:gd name="T46" fmla="*/ 259 w 276"/>
                  <a:gd name="T47" fmla="*/ 176 h 279"/>
                  <a:gd name="T48" fmla="*/ 247 w 276"/>
                  <a:gd name="T49" fmla="*/ 156 h 279"/>
                  <a:gd name="T50" fmla="*/ 234 w 276"/>
                  <a:gd name="T51" fmla="*/ 138 h 279"/>
                  <a:gd name="T52" fmla="*/ 228 w 276"/>
                  <a:gd name="T53" fmla="*/ 131 h 279"/>
                  <a:gd name="T54" fmla="*/ 226 w 276"/>
                  <a:gd name="T55" fmla="*/ 128 h 279"/>
                  <a:gd name="T56" fmla="*/ 222 w 276"/>
                  <a:gd name="T57" fmla="*/ 118 h 279"/>
                  <a:gd name="T58" fmla="*/ 209 w 276"/>
                  <a:gd name="T59" fmla="*/ 89 h 279"/>
                  <a:gd name="T60" fmla="*/ 204 w 276"/>
                  <a:gd name="T61" fmla="*/ 78 h 279"/>
                  <a:gd name="T62" fmla="*/ 199 w 276"/>
                  <a:gd name="T63" fmla="*/ 71 h 279"/>
                  <a:gd name="T64" fmla="*/ 190 w 276"/>
                  <a:gd name="T65" fmla="*/ 67 h 279"/>
                  <a:gd name="T66" fmla="*/ 173 w 276"/>
                  <a:gd name="T67" fmla="*/ 61 h 279"/>
                  <a:gd name="T68" fmla="*/ 158 w 276"/>
                  <a:gd name="T69" fmla="*/ 52 h 279"/>
                  <a:gd name="T70" fmla="*/ 142 w 276"/>
                  <a:gd name="T71" fmla="*/ 47 h 279"/>
                  <a:gd name="T72" fmla="*/ 116 w 276"/>
                  <a:gd name="T73" fmla="*/ 42 h 279"/>
                  <a:gd name="T74" fmla="*/ 107 w 276"/>
                  <a:gd name="T75" fmla="*/ 40 h 279"/>
                  <a:gd name="T76" fmla="*/ 103 w 276"/>
                  <a:gd name="T77" fmla="*/ 39 h 279"/>
                  <a:gd name="T78" fmla="*/ 93 w 276"/>
                  <a:gd name="T79" fmla="*/ 32 h 279"/>
                  <a:gd name="T80" fmla="*/ 85 w 276"/>
                  <a:gd name="T81" fmla="*/ 26 h 279"/>
                  <a:gd name="T82" fmla="*/ 78 w 276"/>
                  <a:gd name="T83" fmla="*/ 26 h 279"/>
                  <a:gd name="T84" fmla="*/ 68 w 276"/>
                  <a:gd name="T85" fmla="*/ 26 h 27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276"/>
                  <a:gd name="T130" fmla="*/ 0 h 279"/>
                  <a:gd name="T131" fmla="*/ 276 w 276"/>
                  <a:gd name="T132" fmla="*/ 279 h 279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276" h="279">
                    <a:moveTo>
                      <a:pt x="110" y="78"/>
                    </a:moveTo>
                    <a:lnTo>
                      <a:pt x="109" y="70"/>
                    </a:lnTo>
                    <a:lnTo>
                      <a:pt x="108" y="61"/>
                    </a:lnTo>
                    <a:lnTo>
                      <a:pt x="106" y="53"/>
                    </a:lnTo>
                    <a:lnTo>
                      <a:pt x="105" y="49"/>
                    </a:lnTo>
                    <a:lnTo>
                      <a:pt x="103" y="45"/>
                    </a:lnTo>
                    <a:lnTo>
                      <a:pt x="100" y="40"/>
                    </a:lnTo>
                    <a:lnTo>
                      <a:pt x="96" y="36"/>
                    </a:lnTo>
                    <a:lnTo>
                      <a:pt x="92" y="32"/>
                    </a:lnTo>
                    <a:lnTo>
                      <a:pt x="87" y="29"/>
                    </a:lnTo>
                    <a:lnTo>
                      <a:pt x="77" y="23"/>
                    </a:lnTo>
                    <a:lnTo>
                      <a:pt x="66" y="18"/>
                    </a:lnTo>
                    <a:lnTo>
                      <a:pt x="54" y="14"/>
                    </a:lnTo>
                    <a:lnTo>
                      <a:pt x="42" y="10"/>
                    </a:lnTo>
                    <a:lnTo>
                      <a:pt x="30" y="5"/>
                    </a:lnTo>
                    <a:lnTo>
                      <a:pt x="20" y="0"/>
                    </a:lnTo>
                    <a:lnTo>
                      <a:pt x="14" y="10"/>
                    </a:lnTo>
                    <a:lnTo>
                      <a:pt x="9" y="21"/>
                    </a:lnTo>
                    <a:lnTo>
                      <a:pt x="5" y="32"/>
                    </a:lnTo>
                    <a:lnTo>
                      <a:pt x="2" y="43"/>
                    </a:lnTo>
                    <a:lnTo>
                      <a:pt x="1" y="54"/>
                    </a:lnTo>
                    <a:lnTo>
                      <a:pt x="0" y="66"/>
                    </a:lnTo>
                    <a:lnTo>
                      <a:pt x="0" y="78"/>
                    </a:lnTo>
                    <a:lnTo>
                      <a:pt x="1" y="89"/>
                    </a:lnTo>
                    <a:lnTo>
                      <a:pt x="3" y="101"/>
                    </a:lnTo>
                    <a:lnTo>
                      <a:pt x="6" y="113"/>
                    </a:lnTo>
                    <a:lnTo>
                      <a:pt x="8" y="125"/>
                    </a:lnTo>
                    <a:lnTo>
                      <a:pt x="12" y="136"/>
                    </a:lnTo>
                    <a:lnTo>
                      <a:pt x="19" y="159"/>
                    </a:lnTo>
                    <a:lnTo>
                      <a:pt x="27" y="181"/>
                    </a:lnTo>
                    <a:lnTo>
                      <a:pt x="28" y="182"/>
                    </a:lnTo>
                    <a:lnTo>
                      <a:pt x="29" y="183"/>
                    </a:lnTo>
                    <a:lnTo>
                      <a:pt x="31" y="185"/>
                    </a:lnTo>
                    <a:lnTo>
                      <a:pt x="36" y="188"/>
                    </a:lnTo>
                    <a:lnTo>
                      <a:pt x="42" y="192"/>
                    </a:lnTo>
                    <a:lnTo>
                      <a:pt x="48" y="197"/>
                    </a:lnTo>
                    <a:lnTo>
                      <a:pt x="56" y="202"/>
                    </a:lnTo>
                    <a:lnTo>
                      <a:pt x="64" y="207"/>
                    </a:lnTo>
                    <a:lnTo>
                      <a:pt x="72" y="212"/>
                    </a:lnTo>
                    <a:lnTo>
                      <a:pt x="89" y="221"/>
                    </a:lnTo>
                    <a:lnTo>
                      <a:pt x="97" y="225"/>
                    </a:lnTo>
                    <a:lnTo>
                      <a:pt x="104" y="229"/>
                    </a:lnTo>
                    <a:lnTo>
                      <a:pt x="111" y="233"/>
                    </a:lnTo>
                    <a:lnTo>
                      <a:pt x="117" y="236"/>
                    </a:lnTo>
                    <a:lnTo>
                      <a:pt x="121" y="238"/>
                    </a:lnTo>
                    <a:lnTo>
                      <a:pt x="124" y="239"/>
                    </a:lnTo>
                    <a:lnTo>
                      <a:pt x="130" y="244"/>
                    </a:lnTo>
                    <a:lnTo>
                      <a:pt x="135" y="248"/>
                    </a:lnTo>
                    <a:lnTo>
                      <a:pt x="141" y="252"/>
                    </a:lnTo>
                    <a:lnTo>
                      <a:pt x="146" y="255"/>
                    </a:lnTo>
                    <a:lnTo>
                      <a:pt x="157" y="261"/>
                    </a:lnTo>
                    <a:lnTo>
                      <a:pt x="168" y="265"/>
                    </a:lnTo>
                    <a:lnTo>
                      <a:pt x="180" y="268"/>
                    </a:lnTo>
                    <a:lnTo>
                      <a:pt x="193" y="271"/>
                    </a:lnTo>
                    <a:lnTo>
                      <a:pt x="206" y="275"/>
                    </a:lnTo>
                    <a:lnTo>
                      <a:pt x="220" y="278"/>
                    </a:lnTo>
                    <a:lnTo>
                      <a:pt x="231" y="275"/>
                    </a:lnTo>
                    <a:lnTo>
                      <a:pt x="240" y="273"/>
                    </a:lnTo>
                    <a:lnTo>
                      <a:pt x="249" y="270"/>
                    </a:lnTo>
                    <a:lnTo>
                      <a:pt x="255" y="267"/>
                    </a:lnTo>
                    <a:lnTo>
                      <a:pt x="261" y="262"/>
                    </a:lnTo>
                    <a:lnTo>
                      <a:pt x="267" y="256"/>
                    </a:lnTo>
                    <a:lnTo>
                      <a:pt x="269" y="253"/>
                    </a:lnTo>
                    <a:lnTo>
                      <a:pt x="271" y="249"/>
                    </a:lnTo>
                    <a:lnTo>
                      <a:pt x="273" y="244"/>
                    </a:lnTo>
                    <a:lnTo>
                      <a:pt x="275" y="239"/>
                    </a:lnTo>
                    <a:lnTo>
                      <a:pt x="274" y="231"/>
                    </a:lnTo>
                    <a:lnTo>
                      <a:pt x="272" y="222"/>
                    </a:lnTo>
                    <a:lnTo>
                      <a:pt x="268" y="203"/>
                    </a:lnTo>
                    <a:lnTo>
                      <a:pt x="265" y="194"/>
                    </a:lnTo>
                    <a:lnTo>
                      <a:pt x="262" y="184"/>
                    </a:lnTo>
                    <a:lnTo>
                      <a:pt x="259" y="176"/>
                    </a:lnTo>
                    <a:lnTo>
                      <a:pt x="255" y="168"/>
                    </a:lnTo>
                    <a:lnTo>
                      <a:pt x="252" y="162"/>
                    </a:lnTo>
                    <a:lnTo>
                      <a:pt x="247" y="156"/>
                    </a:lnTo>
                    <a:lnTo>
                      <a:pt x="243" y="150"/>
                    </a:lnTo>
                    <a:lnTo>
                      <a:pt x="238" y="144"/>
                    </a:lnTo>
                    <a:lnTo>
                      <a:pt x="234" y="138"/>
                    </a:lnTo>
                    <a:lnTo>
                      <a:pt x="230" y="134"/>
                    </a:lnTo>
                    <a:lnTo>
                      <a:pt x="229" y="132"/>
                    </a:lnTo>
                    <a:lnTo>
                      <a:pt x="228" y="131"/>
                    </a:lnTo>
                    <a:lnTo>
                      <a:pt x="228" y="130"/>
                    </a:lnTo>
                    <a:lnTo>
                      <a:pt x="227" y="130"/>
                    </a:lnTo>
                    <a:lnTo>
                      <a:pt x="226" y="128"/>
                    </a:lnTo>
                    <a:lnTo>
                      <a:pt x="225" y="125"/>
                    </a:lnTo>
                    <a:lnTo>
                      <a:pt x="223" y="121"/>
                    </a:lnTo>
                    <a:lnTo>
                      <a:pt x="222" y="118"/>
                    </a:lnTo>
                    <a:lnTo>
                      <a:pt x="218" y="108"/>
                    </a:lnTo>
                    <a:lnTo>
                      <a:pt x="214" y="99"/>
                    </a:lnTo>
                    <a:lnTo>
                      <a:pt x="209" y="89"/>
                    </a:lnTo>
                    <a:lnTo>
                      <a:pt x="207" y="85"/>
                    </a:lnTo>
                    <a:lnTo>
                      <a:pt x="205" y="81"/>
                    </a:lnTo>
                    <a:lnTo>
                      <a:pt x="204" y="78"/>
                    </a:lnTo>
                    <a:lnTo>
                      <a:pt x="202" y="75"/>
                    </a:lnTo>
                    <a:lnTo>
                      <a:pt x="200" y="72"/>
                    </a:lnTo>
                    <a:lnTo>
                      <a:pt x="199" y="71"/>
                    </a:lnTo>
                    <a:lnTo>
                      <a:pt x="197" y="69"/>
                    </a:lnTo>
                    <a:lnTo>
                      <a:pt x="195" y="68"/>
                    </a:lnTo>
                    <a:lnTo>
                      <a:pt x="190" y="67"/>
                    </a:lnTo>
                    <a:lnTo>
                      <a:pt x="184" y="66"/>
                    </a:lnTo>
                    <a:lnTo>
                      <a:pt x="178" y="65"/>
                    </a:lnTo>
                    <a:lnTo>
                      <a:pt x="173" y="61"/>
                    </a:lnTo>
                    <a:lnTo>
                      <a:pt x="169" y="57"/>
                    </a:lnTo>
                    <a:lnTo>
                      <a:pt x="164" y="54"/>
                    </a:lnTo>
                    <a:lnTo>
                      <a:pt x="158" y="52"/>
                    </a:lnTo>
                    <a:lnTo>
                      <a:pt x="155" y="51"/>
                    </a:lnTo>
                    <a:lnTo>
                      <a:pt x="151" y="50"/>
                    </a:lnTo>
                    <a:lnTo>
                      <a:pt x="142" y="47"/>
                    </a:lnTo>
                    <a:lnTo>
                      <a:pt x="133" y="45"/>
                    </a:lnTo>
                    <a:lnTo>
                      <a:pt x="124" y="43"/>
                    </a:lnTo>
                    <a:lnTo>
                      <a:pt x="116" y="42"/>
                    </a:lnTo>
                    <a:lnTo>
                      <a:pt x="112" y="41"/>
                    </a:lnTo>
                    <a:lnTo>
                      <a:pt x="109" y="40"/>
                    </a:lnTo>
                    <a:lnTo>
                      <a:pt x="107" y="40"/>
                    </a:lnTo>
                    <a:lnTo>
                      <a:pt x="105" y="39"/>
                    </a:lnTo>
                    <a:lnTo>
                      <a:pt x="103" y="39"/>
                    </a:lnTo>
                    <a:lnTo>
                      <a:pt x="99" y="36"/>
                    </a:lnTo>
                    <a:lnTo>
                      <a:pt x="95" y="34"/>
                    </a:lnTo>
                    <a:lnTo>
                      <a:pt x="93" y="32"/>
                    </a:lnTo>
                    <a:lnTo>
                      <a:pt x="90" y="30"/>
                    </a:lnTo>
                    <a:lnTo>
                      <a:pt x="87" y="28"/>
                    </a:lnTo>
                    <a:lnTo>
                      <a:pt x="85" y="26"/>
                    </a:lnTo>
                    <a:lnTo>
                      <a:pt x="83" y="26"/>
                    </a:lnTo>
                    <a:lnTo>
                      <a:pt x="80" y="26"/>
                    </a:lnTo>
                    <a:lnTo>
                      <a:pt x="78" y="26"/>
                    </a:lnTo>
                    <a:lnTo>
                      <a:pt x="75" y="26"/>
                    </a:lnTo>
                    <a:lnTo>
                      <a:pt x="72" y="26"/>
                    </a:lnTo>
                    <a:lnTo>
                      <a:pt x="68" y="26"/>
                    </a:lnTo>
                  </a:path>
                </a:pathLst>
              </a:custGeom>
              <a:solidFill>
                <a:srgbClr val="FF7C80"/>
              </a:solidFill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</p:grpSp>
      <p:grpSp>
        <p:nvGrpSpPr>
          <p:cNvPr id="28679" name="Group 49"/>
          <p:cNvGrpSpPr>
            <a:grpSpLocks/>
          </p:cNvGrpSpPr>
          <p:nvPr/>
        </p:nvGrpSpPr>
        <p:grpSpPr bwMode="auto">
          <a:xfrm>
            <a:off x="2728913" y="2700338"/>
            <a:ext cx="662583" cy="1029593"/>
            <a:chOff x="816" y="2304"/>
            <a:chExt cx="742" cy="1153"/>
          </a:xfrm>
        </p:grpSpPr>
        <p:sp>
          <p:nvSpPr>
            <p:cNvPr id="19514" name="Freeform 43"/>
            <p:cNvSpPr>
              <a:spLocks/>
            </p:cNvSpPr>
            <p:nvPr/>
          </p:nvSpPr>
          <p:spPr bwMode="auto">
            <a:xfrm>
              <a:off x="1184" y="2304"/>
              <a:ext cx="212" cy="260"/>
            </a:xfrm>
            <a:custGeom>
              <a:avLst/>
              <a:gdLst>
                <a:gd name="T0" fmla="*/ 92 w 212"/>
                <a:gd name="T1" fmla="*/ 21 h 260"/>
                <a:gd name="T2" fmla="*/ 119 w 212"/>
                <a:gd name="T3" fmla="*/ 7 h 260"/>
                <a:gd name="T4" fmla="*/ 143 w 212"/>
                <a:gd name="T5" fmla="*/ 0 h 260"/>
                <a:gd name="T6" fmla="*/ 168 w 212"/>
                <a:gd name="T7" fmla="*/ 0 h 260"/>
                <a:gd name="T8" fmla="*/ 188 w 212"/>
                <a:gd name="T9" fmla="*/ 6 h 260"/>
                <a:gd name="T10" fmla="*/ 205 w 212"/>
                <a:gd name="T11" fmla="*/ 27 h 260"/>
                <a:gd name="T12" fmla="*/ 211 w 212"/>
                <a:gd name="T13" fmla="*/ 66 h 260"/>
                <a:gd name="T14" fmla="*/ 202 w 212"/>
                <a:gd name="T15" fmla="*/ 101 h 260"/>
                <a:gd name="T16" fmla="*/ 191 w 212"/>
                <a:gd name="T17" fmla="*/ 127 h 260"/>
                <a:gd name="T18" fmla="*/ 166 w 212"/>
                <a:gd name="T19" fmla="*/ 159 h 260"/>
                <a:gd name="T20" fmla="*/ 168 w 212"/>
                <a:gd name="T21" fmla="*/ 180 h 260"/>
                <a:gd name="T22" fmla="*/ 205 w 212"/>
                <a:gd name="T23" fmla="*/ 230 h 260"/>
                <a:gd name="T24" fmla="*/ 198 w 212"/>
                <a:gd name="T25" fmla="*/ 249 h 260"/>
                <a:gd name="T26" fmla="*/ 146 w 212"/>
                <a:gd name="T27" fmla="*/ 192 h 260"/>
                <a:gd name="T28" fmla="*/ 124 w 212"/>
                <a:gd name="T29" fmla="*/ 213 h 260"/>
                <a:gd name="T30" fmla="*/ 92 w 212"/>
                <a:gd name="T31" fmla="*/ 235 h 260"/>
                <a:gd name="T32" fmla="*/ 64 w 212"/>
                <a:gd name="T33" fmla="*/ 254 h 260"/>
                <a:gd name="T34" fmla="*/ 37 w 212"/>
                <a:gd name="T35" fmla="*/ 259 h 260"/>
                <a:gd name="T36" fmla="*/ 15 w 212"/>
                <a:gd name="T37" fmla="*/ 249 h 260"/>
                <a:gd name="T38" fmla="*/ 5 w 212"/>
                <a:gd name="T39" fmla="*/ 222 h 260"/>
                <a:gd name="T40" fmla="*/ 0 w 212"/>
                <a:gd name="T41" fmla="*/ 172 h 260"/>
                <a:gd name="T42" fmla="*/ 13 w 212"/>
                <a:gd name="T43" fmla="*/ 124 h 260"/>
                <a:gd name="T44" fmla="*/ 37 w 212"/>
                <a:gd name="T45" fmla="*/ 82 h 260"/>
                <a:gd name="T46" fmla="*/ 62 w 212"/>
                <a:gd name="T47" fmla="*/ 49 h 260"/>
                <a:gd name="T48" fmla="*/ 77 w 212"/>
                <a:gd name="T49" fmla="*/ 34 h 260"/>
                <a:gd name="T50" fmla="*/ 92 w 212"/>
                <a:gd name="T51" fmla="*/ 21 h 26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12"/>
                <a:gd name="T79" fmla="*/ 0 h 260"/>
                <a:gd name="T80" fmla="*/ 212 w 212"/>
                <a:gd name="T81" fmla="*/ 260 h 26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12" h="260">
                  <a:moveTo>
                    <a:pt x="92" y="21"/>
                  </a:moveTo>
                  <a:lnTo>
                    <a:pt x="119" y="7"/>
                  </a:lnTo>
                  <a:lnTo>
                    <a:pt x="143" y="0"/>
                  </a:lnTo>
                  <a:lnTo>
                    <a:pt x="168" y="0"/>
                  </a:lnTo>
                  <a:lnTo>
                    <a:pt x="188" y="6"/>
                  </a:lnTo>
                  <a:lnTo>
                    <a:pt x="205" y="27"/>
                  </a:lnTo>
                  <a:lnTo>
                    <a:pt x="211" y="66"/>
                  </a:lnTo>
                  <a:lnTo>
                    <a:pt x="202" y="101"/>
                  </a:lnTo>
                  <a:lnTo>
                    <a:pt x="191" y="127"/>
                  </a:lnTo>
                  <a:lnTo>
                    <a:pt x="166" y="159"/>
                  </a:lnTo>
                  <a:lnTo>
                    <a:pt x="168" y="180"/>
                  </a:lnTo>
                  <a:lnTo>
                    <a:pt x="205" y="230"/>
                  </a:lnTo>
                  <a:lnTo>
                    <a:pt x="198" y="249"/>
                  </a:lnTo>
                  <a:lnTo>
                    <a:pt x="146" y="192"/>
                  </a:lnTo>
                  <a:lnTo>
                    <a:pt x="124" y="213"/>
                  </a:lnTo>
                  <a:lnTo>
                    <a:pt x="92" y="235"/>
                  </a:lnTo>
                  <a:lnTo>
                    <a:pt x="64" y="254"/>
                  </a:lnTo>
                  <a:lnTo>
                    <a:pt x="37" y="259"/>
                  </a:lnTo>
                  <a:lnTo>
                    <a:pt x="15" y="249"/>
                  </a:lnTo>
                  <a:lnTo>
                    <a:pt x="5" y="222"/>
                  </a:lnTo>
                  <a:lnTo>
                    <a:pt x="0" y="172"/>
                  </a:lnTo>
                  <a:lnTo>
                    <a:pt x="13" y="124"/>
                  </a:lnTo>
                  <a:lnTo>
                    <a:pt x="37" y="82"/>
                  </a:lnTo>
                  <a:lnTo>
                    <a:pt x="62" y="49"/>
                  </a:lnTo>
                  <a:lnTo>
                    <a:pt x="77" y="34"/>
                  </a:lnTo>
                  <a:lnTo>
                    <a:pt x="92" y="21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15" name="Freeform 44"/>
            <p:cNvSpPr>
              <a:spLocks/>
            </p:cNvSpPr>
            <p:nvPr/>
          </p:nvSpPr>
          <p:spPr bwMode="auto">
            <a:xfrm>
              <a:off x="816" y="2473"/>
              <a:ext cx="344" cy="281"/>
            </a:xfrm>
            <a:custGeom>
              <a:avLst/>
              <a:gdLst>
                <a:gd name="T0" fmla="*/ 288 w 344"/>
                <a:gd name="T1" fmla="*/ 64 h 281"/>
                <a:gd name="T2" fmla="*/ 315 w 344"/>
                <a:gd name="T3" fmla="*/ 64 h 281"/>
                <a:gd name="T4" fmla="*/ 339 w 344"/>
                <a:gd name="T5" fmla="*/ 70 h 281"/>
                <a:gd name="T6" fmla="*/ 343 w 344"/>
                <a:gd name="T7" fmla="*/ 95 h 281"/>
                <a:gd name="T8" fmla="*/ 325 w 344"/>
                <a:gd name="T9" fmla="*/ 116 h 281"/>
                <a:gd name="T10" fmla="*/ 290 w 344"/>
                <a:gd name="T11" fmla="*/ 122 h 281"/>
                <a:gd name="T12" fmla="*/ 254 w 344"/>
                <a:gd name="T13" fmla="*/ 113 h 281"/>
                <a:gd name="T14" fmla="*/ 184 w 344"/>
                <a:gd name="T15" fmla="*/ 90 h 281"/>
                <a:gd name="T16" fmla="*/ 134 w 344"/>
                <a:gd name="T17" fmla="*/ 70 h 281"/>
                <a:gd name="T18" fmla="*/ 94 w 344"/>
                <a:gd name="T19" fmla="*/ 53 h 281"/>
                <a:gd name="T20" fmla="*/ 59 w 344"/>
                <a:gd name="T21" fmla="*/ 39 h 281"/>
                <a:gd name="T22" fmla="*/ 46 w 344"/>
                <a:gd name="T23" fmla="*/ 32 h 281"/>
                <a:gd name="T24" fmla="*/ 36 w 344"/>
                <a:gd name="T25" fmla="*/ 39 h 281"/>
                <a:gd name="T26" fmla="*/ 41 w 344"/>
                <a:gd name="T27" fmla="*/ 65 h 281"/>
                <a:gd name="T28" fmla="*/ 45 w 344"/>
                <a:gd name="T29" fmla="*/ 102 h 281"/>
                <a:gd name="T30" fmla="*/ 61 w 344"/>
                <a:gd name="T31" fmla="*/ 148 h 281"/>
                <a:gd name="T32" fmla="*/ 74 w 344"/>
                <a:gd name="T33" fmla="*/ 185 h 281"/>
                <a:gd name="T34" fmla="*/ 94 w 344"/>
                <a:gd name="T35" fmla="*/ 217 h 281"/>
                <a:gd name="T36" fmla="*/ 111 w 344"/>
                <a:gd name="T37" fmla="*/ 240 h 281"/>
                <a:gd name="T38" fmla="*/ 119 w 344"/>
                <a:gd name="T39" fmla="*/ 266 h 281"/>
                <a:gd name="T40" fmla="*/ 114 w 344"/>
                <a:gd name="T41" fmla="*/ 280 h 281"/>
                <a:gd name="T42" fmla="*/ 99 w 344"/>
                <a:gd name="T43" fmla="*/ 280 h 281"/>
                <a:gd name="T44" fmla="*/ 69 w 344"/>
                <a:gd name="T45" fmla="*/ 266 h 281"/>
                <a:gd name="T46" fmla="*/ 26 w 344"/>
                <a:gd name="T47" fmla="*/ 264 h 281"/>
                <a:gd name="T48" fmla="*/ 5 w 344"/>
                <a:gd name="T49" fmla="*/ 261 h 281"/>
                <a:gd name="T50" fmla="*/ 0 w 344"/>
                <a:gd name="T51" fmla="*/ 249 h 281"/>
                <a:gd name="T52" fmla="*/ 7 w 344"/>
                <a:gd name="T53" fmla="*/ 240 h 281"/>
                <a:gd name="T54" fmla="*/ 29 w 344"/>
                <a:gd name="T55" fmla="*/ 240 h 281"/>
                <a:gd name="T56" fmla="*/ 64 w 344"/>
                <a:gd name="T57" fmla="*/ 240 h 281"/>
                <a:gd name="T58" fmla="*/ 76 w 344"/>
                <a:gd name="T59" fmla="*/ 234 h 281"/>
                <a:gd name="T60" fmla="*/ 69 w 344"/>
                <a:gd name="T61" fmla="*/ 224 h 281"/>
                <a:gd name="T62" fmla="*/ 51 w 344"/>
                <a:gd name="T63" fmla="*/ 197 h 281"/>
                <a:gd name="T64" fmla="*/ 36 w 344"/>
                <a:gd name="T65" fmla="*/ 163 h 281"/>
                <a:gd name="T66" fmla="*/ 29 w 344"/>
                <a:gd name="T67" fmla="*/ 127 h 281"/>
                <a:gd name="T68" fmla="*/ 17 w 344"/>
                <a:gd name="T69" fmla="*/ 90 h 281"/>
                <a:gd name="T70" fmla="*/ 10 w 344"/>
                <a:gd name="T71" fmla="*/ 55 h 281"/>
                <a:gd name="T72" fmla="*/ 10 w 344"/>
                <a:gd name="T73" fmla="*/ 18 h 281"/>
                <a:gd name="T74" fmla="*/ 17 w 344"/>
                <a:gd name="T75" fmla="*/ 2 h 281"/>
                <a:gd name="T76" fmla="*/ 40 w 344"/>
                <a:gd name="T77" fmla="*/ 0 h 281"/>
                <a:gd name="T78" fmla="*/ 55 w 344"/>
                <a:gd name="T79" fmla="*/ 0 h 281"/>
                <a:gd name="T80" fmla="*/ 79 w 344"/>
                <a:gd name="T81" fmla="*/ 7 h 281"/>
                <a:gd name="T82" fmla="*/ 129 w 344"/>
                <a:gd name="T83" fmla="*/ 23 h 281"/>
                <a:gd name="T84" fmla="*/ 164 w 344"/>
                <a:gd name="T85" fmla="*/ 37 h 281"/>
                <a:gd name="T86" fmla="*/ 210 w 344"/>
                <a:gd name="T87" fmla="*/ 49 h 281"/>
                <a:gd name="T88" fmla="*/ 254 w 344"/>
                <a:gd name="T89" fmla="*/ 58 h 281"/>
                <a:gd name="T90" fmla="*/ 288 w 344"/>
                <a:gd name="T91" fmla="*/ 64 h 28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44"/>
                <a:gd name="T139" fmla="*/ 0 h 281"/>
                <a:gd name="T140" fmla="*/ 344 w 344"/>
                <a:gd name="T141" fmla="*/ 281 h 28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44" h="281">
                  <a:moveTo>
                    <a:pt x="288" y="64"/>
                  </a:moveTo>
                  <a:lnTo>
                    <a:pt x="315" y="64"/>
                  </a:lnTo>
                  <a:lnTo>
                    <a:pt x="339" y="70"/>
                  </a:lnTo>
                  <a:lnTo>
                    <a:pt x="343" y="95"/>
                  </a:lnTo>
                  <a:lnTo>
                    <a:pt x="325" y="116"/>
                  </a:lnTo>
                  <a:lnTo>
                    <a:pt x="290" y="122"/>
                  </a:lnTo>
                  <a:lnTo>
                    <a:pt x="254" y="113"/>
                  </a:lnTo>
                  <a:lnTo>
                    <a:pt x="184" y="90"/>
                  </a:lnTo>
                  <a:lnTo>
                    <a:pt x="134" y="70"/>
                  </a:lnTo>
                  <a:lnTo>
                    <a:pt x="94" y="53"/>
                  </a:lnTo>
                  <a:lnTo>
                    <a:pt x="59" y="39"/>
                  </a:lnTo>
                  <a:lnTo>
                    <a:pt x="46" y="32"/>
                  </a:lnTo>
                  <a:lnTo>
                    <a:pt x="36" y="39"/>
                  </a:lnTo>
                  <a:lnTo>
                    <a:pt x="41" y="65"/>
                  </a:lnTo>
                  <a:lnTo>
                    <a:pt x="45" y="102"/>
                  </a:lnTo>
                  <a:lnTo>
                    <a:pt x="61" y="148"/>
                  </a:lnTo>
                  <a:lnTo>
                    <a:pt x="74" y="185"/>
                  </a:lnTo>
                  <a:lnTo>
                    <a:pt x="94" y="217"/>
                  </a:lnTo>
                  <a:lnTo>
                    <a:pt x="111" y="240"/>
                  </a:lnTo>
                  <a:lnTo>
                    <a:pt x="119" y="266"/>
                  </a:lnTo>
                  <a:lnTo>
                    <a:pt x="114" y="280"/>
                  </a:lnTo>
                  <a:lnTo>
                    <a:pt x="99" y="280"/>
                  </a:lnTo>
                  <a:lnTo>
                    <a:pt x="69" y="266"/>
                  </a:lnTo>
                  <a:lnTo>
                    <a:pt x="26" y="264"/>
                  </a:lnTo>
                  <a:lnTo>
                    <a:pt x="5" y="261"/>
                  </a:lnTo>
                  <a:lnTo>
                    <a:pt x="0" y="249"/>
                  </a:lnTo>
                  <a:lnTo>
                    <a:pt x="7" y="240"/>
                  </a:lnTo>
                  <a:lnTo>
                    <a:pt x="29" y="240"/>
                  </a:lnTo>
                  <a:lnTo>
                    <a:pt x="64" y="240"/>
                  </a:lnTo>
                  <a:lnTo>
                    <a:pt x="76" y="234"/>
                  </a:lnTo>
                  <a:lnTo>
                    <a:pt x="69" y="224"/>
                  </a:lnTo>
                  <a:lnTo>
                    <a:pt x="51" y="197"/>
                  </a:lnTo>
                  <a:lnTo>
                    <a:pt x="36" y="163"/>
                  </a:lnTo>
                  <a:lnTo>
                    <a:pt x="29" y="127"/>
                  </a:lnTo>
                  <a:lnTo>
                    <a:pt x="17" y="90"/>
                  </a:lnTo>
                  <a:lnTo>
                    <a:pt x="10" y="55"/>
                  </a:lnTo>
                  <a:lnTo>
                    <a:pt x="10" y="18"/>
                  </a:lnTo>
                  <a:lnTo>
                    <a:pt x="17" y="2"/>
                  </a:lnTo>
                  <a:lnTo>
                    <a:pt x="40" y="0"/>
                  </a:lnTo>
                  <a:lnTo>
                    <a:pt x="55" y="0"/>
                  </a:lnTo>
                  <a:lnTo>
                    <a:pt x="79" y="7"/>
                  </a:lnTo>
                  <a:lnTo>
                    <a:pt x="129" y="23"/>
                  </a:lnTo>
                  <a:lnTo>
                    <a:pt x="164" y="37"/>
                  </a:lnTo>
                  <a:lnTo>
                    <a:pt x="210" y="49"/>
                  </a:lnTo>
                  <a:lnTo>
                    <a:pt x="254" y="58"/>
                  </a:lnTo>
                  <a:lnTo>
                    <a:pt x="288" y="64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16" name="Freeform 45"/>
            <p:cNvSpPr>
              <a:spLocks/>
            </p:cNvSpPr>
            <p:nvPr/>
          </p:nvSpPr>
          <p:spPr bwMode="auto">
            <a:xfrm>
              <a:off x="1277" y="2574"/>
              <a:ext cx="281" cy="308"/>
            </a:xfrm>
            <a:custGeom>
              <a:avLst/>
              <a:gdLst>
                <a:gd name="T0" fmla="*/ 45 w 281"/>
                <a:gd name="T1" fmla="*/ 14 h 308"/>
                <a:gd name="T2" fmla="*/ 27 w 281"/>
                <a:gd name="T3" fmla="*/ 0 h 308"/>
                <a:gd name="T4" fmla="*/ 10 w 281"/>
                <a:gd name="T5" fmla="*/ 3 h 308"/>
                <a:gd name="T6" fmla="*/ 0 w 281"/>
                <a:gd name="T7" fmla="*/ 19 h 308"/>
                <a:gd name="T8" fmla="*/ 2 w 281"/>
                <a:gd name="T9" fmla="*/ 42 h 308"/>
                <a:gd name="T10" fmla="*/ 15 w 281"/>
                <a:gd name="T11" fmla="*/ 52 h 308"/>
                <a:gd name="T12" fmla="*/ 45 w 281"/>
                <a:gd name="T13" fmla="*/ 61 h 308"/>
                <a:gd name="T14" fmla="*/ 89 w 281"/>
                <a:gd name="T15" fmla="*/ 63 h 308"/>
                <a:gd name="T16" fmla="*/ 151 w 281"/>
                <a:gd name="T17" fmla="*/ 67 h 308"/>
                <a:gd name="T18" fmla="*/ 221 w 281"/>
                <a:gd name="T19" fmla="*/ 67 h 308"/>
                <a:gd name="T20" fmla="*/ 241 w 281"/>
                <a:gd name="T21" fmla="*/ 67 h 308"/>
                <a:gd name="T22" fmla="*/ 254 w 281"/>
                <a:gd name="T23" fmla="*/ 77 h 308"/>
                <a:gd name="T24" fmla="*/ 251 w 281"/>
                <a:gd name="T25" fmla="*/ 99 h 308"/>
                <a:gd name="T26" fmla="*/ 239 w 281"/>
                <a:gd name="T27" fmla="*/ 117 h 308"/>
                <a:gd name="T28" fmla="*/ 219 w 281"/>
                <a:gd name="T29" fmla="*/ 141 h 308"/>
                <a:gd name="T30" fmla="*/ 194 w 281"/>
                <a:gd name="T31" fmla="*/ 168 h 308"/>
                <a:gd name="T32" fmla="*/ 165 w 281"/>
                <a:gd name="T33" fmla="*/ 183 h 308"/>
                <a:gd name="T34" fmla="*/ 136 w 281"/>
                <a:gd name="T35" fmla="*/ 205 h 308"/>
                <a:gd name="T36" fmla="*/ 109 w 281"/>
                <a:gd name="T37" fmla="*/ 212 h 308"/>
                <a:gd name="T38" fmla="*/ 91 w 281"/>
                <a:gd name="T39" fmla="*/ 233 h 308"/>
                <a:gd name="T40" fmla="*/ 99 w 281"/>
                <a:gd name="T41" fmla="*/ 247 h 308"/>
                <a:gd name="T42" fmla="*/ 121 w 281"/>
                <a:gd name="T43" fmla="*/ 257 h 308"/>
                <a:gd name="T44" fmla="*/ 161 w 281"/>
                <a:gd name="T45" fmla="*/ 270 h 308"/>
                <a:gd name="T46" fmla="*/ 180 w 281"/>
                <a:gd name="T47" fmla="*/ 291 h 308"/>
                <a:gd name="T48" fmla="*/ 194 w 281"/>
                <a:gd name="T49" fmla="*/ 307 h 308"/>
                <a:gd name="T50" fmla="*/ 204 w 281"/>
                <a:gd name="T51" fmla="*/ 300 h 308"/>
                <a:gd name="T52" fmla="*/ 204 w 281"/>
                <a:gd name="T53" fmla="*/ 280 h 308"/>
                <a:gd name="T54" fmla="*/ 186 w 281"/>
                <a:gd name="T55" fmla="*/ 263 h 308"/>
                <a:gd name="T56" fmla="*/ 159 w 281"/>
                <a:gd name="T57" fmla="*/ 248 h 308"/>
                <a:gd name="T58" fmla="*/ 134 w 281"/>
                <a:gd name="T59" fmla="*/ 243 h 308"/>
                <a:gd name="T60" fmla="*/ 126 w 281"/>
                <a:gd name="T61" fmla="*/ 231 h 308"/>
                <a:gd name="T62" fmla="*/ 161 w 281"/>
                <a:gd name="T63" fmla="*/ 215 h 308"/>
                <a:gd name="T64" fmla="*/ 201 w 281"/>
                <a:gd name="T65" fmla="*/ 190 h 308"/>
                <a:gd name="T66" fmla="*/ 225 w 281"/>
                <a:gd name="T67" fmla="*/ 175 h 308"/>
                <a:gd name="T68" fmla="*/ 246 w 281"/>
                <a:gd name="T69" fmla="*/ 157 h 308"/>
                <a:gd name="T70" fmla="*/ 265 w 281"/>
                <a:gd name="T71" fmla="*/ 122 h 308"/>
                <a:gd name="T72" fmla="*/ 279 w 281"/>
                <a:gd name="T73" fmla="*/ 95 h 308"/>
                <a:gd name="T74" fmla="*/ 280 w 281"/>
                <a:gd name="T75" fmla="*/ 63 h 308"/>
                <a:gd name="T76" fmla="*/ 268 w 281"/>
                <a:gd name="T77" fmla="*/ 47 h 308"/>
                <a:gd name="T78" fmla="*/ 251 w 281"/>
                <a:gd name="T79" fmla="*/ 42 h 308"/>
                <a:gd name="T80" fmla="*/ 191 w 281"/>
                <a:gd name="T81" fmla="*/ 46 h 308"/>
                <a:gd name="T82" fmla="*/ 126 w 281"/>
                <a:gd name="T83" fmla="*/ 42 h 308"/>
                <a:gd name="T84" fmla="*/ 75 w 281"/>
                <a:gd name="T85" fmla="*/ 37 h 308"/>
                <a:gd name="T86" fmla="*/ 51 w 281"/>
                <a:gd name="T87" fmla="*/ 26 h 308"/>
                <a:gd name="T88" fmla="*/ 45 w 281"/>
                <a:gd name="T89" fmla="*/ 14 h 30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81"/>
                <a:gd name="T136" fmla="*/ 0 h 308"/>
                <a:gd name="T137" fmla="*/ 281 w 281"/>
                <a:gd name="T138" fmla="*/ 308 h 30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81" h="308">
                  <a:moveTo>
                    <a:pt x="45" y="14"/>
                  </a:moveTo>
                  <a:lnTo>
                    <a:pt x="27" y="0"/>
                  </a:lnTo>
                  <a:lnTo>
                    <a:pt x="10" y="3"/>
                  </a:lnTo>
                  <a:lnTo>
                    <a:pt x="0" y="19"/>
                  </a:lnTo>
                  <a:lnTo>
                    <a:pt x="2" y="42"/>
                  </a:lnTo>
                  <a:lnTo>
                    <a:pt x="15" y="52"/>
                  </a:lnTo>
                  <a:lnTo>
                    <a:pt x="45" y="61"/>
                  </a:lnTo>
                  <a:lnTo>
                    <a:pt x="89" y="63"/>
                  </a:lnTo>
                  <a:lnTo>
                    <a:pt x="151" y="67"/>
                  </a:lnTo>
                  <a:lnTo>
                    <a:pt x="221" y="67"/>
                  </a:lnTo>
                  <a:lnTo>
                    <a:pt x="241" y="67"/>
                  </a:lnTo>
                  <a:lnTo>
                    <a:pt x="254" y="77"/>
                  </a:lnTo>
                  <a:lnTo>
                    <a:pt x="251" y="99"/>
                  </a:lnTo>
                  <a:lnTo>
                    <a:pt x="239" y="117"/>
                  </a:lnTo>
                  <a:lnTo>
                    <a:pt x="219" y="141"/>
                  </a:lnTo>
                  <a:lnTo>
                    <a:pt x="194" y="168"/>
                  </a:lnTo>
                  <a:lnTo>
                    <a:pt x="165" y="183"/>
                  </a:lnTo>
                  <a:lnTo>
                    <a:pt x="136" y="205"/>
                  </a:lnTo>
                  <a:lnTo>
                    <a:pt x="109" y="212"/>
                  </a:lnTo>
                  <a:lnTo>
                    <a:pt x="91" y="233"/>
                  </a:lnTo>
                  <a:lnTo>
                    <a:pt x="99" y="247"/>
                  </a:lnTo>
                  <a:lnTo>
                    <a:pt x="121" y="257"/>
                  </a:lnTo>
                  <a:lnTo>
                    <a:pt x="161" y="270"/>
                  </a:lnTo>
                  <a:lnTo>
                    <a:pt x="180" y="291"/>
                  </a:lnTo>
                  <a:lnTo>
                    <a:pt x="194" y="307"/>
                  </a:lnTo>
                  <a:lnTo>
                    <a:pt x="204" y="300"/>
                  </a:lnTo>
                  <a:lnTo>
                    <a:pt x="204" y="280"/>
                  </a:lnTo>
                  <a:lnTo>
                    <a:pt x="186" y="263"/>
                  </a:lnTo>
                  <a:lnTo>
                    <a:pt x="159" y="248"/>
                  </a:lnTo>
                  <a:lnTo>
                    <a:pt x="134" y="243"/>
                  </a:lnTo>
                  <a:lnTo>
                    <a:pt x="126" y="231"/>
                  </a:lnTo>
                  <a:lnTo>
                    <a:pt x="161" y="215"/>
                  </a:lnTo>
                  <a:lnTo>
                    <a:pt x="201" y="190"/>
                  </a:lnTo>
                  <a:lnTo>
                    <a:pt x="225" y="175"/>
                  </a:lnTo>
                  <a:lnTo>
                    <a:pt x="246" y="157"/>
                  </a:lnTo>
                  <a:lnTo>
                    <a:pt x="265" y="122"/>
                  </a:lnTo>
                  <a:lnTo>
                    <a:pt x="279" y="95"/>
                  </a:lnTo>
                  <a:lnTo>
                    <a:pt x="280" y="63"/>
                  </a:lnTo>
                  <a:lnTo>
                    <a:pt x="268" y="47"/>
                  </a:lnTo>
                  <a:lnTo>
                    <a:pt x="251" y="42"/>
                  </a:lnTo>
                  <a:lnTo>
                    <a:pt x="191" y="46"/>
                  </a:lnTo>
                  <a:lnTo>
                    <a:pt x="126" y="42"/>
                  </a:lnTo>
                  <a:lnTo>
                    <a:pt x="75" y="37"/>
                  </a:lnTo>
                  <a:lnTo>
                    <a:pt x="51" y="26"/>
                  </a:lnTo>
                  <a:lnTo>
                    <a:pt x="45" y="14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17" name="Freeform 46"/>
            <p:cNvSpPr>
              <a:spLocks/>
            </p:cNvSpPr>
            <p:nvPr/>
          </p:nvSpPr>
          <p:spPr bwMode="auto">
            <a:xfrm>
              <a:off x="1089" y="2859"/>
              <a:ext cx="181" cy="598"/>
            </a:xfrm>
            <a:custGeom>
              <a:avLst/>
              <a:gdLst>
                <a:gd name="T0" fmla="*/ 159 w 181"/>
                <a:gd name="T1" fmla="*/ 0 h 598"/>
                <a:gd name="T2" fmla="*/ 120 w 181"/>
                <a:gd name="T3" fmla="*/ 16 h 598"/>
                <a:gd name="T4" fmla="*/ 79 w 181"/>
                <a:gd name="T5" fmla="*/ 60 h 598"/>
                <a:gd name="T6" fmla="*/ 24 w 181"/>
                <a:gd name="T7" fmla="*/ 121 h 598"/>
                <a:gd name="T8" fmla="*/ 0 w 181"/>
                <a:gd name="T9" fmla="*/ 182 h 598"/>
                <a:gd name="T10" fmla="*/ 7 w 181"/>
                <a:gd name="T11" fmla="*/ 218 h 598"/>
                <a:gd name="T12" fmla="*/ 61 w 181"/>
                <a:gd name="T13" fmla="*/ 224 h 598"/>
                <a:gd name="T14" fmla="*/ 81 w 181"/>
                <a:gd name="T15" fmla="*/ 196 h 598"/>
                <a:gd name="T16" fmla="*/ 91 w 181"/>
                <a:gd name="T17" fmla="*/ 153 h 598"/>
                <a:gd name="T18" fmla="*/ 101 w 181"/>
                <a:gd name="T19" fmla="*/ 110 h 598"/>
                <a:gd name="T20" fmla="*/ 114 w 181"/>
                <a:gd name="T21" fmla="*/ 74 h 598"/>
                <a:gd name="T22" fmla="*/ 135 w 181"/>
                <a:gd name="T23" fmla="*/ 52 h 598"/>
                <a:gd name="T24" fmla="*/ 143 w 181"/>
                <a:gd name="T25" fmla="*/ 65 h 598"/>
                <a:gd name="T26" fmla="*/ 134 w 181"/>
                <a:gd name="T27" fmla="*/ 134 h 598"/>
                <a:gd name="T28" fmla="*/ 110 w 181"/>
                <a:gd name="T29" fmla="*/ 218 h 598"/>
                <a:gd name="T30" fmla="*/ 94 w 181"/>
                <a:gd name="T31" fmla="*/ 282 h 598"/>
                <a:gd name="T32" fmla="*/ 61 w 181"/>
                <a:gd name="T33" fmla="*/ 356 h 598"/>
                <a:gd name="T34" fmla="*/ 35 w 181"/>
                <a:gd name="T35" fmla="*/ 407 h 598"/>
                <a:gd name="T36" fmla="*/ 10 w 181"/>
                <a:gd name="T37" fmla="*/ 417 h 598"/>
                <a:gd name="T38" fmla="*/ 7 w 181"/>
                <a:gd name="T39" fmla="*/ 429 h 598"/>
                <a:gd name="T40" fmla="*/ 45 w 181"/>
                <a:gd name="T41" fmla="*/ 467 h 598"/>
                <a:gd name="T42" fmla="*/ 106 w 181"/>
                <a:gd name="T43" fmla="*/ 528 h 598"/>
                <a:gd name="T44" fmla="*/ 129 w 181"/>
                <a:gd name="T45" fmla="*/ 597 h 598"/>
                <a:gd name="T46" fmla="*/ 143 w 181"/>
                <a:gd name="T47" fmla="*/ 597 h 598"/>
                <a:gd name="T48" fmla="*/ 145 w 181"/>
                <a:gd name="T49" fmla="*/ 556 h 598"/>
                <a:gd name="T50" fmla="*/ 131 w 181"/>
                <a:gd name="T51" fmla="*/ 507 h 598"/>
                <a:gd name="T52" fmla="*/ 99 w 181"/>
                <a:gd name="T53" fmla="*/ 470 h 598"/>
                <a:gd name="T54" fmla="*/ 79 w 181"/>
                <a:gd name="T55" fmla="*/ 449 h 598"/>
                <a:gd name="T56" fmla="*/ 74 w 181"/>
                <a:gd name="T57" fmla="*/ 422 h 598"/>
                <a:gd name="T58" fmla="*/ 86 w 181"/>
                <a:gd name="T59" fmla="*/ 377 h 598"/>
                <a:gd name="T60" fmla="*/ 114 w 181"/>
                <a:gd name="T61" fmla="*/ 319 h 598"/>
                <a:gd name="T62" fmla="*/ 148 w 181"/>
                <a:gd name="T63" fmla="*/ 238 h 598"/>
                <a:gd name="T64" fmla="*/ 165 w 181"/>
                <a:gd name="T65" fmla="*/ 166 h 598"/>
                <a:gd name="T66" fmla="*/ 180 w 181"/>
                <a:gd name="T67" fmla="*/ 91 h 598"/>
                <a:gd name="T68" fmla="*/ 180 w 181"/>
                <a:gd name="T69" fmla="*/ 44 h 598"/>
                <a:gd name="T70" fmla="*/ 173 w 181"/>
                <a:gd name="T71" fmla="*/ 11 h 598"/>
                <a:gd name="T72" fmla="*/ 159 w 181"/>
                <a:gd name="T73" fmla="*/ 0 h 59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81"/>
                <a:gd name="T112" fmla="*/ 0 h 598"/>
                <a:gd name="T113" fmla="*/ 181 w 181"/>
                <a:gd name="T114" fmla="*/ 598 h 59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81" h="598">
                  <a:moveTo>
                    <a:pt x="159" y="0"/>
                  </a:moveTo>
                  <a:lnTo>
                    <a:pt x="120" y="16"/>
                  </a:lnTo>
                  <a:lnTo>
                    <a:pt x="79" y="60"/>
                  </a:lnTo>
                  <a:lnTo>
                    <a:pt x="24" y="121"/>
                  </a:lnTo>
                  <a:lnTo>
                    <a:pt x="0" y="182"/>
                  </a:lnTo>
                  <a:lnTo>
                    <a:pt x="7" y="218"/>
                  </a:lnTo>
                  <a:lnTo>
                    <a:pt x="61" y="224"/>
                  </a:lnTo>
                  <a:lnTo>
                    <a:pt x="81" y="196"/>
                  </a:lnTo>
                  <a:lnTo>
                    <a:pt x="91" y="153"/>
                  </a:lnTo>
                  <a:lnTo>
                    <a:pt x="101" y="110"/>
                  </a:lnTo>
                  <a:lnTo>
                    <a:pt x="114" y="74"/>
                  </a:lnTo>
                  <a:lnTo>
                    <a:pt x="135" y="52"/>
                  </a:lnTo>
                  <a:lnTo>
                    <a:pt x="143" y="65"/>
                  </a:lnTo>
                  <a:lnTo>
                    <a:pt x="134" y="134"/>
                  </a:lnTo>
                  <a:lnTo>
                    <a:pt x="110" y="218"/>
                  </a:lnTo>
                  <a:lnTo>
                    <a:pt x="94" y="282"/>
                  </a:lnTo>
                  <a:lnTo>
                    <a:pt x="61" y="356"/>
                  </a:lnTo>
                  <a:lnTo>
                    <a:pt x="35" y="407"/>
                  </a:lnTo>
                  <a:lnTo>
                    <a:pt x="10" y="417"/>
                  </a:lnTo>
                  <a:lnTo>
                    <a:pt x="7" y="429"/>
                  </a:lnTo>
                  <a:lnTo>
                    <a:pt x="45" y="467"/>
                  </a:lnTo>
                  <a:lnTo>
                    <a:pt x="106" y="528"/>
                  </a:lnTo>
                  <a:lnTo>
                    <a:pt x="129" y="597"/>
                  </a:lnTo>
                  <a:lnTo>
                    <a:pt x="143" y="597"/>
                  </a:lnTo>
                  <a:lnTo>
                    <a:pt x="145" y="556"/>
                  </a:lnTo>
                  <a:lnTo>
                    <a:pt x="131" y="507"/>
                  </a:lnTo>
                  <a:lnTo>
                    <a:pt x="99" y="470"/>
                  </a:lnTo>
                  <a:lnTo>
                    <a:pt x="79" y="449"/>
                  </a:lnTo>
                  <a:lnTo>
                    <a:pt x="74" y="422"/>
                  </a:lnTo>
                  <a:lnTo>
                    <a:pt x="86" y="377"/>
                  </a:lnTo>
                  <a:lnTo>
                    <a:pt x="114" y="319"/>
                  </a:lnTo>
                  <a:lnTo>
                    <a:pt x="148" y="238"/>
                  </a:lnTo>
                  <a:lnTo>
                    <a:pt x="165" y="166"/>
                  </a:lnTo>
                  <a:lnTo>
                    <a:pt x="180" y="91"/>
                  </a:lnTo>
                  <a:lnTo>
                    <a:pt x="180" y="44"/>
                  </a:lnTo>
                  <a:lnTo>
                    <a:pt x="173" y="11"/>
                  </a:lnTo>
                  <a:lnTo>
                    <a:pt x="159" y="0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18" name="Freeform 47"/>
            <p:cNvSpPr>
              <a:spLocks/>
            </p:cNvSpPr>
            <p:nvPr/>
          </p:nvSpPr>
          <p:spPr bwMode="auto">
            <a:xfrm>
              <a:off x="1127" y="2892"/>
              <a:ext cx="357" cy="468"/>
            </a:xfrm>
            <a:custGeom>
              <a:avLst/>
              <a:gdLst>
                <a:gd name="T0" fmla="*/ 172 w 357"/>
                <a:gd name="T1" fmla="*/ 21 h 468"/>
                <a:gd name="T2" fmla="*/ 144 w 357"/>
                <a:gd name="T3" fmla="*/ 34 h 468"/>
                <a:gd name="T4" fmla="*/ 104 w 357"/>
                <a:gd name="T5" fmla="*/ 53 h 468"/>
                <a:gd name="T6" fmla="*/ 68 w 357"/>
                <a:gd name="T7" fmla="*/ 71 h 468"/>
                <a:gd name="T8" fmla="*/ 13 w 357"/>
                <a:gd name="T9" fmla="*/ 103 h 468"/>
                <a:gd name="T10" fmla="*/ 0 w 357"/>
                <a:gd name="T11" fmla="*/ 140 h 468"/>
                <a:gd name="T12" fmla="*/ 8 w 357"/>
                <a:gd name="T13" fmla="*/ 198 h 468"/>
                <a:gd name="T14" fmla="*/ 50 w 357"/>
                <a:gd name="T15" fmla="*/ 203 h 468"/>
                <a:gd name="T16" fmla="*/ 78 w 357"/>
                <a:gd name="T17" fmla="*/ 185 h 468"/>
                <a:gd name="T18" fmla="*/ 108 w 357"/>
                <a:gd name="T19" fmla="*/ 145 h 468"/>
                <a:gd name="T20" fmla="*/ 132 w 357"/>
                <a:gd name="T21" fmla="*/ 103 h 468"/>
                <a:gd name="T22" fmla="*/ 157 w 357"/>
                <a:gd name="T23" fmla="*/ 81 h 468"/>
                <a:gd name="T24" fmla="*/ 182 w 357"/>
                <a:gd name="T25" fmla="*/ 71 h 468"/>
                <a:gd name="T26" fmla="*/ 207 w 357"/>
                <a:gd name="T27" fmla="*/ 66 h 468"/>
                <a:gd name="T28" fmla="*/ 221 w 357"/>
                <a:gd name="T29" fmla="*/ 79 h 468"/>
                <a:gd name="T30" fmla="*/ 223 w 357"/>
                <a:gd name="T31" fmla="*/ 124 h 468"/>
                <a:gd name="T32" fmla="*/ 213 w 357"/>
                <a:gd name="T33" fmla="*/ 245 h 468"/>
                <a:gd name="T34" fmla="*/ 198 w 357"/>
                <a:gd name="T35" fmla="*/ 313 h 468"/>
                <a:gd name="T36" fmla="*/ 184 w 357"/>
                <a:gd name="T37" fmla="*/ 356 h 468"/>
                <a:gd name="T38" fmla="*/ 179 w 357"/>
                <a:gd name="T39" fmla="*/ 382 h 468"/>
                <a:gd name="T40" fmla="*/ 182 w 357"/>
                <a:gd name="T41" fmla="*/ 398 h 468"/>
                <a:gd name="T42" fmla="*/ 207 w 357"/>
                <a:gd name="T43" fmla="*/ 403 h 468"/>
                <a:gd name="T44" fmla="*/ 251 w 357"/>
                <a:gd name="T45" fmla="*/ 413 h 468"/>
                <a:gd name="T46" fmla="*/ 307 w 357"/>
                <a:gd name="T47" fmla="*/ 436 h 468"/>
                <a:gd name="T48" fmla="*/ 330 w 357"/>
                <a:gd name="T49" fmla="*/ 467 h 468"/>
                <a:gd name="T50" fmla="*/ 351 w 357"/>
                <a:gd name="T51" fmla="*/ 467 h 468"/>
                <a:gd name="T52" fmla="*/ 356 w 357"/>
                <a:gd name="T53" fmla="*/ 446 h 468"/>
                <a:gd name="T54" fmla="*/ 337 w 357"/>
                <a:gd name="T55" fmla="*/ 418 h 468"/>
                <a:gd name="T56" fmla="*/ 302 w 357"/>
                <a:gd name="T57" fmla="*/ 396 h 468"/>
                <a:gd name="T58" fmla="*/ 263 w 357"/>
                <a:gd name="T59" fmla="*/ 380 h 468"/>
                <a:gd name="T60" fmla="*/ 226 w 357"/>
                <a:gd name="T61" fmla="*/ 370 h 468"/>
                <a:gd name="T62" fmla="*/ 218 w 357"/>
                <a:gd name="T63" fmla="*/ 361 h 468"/>
                <a:gd name="T64" fmla="*/ 228 w 357"/>
                <a:gd name="T65" fmla="*/ 323 h 468"/>
                <a:gd name="T66" fmla="*/ 246 w 357"/>
                <a:gd name="T67" fmla="*/ 256 h 468"/>
                <a:gd name="T68" fmla="*/ 253 w 357"/>
                <a:gd name="T69" fmla="*/ 219 h 468"/>
                <a:gd name="T70" fmla="*/ 261 w 357"/>
                <a:gd name="T71" fmla="*/ 154 h 468"/>
                <a:gd name="T72" fmla="*/ 261 w 357"/>
                <a:gd name="T73" fmla="*/ 85 h 468"/>
                <a:gd name="T74" fmla="*/ 258 w 357"/>
                <a:gd name="T75" fmla="*/ 34 h 468"/>
                <a:gd name="T76" fmla="*/ 248 w 357"/>
                <a:gd name="T77" fmla="*/ 11 h 468"/>
                <a:gd name="T78" fmla="*/ 233 w 357"/>
                <a:gd name="T79" fmla="*/ 0 h 468"/>
                <a:gd name="T80" fmla="*/ 213 w 357"/>
                <a:gd name="T81" fmla="*/ 2 h 468"/>
                <a:gd name="T82" fmla="*/ 198 w 357"/>
                <a:gd name="T83" fmla="*/ 7 h 468"/>
                <a:gd name="T84" fmla="*/ 172 w 357"/>
                <a:gd name="T85" fmla="*/ 21 h 46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57"/>
                <a:gd name="T130" fmla="*/ 0 h 468"/>
                <a:gd name="T131" fmla="*/ 357 w 357"/>
                <a:gd name="T132" fmla="*/ 468 h 46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57" h="468">
                  <a:moveTo>
                    <a:pt x="172" y="21"/>
                  </a:moveTo>
                  <a:lnTo>
                    <a:pt x="144" y="34"/>
                  </a:lnTo>
                  <a:lnTo>
                    <a:pt x="104" y="53"/>
                  </a:lnTo>
                  <a:lnTo>
                    <a:pt x="68" y="71"/>
                  </a:lnTo>
                  <a:lnTo>
                    <a:pt x="13" y="103"/>
                  </a:lnTo>
                  <a:lnTo>
                    <a:pt x="0" y="140"/>
                  </a:lnTo>
                  <a:lnTo>
                    <a:pt x="8" y="198"/>
                  </a:lnTo>
                  <a:lnTo>
                    <a:pt x="50" y="203"/>
                  </a:lnTo>
                  <a:lnTo>
                    <a:pt x="78" y="185"/>
                  </a:lnTo>
                  <a:lnTo>
                    <a:pt x="108" y="145"/>
                  </a:lnTo>
                  <a:lnTo>
                    <a:pt x="132" y="103"/>
                  </a:lnTo>
                  <a:lnTo>
                    <a:pt x="157" y="81"/>
                  </a:lnTo>
                  <a:lnTo>
                    <a:pt x="182" y="71"/>
                  </a:lnTo>
                  <a:lnTo>
                    <a:pt x="207" y="66"/>
                  </a:lnTo>
                  <a:lnTo>
                    <a:pt x="221" y="79"/>
                  </a:lnTo>
                  <a:lnTo>
                    <a:pt x="223" y="124"/>
                  </a:lnTo>
                  <a:lnTo>
                    <a:pt x="213" y="245"/>
                  </a:lnTo>
                  <a:lnTo>
                    <a:pt x="198" y="313"/>
                  </a:lnTo>
                  <a:lnTo>
                    <a:pt x="184" y="356"/>
                  </a:lnTo>
                  <a:lnTo>
                    <a:pt x="179" y="382"/>
                  </a:lnTo>
                  <a:lnTo>
                    <a:pt x="182" y="398"/>
                  </a:lnTo>
                  <a:lnTo>
                    <a:pt x="207" y="403"/>
                  </a:lnTo>
                  <a:lnTo>
                    <a:pt x="251" y="413"/>
                  </a:lnTo>
                  <a:lnTo>
                    <a:pt x="307" y="436"/>
                  </a:lnTo>
                  <a:lnTo>
                    <a:pt x="330" y="467"/>
                  </a:lnTo>
                  <a:lnTo>
                    <a:pt x="351" y="467"/>
                  </a:lnTo>
                  <a:lnTo>
                    <a:pt x="356" y="446"/>
                  </a:lnTo>
                  <a:lnTo>
                    <a:pt x="337" y="418"/>
                  </a:lnTo>
                  <a:lnTo>
                    <a:pt x="302" y="396"/>
                  </a:lnTo>
                  <a:lnTo>
                    <a:pt x="263" y="380"/>
                  </a:lnTo>
                  <a:lnTo>
                    <a:pt x="226" y="370"/>
                  </a:lnTo>
                  <a:lnTo>
                    <a:pt x="218" y="361"/>
                  </a:lnTo>
                  <a:lnTo>
                    <a:pt x="228" y="323"/>
                  </a:lnTo>
                  <a:lnTo>
                    <a:pt x="246" y="256"/>
                  </a:lnTo>
                  <a:lnTo>
                    <a:pt x="253" y="219"/>
                  </a:lnTo>
                  <a:lnTo>
                    <a:pt x="261" y="154"/>
                  </a:lnTo>
                  <a:lnTo>
                    <a:pt x="261" y="85"/>
                  </a:lnTo>
                  <a:lnTo>
                    <a:pt x="258" y="34"/>
                  </a:lnTo>
                  <a:lnTo>
                    <a:pt x="248" y="11"/>
                  </a:lnTo>
                  <a:lnTo>
                    <a:pt x="233" y="0"/>
                  </a:lnTo>
                  <a:lnTo>
                    <a:pt x="213" y="2"/>
                  </a:lnTo>
                  <a:lnTo>
                    <a:pt x="198" y="7"/>
                  </a:lnTo>
                  <a:lnTo>
                    <a:pt x="172" y="21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19" name="Freeform 48"/>
            <p:cNvSpPr>
              <a:spLocks/>
            </p:cNvSpPr>
            <p:nvPr/>
          </p:nvSpPr>
          <p:spPr bwMode="auto">
            <a:xfrm>
              <a:off x="1016" y="2585"/>
              <a:ext cx="234" cy="508"/>
            </a:xfrm>
            <a:custGeom>
              <a:avLst/>
              <a:gdLst>
                <a:gd name="T0" fmla="*/ 218 w 234"/>
                <a:gd name="T1" fmla="*/ 14 h 508"/>
                <a:gd name="T2" fmla="*/ 194 w 234"/>
                <a:gd name="T3" fmla="*/ 0 h 508"/>
                <a:gd name="T4" fmla="*/ 154 w 234"/>
                <a:gd name="T5" fmla="*/ 4 h 508"/>
                <a:gd name="T6" fmla="*/ 118 w 234"/>
                <a:gd name="T7" fmla="*/ 19 h 508"/>
                <a:gd name="T8" fmla="*/ 80 w 234"/>
                <a:gd name="T9" fmla="*/ 67 h 508"/>
                <a:gd name="T10" fmla="*/ 40 w 234"/>
                <a:gd name="T11" fmla="*/ 141 h 508"/>
                <a:gd name="T12" fmla="*/ 13 w 234"/>
                <a:gd name="T13" fmla="*/ 218 h 508"/>
                <a:gd name="T14" fmla="*/ 0 w 234"/>
                <a:gd name="T15" fmla="*/ 289 h 508"/>
                <a:gd name="T16" fmla="*/ 5 w 234"/>
                <a:gd name="T17" fmla="*/ 354 h 508"/>
                <a:gd name="T18" fmla="*/ 21 w 234"/>
                <a:gd name="T19" fmla="*/ 414 h 508"/>
                <a:gd name="T20" fmla="*/ 40 w 234"/>
                <a:gd name="T21" fmla="*/ 456 h 508"/>
                <a:gd name="T22" fmla="*/ 64 w 234"/>
                <a:gd name="T23" fmla="*/ 477 h 508"/>
                <a:gd name="T24" fmla="*/ 109 w 234"/>
                <a:gd name="T25" fmla="*/ 507 h 508"/>
                <a:gd name="T26" fmla="*/ 142 w 234"/>
                <a:gd name="T27" fmla="*/ 507 h 508"/>
                <a:gd name="T28" fmla="*/ 182 w 234"/>
                <a:gd name="T29" fmla="*/ 486 h 508"/>
                <a:gd name="T30" fmla="*/ 212 w 234"/>
                <a:gd name="T31" fmla="*/ 451 h 508"/>
                <a:gd name="T32" fmla="*/ 204 w 234"/>
                <a:gd name="T33" fmla="*/ 417 h 508"/>
                <a:gd name="T34" fmla="*/ 189 w 234"/>
                <a:gd name="T35" fmla="*/ 374 h 508"/>
                <a:gd name="T36" fmla="*/ 162 w 234"/>
                <a:gd name="T37" fmla="*/ 344 h 508"/>
                <a:gd name="T38" fmla="*/ 144 w 234"/>
                <a:gd name="T39" fmla="*/ 318 h 508"/>
                <a:gd name="T40" fmla="*/ 135 w 234"/>
                <a:gd name="T41" fmla="*/ 289 h 508"/>
                <a:gd name="T42" fmla="*/ 135 w 234"/>
                <a:gd name="T43" fmla="*/ 254 h 508"/>
                <a:gd name="T44" fmla="*/ 144 w 234"/>
                <a:gd name="T45" fmla="*/ 212 h 508"/>
                <a:gd name="T46" fmla="*/ 164 w 234"/>
                <a:gd name="T47" fmla="*/ 175 h 508"/>
                <a:gd name="T48" fmla="*/ 197 w 234"/>
                <a:gd name="T49" fmla="*/ 136 h 508"/>
                <a:gd name="T50" fmla="*/ 221 w 234"/>
                <a:gd name="T51" fmla="*/ 106 h 508"/>
                <a:gd name="T52" fmla="*/ 233 w 234"/>
                <a:gd name="T53" fmla="*/ 74 h 508"/>
                <a:gd name="T54" fmla="*/ 233 w 234"/>
                <a:gd name="T55" fmla="*/ 41 h 508"/>
                <a:gd name="T56" fmla="*/ 218 w 234"/>
                <a:gd name="T57" fmla="*/ 14 h 50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34"/>
                <a:gd name="T88" fmla="*/ 0 h 508"/>
                <a:gd name="T89" fmla="*/ 234 w 234"/>
                <a:gd name="T90" fmla="*/ 508 h 50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34" h="508">
                  <a:moveTo>
                    <a:pt x="218" y="14"/>
                  </a:moveTo>
                  <a:lnTo>
                    <a:pt x="194" y="0"/>
                  </a:lnTo>
                  <a:lnTo>
                    <a:pt x="154" y="4"/>
                  </a:lnTo>
                  <a:lnTo>
                    <a:pt x="118" y="19"/>
                  </a:lnTo>
                  <a:lnTo>
                    <a:pt x="80" y="67"/>
                  </a:lnTo>
                  <a:lnTo>
                    <a:pt x="40" y="141"/>
                  </a:lnTo>
                  <a:lnTo>
                    <a:pt x="13" y="218"/>
                  </a:lnTo>
                  <a:lnTo>
                    <a:pt x="0" y="289"/>
                  </a:lnTo>
                  <a:lnTo>
                    <a:pt x="5" y="354"/>
                  </a:lnTo>
                  <a:lnTo>
                    <a:pt x="21" y="414"/>
                  </a:lnTo>
                  <a:lnTo>
                    <a:pt x="40" y="456"/>
                  </a:lnTo>
                  <a:lnTo>
                    <a:pt x="64" y="477"/>
                  </a:lnTo>
                  <a:lnTo>
                    <a:pt x="109" y="507"/>
                  </a:lnTo>
                  <a:lnTo>
                    <a:pt x="142" y="507"/>
                  </a:lnTo>
                  <a:lnTo>
                    <a:pt x="182" y="486"/>
                  </a:lnTo>
                  <a:lnTo>
                    <a:pt x="212" y="451"/>
                  </a:lnTo>
                  <a:lnTo>
                    <a:pt x="204" y="417"/>
                  </a:lnTo>
                  <a:lnTo>
                    <a:pt x="189" y="374"/>
                  </a:lnTo>
                  <a:lnTo>
                    <a:pt x="162" y="344"/>
                  </a:lnTo>
                  <a:lnTo>
                    <a:pt x="144" y="318"/>
                  </a:lnTo>
                  <a:lnTo>
                    <a:pt x="135" y="289"/>
                  </a:lnTo>
                  <a:lnTo>
                    <a:pt x="135" y="254"/>
                  </a:lnTo>
                  <a:lnTo>
                    <a:pt x="144" y="212"/>
                  </a:lnTo>
                  <a:lnTo>
                    <a:pt x="164" y="175"/>
                  </a:lnTo>
                  <a:lnTo>
                    <a:pt x="197" y="136"/>
                  </a:lnTo>
                  <a:lnTo>
                    <a:pt x="221" y="106"/>
                  </a:lnTo>
                  <a:lnTo>
                    <a:pt x="233" y="74"/>
                  </a:lnTo>
                  <a:lnTo>
                    <a:pt x="233" y="41"/>
                  </a:lnTo>
                  <a:lnTo>
                    <a:pt x="218" y="14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</p:grpSp>
      <p:sp>
        <p:nvSpPr>
          <p:cNvPr id="19464" name="Freeform 50"/>
          <p:cNvSpPr>
            <a:spLocks/>
          </p:cNvSpPr>
          <p:nvPr/>
        </p:nvSpPr>
        <p:spPr bwMode="auto">
          <a:xfrm>
            <a:off x="2024361" y="2801244"/>
            <a:ext cx="5091708" cy="1173361"/>
          </a:xfrm>
          <a:custGeom>
            <a:avLst/>
            <a:gdLst>
              <a:gd name="T0" fmla="*/ 9 w 5702"/>
              <a:gd name="T1" fmla="*/ 53 h 1314"/>
              <a:gd name="T2" fmla="*/ 19 w 5702"/>
              <a:gd name="T3" fmla="*/ 61 h 1314"/>
              <a:gd name="T4" fmla="*/ 9 w 5702"/>
              <a:gd name="T5" fmla="*/ 59 h 1314"/>
              <a:gd name="T6" fmla="*/ 19 w 5702"/>
              <a:gd name="T7" fmla="*/ 80 h 1314"/>
              <a:gd name="T8" fmla="*/ 37 w 5702"/>
              <a:gd name="T9" fmla="*/ 122 h 1314"/>
              <a:gd name="T10" fmla="*/ 129 w 5702"/>
              <a:gd name="T11" fmla="*/ 267 h 1314"/>
              <a:gd name="T12" fmla="*/ 156 w 5702"/>
              <a:gd name="T13" fmla="*/ 313 h 1314"/>
              <a:gd name="T14" fmla="*/ 174 w 5702"/>
              <a:gd name="T15" fmla="*/ 353 h 1314"/>
              <a:gd name="T16" fmla="*/ 220 w 5702"/>
              <a:gd name="T17" fmla="*/ 368 h 1314"/>
              <a:gd name="T18" fmla="*/ 303 w 5702"/>
              <a:gd name="T19" fmla="*/ 412 h 1314"/>
              <a:gd name="T20" fmla="*/ 440 w 5702"/>
              <a:gd name="T21" fmla="*/ 466 h 1314"/>
              <a:gd name="T22" fmla="*/ 550 w 5702"/>
              <a:gd name="T23" fmla="*/ 506 h 1314"/>
              <a:gd name="T24" fmla="*/ 624 w 5702"/>
              <a:gd name="T25" fmla="*/ 536 h 1314"/>
              <a:gd name="T26" fmla="*/ 770 w 5702"/>
              <a:gd name="T27" fmla="*/ 557 h 1314"/>
              <a:gd name="T28" fmla="*/ 880 w 5702"/>
              <a:gd name="T29" fmla="*/ 590 h 1314"/>
              <a:gd name="T30" fmla="*/ 1082 w 5702"/>
              <a:gd name="T31" fmla="*/ 618 h 1314"/>
              <a:gd name="T32" fmla="*/ 1283 w 5702"/>
              <a:gd name="T33" fmla="*/ 653 h 1314"/>
              <a:gd name="T34" fmla="*/ 1622 w 5702"/>
              <a:gd name="T35" fmla="*/ 676 h 1314"/>
              <a:gd name="T36" fmla="*/ 1989 w 5702"/>
              <a:gd name="T37" fmla="*/ 714 h 1314"/>
              <a:gd name="T38" fmla="*/ 2310 w 5702"/>
              <a:gd name="T39" fmla="*/ 731 h 1314"/>
              <a:gd name="T40" fmla="*/ 2997 w 5702"/>
              <a:gd name="T41" fmla="*/ 727 h 1314"/>
              <a:gd name="T42" fmla="*/ 3465 w 5702"/>
              <a:gd name="T43" fmla="*/ 712 h 1314"/>
              <a:gd name="T44" fmla="*/ 4005 w 5702"/>
              <a:gd name="T45" fmla="*/ 683 h 1314"/>
              <a:gd name="T46" fmla="*/ 4500 w 5702"/>
              <a:gd name="T47" fmla="*/ 622 h 1314"/>
              <a:gd name="T48" fmla="*/ 4674 w 5702"/>
              <a:gd name="T49" fmla="*/ 582 h 1314"/>
              <a:gd name="T50" fmla="*/ 4794 w 5702"/>
              <a:gd name="T51" fmla="*/ 548 h 1314"/>
              <a:gd name="T52" fmla="*/ 4885 w 5702"/>
              <a:gd name="T53" fmla="*/ 517 h 1314"/>
              <a:gd name="T54" fmla="*/ 5041 w 5702"/>
              <a:gd name="T55" fmla="*/ 492 h 1314"/>
              <a:gd name="T56" fmla="*/ 5169 w 5702"/>
              <a:gd name="T57" fmla="*/ 460 h 1314"/>
              <a:gd name="T58" fmla="*/ 5252 w 5702"/>
              <a:gd name="T59" fmla="*/ 435 h 1314"/>
              <a:gd name="T60" fmla="*/ 5307 w 5702"/>
              <a:gd name="T61" fmla="*/ 393 h 1314"/>
              <a:gd name="T62" fmla="*/ 5444 w 5702"/>
              <a:gd name="T63" fmla="*/ 334 h 1314"/>
              <a:gd name="T64" fmla="*/ 5472 w 5702"/>
              <a:gd name="T65" fmla="*/ 307 h 1314"/>
              <a:gd name="T66" fmla="*/ 5490 w 5702"/>
              <a:gd name="T67" fmla="*/ 300 h 1314"/>
              <a:gd name="T68" fmla="*/ 5527 w 5702"/>
              <a:gd name="T69" fmla="*/ 258 h 1314"/>
              <a:gd name="T70" fmla="*/ 5563 w 5702"/>
              <a:gd name="T71" fmla="*/ 214 h 1314"/>
              <a:gd name="T72" fmla="*/ 5664 w 5702"/>
              <a:gd name="T73" fmla="*/ 61 h 1314"/>
              <a:gd name="T74" fmla="*/ 5701 w 5702"/>
              <a:gd name="T75" fmla="*/ 55 h 1314"/>
              <a:gd name="T76" fmla="*/ 5673 w 5702"/>
              <a:gd name="T77" fmla="*/ 248 h 1314"/>
              <a:gd name="T78" fmla="*/ 5646 w 5702"/>
              <a:gd name="T79" fmla="*/ 397 h 1314"/>
              <a:gd name="T80" fmla="*/ 5600 w 5702"/>
              <a:gd name="T81" fmla="*/ 498 h 1314"/>
              <a:gd name="T82" fmla="*/ 5518 w 5702"/>
              <a:gd name="T83" fmla="*/ 756 h 1314"/>
              <a:gd name="T84" fmla="*/ 5426 w 5702"/>
              <a:gd name="T85" fmla="*/ 985 h 1314"/>
              <a:gd name="T86" fmla="*/ 5398 w 5702"/>
              <a:gd name="T87" fmla="*/ 1006 h 1314"/>
              <a:gd name="T88" fmla="*/ 5343 w 5702"/>
              <a:gd name="T89" fmla="*/ 1034 h 1314"/>
              <a:gd name="T90" fmla="*/ 5307 w 5702"/>
              <a:gd name="T91" fmla="*/ 1071 h 1314"/>
              <a:gd name="T92" fmla="*/ 5087 w 5702"/>
              <a:gd name="T93" fmla="*/ 1145 h 1314"/>
              <a:gd name="T94" fmla="*/ 4995 w 5702"/>
              <a:gd name="T95" fmla="*/ 1168 h 1314"/>
              <a:gd name="T96" fmla="*/ 4931 w 5702"/>
              <a:gd name="T97" fmla="*/ 1197 h 1314"/>
              <a:gd name="T98" fmla="*/ 4629 w 5702"/>
              <a:gd name="T99" fmla="*/ 1216 h 1314"/>
              <a:gd name="T100" fmla="*/ 4152 w 5702"/>
              <a:gd name="T101" fmla="*/ 1250 h 1314"/>
              <a:gd name="T102" fmla="*/ 3712 w 5702"/>
              <a:gd name="T103" fmla="*/ 1292 h 1314"/>
              <a:gd name="T104" fmla="*/ 2310 w 5702"/>
              <a:gd name="T105" fmla="*/ 1313 h 1314"/>
              <a:gd name="T106" fmla="*/ 1403 w 5702"/>
              <a:gd name="T107" fmla="*/ 1265 h 1314"/>
              <a:gd name="T108" fmla="*/ 816 w 5702"/>
              <a:gd name="T109" fmla="*/ 1221 h 1314"/>
              <a:gd name="T110" fmla="*/ 495 w 5702"/>
              <a:gd name="T111" fmla="*/ 1155 h 1314"/>
              <a:gd name="T112" fmla="*/ 413 w 5702"/>
              <a:gd name="T113" fmla="*/ 1063 h 1314"/>
              <a:gd name="T114" fmla="*/ 330 w 5702"/>
              <a:gd name="T115" fmla="*/ 1027 h 1314"/>
              <a:gd name="T116" fmla="*/ 275 w 5702"/>
              <a:gd name="T117" fmla="*/ 973 h 1314"/>
              <a:gd name="T118" fmla="*/ 211 w 5702"/>
              <a:gd name="T119" fmla="*/ 899 h 1314"/>
              <a:gd name="T120" fmla="*/ 129 w 5702"/>
              <a:gd name="T121" fmla="*/ 763 h 1314"/>
              <a:gd name="T122" fmla="*/ 74 w 5702"/>
              <a:gd name="T123" fmla="*/ 445 h 1314"/>
              <a:gd name="T124" fmla="*/ 19 w 5702"/>
              <a:gd name="T125" fmla="*/ 189 h 131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5702"/>
              <a:gd name="T190" fmla="*/ 0 h 1314"/>
              <a:gd name="T191" fmla="*/ 5702 w 5702"/>
              <a:gd name="T192" fmla="*/ 1314 h 131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5702" h="1314">
                <a:moveTo>
                  <a:pt x="0" y="34"/>
                </a:moveTo>
                <a:lnTo>
                  <a:pt x="9" y="44"/>
                </a:lnTo>
                <a:lnTo>
                  <a:pt x="9" y="53"/>
                </a:lnTo>
                <a:lnTo>
                  <a:pt x="19" y="59"/>
                </a:lnTo>
                <a:lnTo>
                  <a:pt x="19" y="61"/>
                </a:lnTo>
                <a:lnTo>
                  <a:pt x="19" y="57"/>
                </a:lnTo>
                <a:lnTo>
                  <a:pt x="9" y="57"/>
                </a:lnTo>
                <a:lnTo>
                  <a:pt x="9" y="59"/>
                </a:lnTo>
                <a:lnTo>
                  <a:pt x="9" y="63"/>
                </a:lnTo>
                <a:lnTo>
                  <a:pt x="9" y="69"/>
                </a:lnTo>
                <a:lnTo>
                  <a:pt x="19" y="80"/>
                </a:lnTo>
                <a:lnTo>
                  <a:pt x="19" y="92"/>
                </a:lnTo>
                <a:lnTo>
                  <a:pt x="28" y="111"/>
                </a:lnTo>
                <a:lnTo>
                  <a:pt x="37" y="122"/>
                </a:lnTo>
                <a:lnTo>
                  <a:pt x="46" y="128"/>
                </a:lnTo>
                <a:lnTo>
                  <a:pt x="101" y="197"/>
                </a:lnTo>
                <a:lnTo>
                  <a:pt x="129" y="267"/>
                </a:lnTo>
                <a:lnTo>
                  <a:pt x="138" y="284"/>
                </a:lnTo>
                <a:lnTo>
                  <a:pt x="156" y="300"/>
                </a:lnTo>
                <a:lnTo>
                  <a:pt x="156" y="313"/>
                </a:lnTo>
                <a:lnTo>
                  <a:pt x="165" y="328"/>
                </a:lnTo>
                <a:lnTo>
                  <a:pt x="165" y="342"/>
                </a:lnTo>
                <a:lnTo>
                  <a:pt x="174" y="353"/>
                </a:lnTo>
                <a:lnTo>
                  <a:pt x="184" y="361"/>
                </a:lnTo>
                <a:lnTo>
                  <a:pt x="202" y="366"/>
                </a:lnTo>
                <a:lnTo>
                  <a:pt x="220" y="368"/>
                </a:lnTo>
                <a:lnTo>
                  <a:pt x="239" y="370"/>
                </a:lnTo>
                <a:lnTo>
                  <a:pt x="275" y="393"/>
                </a:lnTo>
                <a:lnTo>
                  <a:pt x="303" y="412"/>
                </a:lnTo>
                <a:lnTo>
                  <a:pt x="339" y="426"/>
                </a:lnTo>
                <a:lnTo>
                  <a:pt x="376" y="441"/>
                </a:lnTo>
                <a:lnTo>
                  <a:pt x="440" y="466"/>
                </a:lnTo>
                <a:lnTo>
                  <a:pt x="514" y="489"/>
                </a:lnTo>
                <a:lnTo>
                  <a:pt x="532" y="498"/>
                </a:lnTo>
                <a:lnTo>
                  <a:pt x="550" y="506"/>
                </a:lnTo>
                <a:lnTo>
                  <a:pt x="569" y="515"/>
                </a:lnTo>
                <a:lnTo>
                  <a:pt x="578" y="523"/>
                </a:lnTo>
                <a:lnTo>
                  <a:pt x="624" y="536"/>
                </a:lnTo>
                <a:lnTo>
                  <a:pt x="679" y="546"/>
                </a:lnTo>
                <a:lnTo>
                  <a:pt x="724" y="553"/>
                </a:lnTo>
                <a:lnTo>
                  <a:pt x="770" y="557"/>
                </a:lnTo>
                <a:lnTo>
                  <a:pt x="807" y="571"/>
                </a:lnTo>
                <a:lnTo>
                  <a:pt x="843" y="582"/>
                </a:lnTo>
                <a:lnTo>
                  <a:pt x="880" y="590"/>
                </a:lnTo>
                <a:lnTo>
                  <a:pt x="917" y="599"/>
                </a:lnTo>
                <a:lnTo>
                  <a:pt x="999" y="609"/>
                </a:lnTo>
                <a:lnTo>
                  <a:pt x="1082" y="618"/>
                </a:lnTo>
                <a:lnTo>
                  <a:pt x="1146" y="632"/>
                </a:lnTo>
                <a:lnTo>
                  <a:pt x="1219" y="645"/>
                </a:lnTo>
                <a:lnTo>
                  <a:pt x="1283" y="653"/>
                </a:lnTo>
                <a:lnTo>
                  <a:pt x="1357" y="660"/>
                </a:lnTo>
                <a:lnTo>
                  <a:pt x="1485" y="670"/>
                </a:lnTo>
                <a:lnTo>
                  <a:pt x="1622" y="676"/>
                </a:lnTo>
                <a:lnTo>
                  <a:pt x="1760" y="693"/>
                </a:lnTo>
                <a:lnTo>
                  <a:pt x="1897" y="704"/>
                </a:lnTo>
                <a:lnTo>
                  <a:pt x="1989" y="714"/>
                </a:lnTo>
                <a:lnTo>
                  <a:pt x="2090" y="723"/>
                </a:lnTo>
                <a:lnTo>
                  <a:pt x="2200" y="729"/>
                </a:lnTo>
                <a:lnTo>
                  <a:pt x="2310" y="731"/>
                </a:lnTo>
                <a:lnTo>
                  <a:pt x="2539" y="735"/>
                </a:lnTo>
                <a:lnTo>
                  <a:pt x="2768" y="733"/>
                </a:lnTo>
                <a:lnTo>
                  <a:pt x="2997" y="727"/>
                </a:lnTo>
                <a:lnTo>
                  <a:pt x="3199" y="721"/>
                </a:lnTo>
                <a:lnTo>
                  <a:pt x="3382" y="714"/>
                </a:lnTo>
                <a:lnTo>
                  <a:pt x="3465" y="712"/>
                </a:lnTo>
                <a:lnTo>
                  <a:pt x="3529" y="712"/>
                </a:lnTo>
                <a:lnTo>
                  <a:pt x="3767" y="700"/>
                </a:lnTo>
                <a:lnTo>
                  <a:pt x="4005" y="683"/>
                </a:lnTo>
                <a:lnTo>
                  <a:pt x="4244" y="662"/>
                </a:lnTo>
                <a:lnTo>
                  <a:pt x="4473" y="634"/>
                </a:lnTo>
                <a:lnTo>
                  <a:pt x="4500" y="622"/>
                </a:lnTo>
                <a:lnTo>
                  <a:pt x="4537" y="609"/>
                </a:lnTo>
                <a:lnTo>
                  <a:pt x="4610" y="592"/>
                </a:lnTo>
                <a:lnTo>
                  <a:pt x="4674" y="582"/>
                </a:lnTo>
                <a:lnTo>
                  <a:pt x="4748" y="574"/>
                </a:lnTo>
                <a:lnTo>
                  <a:pt x="4775" y="557"/>
                </a:lnTo>
                <a:lnTo>
                  <a:pt x="4794" y="548"/>
                </a:lnTo>
                <a:lnTo>
                  <a:pt x="4803" y="540"/>
                </a:lnTo>
                <a:lnTo>
                  <a:pt x="4839" y="527"/>
                </a:lnTo>
                <a:lnTo>
                  <a:pt x="4885" y="517"/>
                </a:lnTo>
                <a:lnTo>
                  <a:pt x="4922" y="508"/>
                </a:lnTo>
                <a:lnTo>
                  <a:pt x="4968" y="502"/>
                </a:lnTo>
                <a:lnTo>
                  <a:pt x="5041" y="492"/>
                </a:lnTo>
                <a:lnTo>
                  <a:pt x="5123" y="479"/>
                </a:lnTo>
                <a:lnTo>
                  <a:pt x="5142" y="468"/>
                </a:lnTo>
                <a:lnTo>
                  <a:pt x="5169" y="460"/>
                </a:lnTo>
                <a:lnTo>
                  <a:pt x="5197" y="450"/>
                </a:lnTo>
                <a:lnTo>
                  <a:pt x="5233" y="441"/>
                </a:lnTo>
                <a:lnTo>
                  <a:pt x="5252" y="435"/>
                </a:lnTo>
                <a:lnTo>
                  <a:pt x="5270" y="429"/>
                </a:lnTo>
                <a:lnTo>
                  <a:pt x="5288" y="410"/>
                </a:lnTo>
                <a:lnTo>
                  <a:pt x="5307" y="393"/>
                </a:lnTo>
                <a:lnTo>
                  <a:pt x="5343" y="368"/>
                </a:lnTo>
                <a:lnTo>
                  <a:pt x="5398" y="349"/>
                </a:lnTo>
                <a:lnTo>
                  <a:pt x="5444" y="334"/>
                </a:lnTo>
                <a:lnTo>
                  <a:pt x="5453" y="321"/>
                </a:lnTo>
                <a:lnTo>
                  <a:pt x="5463" y="309"/>
                </a:lnTo>
                <a:lnTo>
                  <a:pt x="5472" y="307"/>
                </a:lnTo>
                <a:lnTo>
                  <a:pt x="5481" y="305"/>
                </a:lnTo>
                <a:lnTo>
                  <a:pt x="5490" y="305"/>
                </a:lnTo>
                <a:lnTo>
                  <a:pt x="5490" y="300"/>
                </a:lnTo>
                <a:lnTo>
                  <a:pt x="5499" y="292"/>
                </a:lnTo>
                <a:lnTo>
                  <a:pt x="5508" y="284"/>
                </a:lnTo>
                <a:lnTo>
                  <a:pt x="5527" y="258"/>
                </a:lnTo>
                <a:lnTo>
                  <a:pt x="5545" y="235"/>
                </a:lnTo>
                <a:lnTo>
                  <a:pt x="5554" y="223"/>
                </a:lnTo>
                <a:lnTo>
                  <a:pt x="5563" y="214"/>
                </a:lnTo>
                <a:lnTo>
                  <a:pt x="5600" y="164"/>
                </a:lnTo>
                <a:lnTo>
                  <a:pt x="5637" y="113"/>
                </a:lnTo>
                <a:lnTo>
                  <a:pt x="5664" y="61"/>
                </a:lnTo>
                <a:lnTo>
                  <a:pt x="5683" y="32"/>
                </a:lnTo>
                <a:lnTo>
                  <a:pt x="5692" y="0"/>
                </a:lnTo>
                <a:lnTo>
                  <a:pt x="5701" y="55"/>
                </a:lnTo>
                <a:lnTo>
                  <a:pt x="5701" y="107"/>
                </a:lnTo>
                <a:lnTo>
                  <a:pt x="5673" y="214"/>
                </a:lnTo>
                <a:lnTo>
                  <a:pt x="5673" y="248"/>
                </a:lnTo>
                <a:lnTo>
                  <a:pt x="5664" y="284"/>
                </a:lnTo>
                <a:lnTo>
                  <a:pt x="5655" y="359"/>
                </a:lnTo>
                <a:lnTo>
                  <a:pt x="5646" y="397"/>
                </a:lnTo>
                <a:lnTo>
                  <a:pt x="5637" y="435"/>
                </a:lnTo>
                <a:lnTo>
                  <a:pt x="5618" y="468"/>
                </a:lnTo>
                <a:lnTo>
                  <a:pt x="5600" y="498"/>
                </a:lnTo>
                <a:lnTo>
                  <a:pt x="5573" y="588"/>
                </a:lnTo>
                <a:lnTo>
                  <a:pt x="5545" y="676"/>
                </a:lnTo>
                <a:lnTo>
                  <a:pt x="5518" y="756"/>
                </a:lnTo>
                <a:lnTo>
                  <a:pt x="5490" y="834"/>
                </a:lnTo>
                <a:lnTo>
                  <a:pt x="5463" y="910"/>
                </a:lnTo>
                <a:lnTo>
                  <a:pt x="5426" y="985"/>
                </a:lnTo>
                <a:lnTo>
                  <a:pt x="5426" y="994"/>
                </a:lnTo>
                <a:lnTo>
                  <a:pt x="5417" y="998"/>
                </a:lnTo>
                <a:lnTo>
                  <a:pt x="5398" y="1006"/>
                </a:lnTo>
                <a:lnTo>
                  <a:pt x="5371" y="1013"/>
                </a:lnTo>
                <a:lnTo>
                  <a:pt x="5353" y="1021"/>
                </a:lnTo>
                <a:lnTo>
                  <a:pt x="5343" y="1034"/>
                </a:lnTo>
                <a:lnTo>
                  <a:pt x="5334" y="1046"/>
                </a:lnTo>
                <a:lnTo>
                  <a:pt x="5316" y="1061"/>
                </a:lnTo>
                <a:lnTo>
                  <a:pt x="5307" y="1071"/>
                </a:lnTo>
                <a:lnTo>
                  <a:pt x="5243" y="1101"/>
                </a:lnTo>
                <a:lnTo>
                  <a:pt x="5160" y="1124"/>
                </a:lnTo>
                <a:lnTo>
                  <a:pt x="5087" y="1145"/>
                </a:lnTo>
                <a:lnTo>
                  <a:pt x="5013" y="1158"/>
                </a:lnTo>
                <a:lnTo>
                  <a:pt x="5004" y="1162"/>
                </a:lnTo>
                <a:lnTo>
                  <a:pt x="4995" y="1168"/>
                </a:lnTo>
                <a:lnTo>
                  <a:pt x="4968" y="1181"/>
                </a:lnTo>
                <a:lnTo>
                  <a:pt x="4940" y="1193"/>
                </a:lnTo>
                <a:lnTo>
                  <a:pt x="4931" y="1197"/>
                </a:lnTo>
                <a:lnTo>
                  <a:pt x="4922" y="1200"/>
                </a:lnTo>
                <a:lnTo>
                  <a:pt x="4775" y="1210"/>
                </a:lnTo>
                <a:lnTo>
                  <a:pt x="4629" y="1216"/>
                </a:lnTo>
                <a:lnTo>
                  <a:pt x="4473" y="1225"/>
                </a:lnTo>
                <a:lnTo>
                  <a:pt x="4326" y="1233"/>
                </a:lnTo>
                <a:lnTo>
                  <a:pt x="4152" y="1250"/>
                </a:lnTo>
                <a:lnTo>
                  <a:pt x="3978" y="1269"/>
                </a:lnTo>
                <a:lnTo>
                  <a:pt x="3804" y="1286"/>
                </a:lnTo>
                <a:lnTo>
                  <a:pt x="3712" y="1292"/>
                </a:lnTo>
                <a:lnTo>
                  <a:pt x="3620" y="1294"/>
                </a:lnTo>
                <a:lnTo>
                  <a:pt x="2970" y="1305"/>
                </a:lnTo>
                <a:lnTo>
                  <a:pt x="2310" y="1313"/>
                </a:lnTo>
                <a:lnTo>
                  <a:pt x="2007" y="1298"/>
                </a:lnTo>
                <a:lnTo>
                  <a:pt x="1705" y="1279"/>
                </a:lnTo>
                <a:lnTo>
                  <a:pt x="1403" y="1265"/>
                </a:lnTo>
                <a:lnTo>
                  <a:pt x="1100" y="1252"/>
                </a:lnTo>
                <a:lnTo>
                  <a:pt x="953" y="1237"/>
                </a:lnTo>
                <a:lnTo>
                  <a:pt x="816" y="1221"/>
                </a:lnTo>
                <a:lnTo>
                  <a:pt x="523" y="1183"/>
                </a:lnTo>
                <a:lnTo>
                  <a:pt x="504" y="1170"/>
                </a:lnTo>
                <a:lnTo>
                  <a:pt x="495" y="1155"/>
                </a:lnTo>
                <a:lnTo>
                  <a:pt x="468" y="1124"/>
                </a:lnTo>
                <a:lnTo>
                  <a:pt x="440" y="1092"/>
                </a:lnTo>
                <a:lnTo>
                  <a:pt x="413" y="1063"/>
                </a:lnTo>
                <a:lnTo>
                  <a:pt x="385" y="1048"/>
                </a:lnTo>
                <a:lnTo>
                  <a:pt x="358" y="1038"/>
                </a:lnTo>
                <a:lnTo>
                  <a:pt x="330" y="1027"/>
                </a:lnTo>
                <a:lnTo>
                  <a:pt x="303" y="1013"/>
                </a:lnTo>
                <a:lnTo>
                  <a:pt x="294" y="992"/>
                </a:lnTo>
                <a:lnTo>
                  <a:pt x="275" y="973"/>
                </a:lnTo>
                <a:lnTo>
                  <a:pt x="257" y="958"/>
                </a:lnTo>
                <a:lnTo>
                  <a:pt x="239" y="943"/>
                </a:lnTo>
                <a:lnTo>
                  <a:pt x="211" y="899"/>
                </a:lnTo>
                <a:lnTo>
                  <a:pt x="174" y="857"/>
                </a:lnTo>
                <a:lnTo>
                  <a:pt x="147" y="811"/>
                </a:lnTo>
                <a:lnTo>
                  <a:pt x="129" y="763"/>
                </a:lnTo>
                <a:lnTo>
                  <a:pt x="110" y="658"/>
                </a:lnTo>
                <a:lnTo>
                  <a:pt x="92" y="550"/>
                </a:lnTo>
                <a:lnTo>
                  <a:pt x="74" y="445"/>
                </a:lnTo>
                <a:lnTo>
                  <a:pt x="46" y="342"/>
                </a:lnTo>
                <a:lnTo>
                  <a:pt x="37" y="265"/>
                </a:lnTo>
                <a:lnTo>
                  <a:pt x="19" y="189"/>
                </a:lnTo>
                <a:lnTo>
                  <a:pt x="9" y="111"/>
                </a:lnTo>
                <a:lnTo>
                  <a:pt x="0" y="34"/>
                </a:lnTo>
              </a:path>
            </a:pathLst>
          </a:custGeom>
          <a:solidFill>
            <a:srgbClr val="FFCC00"/>
          </a:solid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ZA" sz="1350"/>
          </a:p>
        </p:txBody>
      </p:sp>
      <p:grpSp>
        <p:nvGrpSpPr>
          <p:cNvPr id="28681" name="Group 60"/>
          <p:cNvGrpSpPr>
            <a:grpSpLocks/>
          </p:cNvGrpSpPr>
          <p:nvPr/>
        </p:nvGrpSpPr>
        <p:grpSpPr bwMode="auto">
          <a:xfrm>
            <a:off x="2228851" y="3032522"/>
            <a:ext cx="1423392" cy="457200"/>
            <a:chOff x="256" y="2676"/>
            <a:chExt cx="1594" cy="512"/>
          </a:xfrm>
        </p:grpSpPr>
        <p:sp>
          <p:nvSpPr>
            <p:cNvPr id="19505" name="Freeform 51"/>
            <p:cNvSpPr>
              <a:spLocks/>
            </p:cNvSpPr>
            <p:nvPr/>
          </p:nvSpPr>
          <p:spPr bwMode="auto">
            <a:xfrm>
              <a:off x="588" y="2763"/>
              <a:ext cx="1262" cy="178"/>
            </a:xfrm>
            <a:custGeom>
              <a:avLst/>
              <a:gdLst>
                <a:gd name="T0" fmla="*/ 18 w 1262"/>
                <a:gd name="T1" fmla="*/ 5 h 178"/>
                <a:gd name="T2" fmla="*/ 46 w 1262"/>
                <a:gd name="T3" fmla="*/ 1 h 178"/>
                <a:gd name="T4" fmla="*/ 73 w 1262"/>
                <a:gd name="T5" fmla="*/ 0 h 178"/>
                <a:gd name="T6" fmla="*/ 101 w 1262"/>
                <a:gd name="T7" fmla="*/ 2 h 178"/>
                <a:gd name="T8" fmla="*/ 115 w 1262"/>
                <a:gd name="T9" fmla="*/ 5 h 178"/>
                <a:gd name="T10" fmla="*/ 149 w 1262"/>
                <a:gd name="T11" fmla="*/ 11 h 178"/>
                <a:gd name="T12" fmla="*/ 184 w 1262"/>
                <a:gd name="T13" fmla="*/ 16 h 178"/>
                <a:gd name="T14" fmla="*/ 202 w 1262"/>
                <a:gd name="T15" fmla="*/ 19 h 178"/>
                <a:gd name="T16" fmla="*/ 212 w 1262"/>
                <a:gd name="T17" fmla="*/ 21 h 178"/>
                <a:gd name="T18" fmla="*/ 224 w 1262"/>
                <a:gd name="T19" fmla="*/ 28 h 178"/>
                <a:gd name="T20" fmla="*/ 234 w 1262"/>
                <a:gd name="T21" fmla="*/ 32 h 178"/>
                <a:gd name="T22" fmla="*/ 244 w 1262"/>
                <a:gd name="T23" fmla="*/ 34 h 178"/>
                <a:gd name="T24" fmla="*/ 260 w 1262"/>
                <a:gd name="T25" fmla="*/ 35 h 178"/>
                <a:gd name="T26" fmla="*/ 295 w 1262"/>
                <a:gd name="T27" fmla="*/ 35 h 178"/>
                <a:gd name="T28" fmla="*/ 311 w 1262"/>
                <a:gd name="T29" fmla="*/ 35 h 178"/>
                <a:gd name="T30" fmla="*/ 317 w 1262"/>
                <a:gd name="T31" fmla="*/ 35 h 178"/>
                <a:gd name="T32" fmla="*/ 341 w 1262"/>
                <a:gd name="T33" fmla="*/ 44 h 178"/>
                <a:gd name="T34" fmla="*/ 365 w 1262"/>
                <a:gd name="T35" fmla="*/ 51 h 178"/>
                <a:gd name="T36" fmla="*/ 391 w 1262"/>
                <a:gd name="T37" fmla="*/ 55 h 178"/>
                <a:gd name="T38" fmla="*/ 416 w 1262"/>
                <a:gd name="T39" fmla="*/ 57 h 178"/>
                <a:gd name="T40" fmla="*/ 440 w 1262"/>
                <a:gd name="T41" fmla="*/ 57 h 178"/>
                <a:gd name="T42" fmla="*/ 466 w 1262"/>
                <a:gd name="T43" fmla="*/ 56 h 178"/>
                <a:gd name="T44" fmla="*/ 519 w 1262"/>
                <a:gd name="T45" fmla="*/ 51 h 178"/>
                <a:gd name="T46" fmla="*/ 527 w 1262"/>
                <a:gd name="T47" fmla="*/ 52 h 178"/>
                <a:gd name="T48" fmla="*/ 545 w 1262"/>
                <a:gd name="T49" fmla="*/ 57 h 178"/>
                <a:gd name="T50" fmla="*/ 553 w 1262"/>
                <a:gd name="T51" fmla="*/ 59 h 178"/>
                <a:gd name="T52" fmla="*/ 581 w 1262"/>
                <a:gd name="T53" fmla="*/ 60 h 178"/>
                <a:gd name="T54" fmla="*/ 609 w 1262"/>
                <a:gd name="T55" fmla="*/ 60 h 178"/>
                <a:gd name="T56" fmla="*/ 650 w 1262"/>
                <a:gd name="T57" fmla="*/ 58 h 178"/>
                <a:gd name="T58" fmla="*/ 672 w 1262"/>
                <a:gd name="T59" fmla="*/ 60 h 178"/>
                <a:gd name="T60" fmla="*/ 688 w 1262"/>
                <a:gd name="T61" fmla="*/ 63 h 178"/>
                <a:gd name="T62" fmla="*/ 704 w 1262"/>
                <a:gd name="T63" fmla="*/ 64 h 178"/>
                <a:gd name="T64" fmla="*/ 728 w 1262"/>
                <a:gd name="T65" fmla="*/ 65 h 178"/>
                <a:gd name="T66" fmla="*/ 763 w 1262"/>
                <a:gd name="T67" fmla="*/ 64 h 178"/>
                <a:gd name="T68" fmla="*/ 795 w 1262"/>
                <a:gd name="T69" fmla="*/ 62 h 178"/>
                <a:gd name="T70" fmla="*/ 805 w 1262"/>
                <a:gd name="T71" fmla="*/ 66 h 178"/>
                <a:gd name="T72" fmla="*/ 811 w 1262"/>
                <a:gd name="T73" fmla="*/ 68 h 178"/>
                <a:gd name="T74" fmla="*/ 815 w 1262"/>
                <a:gd name="T75" fmla="*/ 68 h 178"/>
                <a:gd name="T76" fmla="*/ 817 w 1262"/>
                <a:gd name="T77" fmla="*/ 67 h 178"/>
                <a:gd name="T78" fmla="*/ 833 w 1262"/>
                <a:gd name="T79" fmla="*/ 66 h 178"/>
                <a:gd name="T80" fmla="*/ 849 w 1262"/>
                <a:gd name="T81" fmla="*/ 66 h 178"/>
                <a:gd name="T82" fmla="*/ 880 w 1262"/>
                <a:gd name="T83" fmla="*/ 68 h 178"/>
                <a:gd name="T84" fmla="*/ 924 w 1262"/>
                <a:gd name="T85" fmla="*/ 72 h 178"/>
                <a:gd name="T86" fmla="*/ 952 w 1262"/>
                <a:gd name="T87" fmla="*/ 73 h 178"/>
                <a:gd name="T88" fmla="*/ 977 w 1262"/>
                <a:gd name="T89" fmla="*/ 81 h 178"/>
                <a:gd name="T90" fmla="*/ 989 w 1262"/>
                <a:gd name="T91" fmla="*/ 88 h 178"/>
                <a:gd name="T92" fmla="*/ 1001 w 1262"/>
                <a:gd name="T93" fmla="*/ 94 h 178"/>
                <a:gd name="T94" fmla="*/ 1015 w 1262"/>
                <a:gd name="T95" fmla="*/ 98 h 178"/>
                <a:gd name="T96" fmla="*/ 1023 w 1262"/>
                <a:gd name="T97" fmla="*/ 100 h 178"/>
                <a:gd name="T98" fmla="*/ 1033 w 1262"/>
                <a:gd name="T99" fmla="*/ 102 h 178"/>
                <a:gd name="T100" fmla="*/ 1041 w 1262"/>
                <a:gd name="T101" fmla="*/ 103 h 178"/>
                <a:gd name="T102" fmla="*/ 1047 w 1262"/>
                <a:gd name="T103" fmla="*/ 105 h 178"/>
                <a:gd name="T104" fmla="*/ 1053 w 1262"/>
                <a:gd name="T105" fmla="*/ 108 h 178"/>
                <a:gd name="T106" fmla="*/ 1077 w 1262"/>
                <a:gd name="T107" fmla="*/ 122 h 178"/>
                <a:gd name="T108" fmla="*/ 1116 w 1262"/>
                <a:gd name="T109" fmla="*/ 146 h 178"/>
                <a:gd name="T110" fmla="*/ 1136 w 1262"/>
                <a:gd name="T111" fmla="*/ 157 h 178"/>
                <a:gd name="T112" fmla="*/ 1148 w 1262"/>
                <a:gd name="T113" fmla="*/ 162 h 178"/>
                <a:gd name="T114" fmla="*/ 1162 w 1262"/>
                <a:gd name="T115" fmla="*/ 166 h 178"/>
                <a:gd name="T116" fmla="*/ 1176 w 1262"/>
                <a:gd name="T117" fmla="*/ 168 h 178"/>
                <a:gd name="T118" fmla="*/ 1205 w 1262"/>
                <a:gd name="T119" fmla="*/ 171 h 178"/>
                <a:gd name="T120" fmla="*/ 1245 w 1262"/>
                <a:gd name="T121" fmla="*/ 171 h 178"/>
                <a:gd name="T122" fmla="*/ 1255 w 1262"/>
                <a:gd name="T123" fmla="*/ 175 h 178"/>
                <a:gd name="T124" fmla="*/ 1261 w 1262"/>
                <a:gd name="T125" fmla="*/ 177 h 17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62"/>
                <a:gd name="T190" fmla="*/ 0 h 178"/>
                <a:gd name="T191" fmla="*/ 1262 w 1262"/>
                <a:gd name="T192" fmla="*/ 178 h 17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62" h="178">
                  <a:moveTo>
                    <a:pt x="0" y="7"/>
                  </a:moveTo>
                  <a:lnTo>
                    <a:pt x="18" y="5"/>
                  </a:lnTo>
                  <a:lnTo>
                    <a:pt x="32" y="3"/>
                  </a:lnTo>
                  <a:lnTo>
                    <a:pt x="46" y="1"/>
                  </a:lnTo>
                  <a:lnTo>
                    <a:pt x="61" y="0"/>
                  </a:lnTo>
                  <a:lnTo>
                    <a:pt x="73" y="0"/>
                  </a:lnTo>
                  <a:lnTo>
                    <a:pt x="87" y="1"/>
                  </a:lnTo>
                  <a:lnTo>
                    <a:pt x="101" y="2"/>
                  </a:lnTo>
                  <a:lnTo>
                    <a:pt x="107" y="4"/>
                  </a:lnTo>
                  <a:lnTo>
                    <a:pt x="115" y="5"/>
                  </a:lnTo>
                  <a:lnTo>
                    <a:pt x="131" y="8"/>
                  </a:lnTo>
                  <a:lnTo>
                    <a:pt x="149" y="11"/>
                  </a:lnTo>
                  <a:lnTo>
                    <a:pt x="165" y="13"/>
                  </a:lnTo>
                  <a:lnTo>
                    <a:pt x="184" y="16"/>
                  </a:lnTo>
                  <a:lnTo>
                    <a:pt x="192" y="18"/>
                  </a:lnTo>
                  <a:lnTo>
                    <a:pt x="202" y="19"/>
                  </a:lnTo>
                  <a:lnTo>
                    <a:pt x="208" y="20"/>
                  </a:lnTo>
                  <a:lnTo>
                    <a:pt x="212" y="21"/>
                  </a:lnTo>
                  <a:lnTo>
                    <a:pt x="220" y="25"/>
                  </a:lnTo>
                  <a:lnTo>
                    <a:pt x="224" y="28"/>
                  </a:lnTo>
                  <a:lnTo>
                    <a:pt x="230" y="30"/>
                  </a:lnTo>
                  <a:lnTo>
                    <a:pt x="234" y="32"/>
                  </a:lnTo>
                  <a:lnTo>
                    <a:pt x="238" y="33"/>
                  </a:lnTo>
                  <a:lnTo>
                    <a:pt x="244" y="34"/>
                  </a:lnTo>
                  <a:lnTo>
                    <a:pt x="250" y="34"/>
                  </a:lnTo>
                  <a:lnTo>
                    <a:pt x="260" y="35"/>
                  </a:lnTo>
                  <a:lnTo>
                    <a:pt x="276" y="35"/>
                  </a:lnTo>
                  <a:lnTo>
                    <a:pt x="295" y="35"/>
                  </a:lnTo>
                  <a:lnTo>
                    <a:pt x="305" y="35"/>
                  </a:lnTo>
                  <a:lnTo>
                    <a:pt x="311" y="35"/>
                  </a:lnTo>
                  <a:lnTo>
                    <a:pt x="315" y="35"/>
                  </a:lnTo>
                  <a:lnTo>
                    <a:pt x="317" y="35"/>
                  </a:lnTo>
                  <a:lnTo>
                    <a:pt x="329" y="40"/>
                  </a:lnTo>
                  <a:lnTo>
                    <a:pt x="341" y="44"/>
                  </a:lnTo>
                  <a:lnTo>
                    <a:pt x="353" y="48"/>
                  </a:lnTo>
                  <a:lnTo>
                    <a:pt x="365" y="51"/>
                  </a:lnTo>
                  <a:lnTo>
                    <a:pt x="377" y="53"/>
                  </a:lnTo>
                  <a:lnTo>
                    <a:pt x="391" y="55"/>
                  </a:lnTo>
                  <a:lnTo>
                    <a:pt x="404" y="56"/>
                  </a:lnTo>
                  <a:lnTo>
                    <a:pt x="416" y="57"/>
                  </a:lnTo>
                  <a:lnTo>
                    <a:pt x="428" y="57"/>
                  </a:lnTo>
                  <a:lnTo>
                    <a:pt x="440" y="57"/>
                  </a:lnTo>
                  <a:lnTo>
                    <a:pt x="454" y="56"/>
                  </a:lnTo>
                  <a:lnTo>
                    <a:pt x="466" y="56"/>
                  </a:lnTo>
                  <a:lnTo>
                    <a:pt x="492" y="54"/>
                  </a:lnTo>
                  <a:lnTo>
                    <a:pt x="519" y="51"/>
                  </a:lnTo>
                  <a:lnTo>
                    <a:pt x="523" y="52"/>
                  </a:lnTo>
                  <a:lnTo>
                    <a:pt x="527" y="52"/>
                  </a:lnTo>
                  <a:lnTo>
                    <a:pt x="537" y="55"/>
                  </a:lnTo>
                  <a:lnTo>
                    <a:pt x="545" y="57"/>
                  </a:lnTo>
                  <a:lnTo>
                    <a:pt x="549" y="58"/>
                  </a:lnTo>
                  <a:lnTo>
                    <a:pt x="553" y="59"/>
                  </a:lnTo>
                  <a:lnTo>
                    <a:pt x="567" y="60"/>
                  </a:lnTo>
                  <a:lnTo>
                    <a:pt x="581" y="60"/>
                  </a:lnTo>
                  <a:lnTo>
                    <a:pt x="595" y="60"/>
                  </a:lnTo>
                  <a:lnTo>
                    <a:pt x="609" y="60"/>
                  </a:lnTo>
                  <a:lnTo>
                    <a:pt x="636" y="59"/>
                  </a:lnTo>
                  <a:lnTo>
                    <a:pt x="650" y="58"/>
                  </a:lnTo>
                  <a:lnTo>
                    <a:pt x="664" y="58"/>
                  </a:lnTo>
                  <a:lnTo>
                    <a:pt x="672" y="60"/>
                  </a:lnTo>
                  <a:lnTo>
                    <a:pt x="680" y="62"/>
                  </a:lnTo>
                  <a:lnTo>
                    <a:pt x="688" y="63"/>
                  </a:lnTo>
                  <a:lnTo>
                    <a:pt x="696" y="64"/>
                  </a:lnTo>
                  <a:lnTo>
                    <a:pt x="704" y="64"/>
                  </a:lnTo>
                  <a:lnTo>
                    <a:pt x="712" y="65"/>
                  </a:lnTo>
                  <a:lnTo>
                    <a:pt x="728" y="65"/>
                  </a:lnTo>
                  <a:lnTo>
                    <a:pt x="747" y="64"/>
                  </a:lnTo>
                  <a:lnTo>
                    <a:pt x="763" y="64"/>
                  </a:lnTo>
                  <a:lnTo>
                    <a:pt x="779" y="63"/>
                  </a:lnTo>
                  <a:lnTo>
                    <a:pt x="795" y="62"/>
                  </a:lnTo>
                  <a:lnTo>
                    <a:pt x="801" y="64"/>
                  </a:lnTo>
                  <a:lnTo>
                    <a:pt x="805" y="66"/>
                  </a:lnTo>
                  <a:lnTo>
                    <a:pt x="809" y="67"/>
                  </a:lnTo>
                  <a:lnTo>
                    <a:pt x="811" y="68"/>
                  </a:lnTo>
                  <a:lnTo>
                    <a:pt x="813" y="68"/>
                  </a:lnTo>
                  <a:lnTo>
                    <a:pt x="815" y="68"/>
                  </a:lnTo>
                  <a:lnTo>
                    <a:pt x="817" y="67"/>
                  </a:lnTo>
                  <a:lnTo>
                    <a:pt x="823" y="66"/>
                  </a:lnTo>
                  <a:lnTo>
                    <a:pt x="833" y="66"/>
                  </a:lnTo>
                  <a:lnTo>
                    <a:pt x="839" y="66"/>
                  </a:lnTo>
                  <a:lnTo>
                    <a:pt x="849" y="66"/>
                  </a:lnTo>
                  <a:lnTo>
                    <a:pt x="864" y="67"/>
                  </a:lnTo>
                  <a:lnTo>
                    <a:pt x="880" y="68"/>
                  </a:lnTo>
                  <a:lnTo>
                    <a:pt x="908" y="71"/>
                  </a:lnTo>
                  <a:lnTo>
                    <a:pt x="924" y="72"/>
                  </a:lnTo>
                  <a:lnTo>
                    <a:pt x="938" y="73"/>
                  </a:lnTo>
                  <a:lnTo>
                    <a:pt x="952" y="73"/>
                  </a:lnTo>
                  <a:lnTo>
                    <a:pt x="966" y="73"/>
                  </a:lnTo>
                  <a:lnTo>
                    <a:pt x="977" y="81"/>
                  </a:lnTo>
                  <a:lnTo>
                    <a:pt x="983" y="85"/>
                  </a:lnTo>
                  <a:lnTo>
                    <a:pt x="989" y="88"/>
                  </a:lnTo>
                  <a:lnTo>
                    <a:pt x="995" y="91"/>
                  </a:lnTo>
                  <a:lnTo>
                    <a:pt x="1001" y="94"/>
                  </a:lnTo>
                  <a:lnTo>
                    <a:pt x="1009" y="96"/>
                  </a:lnTo>
                  <a:lnTo>
                    <a:pt x="1015" y="98"/>
                  </a:lnTo>
                  <a:lnTo>
                    <a:pt x="1019" y="99"/>
                  </a:lnTo>
                  <a:lnTo>
                    <a:pt x="1023" y="100"/>
                  </a:lnTo>
                  <a:lnTo>
                    <a:pt x="1029" y="101"/>
                  </a:lnTo>
                  <a:lnTo>
                    <a:pt x="1033" y="102"/>
                  </a:lnTo>
                  <a:lnTo>
                    <a:pt x="1037" y="102"/>
                  </a:lnTo>
                  <a:lnTo>
                    <a:pt x="1041" y="103"/>
                  </a:lnTo>
                  <a:lnTo>
                    <a:pt x="1045" y="104"/>
                  </a:lnTo>
                  <a:lnTo>
                    <a:pt x="1047" y="105"/>
                  </a:lnTo>
                  <a:lnTo>
                    <a:pt x="1051" y="106"/>
                  </a:lnTo>
                  <a:lnTo>
                    <a:pt x="1053" y="108"/>
                  </a:lnTo>
                  <a:lnTo>
                    <a:pt x="1057" y="110"/>
                  </a:lnTo>
                  <a:lnTo>
                    <a:pt x="1077" y="122"/>
                  </a:lnTo>
                  <a:lnTo>
                    <a:pt x="1096" y="134"/>
                  </a:lnTo>
                  <a:lnTo>
                    <a:pt x="1116" y="146"/>
                  </a:lnTo>
                  <a:lnTo>
                    <a:pt x="1126" y="152"/>
                  </a:lnTo>
                  <a:lnTo>
                    <a:pt x="1136" y="157"/>
                  </a:lnTo>
                  <a:lnTo>
                    <a:pt x="1142" y="160"/>
                  </a:lnTo>
                  <a:lnTo>
                    <a:pt x="1148" y="162"/>
                  </a:lnTo>
                  <a:lnTo>
                    <a:pt x="1154" y="164"/>
                  </a:lnTo>
                  <a:lnTo>
                    <a:pt x="1162" y="166"/>
                  </a:lnTo>
                  <a:lnTo>
                    <a:pt x="1168" y="168"/>
                  </a:lnTo>
                  <a:lnTo>
                    <a:pt x="1176" y="168"/>
                  </a:lnTo>
                  <a:lnTo>
                    <a:pt x="1190" y="170"/>
                  </a:lnTo>
                  <a:lnTo>
                    <a:pt x="1205" y="171"/>
                  </a:lnTo>
                  <a:lnTo>
                    <a:pt x="1219" y="171"/>
                  </a:lnTo>
                  <a:lnTo>
                    <a:pt x="1245" y="171"/>
                  </a:lnTo>
                  <a:lnTo>
                    <a:pt x="1251" y="173"/>
                  </a:lnTo>
                  <a:lnTo>
                    <a:pt x="1255" y="175"/>
                  </a:lnTo>
                  <a:lnTo>
                    <a:pt x="1259" y="177"/>
                  </a:lnTo>
                  <a:lnTo>
                    <a:pt x="1261" y="177"/>
                  </a:lnTo>
                </a:path>
              </a:pathLst>
            </a:custGeom>
            <a:noFill/>
            <a:ln w="76200" cap="rnd">
              <a:solidFill>
                <a:srgbClr val="996633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06" name="Freeform 52"/>
            <p:cNvSpPr>
              <a:spLocks/>
            </p:cNvSpPr>
            <p:nvPr/>
          </p:nvSpPr>
          <p:spPr bwMode="auto">
            <a:xfrm>
              <a:off x="256" y="2676"/>
              <a:ext cx="382" cy="179"/>
            </a:xfrm>
            <a:custGeom>
              <a:avLst/>
              <a:gdLst>
                <a:gd name="T0" fmla="*/ 357 w 382"/>
                <a:gd name="T1" fmla="*/ 43 h 179"/>
                <a:gd name="T2" fmla="*/ 350 w 382"/>
                <a:gd name="T3" fmla="*/ 19 h 179"/>
                <a:gd name="T4" fmla="*/ 345 w 382"/>
                <a:gd name="T5" fmla="*/ 11 h 179"/>
                <a:gd name="T6" fmla="*/ 330 w 382"/>
                <a:gd name="T7" fmla="*/ 6 h 179"/>
                <a:gd name="T8" fmla="*/ 299 w 382"/>
                <a:gd name="T9" fmla="*/ 2 h 179"/>
                <a:gd name="T10" fmla="*/ 277 w 382"/>
                <a:gd name="T11" fmla="*/ 0 h 179"/>
                <a:gd name="T12" fmla="*/ 220 w 382"/>
                <a:gd name="T13" fmla="*/ 0 h 179"/>
                <a:gd name="T14" fmla="*/ 142 w 382"/>
                <a:gd name="T15" fmla="*/ 5 h 179"/>
                <a:gd name="T16" fmla="*/ 63 w 382"/>
                <a:gd name="T17" fmla="*/ 15 h 179"/>
                <a:gd name="T18" fmla="*/ 41 w 382"/>
                <a:gd name="T19" fmla="*/ 20 h 179"/>
                <a:gd name="T20" fmla="*/ 24 w 382"/>
                <a:gd name="T21" fmla="*/ 24 h 179"/>
                <a:gd name="T22" fmla="*/ 15 w 382"/>
                <a:gd name="T23" fmla="*/ 30 h 179"/>
                <a:gd name="T24" fmla="*/ 7 w 382"/>
                <a:gd name="T25" fmla="*/ 43 h 179"/>
                <a:gd name="T26" fmla="*/ 2 w 382"/>
                <a:gd name="T27" fmla="*/ 52 h 179"/>
                <a:gd name="T28" fmla="*/ 1 w 382"/>
                <a:gd name="T29" fmla="*/ 55 h 179"/>
                <a:gd name="T30" fmla="*/ 0 w 382"/>
                <a:gd name="T31" fmla="*/ 64 h 179"/>
                <a:gd name="T32" fmla="*/ 1 w 382"/>
                <a:gd name="T33" fmla="*/ 82 h 179"/>
                <a:gd name="T34" fmla="*/ 5 w 382"/>
                <a:gd name="T35" fmla="*/ 107 h 179"/>
                <a:gd name="T36" fmla="*/ 11 w 382"/>
                <a:gd name="T37" fmla="*/ 125 h 179"/>
                <a:gd name="T38" fmla="*/ 19 w 382"/>
                <a:gd name="T39" fmla="*/ 138 h 179"/>
                <a:gd name="T40" fmla="*/ 31 w 382"/>
                <a:gd name="T41" fmla="*/ 148 h 179"/>
                <a:gd name="T42" fmla="*/ 39 w 382"/>
                <a:gd name="T43" fmla="*/ 153 h 179"/>
                <a:gd name="T44" fmla="*/ 45 w 382"/>
                <a:gd name="T45" fmla="*/ 155 h 179"/>
                <a:gd name="T46" fmla="*/ 56 w 382"/>
                <a:gd name="T47" fmla="*/ 155 h 179"/>
                <a:gd name="T48" fmla="*/ 66 w 382"/>
                <a:gd name="T49" fmla="*/ 157 h 179"/>
                <a:gd name="T50" fmla="*/ 110 w 382"/>
                <a:gd name="T51" fmla="*/ 167 h 179"/>
                <a:gd name="T52" fmla="*/ 155 w 382"/>
                <a:gd name="T53" fmla="*/ 172 h 179"/>
                <a:gd name="T54" fmla="*/ 192 w 382"/>
                <a:gd name="T55" fmla="*/ 175 h 179"/>
                <a:gd name="T56" fmla="*/ 206 w 382"/>
                <a:gd name="T57" fmla="*/ 178 h 179"/>
                <a:gd name="T58" fmla="*/ 234 w 382"/>
                <a:gd name="T59" fmla="*/ 176 h 179"/>
                <a:gd name="T60" fmla="*/ 295 w 382"/>
                <a:gd name="T61" fmla="*/ 168 h 179"/>
                <a:gd name="T62" fmla="*/ 329 w 382"/>
                <a:gd name="T63" fmla="*/ 160 h 179"/>
                <a:gd name="T64" fmla="*/ 348 w 382"/>
                <a:gd name="T65" fmla="*/ 153 h 179"/>
                <a:gd name="T66" fmla="*/ 356 w 382"/>
                <a:gd name="T67" fmla="*/ 147 h 179"/>
                <a:gd name="T68" fmla="*/ 366 w 382"/>
                <a:gd name="T69" fmla="*/ 136 h 179"/>
                <a:gd name="T70" fmla="*/ 371 w 382"/>
                <a:gd name="T71" fmla="*/ 131 h 179"/>
                <a:gd name="T72" fmla="*/ 373 w 382"/>
                <a:gd name="T73" fmla="*/ 127 h 179"/>
                <a:gd name="T74" fmla="*/ 380 w 382"/>
                <a:gd name="T75" fmla="*/ 107 h 179"/>
                <a:gd name="T76" fmla="*/ 379 w 382"/>
                <a:gd name="T77" fmla="*/ 96 h 179"/>
                <a:gd name="T78" fmla="*/ 377 w 382"/>
                <a:gd name="T79" fmla="*/ 84 h 179"/>
                <a:gd name="T80" fmla="*/ 374 w 382"/>
                <a:gd name="T81" fmla="*/ 76 h 179"/>
                <a:gd name="T82" fmla="*/ 373 w 382"/>
                <a:gd name="T83" fmla="*/ 75 h 179"/>
                <a:gd name="T84" fmla="*/ 371 w 382"/>
                <a:gd name="T85" fmla="*/ 79 h 17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82"/>
                <a:gd name="T130" fmla="*/ 0 h 179"/>
                <a:gd name="T131" fmla="*/ 382 w 382"/>
                <a:gd name="T132" fmla="*/ 179 h 17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82" h="179">
                  <a:moveTo>
                    <a:pt x="369" y="87"/>
                  </a:moveTo>
                  <a:lnTo>
                    <a:pt x="361" y="58"/>
                  </a:lnTo>
                  <a:lnTo>
                    <a:pt x="357" y="43"/>
                  </a:lnTo>
                  <a:lnTo>
                    <a:pt x="353" y="29"/>
                  </a:lnTo>
                  <a:lnTo>
                    <a:pt x="352" y="24"/>
                  </a:lnTo>
                  <a:lnTo>
                    <a:pt x="350" y="19"/>
                  </a:lnTo>
                  <a:lnTo>
                    <a:pt x="348" y="15"/>
                  </a:lnTo>
                  <a:lnTo>
                    <a:pt x="347" y="13"/>
                  </a:lnTo>
                  <a:lnTo>
                    <a:pt x="345" y="11"/>
                  </a:lnTo>
                  <a:lnTo>
                    <a:pt x="342" y="10"/>
                  </a:lnTo>
                  <a:lnTo>
                    <a:pt x="339" y="8"/>
                  </a:lnTo>
                  <a:lnTo>
                    <a:pt x="330" y="6"/>
                  </a:lnTo>
                  <a:lnTo>
                    <a:pt x="320" y="4"/>
                  </a:lnTo>
                  <a:lnTo>
                    <a:pt x="310" y="3"/>
                  </a:lnTo>
                  <a:lnTo>
                    <a:pt x="299" y="2"/>
                  </a:lnTo>
                  <a:lnTo>
                    <a:pt x="289" y="1"/>
                  </a:lnTo>
                  <a:lnTo>
                    <a:pt x="281" y="0"/>
                  </a:lnTo>
                  <a:lnTo>
                    <a:pt x="277" y="0"/>
                  </a:lnTo>
                  <a:lnTo>
                    <a:pt x="274" y="0"/>
                  </a:lnTo>
                  <a:lnTo>
                    <a:pt x="247" y="0"/>
                  </a:lnTo>
                  <a:lnTo>
                    <a:pt x="220" y="0"/>
                  </a:lnTo>
                  <a:lnTo>
                    <a:pt x="195" y="1"/>
                  </a:lnTo>
                  <a:lnTo>
                    <a:pt x="168" y="3"/>
                  </a:lnTo>
                  <a:lnTo>
                    <a:pt x="142" y="5"/>
                  </a:lnTo>
                  <a:lnTo>
                    <a:pt x="116" y="8"/>
                  </a:lnTo>
                  <a:lnTo>
                    <a:pt x="90" y="11"/>
                  </a:lnTo>
                  <a:lnTo>
                    <a:pt x="63" y="15"/>
                  </a:lnTo>
                  <a:lnTo>
                    <a:pt x="58" y="16"/>
                  </a:lnTo>
                  <a:lnTo>
                    <a:pt x="52" y="18"/>
                  </a:lnTo>
                  <a:lnTo>
                    <a:pt x="41" y="20"/>
                  </a:lnTo>
                  <a:lnTo>
                    <a:pt x="34" y="21"/>
                  </a:lnTo>
                  <a:lnTo>
                    <a:pt x="29" y="22"/>
                  </a:lnTo>
                  <a:lnTo>
                    <a:pt x="24" y="24"/>
                  </a:lnTo>
                  <a:lnTo>
                    <a:pt x="19" y="27"/>
                  </a:lnTo>
                  <a:lnTo>
                    <a:pt x="17" y="28"/>
                  </a:lnTo>
                  <a:lnTo>
                    <a:pt x="15" y="30"/>
                  </a:lnTo>
                  <a:lnTo>
                    <a:pt x="12" y="34"/>
                  </a:lnTo>
                  <a:lnTo>
                    <a:pt x="9" y="38"/>
                  </a:lnTo>
                  <a:lnTo>
                    <a:pt x="7" y="43"/>
                  </a:lnTo>
                  <a:lnTo>
                    <a:pt x="4" y="48"/>
                  </a:lnTo>
                  <a:lnTo>
                    <a:pt x="4" y="50"/>
                  </a:lnTo>
                  <a:lnTo>
                    <a:pt x="2" y="52"/>
                  </a:lnTo>
                  <a:lnTo>
                    <a:pt x="2" y="53"/>
                  </a:lnTo>
                  <a:lnTo>
                    <a:pt x="2" y="54"/>
                  </a:lnTo>
                  <a:lnTo>
                    <a:pt x="1" y="55"/>
                  </a:lnTo>
                  <a:lnTo>
                    <a:pt x="0" y="59"/>
                  </a:lnTo>
                  <a:lnTo>
                    <a:pt x="0" y="64"/>
                  </a:lnTo>
                  <a:lnTo>
                    <a:pt x="0" y="70"/>
                  </a:lnTo>
                  <a:lnTo>
                    <a:pt x="0" y="75"/>
                  </a:lnTo>
                  <a:lnTo>
                    <a:pt x="1" y="82"/>
                  </a:lnTo>
                  <a:lnTo>
                    <a:pt x="2" y="88"/>
                  </a:lnTo>
                  <a:lnTo>
                    <a:pt x="4" y="101"/>
                  </a:lnTo>
                  <a:lnTo>
                    <a:pt x="5" y="107"/>
                  </a:lnTo>
                  <a:lnTo>
                    <a:pt x="7" y="114"/>
                  </a:lnTo>
                  <a:lnTo>
                    <a:pt x="9" y="119"/>
                  </a:lnTo>
                  <a:lnTo>
                    <a:pt x="11" y="125"/>
                  </a:lnTo>
                  <a:lnTo>
                    <a:pt x="13" y="130"/>
                  </a:lnTo>
                  <a:lnTo>
                    <a:pt x="16" y="134"/>
                  </a:lnTo>
                  <a:lnTo>
                    <a:pt x="19" y="138"/>
                  </a:lnTo>
                  <a:lnTo>
                    <a:pt x="22" y="141"/>
                  </a:lnTo>
                  <a:lnTo>
                    <a:pt x="26" y="145"/>
                  </a:lnTo>
                  <a:lnTo>
                    <a:pt x="31" y="148"/>
                  </a:lnTo>
                  <a:lnTo>
                    <a:pt x="34" y="150"/>
                  </a:lnTo>
                  <a:lnTo>
                    <a:pt x="37" y="152"/>
                  </a:lnTo>
                  <a:lnTo>
                    <a:pt x="39" y="153"/>
                  </a:lnTo>
                  <a:lnTo>
                    <a:pt x="42" y="154"/>
                  </a:lnTo>
                  <a:lnTo>
                    <a:pt x="44" y="154"/>
                  </a:lnTo>
                  <a:lnTo>
                    <a:pt x="45" y="155"/>
                  </a:lnTo>
                  <a:lnTo>
                    <a:pt x="49" y="155"/>
                  </a:lnTo>
                  <a:lnTo>
                    <a:pt x="53" y="155"/>
                  </a:lnTo>
                  <a:lnTo>
                    <a:pt x="56" y="155"/>
                  </a:lnTo>
                  <a:lnTo>
                    <a:pt x="59" y="155"/>
                  </a:lnTo>
                  <a:lnTo>
                    <a:pt x="62" y="156"/>
                  </a:lnTo>
                  <a:lnTo>
                    <a:pt x="66" y="157"/>
                  </a:lnTo>
                  <a:lnTo>
                    <a:pt x="81" y="161"/>
                  </a:lnTo>
                  <a:lnTo>
                    <a:pt x="95" y="164"/>
                  </a:lnTo>
                  <a:lnTo>
                    <a:pt x="110" y="167"/>
                  </a:lnTo>
                  <a:lnTo>
                    <a:pt x="125" y="169"/>
                  </a:lnTo>
                  <a:lnTo>
                    <a:pt x="140" y="170"/>
                  </a:lnTo>
                  <a:lnTo>
                    <a:pt x="155" y="172"/>
                  </a:lnTo>
                  <a:lnTo>
                    <a:pt x="185" y="174"/>
                  </a:lnTo>
                  <a:lnTo>
                    <a:pt x="188" y="174"/>
                  </a:lnTo>
                  <a:lnTo>
                    <a:pt x="192" y="175"/>
                  </a:lnTo>
                  <a:lnTo>
                    <a:pt x="199" y="177"/>
                  </a:lnTo>
                  <a:lnTo>
                    <a:pt x="203" y="177"/>
                  </a:lnTo>
                  <a:lnTo>
                    <a:pt x="206" y="178"/>
                  </a:lnTo>
                  <a:lnTo>
                    <a:pt x="209" y="178"/>
                  </a:lnTo>
                  <a:lnTo>
                    <a:pt x="213" y="178"/>
                  </a:lnTo>
                  <a:lnTo>
                    <a:pt x="234" y="176"/>
                  </a:lnTo>
                  <a:lnTo>
                    <a:pt x="254" y="173"/>
                  </a:lnTo>
                  <a:lnTo>
                    <a:pt x="275" y="171"/>
                  </a:lnTo>
                  <a:lnTo>
                    <a:pt x="295" y="168"/>
                  </a:lnTo>
                  <a:lnTo>
                    <a:pt x="308" y="165"/>
                  </a:lnTo>
                  <a:lnTo>
                    <a:pt x="322" y="162"/>
                  </a:lnTo>
                  <a:lnTo>
                    <a:pt x="329" y="160"/>
                  </a:lnTo>
                  <a:lnTo>
                    <a:pt x="336" y="158"/>
                  </a:lnTo>
                  <a:lnTo>
                    <a:pt x="342" y="156"/>
                  </a:lnTo>
                  <a:lnTo>
                    <a:pt x="348" y="153"/>
                  </a:lnTo>
                  <a:lnTo>
                    <a:pt x="350" y="152"/>
                  </a:lnTo>
                  <a:lnTo>
                    <a:pt x="352" y="151"/>
                  </a:lnTo>
                  <a:lnTo>
                    <a:pt x="356" y="147"/>
                  </a:lnTo>
                  <a:lnTo>
                    <a:pt x="360" y="144"/>
                  </a:lnTo>
                  <a:lnTo>
                    <a:pt x="363" y="140"/>
                  </a:lnTo>
                  <a:lnTo>
                    <a:pt x="366" y="136"/>
                  </a:lnTo>
                  <a:lnTo>
                    <a:pt x="369" y="133"/>
                  </a:lnTo>
                  <a:lnTo>
                    <a:pt x="370" y="132"/>
                  </a:lnTo>
                  <a:lnTo>
                    <a:pt x="371" y="131"/>
                  </a:lnTo>
                  <a:lnTo>
                    <a:pt x="371" y="130"/>
                  </a:lnTo>
                  <a:lnTo>
                    <a:pt x="373" y="127"/>
                  </a:lnTo>
                  <a:lnTo>
                    <a:pt x="374" y="123"/>
                  </a:lnTo>
                  <a:lnTo>
                    <a:pt x="377" y="115"/>
                  </a:lnTo>
                  <a:lnTo>
                    <a:pt x="380" y="107"/>
                  </a:lnTo>
                  <a:lnTo>
                    <a:pt x="381" y="103"/>
                  </a:lnTo>
                  <a:lnTo>
                    <a:pt x="380" y="100"/>
                  </a:lnTo>
                  <a:lnTo>
                    <a:pt x="379" y="96"/>
                  </a:lnTo>
                  <a:lnTo>
                    <a:pt x="379" y="94"/>
                  </a:lnTo>
                  <a:lnTo>
                    <a:pt x="377" y="88"/>
                  </a:lnTo>
                  <a:lnTo>
                    <a:pt x="377" y="84"/>
                  </a:lnTo>
                  <a:lnTo>
                    <a:pt x="376" y="80"/>
                  </a:lnTo>
                  <a:lnTo>
                    <a:pt x="375" y="78"/>
                  </a:lnTo>
                  <a:lnTo>
                    <a:pt x="374" y="76"/>
                  </a:lnTo>
                  <a:lnTo>
                    <a:pt x="374" y="75"/>
                  </a:lnTo>
                  <a:lnTo>
                    <a:pt x="373" y="75"/>
                  </a:lnTo>
                  <a:lnTo>
                    <a:pt x="372" y="76"/>
                  </a:lnTo>
                  <a:lnTo>
                    <a:pt x="371" y="77"/>
                  </a:lnTo>
                  <a:lnTo>
                    <a:pt x="371" y="79"/>
                  </a:lnTo>
                  <a:lnTo>
                    <a:pt x="370" y="83"/>
                  </a:lnTo>
                  <a:lnTo>
                    <a:pt x="369" y="87"/>
                  </a:lnTo>
                </a:path>
              </a:pathLst>
            </a:custGeom>
            <a:solidFill>
              <a:srgbClr val="996633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07" name="Freeform 53"/>
            <p:cNvSpPr>
              <a:spLocks/>
            </p:cNvSpPr>
            <p:nvPr/>
          </p:nvSpPr>
          <p:spPr bwMode="auto">
            <a:xfrm>
              <a:off x="323" y="2884"/>
              <a:ext cx="23" cy="72"/>
            </a:xfrm>
            <a:custGeom>
              <a:avLst/>
              <a:gdLst>
                <a:gd name="T0" fmla="*/ 12 w 23"/>
                <a:gd name="T1" fmla="*/ 4 h 72"/>
                <a:gd name="T2" fmla="*/ 10 w 23"/>
                <a:gd name="T3" fmla="*/ 7 h 72"/>
                <a:gd name="T4" fmla="*/ 8 w 23"/>
                <a:gd name="T5" fmla="*/ 11 h 72"/>
                <a:gd name="T6" fmla="*/ 5 w 23"/>
                <a:gd name="T7" fmla="*/ 15 h 72"/>
                <a:gd name="T8" fmla="*/ 4 w 23"/>
                <a:gd name="T9" fmla="*/ 17 h 72"/>
                <a:gd name="T10" fmla="*/ 3 w 23"/>
                <a:gd name="T11" fmla="*/ 19 h 72"/>
                <a:gd name="T12" fmla="*/ 2 w 23"/>
                <a:gd name="T13" fmla="*/ 24 h 72"/>
                <a:gd name="T14" fmla="*/ 1 w 23"/>
                <a:gd name="T15" fmla="*/ 31 h 72"/>
                <a:gd name="T16" fmla="*/ 1 w 23"/>
                <a:gd name="T17" fmla="*/ 37 h 72"/>
                <a:gd name="T18" fmla="*/ 0 w 23"/>
                <a:gd name="T19" fmla="*/ 43 h 72"/>
                <a:gd name="T20" fmla="*/ 0 w 23"/>
                <a:gd name="T21" fmla="*/ 49 h 72"/>
                <a:gd name="T22" fmla="*/ 0 w 23"/>
                <a:gd name="T23" fmla="*/ 54 h 72"/>
                <a:gd name="T24" fmla="*/ 0 w 23"/>
                <a:gd name="T25" fmla="*/ 56 h 72"/>
                <a:gd name="T26" fmla="*/ 0 w 23"/>
                <a:gd name="T27" fmla="*/ 57 h 72"/>
                <a:gd name="T28" fmla="*/ 0 w 23"/>
                <a:gd name="T29" fmla="*/ 58 h 72"/>
                <a:gd name="T30" fmla="*/ 1 w 23"/>
                <a:gd name="T31" fmla="*/ 59 h 72"/>
                <a:gd name="T32" fmla="*/ 1 w 23"/>
                <a:gd name="T33" fmla="*/ 61 h 72"/>
                <a:gd name="T34" fmla="*/ 3 w 23"/>
                <a:gd name="T35" fmla="*/ 64 h 72"/>
                <a:gd name="T36" fmla="*/ 4 w 23"/>
                <a:gd name="T37" fmla="*/ 67 h 72"/>
                <a:gd name="T38" fmla="*/ 5 w 23"/>
                <a:gd name="T39" fmla="*/ 68 h 72"/>
                <a:gd name="T40" fmla="*/ 6 w 23"/>
                <a:gd name="T41" fmla="*/ 70 h 72"/>
                <a:gd name="T42" fmla="*/ 7 w 23"/>
                <a:gd name="T43" fmla="*/ 71 h 72"/>
                <a:gd name="T44" fmla="*/ 10 w 23"/>
                <a:gd name="T45" fmla="*/ 71 h 72"/>
                <a:gd name="T46" fmla="*/ 13 w 23"/>
                <a:gd name="T47" fmla="*/ 70 h 72"/>
                <a:gd name="T48" fmla="*/ 15 w 23"/>
                <a:gd name="T49" fmla="*/ 69 h 72"/>
                <a:gd name="T50" fmla="*/ 17 w 23"/>
                <a:gd name="T51" fmla="*/ 66 h 72"/>
                <a:gd name="T52" fmla="*/ 18 w 23"/>
                <a:gd name="T53" fmla="*/ 64 h 72"/>
                <a:gd name="T54" fmla="*/ 19 w 23"/>
                <a:gd name="T55" fmla="*/ 60 h 72"/>
                <a:gd name="T56" fmla="*/ 20 w 23"/>
                <a:gd name="T57" fmla="*/ 57 h 72"/>
                <a:gd name="T58" fmla="*/ 20 w 23"/>
                <a:gd name="T59" fmla="*/ 53 h 72"/>
                <a:gd name="T60" fmla="*/ 21 w 23"/>
                <a:gd name="T61" fmla="*/ 49 h 72"/>
                <a:gd name="T62" fmla="*/ 20 w 23"/>
                <a:gd name="T63" fmla="*/ 46 h 72"/>
                <a:gd name="T64" fmla="*/ 20 w 23"/>
                <a:gd name="T65" fmla="*/ 40 h 72"/>
                <a:gd name="T66" fmla="*/ 19 w 23"/>
                <a:gd name="T67" fmla="*/ 36 h 72"/>
                <a:gd name="T68" fmla="*/ 19 w 23"/>
                <a:gd name="T69" fmla="*/ 33 h 72"/>
                <a:gd name="T70" fmla="*/ 18 w 23"/>
                <a:gd name="T71" fmla="*/ 31 h 72"/>
                <a:gd name="T72" fmla="*/ 18 w 23"/>
                <a:gd name="T73" fmla="*/ 30 h 72"/>
                <a:gd name="T74" fmla="*/ 18 w 23"/>
                <a:gd name="T75" fmla="*/ 30 h 72"/>
                <a:gd name="T76" fmla="*/ 18 w 23"/>
                <a:gd name="T77" fmla="*/ 29 h 72"/>
                <a:gd name="T78" fmla="*/ 19 w 23"/>
                <a:gd name="T79" fmla="*/ 27 h 72"/>
                <a:gd name="T80" fmla="*/ 20 w 23"/>
                <a:gd name="T81" fmla="*/ 23 h 72"/>
                <a:gd name="T82" fmla="*/ 20 w 23"/>
                <a:gd name="T83" fmla="*/ 18 h 72"/>
                <a:gd name="T84" fmla="*/ 21 w 23"/>
                <a:gd name="T85" fmla="*/ 13 h 72"/>
                <a:gd name="T86" fmla="*/ 22 w 23"/>
                <a:gd name="T87" fmla="*/ 8 h 72"/>
                <a:gd name="T88" fmla="*/ 22 w 23"/>
                <a:gd name="T89" fmla="*/ 4 h 72"/>
                <a:gd name="T90" fmla="*/ 22 w 23"/>
                <a:gd name="T91" fmla="*/ 2 h 72"/>
                <a:gd name="T92" fmla="*/ 22 w 23"/>
                <a:gd name="T93" fmla="*/ 1 h 72"/>
                <a:gd name="T94" fmla="*/ 22 w 23"/>
                <a:gd name="T95" fmla="*/ 1 h 72"/>
                <a:gd name="T96" fmla="*/ 21 w 23"/>
                <a:gd name="T97" fmla="*/ 0 h 72"/>
                <a:gd name="T98" fmla="*/ 20 w 23"/>
                <a:gd name="T99" fmla="*/ 1 h 72"/>
                <a:gd name="T100" fmla="*/ 18 w 23"/>
                <a:gd name="T101" fmla="*/ 1 h 72"/>
                <a:gd name="T102" fmla="*/ 16 w 23"/>
                <a:gd name="T103" fmla="*/ 2 h 72"/>
                <a:gd name="T104" fmla="*/ 14 w 23"/>
                <a:gd name="T105" fmla="*/ 3 h 7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3"/>
                <a:gd name="T160" fmla="*/ 0 h 72"/>
                <a:gd name="T161" fmla="*/ 23 w 23"/>
                <a:gd name="T162" fmla="*/ 72 h 7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3" h="72">
                  <a:moveTo>
                    <a:pt x="13" y="3"/>
                  </a:moveTo>
                  <a:lnTo>
                    <a:pt x="12" y="4"/>
                  </a:lnTo>
                  <a:lnTo>
                    <a:pt x="12" y="5"/>
                  </a:lnTo>
                  <a:lnTo>
                    <a:pt x="10" y="7"/>
                  </a:lnTo>
                  <a:lnTo>
                    <a:pt x="9" y="9"/>
                  </a:lnTo>
                  <a:lnTo>
                    <a:pt x="8" y="11"/>
                  </a:lnTo>
                  <a:lnTo>
                    <a:pt x="6" y="13"/>
                  </a:lnTo>
                  <a:lnTo>
                    <a:pt x="5" y="15"/>
                  </a:lnTo>
                  <a:lnTo>
                    <a:pt x="4" y="16"/>
                  </a:lnTo>
                  <a:lnTo>
                    <a:pt x="4" y="17"/>
                  </a:lnTo>
                  <a:lnTo>
                    <a:pt x="3" y="18"/>
                  </a:lnTo>
                  <a:lnTo>
                    <a:pt x="3" y="19"/>
                  </a:lnTo>
                  <a:lnTo>
                    <a:pt x="2" y="22"/>
                  </a:lnTo>
                  <a:lnTo>
                    <a:pt x="2" y="24"/>
                  </a:lnTo>
                  <a:lnTo>
                    <a:pt x="2" y="27"/>
                  </a:lnTo>
                  <a:lnTo>
                    <a:pt x="1" y="31"/>
                  </a:lnTo>
                  <a:lnTo>
                    <a:pt x="1" y="34"/>
                  </a:lnTo>
                  <a:lnTo>
                    <a:pt x="1" y="37"/>
                  </a:lnTo>
                  <a:lnTo>
                    <a:pt x="1" y="40"/>
                  </a:lnTo>
                  <a:lnTo>
                    <a:pt x="0" y="43"/>
                  </a:lnTo>
                  <a:lnTo>
                    <a:pt x="0" y="46"/>
                  </a:lnTo>
                  <a:lnTo>
                    <a:pt x="0" y="49"/>
                  </a:lnTo>
                  <a:lnTo>
                    <a:pt x="0" y="52"/>
                  </a:lnTo>
                  <a:lnTo>
                    <a:pt x="0" y="54"/>
                  </a:lnTo>
                  <a:lnTo>
                    <a:pt x="0" y="55"/>
                  </a:lnTo>
                  <a:lnTo>
                    <a:pt x="0" y="56"/>
                  </a:lnTo>
                  <a:lnTo>
                    <a:pt x="0" y="57"/>
                  </a:lnTo>
                  <a:lnTo>
                    <a:pt x="0" y="58"/>
                  </a:lnTo>
                  <a:lnTo>
                    <a:pt x="1" y="59"/>
                  </a:lnTo>
                  <a:lnTo>
                    <a:pt x="1" y="60"/>
                  </a:lnTo>
                  <a:lnTo>
                    <a:pt x="1" y="61"/>
                  </a:lnTo>
                  <a:lnTo>
                    <a:pt x="2" y="62"/>
                  </a:lnTo>
                  <a:lnTo>
                    <a:pt x="3" y="64"/>
                  </a:lnTo>
                  <a:lnTo>
                    <a:pt x="3" y="66"/>
                  </a:lnTo>
                  <a:lnTo>
                    <a:pt x="4" y="67"/>
                  </a:lnTo>
                  <a:lnTo>
                    <a:pt x="4" y="68"/>
                  </a:lnTo>
                  <a:lnTo>
                    <a:pt x="5" y="68"/>
                  </a:lnTo>
                  <a:lnTo>
                    <a:pt x="5" y="69"/>
                  </a:lnTo>
                  <a:lnTo>
                    <a:pt x="6" y="70"/>
                  </a:lnTo>
                  <a:lnTo>
                    <a:pt x="7" y="71"/>
                  </a:lnTo>
                  <a:lnTo>
                    <a:pt x="8" y="71"/>
                  </a:lnTo>
                  <a:lnTo>
                    <a:pt x="10" y="71"/>
                  </a:lnTo>
                  <a:lnTo>
                    <a:pt x="11" y="71"/>
                  </a:lnTo>
                  <a:lnTo>
                    <a:pt x="13" y="70"/>
                  </a:lnTo>
                  <a:lnTo>
                    <a:pt x="14" y="70"/>
                  </a:lnTo>
                  <a:lnTo>
                    <a:pt x="15" y="69"/>
                  </a:lnTo>
                  <a:lnTo>
                    <a:pt x="16" y="68"/>
                  </a:lnTo>
                  <a:lnTo>
                    <a:pt x="17" y="66"/>
                  </a:lnTo>
                  <a:lnTo>
                    <a:pt x="18" y="65"/>
                  </a:lnTo>
                  <a:lnTo>
                    <a:pt x="18" y="64"/>
                  </a:lnTo>
                  <a:lnTo>
                    <a:pt x="19" y="62"/>
                  </a:lnTo>
                  <a:lnTo>
                    <a:pt x="19" y="60"/>
                  </a:lnTo>
                  <a:lnTo>
                    <a:pt x="20" y="59"/>
                  </a:lnTo>
                  <a:lnTo>
                    <a:pt x="20" y="57"/>
                  </a:lnTo>
                  <a:lnTo>
                    <a:pt x="20" y="55"/>
                  </a:lnTo>
                  <a:lnTo>
                    <a:pt x="20" y="53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0" y="47"/>
                  </a:lnTo>
                  <a:lnTo>
                    <a:pt x="20" y="46"/>
                  </a:lnTo>
                  <a:lnTo>
                    <a:pt x="20" y="44"/>
                  </a:lnTo>
                  <a:lnTo>
                    <a:pt x="20" y="40"/>
                  </a:lnTo>
                  <a:lnTo>
                    <a:pt x="20" y="37"/>
                  </a:lnTo>
                  <a:lnTo>
                    <a:pt x="19" y="36"/>
                  </a:lnTo>
                  <a:lnTo>
                    <a:pt x="19" y="34"/>
                  </a:lnTo>
                  <a:lnTo>
                    <a:pt x="19" y="33"/>
                  </a:lnTo>
                  <a:lnTo>
                    <a:pt x="19" y="32"/>
                  </a:lnTo>
                  <a:lnTo>
                    <a:pt x="18" y="31"/>
                  </a:lnTo>
                  <a:lnTo>
                    <a:pt x="18" y="30"/>
                  </a:lnTo>
                  <a:lnTo>
                    <a:pt x="18" y="29"/>
                  </a:lnTo>
                  <a:lnTo>
                    <a:pt x="19" y="29"/>
                  </a:lnTo>
                  <a:lnTo>
                    <a:pt x="19" y="27"/>
                  </a:lnTo>
                  <a:lnTo>
                    <a:pt x="19" y="25"/>
                  </a:lnTo>
                  <a:lnTo>
                    <a:pt x="20" y="23"/>
                  </a:lnTo>
                  <a:lnTo>
                    <a:pt x="20" y="21"/>
                  </a:lnTo>
                  <a:lnTo>
                    <a:pt x="20" y="18"/>
                  </a:lnTo>
                  <a:lnTo>
                    <a:pt x="21" y="16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2" y="8"/>
                  </a:lnTo>
                  <a:lnTo>
                    <a:pt x="22" y="6"/>
                  </a:lnTo>
                  <a:lnTo>
                    <a:pt x="22" y="4"/>
                  </a:lnTo>
                  <a:lnTo>
                    <a:pt x="22" y="3"/>
                  </a:lnTo>
                  <a:lnTo>
                    <a:pt x="22" y="2"/>
                  </a:lnTo>
                  <a:lnTo>
                    <a:pt x="22" y="1"/>
                  </a:lnTo>
                  <a:lnTo>
                    <a:pt x="21" y="1"/>
                  </a:lnTo>
                  <a:lnTo>
                    <a:pt x="21" y="0"/>
                  </a:lnTo>
                  <a:lnTo>
                    <a:pt x="21" y="1"/>
                  </a:lnTo>
                  <a:lnTo>
                    <a:pt x="20" y="1"/>
                  </a:lnTo>
                  <a:lnTo>
                    <a:pt x="19" y="1"/>
                  </a:lnTo>
                  <a:lnTo>
                    <a:pt x="18" y="1"/>
                  </a:lnTo>
                  <a:lnTo>
                    <a:pt x="17" y="2"/>
                  </a:lnTo>
                  <a:lnTo>
                    <a:pt x="16" y="2"/>
                  </a:lnTo>
                  <a:lnTo>
                    <a:pt x="14" y="3"/>
                  </a:lnTo>
                  <a:lnTo>
                    <a:pt x="13" y="3"/>
                  </a:lnTo>
                </a:path>
              </a:pathLst>
            </a:custGeom>
            <a:solidFill>
              <a:srgbClr val="6699FF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08" name="Freeform 54"/>
            <p:cNvSpPr>
              <a:spLocks/>
            </p:cNvSpPr>
            <p:nvPr/>
          </p:nvSpPr>
          <p:spPr bwMode="auto">
            <a:xfrm>
              <a:off x="334" y="3022"/>
              <a:ext cx="24" cy="72"/>
            </a:xfrm>
            <a:custGeom>
              <a:avLst/>
              <a:gdLst>
                <a:gd name="T0" fmla="*/ 13 w 24"/>
                <a:gd name="T1" fmla="*/ 4 h 72"/>
                <a:gd name="T2" fmla="*/ 12 w 24"/>
                <a:gd name="T3" fmla="*/ 6 h 72"/>
                <a:gd name="T4" fmla="*/ 10 w 24"/>
                <a:gd name="T5" fmla="*/ 9 h 72"/>
                <a:gd name="T6" fmla="*/ 7 w 24"/>
                <a:gd name="T7" fmla="*/ 13 h 72"/>
                <a:gd name="T8" fmla="*/ 5 w 24"/>
                <a:gd name="T9" fmla="*/ 15 h 72"/>
                <a:gd name="T10" fmla="*/ 4 w 24"/>
                <a:gd name="T11" fmla="*/ 17 h 72"/>
                <a:gd name="T12" fmla="*/ 3 w 24"/>
                <a:gd name="T13" fmla="*/ 19 h 72"/>
                <a:gd name="T14" fmla="*/ 2 w 24"/>
                <a:gd name="T15" fmla="*/ 24 h 72"/>
                <a:gd name="T16" fmla="*/ 1 w 24"/>
                <a:gd name="T17" fmla="*/ 31 h 72"/>
                <a:gd name="T18" fmla="*/ 1 w 24"/>
                <a:gd name="T19" fmla="*/ 37 h 72"/>
                <a:gd name="T20" fmla="*/ 0 w 24"/>
                <a:gd name="T21" fmla="*/ 43 h 72"/>
                <a:gd name="T22" fmla="*/ 0 w 24"/>
                <a:gd name="T23" fmla="*/ 49 h 72"/>
                <a:gd name="T24" fmla="*/ 0 w 24"/>
                <a:gd name="T25" fmla="*/ 54 h 72"/>
                <a:gd name="T26" fmla="*/ 0 w 24"/>
                <a:gd name="T27" fmla="*/ 56 h 72"/>
                <a:gd name="T28" fmla="*/ 0 w 24"/>
                <a:gd name="T29" fmla="*/ 57 h 72"/>
                <a:gd name="T30" fmla="*/ 0 w 24"/>
                <a:gd name="T31" fmla="*/ 58 h 72"/>
                <a:gd name="T32" fmla="*/ 1 w 24"/>
                <a:gd name="T33" fmla="*/ 59 h 72"/>
                <a:gd name="T34" fmla="*/ 1 w 24"/>
                <a:gd name="T35" fmla="*/ 61 h 72"/>
                <a:gd name="T36" fmla="*/ 3 w 24"/>
                <a:gd name="T37" fmla="*/ 64 h 72"/>
                <a:gd name="T38" fmla="*/ 4 w 24"/>
                <a:gd name="T39" fmla="*/ 67 h 72"/>
                <a:gd name="T40" fmla="*/ 5 w 24"/>
                <a:gd name="T41" fmla="*/ 68 h 72"/>
                <a:gd name="T42" fmla="*/ 6 w 24"/>
                <a:gd name="T43" fmla="*/ 70 h 72"/>
                <a:gd name="T44" fmla="*/ 7 w 24"/>
                <a:gd name="T45" fmla="*/ 71 h 72"/>
                <a:gd name="T46" fmla="*/ 10 w 24"/>
                <a:gd name="T47" fmla="*/ 71 h 72"/>
                <a:gd name="T48" fmla="*/ 13 w 24"/>
                <a:gd name="T49" fmla="*/ 70 h 72"/>
                <a:gd name="T50" fmla="*/ 15 w 24"/>
                <a:gd name="T51" fmla="*/ 69 h 72"/>
                <a:gd name="T52" fmla="*/ 17 w 24"/>
                <a:gd name="T53" fmla="*/ 66 h 72"/>
                <a:gd name="T54" fmla="*/ 18 w 24"/>
                <a:gd name="T55" fmla="*/ 64 h 72"/>
                <a:gd name="T56" fmla="*/ 19 w 24"/>
                <a:gd name="T57" fmla="*/ 60 h 72"/>
                <a:gd name="T58" fmla="*/ 20 w 24"/>
                <a:gd name="T59" fmla="*/ 57 h 72"/>
                <a:gd name="T60" fmla="*/ 21 w 24"/>
                <a:gd name="T61" fmla="*/ 53 h 72"/>
                <a:gd name="T62" fmla="*/ 21 w 24"/>
                <a:gd name="T63" fmla="*/ 49 h 72"/>
                <a:gd name="T64" fmla="*/ 21 w 24"/>
                <a:gd name="T65" fmla="*/ 44 h 72"/>
                <a:gd name="T66" fmla="*/ 20 w 24"/>
                <a:gd name="T67" fmla="*/ 37 h 72"/>
                <a:gd name="T68" fmla="*/ 20 w 24"/>
                <a:gd name="T69" fmla="*/ 34 h 72"/>
                <a:gd name="T70" fmla="*/ 19 w 24"/>
                <a:gd name="T71" fmla="*/ 32 h 72"/>
                <a:gd name="T72" fmla="*/ 19 w 24"/>
                <a:gd name="T73" fmla="*/ 31 h 72"/>
                <a:gd name="T74" fmla="*/ 19 w 24"/>
                <a:gd name="T75" fmla="*/ 30 h 72"/>
                <a:gd name="T76" fmla="*/ 19 w 24"/>
                <a:gd name="T77" fmla="*/ 30 h 72"/>
                <a:gd name="T78" fmla="*/ 19 w 24"/>
                <a:gd name="T79" fmla="*/ 29 h 72"/>
                <a:gd name="T80" fmla="*/ 20 w 24"/>
                <a:gd name="T81" fmla="*/ 25 h 72"/>
                <a:gd name="T82" fmla="*/ 21 w 24"/>
                <a:gd name="T83" fmla="*/ 21 h 72"/>
                <a:gd name="T84" fmla="*/ 21 w 24"/>
                <a:gd name="T85" fmla="*/ 16 h 72"/>
                <a:gd name="T86" fmla="*/ 22 w 24"/>
                <a:gd name="T87" fmla="*/ 11 h 72"/>
                <a:gd name="T88" fmla="*/ 23 w 24"/>
                <a:gd name="T89" fmla="*/ 6 h 72"/>
                <a:gd name="T90" fmla="*/ 23 w 24"/>
                <a:gd name="T91" fmla="*/ 3 h 72"/>
                <a:gd name="T92" fmla="*/ 23 w 24"/>
                <a:gd name="T93" fmla="*/ 2 h 72"/>
                <a:gd name="T94" fmla="*/ 23 w 24"/>
                <a:gd name="T95" fmla="*/ 1 h 72"/>
                <a:gd name="T96" fmla="*/ 22 w 24"/>
                <a:gd name="T97" fmla="*/ 1 h 72"/>
                <a:gd name="T98" fmla="*/ 22 w 24"/>
                <a:gd name="T99" fmla="*/ 0 h 72"/>
                <a:gd name="T100" fmla="*/ 20 w 24"/>
                <a:gd name="T101" fmla="*/ 1 h 72"/>
                <a:gd name="T102" fmla="*/ 18 w 24"/>
                <a:gd name="T103" fmla="*/ 1 h 72"/>
                <a:gd name="T104" fmla="*/ 15 w 24"/>
                <a:gd name="T105" fmla="*/ 3 h 72"/>
                <a:gd name="T106" fmla="*/ 14 w 24"/>
                <a:gd name="T107" fmla="*/ 3 h 7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4"/>
                <a:gd name="T163" fmla="*/ 0 h 72"/>
                <a:gd name="T164" fmla="*/ 24 w 24"/>
                <a:gd name="T165" fmla="*/ 72 h 7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4" h="72">
                  <a:moveTo>
                    <a:pt x="14" y="3"/>
                  </a:moveTo>
                  <a:lnTo>
                    <a:pt x="13" y="4"/>
                  </a:lnTo>
                  <a:lnTo>
                    <a:pt x="13" y="5"/>
                  </a:lnTo>
                  <a:lnTo>
                    <a:pt x="12" y="6"/>
                  </a:lnTo>
                  <a:lnTo>
                    <a:pt x="11" y="7"/>
                  </a:lnTo>
                  <a:lnTo>
                    <a:pt x="10" y="9"/>
                  </a:lnTo>
                  <a:lnTo>
                    <a:pt x="8" y="11"/>
                  </a:lnTo>
                  <a:lnTo>
                    <a:pt x="7" y="13"/>
                  </a:lnTo>
                  <a:lnTo>
                    <a:pt x="6" y="14"/>
                  </a:lnTo>
                  <a:lnTo>
                    <a:pt x="5" y="15"/>
                  </a:lnTo>
                  <a:lnTo>
                    <a:pt x="5" y="16"/>
                  </a:lnTo>
                  <a:lnTo>
                    <a:pt x="4" y="17"/>
                  </a:lnTo>
                  <a:lnTo>
                    <a:pt x="3" y="18"/>
                  </a:lnTo>
                  <a:lnTo>
                    <a:pt x="3" y="19"/>
                  </a:lnTo>
                  <a:lnTo>
                    <a:pt x="2" y="22"/>
                  </a:lnTo>
                  <a:lnTo>
                    <a:pt x="2" y="24"/>
                  </a:lnTo>
                  <a:lnTo>
                    <a:pt x="2" y="27"/>
                  </a:lnTo>
                  <a:lnTo>
                    <a:pt x="1" y="31"/>
                  </a:lnTo>
                  <a:lnTo>
                    <a:pt x="1" y="34"/>
                  </a:lnTo>
                  <a:lnTo>
                    <a:pt x="1" y="37"/>
                  </a:lnTo>
                  <a:lnTo>
                    <a:pt x="1" y="40"/>
                  </a:lnTo>
                  <a:lnTo>
                    <a:pt x="0" y="43"/>
                  </a:lnTo>
                  <a:lnTo>
                    <a:pt x="0" y="46"/>
                  </a:lnTo>
                  <a:lnTo>
                    <a:pt x="0" y="49"/>
                  </a:lnTo>
                  <a:lnTo>
                    <a:pt x="0" y="52"/>
                  </a:lnTo>
                  <a:lnTo>
                    <a:pt x="0" y="54"/>
                  </a:lnTo>
                  <a:lnTo>
                    <a:pt x="0" y="55"/>
                  </a:lnTo>
                  <a:lnTo>
                    <a:pt x="0" y="56"/>
                  </a:lnTo>
                  <a:lnTo>
                    <a:pt x="0" y="57"/>
                  </a:lnTo>
                  <a:lnTo>
                    <a:pt x="0" y="58"/>
                  </a:lnTo>
                  <a:lnTo>
                    <a:pt x="1" y="59"/>
                  </a:lnTo>
                  <a:lnTo>
                    <a:pt x="1" y="60"/>
                  </a:lnTo>
                  <a:lnTo>
                    <a:pt x="1" y="61"/>
                  </a:lnTo>
                  <a:lnTo>
                    <a:pt x="2" y="62"/>
                  </a:lnTo>
                  <a:lnTo>
                    <a:pt x="3" y="64"/>
                  </a:lnTo>
                  <a:lnTo>
                    <a:pt x="3" y="66"/>
                  </a:lnTo>
                  <a:lnTo>
                    <a:pt x="4" y="67"/>
                  </a:lnTo>
                  <a:lnTo>
                    <a:pt x="4" y="68"/>
                  </a:lnTo>
                  <a:lnTo>
                    <a:pt x="5" y="68"/>
                  </a:lnTo>
                  <a:lnTo>
                    <a:pt x="5" y="69"/>
                  </a:lnTo>
                  <a:lnTo>
                    <a:pt x="6" y="70"/>
                  </a:lnTo>
                  <a:lnTo>
                    <a:pt x="7" y="71"/>
                  </a:lnTo>
                  <a:lnTo>
                    <a:pt x="8" y="71"/>
                  </a:lnTo>
                  <a:lnTo>
                    <a:pt x="10" y="71"/>
                  </a:lnTo>
                  <a:lnTo>
                    <a:pt x="11" y="71"/>
                  </a:lnTo>
                  <a:lnTo>
                    <a:pt x="13" y="70"/>
                  </a:lnTo>
                  <a:lnTo>
                    <a:pt x="14" y="70"/>
                  </a:lnTo>
                  <a:lnTo>
                    <a:pt x="15" y="69"/>
                  </a:lnTo>
                  <a:lnTo>
                    <a:pt x="16" y="68"/>
                  </a:lnTo>
                  <a:lnTo>
                    <a:pt x="17" y="66"/>
                  </a:lnTo>
                  <a:lnTo>
                    <a:pt x="18" y="65"/>
                  </a:lnTo>
                  <a:lnTo>
                    <a:pt x="18" y="64"/>
                  </a:lnTo>
                  <a:lnTo>
                    <a:pt x="19" y="62"/>
                  </a:lnTo>
                  <a:lnTo>
                    <a:pt x="19" y="60"/>
                  </a:lnTo>
                  <a:lnTo>
                    <a:pt x="20" y="59"/>
                  </a:lnTo>
                  <a:lnTo>
                    <a:pt x="20" y="57"/>
                  </a:lnTo>
                  <a:lnTo>
                    <a:pt x="20" y="55"/>
                  </a:lnTo>
                  <a:lnTo>
                    <a:pt x="21" y="53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4"/>
                  </a:lnTo>
                  <a:lnTo>
                    <a:pt x="20" y="40"/>
                  </a:lnTo>
                  <a:lnTo>
                    <a:pt x="20" y="37"/>
                  </a:lnTo>
                  <a:lnTo>
                    <a:pt x="20" y="36"/>
                  </a:lnTo>
                  <a:lnTo>
                    <a:pt x="20" y="34"/>
                  </a:lnTo>
                  <a:lnTo>
                    <a:pt x="19" y="33"/>
                  </a:lnTo>
                  <a:lnTo>
                    <a:pt x="19" y="32"/>
                  </a:lnTo>
                  <a:lnTo>
                    <a:pt x="19" y="31"/>
                  </a:lnTo>
                  <a:lnTo>
                    <a:pt x="19" y="30"/>
                  </a:lnTo>
                  <a:lnTo>
                    <a:pt x="19" y="29"/>
                  </a:lnTo>
                  <a:lnTo>
                    <a:pt x="19" y="27"/>
                  </a:lnTo>
                  <a:lnTo>
                    <a:pt x="20" y="25"/>
                  </a:lnTo>
                  <a:lnTo>
                    <a:pt x="20" y="23"/>
                  </a:lnTo>
                  <a:lnTo>
                    <a:pt x="21" y="21"/>
                  </a:lnTo>
                  <a:lnTo>
                    <a:pt x="21" y="18"/>
                  </a:lnTo>
                  <a:lnTo>
                    <a:pt x="21" y="16"/>
                  </a:lnTo>
                  <a:lnTo>
                    <a:pt x="22" y="13"/>
                  </a:lnTo>
                  <a:lnTo>
                    <a:pt x="22" y="11"/>
                  </a:lnTo>
                  <a:lnTo>
                    <a:pt x="23" y="8"/>
                  </a:lnTo>
                  <a:lnTo>
                    <a:pt x="23" y="6"/>
                  </a:lnTo>
                  <a:lnTo>
                    <a:pt x="23" y="4"/>
                  </a:lnTo>
                  <a:lnTo>
                    <a:pt x="23" y="3"/>
                  </a:lnTo>
                  <a:lnTo>
                    <a:pt x="23" y="2"/>
                  </a:lnTo>
                  <a:lnTo>
                    <a:pt x="23" y="1"/>
                  </a:lnTo>
                  <a:lnTo>
                    <a:pt x="22" y="1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20" y="1"/>
                  </a:lnTo>
                  <a:lnTo>
                    <a:pt x="19" y="1"/>
                  </a:lnTo>
                  <a:lnTo>
                    <a:pt x="18" y="1"/>
                  </a:lnTo>
                  <a:lnTo>
                    <a:pt x="17" y="2"/>
                  </a:lnTo>
                  <a:lnTo>
                    <a:pt x="15" y="3"/>
                  </a:lnTo>
                  <a:lnTo>
                    <a:pt x="14" y="3"/>
                  </a:lnTo>
                </a:path>
              </a:pathLst>
            </a:custGeom>
            <a:solidFill>
              <a:srgbClr val="6699FF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09" name="Freeform 55"/>
            <p:cNvSpPr>
              <a:spLocks/>
            </p:cNvSpPr>
            <p:nvPr/>
          </p:nvSpPr>
          <p:spPr bwMode="auto">
            <a:xfrm>
              <a:off x="403" y="3116"/>
              <a:ext cx="23" cy="72"/>
            </a:xfrm>
            <a:custGeom>
              <a:avLst/>
              <a:gdLst>
                <a:gd name="T0" fmla="*/ 12 w 23"/>
                <a:gd name="T1" fmla="*/ 3 h 72"/>
                <a:gd name="T2" fmla="*/ 11 w 23"/>
                <a:gd name="T3" fmla="*/ 5 h 72"/>
                <a:gd name="T4" fmla="*/ 9 w 23"/>
                <a:gd name="T5" fmla="*/ 8 h 72"/>
                <a:gd name="T6" fmla="*/ 6 w 23"/>
                <a:gd name="T7" fmla="*/ 11 h 72"/>
                <a:gd name="T8" fmla="*/ 5 w 23"/>
                <a:gd name="T9" fmla="*/ 13 h 72"/>
                <a:gd name="T10" fmla="*/ 4 w 23"/>
                <a:gd name="T11" fmla="*/ 15 h 72"/>
                <a:gd name="T12" fmla="*/ 3 w 23"/>
                <a:gd name="T13" fmla="*/ 18 h 72"/>
                <a:gd name="T14" fmla="*/ 2 w 23"/>
                <a:gd name="T15" fmla="*/ 21 h 72"/>
                <a:gd name="T16" fmla="*/ 2 w 23"/>
                <a:gd name="T17" fmla="*/ 27 h 72"/>
                <a:gd name="T18" fmla="*/ 1 w 23"/>
                <a:gd name="T19" fmla="*/ 33 h 72"/>
                <a:gd name="T20" fmla="*/ 1 w 23"/>
                <a:gd name="T21" fmla="*/ 39 h 72"/>
                <a:gd name="T22" fmla="*/ 0 w 23"/>
                <a:gd name="T23" fmla="*/ 45 h 72"/>
                <a:gd name="T24" fmla="*/ 0 w 23"/>
                <a:gd name="T25" fmla="*/ 51 h 72"/>
                <a:gd name="T26" fmla="*/ 0 w 23"/>
                <a:gd name="T27" fmla="*/ 55 h 72"/>
                <a:gd name="T28" fmla="*/ 0 w 23"/>
                <a:gd name="T29" fmla="*/ 56 h 72"/>
                <a:gd name="T30" fmla="*/ 0 w 23"/>
                <a:gd name="T31" fmla="*/ 57 h 72"/>
                <a:gd name="T32" fmla="*/ 0 w 23"/>
                <a:gd name="T33" fmla="*/ 57 h 72"/>
                <a:gd name="T34" fmla="*/ 1 w 23"/>
                <a:gd name="T35" fmla="*/ 59 h 72"/>
                <a:gd name="T36" fmla="*/ 2 w 23"/>
                <a:gd name="T37" fmla="*/ 61 h 72"/>
                <a:gd name="T38" fmla="*/ 3 w 23"/>
                <a:gd name="T39" fmla="*/ 65 h 72"/>
                <a:gd name="T40" fmla="*/ 4 w 23"/>
                <a:gd name="T41" fmla="*/ 67 h 72"/>
                <a:gd name="T42" fmla="*/ 5 w 23"/>
                <a:gd name="T43" fmla="*/ 69 h 72"/>
                <a:gd name="T44" fmla="*/ 6 w 23"/>
                <a:gd name="T45" fmla="*/ 70 h 72"/>
                <a:gd name="T46" fmla="*/ 8 w 23"/>
                <a:gd name="T47" fmla="*/ 71 h 72"/>
                <a:gd name="T48" fmla="*/ 11 w 23"/>
                <a:gd name="T49" fmla="*/ 71 h 72"/>
                <a:gd name="T50" fmla="*/ 14 w 23"/>
                <a:gd name="T51" fmla="*/ 70 h 72"/>
                <a:gd name="T52" fmla="*/ 16 w 23"/>
                <a:gd name="T53" fmla="*/ 68 h 72"/>
                <a:gd name="T54" fmla="*/ 18 w 23"/>
                <a:gd name="T55" fmla="*/ 65 h 72"/>
                <a:gd name="T56" fmla="*/ 19 w 23"/>
                <a:gd name="T57" fmla="*/ 62 h 72"/>
                <a:gd name="T58" fmla="*/ 20 w 23"/>
                <a:gd name="T59" fmla="*/ 59 h 72"/>
                <a:gd name="T60" fmla="*/ 20 w 23"/>
                <a:gd name="T61" fmla="*/ 55 h 72"/>
                <a:gd name="T62" fmla="*/ 21 w 23"/>
                <a:gd name="T63" fmla="*/ 51 h 72"/>
                <a:gd name="T64" fmla="*/ 20 w 23"/>
                <a:gd name="T65" fmla="*/ 47 h 72"/>
                <a:gd name="T66" fmla="*/ 20 w 23"/>
                <a:gd name="T67" fmla="*/ 44 h 72"/>
                <a:gd name="T68" fmla="*/ 20 w 23"/>
                <a:gd name="T69" fmla="*/ 37 h 72"/>
                <a:gd name="T70" fmla="*/ 19 w 23"/>
                <a:gd name="T71" fmla="*/ 34 h 72"/>
                <a:gd name="T72" fmla="*/ 19 w 23"/>
                <a:gd name="T73" fmla="*/ 32 h 72"/>
                <a:gd name="T74" fmla="*/ 18 w 23"/>
                <a:gd name="T75" fmla="*/ 31 h 72"/>
                <a:gd name="T76" fmla="*/ 18 w 23"/>
                <a:gd name="T77" fmla="*/ 30 h 72"/>
                <a:gd name="T78" fmla="*/ 18 w 23"/>
                <a:gd name="T79" fmla="*/ 29 h 72"/>
                <a:gd name="T80" fmla="*/ 19 w 23"/>
                <a:gd name="T81" fmla="*/ 28 h 72"/>
                <a:gd name="T82" fmla="*/ 19 w 23"/>
                <a:gd name="T83" fmla="*/ 25 h 72"/>
                <a:gd name="T84" fmla="*/ 20 w 23"/>
                <a:gd name="T85" fmla="*/ 20 h 72"/>
                <a:gd name="T86" fmla="*/ 21 w 23"/>
                <a:gd name="T87" fmla="*/ 15 h 72"/>
                <a:gd name="T88" fmla="*/ 21 w 23"/>
                <a:gd name="T89" fmla="*/ 10 h 72"/>
                <a:gd name="T90" fmla="*/ 22 w 23"/>
                <a:gd name="T91" fmla="*/ 6 h 72"/>
                <a:gd name="T92" fmla="*/ 22 w 23"/>
                <a:gd name="T93" fmla="*/ 2 h 72"/>
                <a:gd name="T94" fmla="*/ 22 w 23"/>
                <a:gd name="T95" fmla="*/ 1 h 72"/>
                <a:gd name="T96" fmla="*/ 22 w 23"/>
                <a:gd name="T97" fmla="*/ 1 h 72"/>
                <a:gd name="T98" fmla="*/ 21 w 23"/>
                <a:gd name="T99" fmla="*/ 0 h 72"/>
                <a:gd name="T100" fmla="*/ 21 w 23"/>
                <a:gd name="T101" fmla="*/ 0 h 72"/>
                <a:gd name="T102" fmla="*/ 19 w 23"/>
                <a:gd name="T103" fmla="*/ 0 h 72"/>
                <a:gd name="T104" fmla="*/ 17 w 23"/>
                <a:gd name="T105" fmla="*/ 1 h 72"/>
                <a:gd name="T106" fmla="*/ 14 w 23"/>
                <a:gd name="T107" fmla="*/ 2 h 72"/>
                <a:gd name="T108" fmla="*/ 13 w 23"/>
                <a:gd name="T109" fmla="*/ 2 h 7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3"/>
                <a:gd name="T166" fmla="*/ 0 h 72"/>
                <a:gd name="T167" fmla="*/ 23 w 23"/>
                <a:gd name="T168" fmla="*/ 72 h 7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3" h="72">
                  <a:moveTo>
                    <a:pt x="13" y="2"/>
                  </a:moveTo>
                  <a:lnTo>
                    <a:pt x="12" y="3"/>
                  </a:lnTo>
                  <a:lnTo>
                    <a:pt x="12" y="4"/>
                  </a:lnTo>
                  <a:lnTo>
                    <a:pt x="11" y="5"/>
                  </a:lnTo>
                  <a:lnTo>
                    <a:pt x="10" y="6"/>
                  </a:lnTo>
                  <a:lnTo>
                    <a:pt x="9" y="8"/>
                  </a:lnTo>
                  <a:lnTo>
                    <a:pt x="7" y="10"/>
                  </a:lnTo>
                  <a:lnTo>
                    <a:pt x="6" y="11"/>
                  </a:lnTo>
                  <a:lnTo>
                    <a:pt x="6" y="12"/>
                  </a:lnTo>
                  <a:lnTo>
                    <a:pt x="5" y="13"/>
                  </a:lnTo>
                  <a:lnTo>
                    <a:pt x="5" y="14"/>
                  </a:lnTo>
                  <a:lnTo>
                    <a:pt x="4" y="15"/>
                  </a:lnTo>
                  <a:lnTo>
                    <a:pt x="4" y="16"/>
                  </a:lnTo>
                  <a:lnTo>
                    <a:pt x="3" y="18"/>
                  </a:lnTo>
                  <a:lnTo>
                    <a:pt x="3" y="19"/>
                  </a:lnTo>
                  <a:lnTo>
                    <a:pt x="2" y="21"/>
                  </a:lnTo>
                  <a:lnTo>
                    <a:pt x="2" y="24"/>
                  </a:lnTo>
                  <a:lnTo>
                    <a:pt x="2" y="27"/>
                  </a:lnTo>
                  <a:lnTo>
                    <a:pt x="1" y="30"/>
                  </a:lnTo>
                  <a:lnTo>
                    <a:pt x="1" y="33"/>
                  </a:lnTo>
                  <a:lnTo>
                    <a:pt x="1" y="36"/>
                  </a:lnTo>
                  <a:lnTo>
                    <a:pt x="1" y="39"/>
                  </a:lnTo>
                  <a:lnTo>
                    <a:pt x="0" y="43"/>
                  </a:lnTo>
                  <a:lnTo>
                    <a:pt x="0" y="45"/>
                  </a:lnTo>
                  <a:lnTo>
                    <a:pt x="0" y="48"/>
                  </a:lnTo>
                  <a:lnTo>
                    <a:pt x="0" y="51"/>
                  </a:lnTo>
                  <a:lnTo>
                    <a:pt x="0" y="53"/>
                  </a:lnTo>
                  <a:lnTo>
                    <a:pt x="0" y="55"/>
                  </a:lnTo>
                  <a:lnTo>
                    <a:pt x="0" y="56"/>
                  </a:lnTo>
                  <a:lnTo>
                    <a:pt x="0" y="57"/>
                  </a:lnTo>
                  <a:lnTo>
                    <a:pt x="1" y="58"/>
                  </a:lnTo>
                  <a:lnTo>
                    <a:pt x="1" y="59"/>
                  </a:lnTo>
                  <a:lnTo>
                    <a:pt x="1" y="60"/>
                  </a:lnTo>
                  <a:lnTo>
                    <a:pt x="2" y="61"/>
                  </a:lnTo>
                  <a:lnTo>
                    <a:pt x="3" y="63"/>
                  </a:lnTo>
                  <a:lnTo>
                    <a:pt x="3" y="65"/>
                  </a:lnTo>
                  <a:lnTo>
                    <a:pt x="4" y="67"/>
                  </a:lnTo>
                  <a:lnTo>
                    <a:pt x="5" y="68"/>
                  </a:lnTo>
                  <a:lnTo>
                    <a:pt x="5" y="69"/>
                  </a:lnTo>
                  <a:lnTo>
                    <a:pt x="6" y="70"/>
                  </a:lnTo>
                  <a:lnTo>
                    <a:pt x="7" y="71"/>
                  </a:lnTo>
                  <a:lnTo>
                    <a:pt x="8" y="71"/>
                  </a:lnTo>
                  <a:lnTo>
                    <a:pt x="10" y="71"/>
                  </a:lnTo>
                  <a:lnTo>
                    <a:pt x="11" y="71"/>
                  </a:lnTo>
                  <a:lnTo>
                    <a:pt x="13" y="70"/>
                  </a:lnTo>
                  <a:lnTo>
                    <a:pt x="14" y="70"/>
                  </a:lnTo>
                  <a:lnTo>
                    <a:pt x="15" y="69"/>
                  </a:lnTo>
                  <a:lnTo>
                    <a:pt x="16" y="68"/>
                  </a:lnTo>
                  <a:lnTo>
                    <a:pt x="17" y="67"/>
                  </a:lnTo>
                  <a:lnTo>
                    <a:pt x="18" y="65"/>
                  </a:lnTo>
                  <a:lnTo>
                    <a:pt x="18" y="64"/>
                  </a:lnTo>
                  <a:lnTo>
                    <a:pt x="19" y="62"/>
                  </a:lnTo>
                  <a:lnTo>
                    <a:pt x="19" y="61"/>
                  </a:lnTo>
                  <a:lnTo>
                    <a:pt x="20" y="59"/>
                  </a:lnTo>
                  <a:lnTo>
                    <a:pt x="20" y="57"/>
                  </a:lnTo>
                  <a:lnTo>
                    <a:pt x="20" y="55"/>
                  </a:lnTo>
                  <a:lnTo>
                    <a:pt x="20" y="53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0" y="47"/>
                  </a:lnTo>
                  <a:lnTo>
                    <a:pt x="20" y="46"/>
                  </a:lnTo>
                  <a:lnTo>
                    <a:pt x="20" y="44"/>
                  </a:lnTo>
                  <a:lnTo>
                    <a:pt x="20" y="40"/>
                  </a:lnTo>
                  <a:lnTo>
                    <a:pt x="20" y="37"/>
                  </a:lnTo>
                  <a:lnTo>
                    <a:pt x="19" y="36"/>
                  </a:lnTo>
                  <a:lnTo>
                    <a:pt x="19" y="34"/>
                  </a:lnTo>
                  <a:lnTo>
                    <a:pt x="19" y="33"/>
                  </a:lnTo>
                  <a:lnTo>
                    <a:pt x="19" y="32"/>
                  </a:lnTo>
                  <a:lnTo>
                    <a:pt x="18" y="31"/>
                  </a:lnTo>
                  <a:lnTo>
                    <a:pt x="18" y="30"/>
                  </a:lnTo>
                  <a:lnTo>
                    <a:pt x="18" y="29"/>
                  </a:lnTo>
                  <a:lnTo>
                    <a:pt x="19" y="28"/>
                  </a:lnTo>
                  <a:lnTo>
                    <a:pt x="19" y="27"/>
                  </a:lnTo>
                  <a:lnTo>
                    <a:pt x="19" y="25"/>
                  </a:lnTo>
                  <a:lnTo>
                    <a:pt x="20" y="23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1" y="15"/>
                  </a:lnTo>
                  <a:lnTo>
                    <a:pt x="21" y="13"/>
                  </a:lnTo>
                  <a:lnTo>
                    <a:pt x="21" y="10"/>
                  </a:lnTo>
                  <a:lnTo>
                    <a:pt x="22" y="8"/>
                  </a:lnTo>
                  <a:lnTo>
                    <a:pt x="22" y="6"/>
                  </a:lnTo>
                  <a:lnTo>
                    <a:pt x="22" y="4"/>
                  </a:lnTo>
                  <a:lnTo>
                    <a:pt x="22" y="2"/>
                  </a:lnTo>
                  <a:lnTo>
                    <a:pt x="22" y="1"/>
                  </a:lnTo>
                  <a:lnTo>
                    <a:pt x="21" y="0"/>
                  </a:lnTo>
                  <a:lnTo>
                    <a:pt x="20" y="0"/>
                  </a:lnTo>
                  <a:lnTo>
                    <a:pt x="19" y="0"/>
                  </a:lnTo>
                  <a:lnTo>
                    <a:pt x="18" y="0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4" y="2"/>
                  </a:lnTo>
                  <a:lnTo>
                    <a:pt x="13" y="2"/>
                  </a:lnTo>
                </a:path>
              </a:pathLst>
            </a:custGeom>
            <a:solidFill>
              <a:srgbClr val="6699FF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10" name="Freeform 56"/>
            <p:cNvSpPr>
              <a:spLocks/>
            </p:cNvSpPr>
            <p:nvPr/>
          </p:nvSpPr>
          <p:spPr bwMode="auto">
            <a:xfrm>
              <a:off x="399" y="2956"/>
              <a:ext cx="24" cy="72"/>
            </a:xfrm>
            <a:custGeom>
              <a:avLst/>
              <a:gdLst>
                <a:gd name="T0" fmla="*/ 13 w 24"/>
                <a:gd name="T1" fmla="*/ 4 h 72"/>
                <a:gd name="T2" fmla="*/ 12 w 24"/>
                <a:gd name="T3" fmla="*/ 6 h 72"/>
                <a:gd name="T4" fmla="*/ 10 w 24"/>
                <a:gd name="T5" fmla="*/ 9 h 72"/>
                <a:gd name="T6" fmla="*/ 7 w 24"/>
                <a:gd name="T7" fmla="*/ 13 h 72"/>
                <a:gd name="T8" fmla="*/ 5 w 24"/>
                <a:gd name="T9" fmla="*/ 15 h 72"/>
                <a:gd name="T10" fmla="*/ 4 w 24"/>
                <a:gd name="T11" fmla="*/ 17 h 72"/>
                <a:gd name="T12" fmla="*/ 3 w 24"/>
                <a:gd name="T13" fmla="*/ 19 h 72"/>
                <a:gd name="T14" fmla="*/ 2 w 24"/>
                <a:gd name="T15" fmla="*/ 24 h 72"/>
                <a:gd name="T16" fmla="*/ 1 w 24"/>
                <a:gd name="T17" fmla="*/ 31 h 72"/>
                <a:gd name="T18" fmla="*/ 1 w 24"/>
                <a:gd name="T19" fmla="*/ 37 h 72"/>
                <a:gd name="T20" fmla="*/ 0 w 24"/>
                <a:gd name="T21" fmla="*/ 43 h 72"/>
                <a:gd name="T22" fmla="*/ 0 w 24"/>
                <a:gd name="T23" fmla="*/ 49 h 72"/>
                <a:gd name="T24" fmla="*/ 0 w 24"/>
                <a:gd name="T25" fmla="*/ 54 h 72"/>
                <a:gd name="T26" fmla="*/ 0 w 24"/>
                <a:gd name="T27" fmla="*/ 56 h 72"/>
                <a:gd name="T28" fmla="*/ 0 w 24"/>
                <a:gd name="T29" fmla="*/ 57 h 72"/>
                <a:gd name="T30" fmla="*/ 0 w 24"/>
                <a:gd name="T31" fmla="*/ 58 h 72"/>
                <a:gd name="T32" fmla="*/ 1 w 24"/>
                <a:gd name="T33" fmla="*/ 59 h 72"/>
                <a:gd name="T34" fmla="*/ 1 w 24"/>
                <a:gd name="T35" fmla="*/ 61 h 72"/>
                <a:gd name="T36" fmla="*/ 3 w 24"/>
                <a:gd name="T37" fmla="*/ 64 h 72"/>
                <a:gd name="T38" fmla="*/ 4 w 24"/>
                <a:gd name="T39" fmla="*/ 67 h 72"/>
                <a:gd name="T40" fmla="*/ 5 w 24"/>
                <a:gd name="T41" fmla="*/ 68 h 72"/>
                <a:gd name="T42" fmla="*/ 6 w 24"/>
                <a:gd name="T43" fmla="*/ 70 h 72"/>
                <a:gd name="T44" fmla="*/ 7 w 24"/>
                <a:gd name="T45" fmla="*/ 71 h 72"/>
                <a:gd name="T46" fmla="*/ 10 w 24"/>
                <a:gd name="T47" fmla="*/ 71 h 72"/>
                <a:gd name="T48" fmla="*/ 13 w 24"/>
                <a:gd name="T49" fmla="*/ 70 h 72"/>
                <a:gd name="T50" fmla="*/ 15 w 24"/>
                <a:gd name="T51" fmla="*/ 69 h 72"/>
                <a:gd name="T52" fmla="*/ 17 w 24"/>
                <a:gd name="T53" fmla="*/ 66 h 72"/>
                <a:gd name="T54" fmla="*/ 18 w 24"/>
                <a:gd name="T55" fmla="*/ 64 h 72"/>
                <a:gd name="T56" fmla="*/ 19 w 24"/>
                <a:gd name="T57" fmla="*/ 60 h 72"/>
                <a:gd name="T58" fmla="*/ 20 w 24"/>
                <a:gd name="T59" fmla="*/ 57 h 72"/>
                <a:gd name="T60" fmla="*/ 21 w 24"/>
                <a:gd name="T61" fmla="*/ 53 h 72"/>
                <a:gd name="T62" fmla="*/ 21 w 24"/>
                <a:gd name="T63" fmla="*/ 49 h 72"/>
                <a:gd name="T64" fmla="*/ 21 w 24"/>
                <a:gd name="T65" fmla="*/ 44 h 72"/>
                <a:gd name="T66" fmla="*/ 20 w 24"/>
                <a:gd name="T67" fmla="*/ 37 h 72"/>
                <a:gd name="T68" fmla="*/ 20 w 24"/>
                <a:gd name="T69" fmla="*/ 34 h 72"/>
                <a:gd name="T70" fmla="*/ 19 w 24"/>
                <a:gd name="T71" fmla="*/ 32 h 72"/>
                <a:gd name="T72" fmla="*/ 19 w 24"/>
                <a:gd name="T73" fmla="*/ 31 h 72"/>
                <a:gd name="T74" fmla="*/ 19 w 24"/>
                <a:gd name="T75" fmla="*/ 30 h 72"/>
                <a:gd name="T76" fmla="*/ 19 w 24"/>
                <a:gd name="T77" fmla="*/ 30 h 72"/>
                <a:gd name="T78" fmla="*/ 19 w 24"/>
                <a:gd name="T79" fmla="*/ 29 h 72"/>
                <a:gd name="T80" fmla="*/ 20 w 24"/>
                <a:gd name="T81" fmla="*/ 25 h 72"/>
                <a:gd name="T82" fmla="*/ 21 w 24"/>
                <a:gd name="T83" fmla="*/ 21 h 72"/>
                <a:gd name="T84" fmla="*/ 21 w 24"/>
                <a:gd name="T85" fmla="*/ 16 h 72"/>
                <a:gd name="T86" fmla="*/ 22 w 24"/>
                <a:gd name="T87" fmla="*/ 11 h 72"/>
                <a:gd name="T88" fmla="*/ 23 w 24"/>
                <a:gd name="T89" fmla="*/ 6 h 72"/>
                <a:gd name="T90" fmla="*/ 23 w 24"/>
                <a:gd name="T91" fmla="*/ 3 h 72"/>
                <a:gd name="T92" fmla="*/ 23 w 24"/>
                <a:gd name="T93" fmla="*/ 2 h 72"/>
                <a:gd name="T94" fmla="*/ 23 w 24"/>
                <a:gd name="T95" fmla="*/ 1 h 72"/>
                <a:gd name="T96" fmla="*/ 22 w 24"/>
                <a:gd name="T97" fmla="*/ 1 h 72"/>
                <a:gd name="T98" fmla="*/ 22 w 24"/>
                <a:gd name="T99" fmla="*/ 0 h 72"/>
                <a:gd name="T100" fmla="*/ 20 w 24"/>
                <a:gd name="T101" fmla="*/ 1 h 72"/>
                <a:gd name="T102" fmla="*/ 18 w 24"/>
                <a:gd name="T103" fmla="*/ 1 h 72"/>
                <a:gd name="T104" fmla="*/ 15 w 24"/>
                <a:gd name="T105" fmla="*/ 3 h 72"/>
                <a:gd name="T106" fmla="*/ 14 w 24"/>
                <a:gd name="T107" fmla="*/ 3 h 7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4"/>
                <a:gd name="T163" fmla="*/ 0 h 72"/>
                <a:gd name="T164" fmla="*/ 24 w 24"/>
                <a:gd name="T165" fmla="*/ 72 h 7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4" h="72">
                  <a:moveTo>
                    <a:pt x="14" y="3"/>
                  </a:moveTo>
                  <a:lnTo>
                    <a:pt x="13" y="4"/>
                  </a:lnTo>
                  <a:lnTo>
                    <a:pt x="13" y="5"/>
                  </a:lnTo>
                  <a:lnTo>
                    <a:pt x="12" y="6"/>
                  </a:lnTo>
                  <a:lnTo>
                    <a:pt x="11" y="7"/>
                  </a:lnTo>
                  <a:lnTo>
                    <a:pt x="10" y="9"/>
                  </a:lnTo>
                  <a:lnTo>
                    <a:pt x="8" y="11"/>
                  </a:lnTo>
                  <a:lnTo>
                    <a:pt x="7" y="13"/>
                  </a:lnTo>
                  <a:lnTo>
                    <a:pt x="6" y="14"/>
                  </a:lnTo>
                  <a:lnTo>
                    <a:pt x="5" y="15"/>
                  </a:lnTo>
                  <a:lnTo>
                    <a:pt x="5" y="16"/>
                  </a:lnTo>
                  <a:lnTo>
                    <a:pt x="4" y="17"/>
                  </a:lnTo>
                  <a:lnTo>
                    <a:pt x="3" y="18"/>
                  </a:lnTo>
                  <a:lnTo>
                    <a:pt x="3" y="19"/>
                  </a:lnTo>
                  <a:lnTo>
                    <a:pt x="2" y="22"/>
                  </a:lnTo>
                  <a:lnTo>
                    <a:pt x="2" y="24"/>
                  </a:lnTo>
                  <a:lnTo>
                    <a:pt x="2" y="27"/>
                  </a:lnTo>
                  <a:lnTo>
                    <a:pt x="1" y="31"/>
                  </a:lnTo>
                  <a:lnTo>
                    <a:pt x="1" y="34"/>
                  </a:lnTo>
                  <a:lnTo>
                    <a:pt x="1" y="37"/>
                  </a:lnTo>
                  <a:lnTo>
                    <a:pt x="1" y="40"/>
                  </a:lnTo>
                  <a:lnTo>
                    <a:pt x="0" y="43"/>
                  </a:lnTo>
                  <a:lnTo>
                    <a:pt x="0" y="46"/>
                  </a:lnTo>
                  <a:lnTo>
                    <a:pt x="0" y="49"/>
                  </a:lnTo>
                  <a:lnTo>
                    <a:pt x="0" y="52"/>
                  </a:lnTo>
                  <a:lnTo>
                    <a:pt x="0" y="54"/>
                  </a:lnTo>
                  <a:lnTo>
                    <a:pt x="0" y="55"/>
                  </a:lnTo>
                  <a:lnTo>
                    <a:pt x="0" y="56"/>
                  </a:lnTo>
                  <a:lnTo>
                    <a:pt x="0" y="57"/>
                  </a:lnTo>
                  <a:lnTo>
                    <a:pt x="0" y="58"/>
                  </a:lnTo>
                  <a:lnTo>
                    <a:pt x="1" y="59"/>
                  </a:lnTo>
                  <a:lnTo>
                    <a:pt x="1" y="60"/>
                  </a:lnTo>
                  <a:lnTo>
                    <a:pt x="1" y="61"/>
                  </a:lnTo>
                  <a:lnTo>
                    <a:pt x="2" y="62"/>
                  </a:lnTo>
                  <a:lnTo>
                    <a:pt x="3" y="64"/>
                  </a:lnTo>
                  <a:lnTo>
                    <a:pt x="3" y="66"/>
                  </a:lnTo>
                  <a:lnTo>
                    <a:pt x="4" y="67"/>
                  </a:lnTo>
                  <a:lnTo>
                    <a:pt x="4" y="68"/>
                  </a:lnTo>
                  <a:lnTo>
                    <a:pt x="5" y="68"/>
                  </a:lnTo>
                  <a:lnTo>
                    <a:pt x="5" y="69"/>
                  </a:lnTo>
                  <a:lnTo>
                    <a:pt x="6" y="70"/>
                  </a:lnTo>
                  <a:lnTo>
                    <a:pt x="7" y="71"/>
                  </a:lnTo>
                  <a:lnTo>
                    <a:pt x="8" y="71"/>
                  </a:lnTo>
                  <a:lnTo>
                    <a:pt x="10" y="71"/>
                  </a:lnTo>
                  <a:lnTo>
                    <a:pt x="11" y="71"/>
                  </a:lnTo>
                  <a:lnTo>
                    <a:pt x="13" y="70"/>
                  </a:lnTo>
                  <a:lnTo>
                    <a:pt x="14" y="70"/>
                  </a:lnTo>
                  <a:lnTo>
                    <a:pt x="15" y="69"/>
                  </a:lnTo>
                  <a:lnTo>
                    <a:pt x="16" y="68"/>
                  </a:lnTo>
                  <a:lnTo>
                    <a:pt x="17" y="66"/>
                  </a:lnTo>
                  <a:lnTo>
                    <a:pt x="18" y="65"/>
                  </a:lnTo>
                  <a:lnTo>
                    <a:pt x="18" y="64"/>
                  </a:lnTo>
                  <a:lnTo>
                    <a:pt x="19" y="62"/>
                  </a:lnTo>
                  <a:lnTo>
                    <a:pt x="19" y="60"/>
                  </a:lnTo>
                  <a:lnTo>
                    <a:pt x="20" y="59"/>
                  </a:lnTo>
                  <a:lnTo>
                    <a:pt x="20" y="57"/>
                  </a:lnTo>
                  <a:lnTo>
                    <a:pt x="20" y="55"/>
                  </a:lnTo>
                  <a:lnTo>
                    <a:pt x="21" y="53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4"/>
                  </a:lnTo>
                  <a:lnTo>
                    <a:pt x="20" y="40"/>
                  </a:lnTo>
                  <a:lnTo>
                    <a:pt x="20" y="37"/>
                  </a:lnTo>
                  <a:lnTo>
                    <a:pt x="20" y="36"/>
                  </a:lnTo>
                  <a:lnTo>
                    <a:pt x="20" y="34"/>
                  </a:lnTo>
                  <a:lnTo>
                    <a:pt x="19" y="33"/>
                  </a:lnTo>
                  <a:lnTo>
                    <a:pt x="19" y="32"/>
                  </a:lnTo>
                  <a:lnTo>
                    <a:pt x="19" y="31"/>
                  </a:lnTo>
                  <a:lnTo>
                    <a:pt x="19" y="30"/>
                  </a:lnTo>
                  <a:lnTo>
                    <a:pt x="19" y="29"/>
                  </a:lnTo>
                  <a:lnTo>
                    <a:pt x="19" y="27"/>
                  </a:lnTo>
                  <a:lnTo>
                    <a:pt x="20" y="25"/>
                  </a:lnTo>
                  <a:lnTo>
                    <a:pt x="20" y="23"/>
                  </a:lnTo>
                  <a:lnTo>
                    <a:pt x="21" y="21"/>
                  </a:lnTo>
                  <a:lnTo>
                    <a:pt x="21" y="18"/>
                  </a:lnTo>
                  <a:lnTo>
                    <a:pt x="21" y="16"/>
                  </a:lnTo>
                  <a:lnTo>
                    <a:pt x="22" y="13"/>
                  </a:lnTo>
                  <a:lnTo>
                    <a:pt x="22" y="11"/>
                  </a:lnTo>
                  <a:lnTo>
                    <a:pt x="23" y="8"/>
                  </a:lnTo>
                  <a:lnTo>
                    <a:pt x="23" y="6"/>
                  </a:lnTo>
                  <a:lnTo>
                    <a:pt x="23" y="4"/>
                  </a:lnTo>
                  <a:lnTo>
                    <a:pt x="23" y="3"/>
                  </a:lnTo>
                  <a:lnTo>
                    <a:pt x="23" y="2"/>
                  </a:lnTo>
                  <a:lnTo>
                    <a:pt x="23" y="1"/>
                  </a:lnTo>
                  <a:lnTo>
                    <a:pt x="22" y="1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20" y="1"/>
                  </a:lnTo>
                  <a:lnTo>
                    <a:pt x="19" y="1"/>
                  </a:lnTo>
                  <a:lnTo>
                    <a:pt x="18" y="1"/>
                  </a:lnTo>
                  <a:lnTo>
                    <a:pt x="17" y="2"/>
                  </a:lnTo>
                  <a:lnTo>
                    <a:pt x="15" y="3"/>
                  </a:lnTo>
                  <a:lnTo>
                    <a:pt x="14" y="3"/>
                  </a:lnTo>
                </a:path>
              </a:pathLst>
            </a:custGeom>
            <a:solidFill>
              <a:srgbClr val="6699FF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11" name="Freeform 57"/>
            <p:cNvSpPr>
              <a:spLocks/>
            </p:cNvSpPr>
            <p:nvPr/>
          </p:nvSpPr>
          <p:spPr bwMode="auto">
            <a:xfrm>
              <a:off x="473" y="3076"/>
              <a:ext cx="24" cy="73"/>
            </a:xfrm>
            <a:custGeom>
              <a:avLst/>
              <a:gdLst>
                <a:gd name="T0" fmla="*/ 13 w 24"/>
                <a:gd name="T1" fmla="*/ 4 h 73"/>
                <a:gd name="T2" fmla="*/ 12 w 24"/>
                <a:gd name="T3" fmla="*/ 6 h 73"/>
                <a:gd name="T4" fmla="*/ 10 w 24"/>
                <a:gd name="T5" fmla="*/ 9 h 73"/>
                <a:gd name="T6" fmla="*/ 7 w 24"/>
                <a:gd name="T7" fmla="*/ 13 h 73"/>
                <a:gd name="T8" fmla="*/ 5 w 24"/>
                <a:gd name="T9" fmla="*/ 15 h 73"/>
                <a:gd name="T10" fmla="*/ 4 w 24"/>
                <a:gd name="T11" fmla="*/ 17 h 73"/>
                <a:gd name="T12" fmla="*/ 3 w 24"/>
                <a:gd name="T13" fmla="*/ 20 h 73"/>
                <a:gd name="T14" fmla="*/ 2 w 24"/>
                <a:gd name="T15" fmla="*/ 25 h 73"/>
                <a:gd name="T16" fmla="*/ 1 w 24"/>
                <a:gd name="T17" fmla="*/ 31 h 73"/>
                <a:gd name="T18" fmla="*/ 1 w 24"/>
                <a:gd name="T19" fmla="*/ 37 h 73"/>
                <a:gd name="T20" fmla="*/ 0 w 24"/>
                <a:gd name="T21" fmla="*/ 44 h 73"/>
                <a:gd name="T22" fmla="*/ 0 w 24"/>
                <a:gd name="T23" fmla="*/ 49 h 73"/>
                <a:gd name="T24" fmla="*/ 0 w 24"/>
                <a:gd name="T25" fmla="*/ 54 h 73"/>
                <a:gd name="T26" fmla="*/ 0 w 24"/>
                <a:gd name="T27" fmla="*/ 56 h 73"/>
                <a:gd name="T28" fmla="*/ 0 w 24"/>
                <a:gd name="T29" fmla="*/ 57 h 73"/>
                <a:gd name="T30" fmla="*/ 0 w 24"/>
                <a:gd name="T31" fmla="*/ 58 h 73"/>
                <a:gd name="T32" fmla="*/ 1 w 24"/>
                <a:gd name="T33" fmla="*/ 59 h 73"/>
                <a:gd name="T34" fmla="*/ 1 w 24"/>
                <a:gd name="T35" fmla="*/ 61 h 73"/>
                <a:gd name="T36" fmla="*/ 3 w 24"/>
                <a:gd name="T37" fmla="*/ 64 h 73"/>
                <a:gd name="T38" fmla="*/ 4 w 24"/>
                <a:gd name="T39" fmla="*/ 68 h 73"/>
                <a:gd name="T40" fmla="*/ 5 w 24"/>
                <a:gd name="T41" fmla="*/ 69 h 73"/>
                <a:gd name="T42" fmla="*/ 6 w 24"/>
                <a:gd name="T43" fmla="*/ 71 h 73"/>
                <a:gd name="T44" fmla="*/ 7 w 24"/>
                <a:gd name="T45" fmla="*/ 72 h 73"/>
                <a:gd name="T46" fmla="*/ 10 w 24"/>
                <a:gd name="T47" fmla="*/ 72 h 73"/>
                <a:gd name="T48" fmla="*/ 13 w 24"/>
                <a:gd name="T49" fmla="*/ 71 h 73"/>
                <a:gd name="T50" fmla="*/ 15 w 24"/>
                <a:gd name="T51" fmla="*/ 70 h 73"/>
                <a:gd name="T52" fmla="*/ 17 w 24"/>
                <a:gd name="T53" fmla="*/ 68 h 73"/>
                <a:gd name="T54" fmla="*/ 18 w 24"/>
                <a:gd name="T55" fmla="*/ 65 h 73"/>
                <a:gd name="T56" fmla="*/ 19 w 24"/>
                <a:gd name="T57" fmla="*/ 62 h 73"/>
                <a:gd name="T58" fmla="*/ 20 w 24"/>
                <a:gd name="T59" fmla="*/ 58 h 73"/>
                <a:gd name="T60" fmla="*/ 21 w 24"/>
                <a:gd name="T61" fmla="*/ 54 h 73"/>
                <a:gd name="T62" fmla="*/ 21 w 24"/>
                <a:gd name="T63" fmla="*/ 50 h 73"/>
                <a:gd name="T64" fmla="*/ 21 w 24"/>
                <a:gd name="T65" fmla="*/ 45 h 73"/>
                <a:gd name="T66" fmla="*/ 20 w 24"/>
                <a:gd name="T67" fmla="*/ 38 h 73"/>
                <a:gd name="T68" fmla="*/ 20 w 24"/>
                <a:gd name="T69" fmla="*/ 35 h 73"/>
                <a:gd name="T70" fmla="*/ 19 w 24"/>
                <a:gd name="T71" fmla="*/ 33 h 73"/>
                <a:gd name="T72" fmla="*/ 19 w 24"/>
                <a:gd name="T73" fmla="*/ 32 h 73"/>
                <a:gd name="T74" fmla="*/ 19 w 24"/>
                <a:gd name="T75" fmla="*/ 31 h 73"/>
                <a:gd name="T76" fmla="*/ 19 w 24"/>
                <a:gd name="T77" fmla="*/ 30 h 73"/>
                <a:gd name="T78" fmla="*/ 19 w 24"/>
                <a:gd name="T79" fmla="*/ 29 h 73"/>
                <a:gd name="T80" fmla="*/ 20 w 24"/>
                <a:gd name="T81" fmla="*/ 26 h 73"/>
                <a:gd name="T82" fmla="*/ 21 w 24"/>
                <a:gd name="T83" fmla="*/ 21 h 73"/>
                <a:gd name="T84" fmla="*/ 21 w 24"/>
                <a:gd name="T85" fmla="*/ 16 h 73"/>
                <a:gd name="T86" fmla="*/ 22 w 24"/>
                <a:gd name="T87" fmla="*/ 11 h 73"/>
                <a:gd name="T88" fmla="*/ 23 w 24"/>
                <a:gd name="T89" fmla="*/ 6 h 73"/>
                <a:gd name="T90" fmla="*/ 23 w 24"/>
                <a:gd name="T91" fmla="*/ 3 h 73"/>
                <a:gd name="T92" fmla="*/ 23 w 24"/>
                <a:gd name="T93" fmla="*/ 2 h 73"/>
                <a:gd name="T94" fmla="*/ 23 w 24"/>
                <a:gd name="T95" fmla="*/ 1 h 73"/>
                <a:gd name="T96" fmla="*/ 22 w 24"/>
                <a:gd name="T97" fmla="*/ 1 h 73"/>
                <a:gd name="T98" fmla="*/ 20 w 24"/>
                <a:gd name="T99" fmla="*/ 1 h 73"/>
                <a:gd name="T100" fmla="*/ 18 w 24"/>
                <a:gd name="T101" fmla="*/ 2 h 73"/>
                <a:gd name="T102" fmla="*/ 15 w 24"/>
                <a:gd name="T103" fmla="*/ 3 h 7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4"/>
                <a:gd name="T157" fmla="*/ 0 h 73"/>
                <a:gd name="T158" fmla="*/ 24 w 24"/>
                <a:gd name="T159" fmla="*/ 73 h 73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4" h="73">
                  <a:moveTo>
                    <a:pt x="14" y="3"/>
                  </a:moveTo>
                  <a:lnTo>
                    <a:pt x="13" y="4"/>
                  </a:lnTo>
                  <a:lnTo>
                    <a:pt x="13" y="5"/>
                  </a:lnTo>
                  <a:lnTo>
                    <a:pt x="12" y="6"/>
                  </a:lnTo>
                  <a:lnTo>
                    <a:pt x="11" y="7"/>
                  </a:lnTo>
                  <a:lnTo>
                    <a:pt x="10" y="9"/>
                  </a:lnTo>
                  <a:lnTo>
                    <a:pt x="8" y="11"/>
                  </a:lnTo>
                  <a:lnTo>
                    <a:pt x="7" y="13"/>
                  </a:lnTo>
                  <a:lnTo>
                    <a:pt x="6" y="14"/>
                  </a:lnTo>
                  <a:lnTo>
                    <a:pt x="5" y="15"/>
                  </a:lnTo>
                  <a:lnTo>
                    <a:pt x="5" y="16"/>
                  </a:lnTo>
                  <a:lnTo>
                    <a:pt x="4" y="17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2" y="22"/>
                  </a:lnTo>
                  <a:lnTo>
                    <a:pt x="2" y="25"/>
                  </a:lnTo>
                  <a:lnTo>
                    <a:pt x="2" y="28"/>
                  </a:lnTo>
                  <a:lnTo>
                    <a:pt x="1" y="31"/>
                  </a:lnTo>
                  <a:lnTo>
                    <a:pt x="1" y="34"/>
                  </a:lnTo>
                  <a:lnTo>
                    <a:pt x="1" y="37"/>
                  </a:lnTo>
                  <a:lnTo>
                    <a:pt x="1" y="40"/>
                  </a:lnTo>
                  <a:lnTo>
                    <a:pt x="0" y="44"/>
                  </a:lnTo>
                  <a:lnTo>
                    <a:pt x="0" y="46"/>
                  </a:lnTo>
                  <a:lnTo>
                    <a:pt x="0" y="49"/>
                  </a:lnTo>
                  <a:lnTo>
                    <a:pt x="0" y="52"/>
                  </a:lnTo>
                  <a:lnTo>
                    <a:pt x="0" y="54"/>
                  </a:lnTo>
                  <a:lnTo>
                    <a:pt x="0" y="56"/>
                  </a:lnTo>
                  <a:lnTo>
                    <a:pt x="0" y="57"/>
                  </a:lnTo>
                  <a:lnTo>
                    <a:pt x="0" y="58"/>
                  </a:lnTo>
                  <a:lnTo>
                    <a:pt x="1" y="59"/>
                  </a:lnTo>
                  <a:lnTo>
                    <a:pt x="1" y="60"/>
                  </a:lnTo>
                  <a:lnTo>
                    <a:pt x="1" y="61"/>
                  </a:lnTo>
                  <a:lnTo>
                    <a:pt x="2" y="62"/>
                  </a:lnTo>
                  <a:lnTo>
                    <a:pt x="3" y="64"/>
                  </a:lnTo>
                  <a:lnTo>
                    <a:pt x="3" y="66"/>
                  </a:lnTo>
                  <a:lnTo>
                    <a:pt x="4" y="68"/>
                  </a:lnTo>
                  <a:lnTo>
                    <a:pt x="5" y="69"/>
                  </a:lnTo>
                  <a:lnTo>
                    <a:pt x="5" y="70"/>
                  </a:lnTo>
                  <a:lnTo>
                    <a:pt x="6" y="71"/>
                  </a:lnTo>
                  <a:lnTo>
                    <a:pt x="7" y="72"/>
                  </a:lnTo>
                  <a:lnTo>
                    <a:pt x="8" y="72"/>
                  </a:lnTo>
                  <a:lnTo>
                    <a:pt x="10" y="72"/>
                  </a:lnTo>
                  <a:lnTo>
                    <a:pt x="11" y="72"/>
                  </a:lnTo>
                  <a:lnTo>
                    <a:pt x="13" y="71"/>
                  </a:lnTo>
                  <a:lnTo>
                    <a:pt x="14" y="71"/>
                  </a:lnTo>
                  <a:lnTo>
                    <a:pt x="15" y="70"/>
                  </a:lnTo>
                  <a:lnTo>
                    <a:pt x="16" y="69"/>
                  </a:lnTo>
                  <a:lnTo>
                    <a:pt x="17" y="68"/>
                  </a:lnTo>
                  <a:lnTo>
                    <a:pt x="18" y="66"/>
                  </a:lnTo>
                  <a:lnTo>
                    <a:pt x="18" y="65"/>
                  </a:lnTo>
                  <a:lnTo>
                    <a:pt x="19" y="63"/>
                  </a:lnTo>
                  <a:lnTo>
                    <a:pt x="19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6"/>
                  </a:lnTo>
                  <a:lnTo>
                    <a:pt x="21" y="54"/>
                  </a:lnTo>
                  <a:lnTo>
                    <a:pt x="21" y="52"/>
                  </a:lnTo>
                  <a:lnTo>
                    <a:pt x="21" y="50"/>
                  </a:lnTo>
                  <a:lnTo>
                    <a:pt x="21" y="48"/>
                  </a:lnTo>
                  <a:lnTo>
                    <a:pt x="21" y="45"/>
                  </a:lnTo>
                  <a:lnTo>
                    <a:pt x="20" y="41"/>
                  </a:lnTo>
                  <a:lnTo>
                    <a:pt x="20" y="38"/>
                  </a:lnTo>
                  <a:lnTo>
                    <a:pt x="20" y="37"/>
                  </a:lnTo>
                  <a:lnTo>
                    <a:pt x="20" y="35"/>
                  </a:lnTo>
                  <a:lnTo>
                    <a:pt x="19" y="34"/>
                  </a:lnTo>
                  <a:lnTo>
                    <a:pt x="19" y="33"/>
                  </a:lnTo>
                  <a:lnTo>
                    <a:pt x="19" y="32"/>
                  </a:lnTo>
                  <a:lnTo>
                    <a:pt x="19" y="31"/>
                  </a:lnTo>
                  <a:lnTo>
                    <a:pt x="19" y="30"/>
                  </a:lnTo>
                  <a:lnTo>
                    <a:pt x="19" y="29"/>
                  </a:lnTo>
                  <a:lnTo>
                    <a:pt x="19" y="28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1"/>
                  </a:lnTo>
                  <a:lnTo>
                    <a:pt x="21" y="19"/>
                  </a:lnTo>
                  <a:lnTo>
                    <a:pt x="21" y="16"/>
                  </a:lnTo>
                  <a:lnTo>
                    <a:pt x="22" y="13"/>
                  </a:lnTo>
                  <a:lnTo>
                    <a:pt x="22" y="11"/>
                  </a:lnTo>
                  <a:lnTo>
                    <a:pt x="23" y="8"/>
                  </a:lnTo>
                  <a:lnTo>
                    <a:pt x="23" y="6"/>
                  </a:lnTo>
                  <a:lnTo>
                    <a:pt x="23" y="4"/>
                  </a:lnTo>
                  <a:lnTo>
                    <a:pt x="23" y="3"/>
                  </a:lnTo>
                  <a:lnTo>
                    <a:pt x="23" y="2"/>
                  </a:lnTo>
                  <a:lnTo>
                    <a:pt x="23" y="1"/>
                  </a:lnTo>
                  <a:lnTo>
                    <a:pt x="22" y="1"/>
                  </a:lnTo>
                  <a:lnTo>
                    <a:pt x="21" y="0"/>
                  </a:lnTo>
                  <a:lnTo>
                    <a:pt x="20" y="1"/>
                  </a:lnTo>
                  <a:lnTo>
                    <a:pt x="19" y="1"/>
                  </a:lnTo>
                  <a:lnTo>
                    <a:pt x="18" y="2"/>
                  </a:lnTo>
                  <a:lnTo>
                    <a:pt x="16" y="2"/>
                  </a:lnTo>
                  <a:lnTo>
                    <a:pt x="15" y="3"/>
                  </a:lnTo>
                  <a:lnTo>
                    <a:pt x="14" y="3"/>
                  </a:lnTo>
                </a:path>
              </a:pathLst>
            </a:custGeom>
            <a:solidFill>
              <a:srgbClr val="6699FF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12" name="Freeform 58"/>
            <p:cNvSpPr>
              <a:spLocks/>
            </p:cNvSpPr>
            <p:nvPr/>
          </p:nvSpPr>
          <p:spPr bwMode="auto">
            <a:xfrm>
              <a:off x="475" y="2942"/>
              <a:ext cx="23" cy="72"/>
            </a:xfrm>
            <a:custGeom>
              <a:avLst/>
              <a:gdLst>
                <a:gd name="T0" fmla="*/ 12 w 23"/>
                <a:gd name="T1" fmla="*/ 4 h 72"/>
                <a:gd name="T2" fmla="*/ 10 w 23"/>
                <a:gd name="T3" fmla="*/ 7 h 72"/>
                <a:gd name="T4" fmla="*/ 8 w 23"/>
                <a:gd name="T5" fmla="*/ 11 h 72"/>
                <a:gd name="T6" fmla="*/ 5 w 23"/>
                <a:gd name="T7" fmla="*/ 15 h 72"/>
                <a:gd name="T8" fmla="*/ 4 w 23"/>
                <a:gd name="T9" fmla="*/ 17 h 72"/>
                <a:gd name="T10" fmla="*/ 3 w 23"/>
                <a:gd name="T11" fmla="*/ 19 h 72"/>
                <a:gd name="T12" fmla="*/ 2 w 23"/>
                <a:gd name="T13" fmla="*/ 24 h 72"/>
                <a:gd name="T14" fmla="*/ 1 w 23"/>
                <a:gd name="T15" fmla="*/ 31 h 72"/>
                <a:gd name="T16" fmla="*/ 1 w 23"/>
                <a:gd name="T17" fmla="*/ 37 h 72"/>
                <a:gd name="T18" fmla="*/ 0 w 23"/>
                <a:gd name="T19" fmla="*/ 43 h 72"/>
                <a:gd name="T20" fmla="*/ 0 w 23"/>
                <a:gd name="T21" fmla="*/ 49 h 72"/>
                <a:gd name="T22" fmla="*/ 0 w 23"/>
                <a:gd name="T23" fmla="*/ 54 h 72"/>
                <a:gd name="T24" fmla="*/ 0 w 23"/>
                <a:gd name="T25" fmla="*/ 56 h 72"/>
                <a:gd name="T26" fmla="*/ 0 w 23"/>
                <a:gd name="T27" fmla="*/ 57 h 72"/>
                <a:gd name="T28" fmla="*/ 0 w 23"/>
                <a:gd name="T29" fmla="*/ 58 h 72"/>
                <a:gd name="T30" fmla="*/ 1 w 23"/>
                <a:gd name="T31" fmla="*/ 59 h 72"/>
                <a:gd name="T32" fmla="*/ 1 w 23"/>
                <a:gd name="T33" fmla="*/ 61 h 72"/>
                <a:gd name="T34" fmla="*/ 3 w 23"/>
                <a:gd name="T35" fmla="*/ 64 h 72"/>
                <a:gd name="T36" fmla="*/ 4 w 23"/>
                <a:gd name="T37" fmla="*/ 67 h 72"/>
                <a:gd name="T38" fmla="*/ 5 w 23"/>
                <a:gd name="T39" fmla="*/ 68 h 72"/>
                <a:gd name="T40" fmla="*/ 6 w 23"/>
                <a:gd name="T41" fmla="*/ 70 h 72"/>
                <a:gd name="T42" fmla="*/ 7 w 23"/>
                <a:gd name="T43" fmla="*/ 71 h 72"/>
                <a:gd name="T44" fmla="*/ 10 w 23"/>
                <a:gd name="T45" fmla="*/ 71 h 72"/>
                <a:gd name="T46" fmla="*/ 13 w 23"/>
                <a:gd name="T47" fmla="*/ 70 h 72"/>
                <a:gd name="T48" fmla="*/ 15 w 23"/>
                <a:gd name="T49" fmla="*/ 69 h 72"/>
                <a:gd name="T50" fmla="*/ 17 w 23"/>
                <a:gd name="T51" fmla="*/ 66 h 72"/>
                <a:gd name="T52" fmla="*/ 18 w 23"/>
                <a:gd name="T53" fmla="*/ 64 h 72"/>
                <a:gd name="T54" fmla="*/ 19 w 23"/>
                <a:gd name="T55" fmla="*/ 60 h 72"/>
                <a:gd name="T56" fmla="*/ 20 w 23"/>
                <a:gd name="T57" fmla="*/ 57 h 72"/>
                <a:gd name="T58" fmla="*/ 20 w 23"/>
                <a:gd name="T59" fmla="*/ 53 h 72"/>
                <a:gd name="T60" fmla="*/ 21 w 23"/>
                <a:gd name="T61" fmla="*/ 49 h 72"/>
                <a:gd name="T62" fmla="*/ 20 w 23"/>
                <a:gd name="T63" fmla="*/ 46 h 72"/>
                <a:gd name="T64" fmla="*/ 20 w 23"/>
                <a:gd name="T65" fmla="*/ 40 h 72"/>
                <a:gd name="T66" fmla="*/ 19 w 23"/>
                <a:gd name="T67" fmla="*/ 36 h 72"/>
                <a:gd name="T68" fmla="*/ 19 w 23"/>
                <a:gd name="T69" fmla="*/ 33 h 72"/>
                <a:gd name="T70" fmla="*/ 18 w 23"/>
                <a:gd name="T71" fmla="*/ 31 h 72"/>
                <a:gd name="T72" fmla="*/ 18 w 23"/>
                <a:gd name="T73" fmla="*/ 30 h 72"/>
                <a:gd name="T74" fmla="*/ 18 w 23"/>
                <a:gd name="T75" fmla="*/ 30 h 72"/>
                <a:gd name="T76" fmla="*/ 18 w 23"/>
                <a:gd name="T77" fmla="*/ 29 h 72"/>
                <a:gd name="T78" fmla="*/ 19 w 23"/>
                <a:gd name="T79" fmla="*/ 27 h 72"/>
                <a:gd name="T80" fmla="*/ 20 w 23"/>
                <a:gd name="T81" fmla="*/ 23 h 72"/>
                <a:gd name="T82" fmla="*/ 20 w 23"/>
                <a:gd name="T83" fmla="*/ 18 h 72"/>
                <a:gd name="T84" fmla="*/ 21 w 23"/>
                <a:gd name="T85" fmla="*/ 13 h 72"/>
                <a:gd name="T86" fmla="*/ 22 w 23"/>
                <a:gd name="T87" fmla="*/ 8 h 72"/>
                <a:gd name="T88" fmla="*/ 22 w 23"/>
                <a:gd name="T89" fmla="*/ 4 h 72"/>
                <a:gd name="T90" fmla="*/ 22 w 23"/>
                <a:gd name="T91" fmla="*/ 2 h 72"/>
                <a:gd name="T92" fmla="*/ 22 w 23"/>
                <a:gd name="T93" fmla="*/ 1 h 72"/>
                <a:gd name="T94" fmla="*/ 22 w 23"/>
                <a:gd name="T95" fmla="*/ 1 h 72"/>
                <a:gd name="T96" fmla="*/ 21 w 23"/>
                <a:gd name="T97" fmla="*/ 0 h 72"/>
                <a:gd name="T98" fmla="*/ 20 w 23"/>
                <a:gd name="T99" fmla="*/ 1 h 72"/>
                <a:gd name="T100" fmla="*/ 18 w 23"/>
                <a:gd name="T101" fmla="*/ 1 h 72"/>
                <a:gd name="T102" fmla="*/ 16 w 23"/>
                <a:gd name="T103" fmla="*/ 2 h 72"/>
                <a:gd name="T104" fmla="*/ 14 w 23"/>
                <a:gd name="T105" fmla="*/ 3 h 7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3"/>
                <a:gd name="T160" fmla="*/ 0 h 72"/>
                <a:gd name="T161" fmla="*/ 23 w 23"/>
                <a:gd name="T162" fmla="*/ 72 h 7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3" h="72">
                  <a:moveTo>
                    <a:pt x="13" y="3"/>
                  </a:moveTo>
                  <a:lnTo>
                    <a:pt x="12" y="4"/>
                  </a:lnTo>
                  <a:lnTo>
                    <a:pt x="12" y="5"/>
                  </a:lnTo>
                  <a:lnTo>
                    <a:pt x="10" y="7"/>
                  </a:lnTo>
                  <a:lnTo>
                    <a:pt x="9" y="9"/>
                  </a:lnTo>
                  <a:lnTo>
                    <a:pt x="8" y="11"/>
                  </a:lnTo>
                  <a:lnTo>
                    <a:pt x="6" y="13"/>
                  </a:lnTo>
                  <a:lnTo>
                    <a:pt x="5" y="15"/>
                  </a:lnTo>
                  <a:lnTo>
                    <a:pt x="4" y="16"/>
                  </a:lnTo>
                  <a:lnTo>
                    <a:pt x="4" y="17"/>
                  </a:lnTo>
                  <a:lnTo>
                    <a:pt x="3" y="18"/>
                  </a:lnTo>
                  <a:lnTo>
                    <a:pt x="3" y="19"/>
                  </a:lnTo>
                  <a:lnTo>
                    <a:pt x="2" y="22"/>
                  </a:lnTo>
                  <a:lnTo>
                    <a:pt x="2" y="24"/>
                  </a:lnTo>
                  <a:lnTo>
                    <a:pt x="2" y="27"/>
                  </a:lnTo>
                  <a:lnTo>
                    <a:pt x="1" y="31"/>
                  </a:lnTo>
                  <a:lnTo>
                    <a:pt x="1" y="34"/>
                  </a:lnTo>
                  <a:lnTo>
                    <a:pt x="1" y="37"/>
                  </a:lnTo>
                  <a:lnTo>
                    <a:pt x="1" y="40"/>
                  </a:lnTo>
                  <a:lnTo>
                    <a:pt x="0" y="43"/>
                  </a:lnTo>
                  <a:lnTo>
                    <a:pt x="0" y="46"/>
                  </a:lnTo>
                  <a:lnTo>
                    <a:pt x="0" y="49"/>
                  </a:lnTo>
                  <a:lnTo>
                    <a:pt x="0" y="52"/>
                  </a:lnTo>
                  <a:lnTo>
                    <a:pt x="0" y="54"/>
                  </a:lnTo>
                  <a:lnTo>
                    <a:pt x="0" y="55"/>
                  </a:lnTo>
                  <a:lnTo>
                    <a:pt x="0" y="56"/>
                  </a:lnTo>
                  <a:lnTo>
                    <a:pt x="0" y="57"/>
                  </a:lnTo>
                  <a:lnTo>
                    <a:pt x="0" y="58"/>
                  </a:lnTo>
                  <a:lnTo>
                    <a:pt x="1" y="59"/>
                  </a:lnTo>
                  <a:lnTo>
                    <a:pt x="1" y="60"/>
                  </a:lnTo>
                  <a:lnTo>
                    <a:pt x="1" y="61"/>
                  </a:lnTo>
                  <a:lnTo>
                    <a:pt x="2" y="62"/>
                  </a:lnTo>
                  <a:lnTo>
                    <a:pt x="3" y="64"/>
                  </a:lnTo>
                  <a:lnTo>
                    <a:pt x="3" y="66"/>
                  </a:lnTo>
                  <a:lnTo>
                    <a:pt x="4" y="67"/>
                  </a:lnTo>
                  <a:lnTo>
                    <a:pt x="4" y="68"/>
                  </a:lnTo>
                  <a:lnTo>
                    <a:pt x="5" y="68"/>
                  </a:lnTo>
                  <a:lnTo>
                    <a:pt x="5" y="69"/>
                  </a:lnTo>
                  <a:lnTo>
                    <a:pt x="6" y="70"/>
                  </a:lnTo>
                  <a:lnTo>
                    <a:pt x="7" y="71"/>
                  </a:lnTo>
                  <a:lnTo>
                    <a:pt x="8" y="71"/>
                  </a:lnTo>
                  <a:lnTo>
                    <a:pt x="10" y="71"/>
                  </a:lnTo>
                  <a:lnTo>
                    <a:pt x="11" y="71"/>
                  </a:lnTo>
                  <a:lnTo>
                    <a:pt x="13" y="70"/>
                  </a:lnTo>
                  <a:lnTo>
                    <a:pt x="14" y="70"/>
                  </a:lnTo>
                  <a:lnTo>
                    <a:pt x="15" y="69"/>
                  </a:lnTo>
                  <a:lnTo>
                    <a:pt x="16" y="68"/>
                  </a:lnTo>
                  <a:lnTo>
                    <a:pt x="17" y="66"/>
                  </a:lnTo>
                  <a:lnTo>
                    <a:pt x="18" y="65"/>
                  </a:lnTo>
                  <a:lnTo>
                    <a:pt x="18" y="64"/>
                  </a:lnTo>
                  <a:lnTo>
                    <a:pt x="19" y="62"/>
                  </a:lnTo>
                  <a:lnTo>
                    <a:pt x="19" y="60"/>
                  </a:lnTo>
                  <a:lnTo>
                    <a:pt x="20" y="59"/>
                  </a:lnTo>
                  <a:lnTo>
                    <a:pt x="20" y="57"/>
                  </a:lnTo>
                  <a:lnTo>
                    <a:pt x="20" y="55"/>
                  </a:lnTo>
                  <a:lnTo>
                    <a:pt x="20" y="53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0" y="47"/>
                  </a:lnTo>
                  <a:lnTo>
                    <a:pt x="20" y="46"/>
                  </a:lnTo>
                  <a:lnTo>
                    <a:pt x="20" y="44"/>
                  </a:lnTo>
                  <a:lnTo>
                    <a:pt x="20" y="40"/>
                  </a:lnTo>
                  <a:lnTo>
                    <a:pt x="20" y="37"/>
                  </a:lnTo>
                  <a:lnTo>
                    <a:pt x="19" y="36"/>
                  </a:lnTo>
                  <a:lnTo>
                    <a:pt x="19" y="34"/>
                  </a:lnTo>
                  <a:lnTo>
                    <a:pt x="19" y="33"/>
                  </a:lnTo>
                  <a:lnTo>
                    <a:pt x="19" y="32"/>
                  </a:lnTo>
                  <a:lnTo>
                    <a:pt x="18" y="31"/>
                  </a:lnTo>
                  <a:lnTo>
                    <a:pt x="18" y="30"/>
                  </a:lnTo>
                  <a:lnTo>
                    <a:pt x="18" y="29"/>
                  </a:lnTo>
                  <a:lnTo>
                    <a:pt x="19" y="29"/>
                  </a:lnTo>
                  <a:lnTo>
                    <a:pt x="19" y="27"/>
                  </a:lnTo>
                  <a:lnTo>
                    <a:pt x="19" y="25"/>
                  </a:lnTo>
                  <a:lnTo>
                    <a:pt x="20" y="23"/>
                  </a:lnTo>
                  <a:lnTo>
                    <a:pt x="20" y="21"/>
                  </a:lnTo>
                  <a:lnTo>
                    <a:pt x="20" y="18"/>
                  </a:lnTo>
                  <a:lnTo>
                    <a:pt x="21" y="16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2" y="8"/>
                  </a:lnTo>
                  <a:lnTo>
                    <a:pt x="22" y="6"/>
                  </a:lnTo>
                  <a:lnTo>
                    <a:pt x="22" y="4"/>
                  </a:lnTo>
                  <a:lnTo>
                    <a:pt x="22" y="3"/>
                  </a:lnTo>
                  <a:lnTo>
                    <a:pt x="22" y="2"/>
                  </a:lnTo>
                  <a:lnTo>
                    <a:pt x="22" y="1"/>
                  </a:lnTo>
                  <a:lnTo>
                    <a:pt x="21" y="1"/>
                  </a:lnTo>
                  <a:lnTo>
                    <a:pt x="21" y="0"/>
                  </a:lnTo>
                  <a:lnTo>
                    <a:pt x="21" y="1"/>
                  </a:lnTo>
                  <a:lnTo>
                    <a:pt x="20" y="1"/>
                  </a:lnTo>
                  <a:lnTo>
                    <a:pt x="19" y="1"/>
                  </a:lnTo>
                  <a:lnTo>
                    <a:pt x="18" y="1"/>
                  </a:lnTo>
                  <a:lnTo>
                    <a:pt x="17" y="2"/>
                  </a:lnTo>
                  <a:lnTo>
                    <a:pt x="16" y="2"/>
                  </a:lnTo>
                  <a:lnTo>
                    <a:pt x="14" y="3"/>
                  </a:lnTo>
                  <a:lnTo>
                    <a:pt x="13" y="3"/>
                  </a:lnTo>
                </a:path>
              </a:pathLst>
            </a:custGeom>
            <a:solidFill>
              <a:srgbClr val="6699FF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13" name="Freeform 59"/>
            <p:cNvSpPr>
              <a:spLocks/>
            </p:cNvSpPr>
            <p:nvPr/>
          </p:nvSpPr>
          <p:spPr bwMode="auto">
            <a:xfrm>
              <a:off x="260" y="2780"/>
              <a:ext cx="243" cy="145"/>
            </a:xfrm>
            <a:custGeom>
              <a:avLst/>
              <a:gdLst>
                <a:gd name="T0" fmla="*/ 13 w 243"/>
                <a:gd name="T1" fmla="*/ 11 h 145"/>
                <a:gd name="T2" fmla="*/ 34 w 243"/>
                <a:gd name="T3" fmla="*/ 9 h 145"/>
                <a:gd name="T4" fmla="*/ 55 w 243"/>
                <a:gd name="T5" fmla="*/ 11 h 145"/>
                <a:gd name="T6" fmla="*/ 72 w 243"/>
                <a:gd name="T7" fmla="*/ 19 h 145"/>
                <a:gd name="T8" fmla="*/ 88 w 243"/>
                <a:gd name="T9" fmla="*/ 28 h 145"/>
                <a:gd name="T10" fmla="*/ 98 w 243"/>
                <a:gd name="T11" fmla="*/ 31 h 145"/>
                <a:gd name="T12" fmla="*/ 125 w 243"/>
                <a:gd name="T13" fmla="*/ 32 h 145"/>
                <a:gd name="T14" fmla="*/ 173 w 243"/>
                <a:gd name="T15" fmla="*/ 30 h 145"/>
                <a:gd name="T16" fmla="*/ 209 w 243"/>
                <a:gd name="T17" fmla="*/ 30 h 145"/>
                <a:gd name="T18" fmla="*/ 221 w 243"/>
                <a:gd name="T19" fmla="*/ 31 h 145"/>
                <a:gd name="T20" fmla="*/ 227 w 243"/>
                <a:gd name="T21" fmla="*/ 33 h 145"/>
                <a:gd name="T22" fmla="*/ 230 w 243"/>
                <a:gd name="T23" fmla="*/ 38 h 145"/>
                <a:gd name="T24" fmla="*/ 235 w 243"/>
                <a:gd name="T25" fmla="*/ 48 h 145"/>
                <a:gd name="T26" fmla="*/ 240 w 243"/>
                <a:gd name="T27" fmla="*/ 59 h 145"/>
                <a:gd name="T28" fmla="*/ 241 w 243"/>
                <a:gd name="T29" fmla="*/ 87 h 145"/>
                <a:gd name="T30" fmla="*/ 242 w 243"/>
                <a:gd name="T31" fmla="*/ 104 h 145"/>
                <a:gd name="T32" fmla="*/ 241 w 243"/>
                <a:gd name="T33" fmla="*/ 110 h 145"/>
                <a:gd name="T34" fmla="*/ 237 w 243"/>
                <a:gd name="T35" fmla="*/ 112 h 145"/>
                <a:gd name="T36" fmla="*/ 229 w 243"/>
                <a:gd name="T37" fmla="*/ 109 h 145"/>
                <a:gd name="T38" fmla="*/ 220 w 243"/>
                <a:gd name="T39" fmla="*/ 104 h 145"/>
                <a:gd name="T40" fmla="*/ 204 w 243"/>
                <a:gd name="T41" fmla="*/ 95 h 145"/>
                <a:gd name="T42" fmla="*/ 187 w 243"/>
                <a:gd name="T43" fmla="*/ 89 h 145"/>
                <a:gd name="T44" fmla="*/ 173 w 243"/>
                <a:gd name="T45" fmla="*/ 101 h 145"/>
                <a:gd name="T46" fmla="*/ 167 w 243"/>
                <a:gd name="T47" fmla="*/ 121 h 145"/>
                <a:gd name="T48" fmla="*/ 163 w 243"/>
                <a:gd name="T49" fmla="*/ 144 h 145"/>
                <a:gd name="T50" fmla="*/ 147 w 243"/>
                <a:gd name="T51" fmla="*/ 125 h 145"/>
                <a:gd name="T52" fmla="*/ 131 w 243"/>
                <a:gd name="T53" fmla="*/ 101 h 145"/>
                <a:gd name="T54" fmla="*/ 125 w 243"/>
                <a:gd name="T55" fmla="*/ 80 h 145"/>
                <a:gd name="T56" fmla="*/ 116 w 243"/>
                <a:gd name="T57" fmla="*/ 67 h 145"/>
                <a:gd name="T58" fmla="*/ 113 w 243"/>
                <a:gd name="T59" fmla="*/ 67 h 145"/>
                <a:gd name="T60" fmla="*/ 111 w 243"/>
                <a:gd name="T61" fmla="*/ 69 h 145"/>
                <a:gd name="T62" fmla="*/ 108 w 243"/>
                <a:gd name="T63" fmla="*/ 78 h 145"/>
                <a:gd name="T64" fmla="*/ 104 w 243"/>
                <a:gd name="T65" fmla="*/ 85 h 145"/>
                <a:gd name="T66" fmla="*/ 100 w 243"/>
                <a:gd name="T67" fmla="*/ 93 h 145"/>
                <a:gd name="T68" fmla="*/ 99 w 243"/>
                <a:gd name="T69" fmla="*/ 97 h 145"/>
                <a:gd name="T70" fmla="*/ 98 w 243"/>
                <a:gd name="T71" fmla="*/ 99 h 145"/>
                <a:gd name="T72" fmla="*/ 95 w 243"/>
                <a:gd name="T73" fmla="*/ 102 h 145"/>
                <a:gd name="T74" fmla="*/ 89 w 243"/>
                <a:gd name="T75" fmla="*/ 108 h 145"/>
                <a:gd name="T76" fmla="*/ 82 w 243"/>
                <a:gd name="T77" fmla="*/ 104 h 145"/>
                <a:gd name="T78" fmla="*/ 78 w 243"/>
                <a:gd name="T79" fmla="*/ 97 h 145"/>
                <a:gd name="T80" fmla="*/ 75 w 243"/>
                <a:gd name="T81" fmla="*/ 94 h 145"/>
                <a:gd name="T82" fmla="*/ 74 w 243"/>
                <a:gd name="T83" fmla="*/ 94 h 145"/>
                <a:gd name="T84" fmla="*/ 74 w 243"/>
                <a:gd name="T85" fmla="*/ 97 h 145"/>
                <a:gd name="T86" fmla="*/ 67 w 243"/>
                <a:gd name="T87" fmla="*/ 101 h 145"/>
                <a:gd name="T88" fmla="*/ 60 w 243"/>
                <a:gd name="T89" fmla="*/ 101 h 145"/>
                <a:gd name="T90" fmla="*/ 48 w 243"/>
                <a:gd name="T91" fmla="*/ 98 h 145"/>
                <a:gd name="T92" fmla="*/ 36 w 243"/>
                <a:gd name="T93" fmla="*/ 94 h 145"/>
                <a:gd name="T94" fmla="*/ 32 w 243"/>
                <a:gd name="T95" fmla="*/ 90 h 145"/>
                <a:gd name="T96" fmla="*/ 28 w 243"/>
                <a:gd name="T97" fmla="*/ 78 h 145"/>
                <a:gd name="T98" fmla="*/ 24 w 243"/>
                <a:gd name="T99" fmla="*/ 65 h 145"/>
                <a:gd name="T100" fmla="*/ 12 w 243"/>
                <a:gd name="T101" fmla="*/ 16 h 145"/>
                <a:gd name="T102" fmla="*/ 7 w 243"/>
                <a:gd name="T103" fmla="*/ 0 h 145"/>
                <a:gd name="T104" fmla="*/ 6 w 243"/>
                <a:gd name="T105" fmla="*/ 1 h 145"/>
                <a:gd name="T106" fmla="*/ 6 w 243"/>
                <a:gd name="T107" fmla="*/ 5 h 145"/>
                <a:gd name="T108" fmla="*/ 5 w 243"/>
                <a:gd name="T109" fmla="*/ 13 h 145"/>
                <a:gd name="T110" fmla="*/ 5 w 243"/>
                <a:gd name="T111" fmla="*/ 16 h 145"/>
                <a:gd name="T112" fmla="*/ 3 w 243"/>
                <a:gd name="T113" fmla="*/ 15 h 145"/>
                <a:gd name="T114" fmla="*/ 0 w 243"/>
                <a:gd name="T115" fmla="*/ 12 h 14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43"/>
                <a:gd name="T175" fmla="*/ 0 h 145"/>
                <a:gd name="T176" fmla="*/ 243 w 243"/>
                <a:gd name="T177" fmla="*/ 145 h 145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43" h="145">
                  <a:moveTo>
                    <a:pt x="0" y="12"/>
                  </a:moveTo>
                  <a:lnTo>
                    <a:pt x="6" y="11"/>
                  </a:lnTo>
                  <a:lnTo>
                    <a:pt x="13" y="11"/>
                  </a:lnTo>
                  <a:lnTo>
                    <a:pt x="20" y="10"/>
                  </a:lnTo>
                  <a:lnTo>
                    <a:pt x="27" y="9"/>
                  </a:lnTo>
                  <a:lnTo>
                    <a:pt x="34" y="9"/>
                  </a:lnTo>
                  <a:lnTo>
                    <a:pt x="41" y="9"/>
                  </a:lnTo>
                  <a:lnTo>
                    <a:pt x="48" y="10"/>
                  </a:lnTo>
                  <a:lnTo>
                    <a:pt x="55" y="11"/>
                  </a:lnTo>
                  <a:lnTo>
                    <a:pt x="61" y="13"/>
                  </a:lnTo>
                  <a:lnTo>
                    <a:pt x="67" y="16"/>
                  </a:lnTo>
                  <a:lnTo>
                    <a:pt x="72" y="19"/>
                  </a:lnTo>
                  <a:lnTo>
                    <a:pt x="77" y="22"/>
                  </a:lnTo>
                  <a:lnTo>
                    <a:pt x="83" y="26"/>
                  </a:lnTo>
                  <a:lnTo>
                    <a:pt x="88" y="28"/>
                  </a:lnTo>
                  <a:lnTo>
                    <a:pt x="91" y="29"/>
                  </a:lnTo>
                  <a:lnTo>
                    <a:pt x="94" y="30"/>
                  </a:lnTo>
                  <a:lnTo>
                    <a:pt x="98" y="31"/>
                  </a:lnTo>
                  <a:lnTo>
                    <a:pt x="101" y="31"/>
                  </a:lnTo>
                  <a:lnTo>
                    <a:pt x="113" y="32"/>
                  </a:lnTo>
                  <a:lnTo>
                    <a:pt x="125" y="32"/>
                  </a:lnTo>
                  <a:lnTo>
                    <a:pt x="137" y="32"/>
                  </a:lnTo>
                  <a:lnTo>
                    <a:pt x="149" y="31"/>
                  </a:lnTo>
                  <a:lnTo>
                    <a:pt x="173" y="30"/>
                  </a:lnTo>
                  <a:lnTo>
                    <a:pt x="197" y="28"/>
                  </a:lnTo>
                  <a:lnTo>
                    <a:pt x="204" y="29"/>
                  </a:lnTo>
                  <a:lnTo>
                    <a:pt x="209" y="30"/>
                  </a:lnTo>
                  <a:lnTo>
                    <a:pt x="214" y="30"/>
                  </a:lnTo>
                  <a:lnTo>
                    <a:pt x="218" y="31"/>
                  </a:lnTo>
                  <a:lnTo>
                    <a:pt x="221" y="31"/>
                  </a:lnTo>
                  <a:lnTo>
                    <a:pt x="223" y="32"/>
                  </a:lnTo>
                  <a:lnTo>
                    <a:pt x="225" y="32"/>
                  </a:lnTo>
                  <a:lnTo>
                    <a:pt x="227" y="33"/>
                  </a:lnTo>
                  <a:lnTo>
                    <a:pt x="228" y="35"/>
                  </a:lnTo>
                  <a:lnTo>
                    <a:pt x="229" y="36"/>
                  </a:lnTo>
                  <a:lnTo>
                    <a:pt x="230" y="38"/>
                  </a:lnTo>
                  <a:lnTo>
                    <a:pt x="232" y="41"/>
                  </a:lnTo>
                  <a:lnTo>
                    <a:pt x="233" y="44"/>
                  </a:lnTo>
                  <a:lnTo>
                    <a:pt x="235" y="48"/>
                  </a:lnTo>
                  <a:lnTo>
                    <a:pt x="237" y="53"/>
                  </a:lnTo>
                  <a:lnTo>
                    <a:pt x="238" y="56"/>
                  </a:lnTo>
                  <a:lnTo>
                    <a:pt x="240" y="59"/>
                  </a:lnTo>
                  <a:lnTo>
                    <a:pt x="240" y="68"/>
                  </a:lnTo>
                  <a:lnTo>
                    <a:pt x="241" y="78"/>
                  </a:lnTo>
                  <a:lnTo>
                    <a:pt x="241" y="87"/>
                  </a:lnTo>
                  <a:lnTo>
                    <a:pt x="242" y="96"/>
                  </a:lnTo>
                  <a:lnTo>
                    <a:pt x="242" y="100"/>
                  </a:lnTo>
                  <a:lnTo>
                    <a:pt x="242" y="104"/>
                  </a:lnTo>
                  <a:lnTo>
                    <a:pt x="242" y="106"/>
                  </a:lnTo>
                  <a:lnTo>
                    <a:pt x="242" y="108"/>
                  </a:lnTo>
                  <a:lnTo>
                    <a:pt x="241" y="110"/>
                  </a:lnTo>
                  <a:lnTo>
                    <a:pt x="240" y="111"/>
                  </a:lnTo>
                  <a:lnTo>
                    <a:pt x="238" y="112"/>
                  </a:lnTo>
                  <a:lnTo>
                    <a:pt x="237" y="112"/>
                  </a:lnTo>
                  <a:lnTo>
                    <a:pt x="235" y="112"/>
                  </a:lnTo>
                  <a:lnTo>
                    <a:pt x="233" y="111"/>
                  </a:lnTo>
                  <a:lnTo>
                    <a:pt x="229" y="109"/>
                  </a:lnTo>
                  <a:lnTo>
                    <a:pt x="228" y="109"/>
                  </a:lnTo>
                  <a:lnTo>
                    <a:pt x="226" y="108"/>
                  </a:lnTo>
                  <a:lnTo>
                    <a:pt x="220" y="104"/>
                  </a:lnTo>
                  <a:lnTo>
                    <a:pt x="215" y="101"/>
                  </a:lnTo>
                  <a:lnTo>
                    <a:pt x="210" y="98"/>
                  </a:lnTo>
                  <a:lnTo>
                    <a:pt x="204" y="95"/>
                  </a:lnTo>
                  <a:lnTo>
                    <a:pt x="199" y="93"/>
                  </a:lnTo>
                  <a:lnTo>
                    <a:pt x="193" y="91"/>
                  </a:lnTo>
                  <a:lnTo>
                    <a:pt x="187" y="89"/>
                  </a:lnTo>
                  <a:lnTo>
                    <a:pt x="180" y="88"/>
                  </a:lnTo>
                  <a:lnTo>
                    <a:pt x="176" y="95"/>
                  </a:lnTo>
                  <a:lnTo>
                    <a:pt x="173" y="101"/>
                  </a:lnTo>
                  <a:lnTo>
                    <a:pt x="170" y="108"/>
                  </a:lnTo>
                  <a:lnTo>
                    <a:pt x="168" y="114"/>
                  </a:lnTo>
                  <a:lnTo>
                    <a:pt x="167" y="121"/>
                  </a:lnTo>
                  <a:lnTo>
                    <a:pt x="165" y="129"/>
                  </a:lnTo>
                  <a:lnTo>
                    <a:pt x="164" y="136"/>
                  </a:lnTo>
                  <a:lnTo>
                    <a:pt x="163" y="144"/>
                  </a:lnTo>
                  <a:lnTo>
                    <a:pt x="159" y="139"/>
                  </a:lnTo>
                  <a:lnTo>
                    <a:pt x="155" y="135"/>
                  </a:lnTo>
                  <a:lnTo>
                    <a:pt x="147" y="125"/>
                  </a:lnTo>
                  <a:lnTo>
                    <a:pt x="141" y="116"/>
                  </a:lnTo>
                  <a:lnTo>
                    <a:pt x="133" y="106"/>
                  </a:lnTo>
                  <a:lnTo>
                    <a:pt x="131" y="101"/>
                  </a:lnTo>
                  <a:lnTo>
                    <a:pt x="129" y="96"/>
                  </a:lnTo>
                  <a:lnTo>
                    <a:pt x="126" y="85"/>
                  </a:lnTo>
                  <a:lnTo>
                    <a:pt x="125" y="80"/>
                  </a:lnTo>
                  <a:lnTo>
                    <a:pt x="122" y="75"/>
                  </a:lnTo>
                  <a:lnTo>
                    <a:pt x="120" y="71"/>
                  </a:lnTo>
                  <a:lnTo>
                    <a:pt x="116" y="67"/>
                  </a:lnTo>
                  <a:lnTo>
                    <a:pt x="115" y="67"/>
                  </a:lnTo>
                  <a:lnTo>
                    <a:pt x="114" y="66"/>
                  </a:lnTo>
                  <a:lnTo>
                    <a:pt x="113" y="67"/>
                  </a:lnTo>
                  <a:lnTo>
                    <a:pt x="112" y="68"/>
                  </a:lnTo>
                  <a:lnTo>
                    <a:pt x="111" y="69"/>
                  </a:lnTo>
                  <a:lnTo>
                    <a:pt x="110" y="71"/>
                  </a:lnTo>
                  <a:lnTo>
                    <a:pt x="109" y="74"/>
                  </a:lnTo>
                  <a:lnTo>
                    <a:pt x="108" y="78"/>
                  </a:lnTo>
                  <a:lnTo>
                    <a:pt x="107" y="80"/>
                  </a:lnTo>
                  <a:lnTo>
                    <a:pt x="105" y="83"/>
                  </a:lnTo>
                  <a:lnTo>
                    <a:pt x="104" y="85"/>
                  </a:lnTo>
                  <a:lnTo>
                    <a:pt x="103" y="87"/>
                  </a:lnTo>
                  <a:lnTo>
                    <a:pt x="101" y="91"/>
                  </a:lnTo>
                  <a:lnTo>
                    <a:pt x="100" y="93"/>
                  </a:lnTo>
                  <a:lnTo>
                    <a:pt x="99" y="95"/>
                  </a:lnTo>
                  <a:lnTo>
                    <a:pt x="99" y="97"/>
                  </a:lnTo>
                  <a:lnTo>
                    <a:pt x="99" y="98"/>
                  </a:lnTo>
                  <a:lnTo>
                    <a:pt x="98" y="99"/>
                  </a:lnTo>
                  <a:lnTo>
                    <a:pt x="98" y="100"/>
                  </a:lnTo>
                  <a:lnTo>
                    <a:pt x="97" y="101"/>
                  </a:lnTo>
                  <a:lnTo>
                    <a:pt x="95" y="102"/>
                  </a:lnTo>
                  <a:lnTo>
                    <a:pt x="93" y="104"/>
                  </a:lnTo>
                  <a:lnTo>
                    <a:pt x="91" y="106"/>
                  </a:lnTo>
                  <a:lnTo>
                    <a:pt x="89" y="108"/>
                  </a:lnTo>
                  <a:lnTo>
                    <a:pt x="87" y="110"/>
                  </a:lnTo>
                  <a:lnTo>
                    <a:pt x="84" y="106"/>
                  </a:lnTo>
                  <a:lnTo>
                    <a:pt x="82" y="104"/>
                  </a:lnTo>
                  <a:lnTo>
                    <a:pt x="80" y="101"/>
                  </a:lnTo>
                  <a:lnTo>
                    <a:pt x="79" y="99"/>
                  </a:lnTo>
                  <a:lnTo>
                    <a:pt x="78" y="97"/>
                  </a:lnTo>
                  <a:lnTo>
                    <a:pt x="76" y="96"/>
                  </a:lnTo>
                  <a:lnTo>
                    <a:pt x="76" y="94"/>
                  </a:lnTo>
                  <a:lnTo>
                    <a:pt x="75" y="94"/>
                  </a:lnTo>
                  <a:lnTo>
                    <a:pt x="74" y="93"/>
                  </a:lnTo>
                  <a:lnTo>
                    <a:pt x="74" y="94"/>
                  </a:lnTo>
                  <a:lnTo>
                    <a:pt x="74" y="96"/>
                  </a:lnTo>
                  <a:lnTo>
                    <a:pt x="74" y="97"/>
                  </a:lnTo>
                  <a:lnTo>
                    <a:pt x="73" y="99"/>
                  </a:lnTo>
                  <a:lnTo>
                    <a:pt x="71" y="100"/>
                  </a:lnTo>
                  <a:lnTo>
                    <a:pt x="67" y="101"/>
                  </a:lnTo>
                  <a:lnTo>
                    <a:pt x="65" y="101"/>
                  </a:lnTo>
                  <a:lnTo>
                    <a:pt x="63" y="101"/>
                  </a:lnTo>
                  <a:lnTo>
                    <a:pt x="60" y="101"/>
                  </a:lnTo>
                  <a:lnTo>
                    <a:pt x="56" y="100"/>
                  </a:lnTo>
                  <a:lnTo>
                    <a:pt x="53" y="99"/>
                  </a:lnTo>
                  <a:lnTo>
                    <a:pt x="48" y="98"/>
                  </a:lnTo>
                  <a:lnTo>
                    <a:pt x="44" y="97"/>
                  </a:lnTo>
                  <a:lnTo>
                    <a:pt x="38" y="95"/>
                  </a:lnTo>
                  <a:lnTo>
                    <a:pt x="36" y="94"/>
                  </a:lnTo>
                  <a:lnTo>
                    <a:pt x="35" y="93"/>
                  </a:lnTo>
                  <a:lnTo>
                    <a:pt x="33" y="92"/>
                  </a:lnTo>
                  <a:lnTo>
                    <a:pt x="32" y="90"/>
                  </a:lnTo>
                  <a:lnTo>
                    <a:pt x="31" y="87"/>
                  </a:lnTo>
                  <a:lnTo>
                    <a:pt x="29" y="83"/>
                  </a:lnTo>
                  <a:lnTo>
                    <a:pt x="28" y="78"/>
                  </a:lnTo>
                  <a:lnTo>
                    <a:pt x="27" y="73"/>
                  </a:lnTo>
                  <a:lnTo>
                    <a:pt x="25" y="69"/>
                  </a:lnTo>
                  <a:lnTo>
                    <a:pt x="24" y="65"/>
                  </a:lnTo>
                  <a:lnTo>
                    <a:pt x="20" y="48"/>
                  </a:lnTo>
                  <a:lnTo>
                    <a:pt x="16" y="32"/>
                  </a:lnTo>
                  <a:lnTo>
                    <a:pt x="12" y="16"/>
                  </a:lnTo>
                  <a:lnTo>
                    <a:pt x="10" y="9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6" y="1"/>
                  </a:lnTo>
                  <a:lnTo>
                    <a:pt x="6" y="2"/>
                  </a:lnTo>
                  <a:lnTo>
                    <a:pt x="6" y="5"/>
                  </a:lnTo>
                  <a:lnTo>
                    <a:pt x="6" y="8"/>
                  </a:lnTo>
                  <a:lnTo>
                    <a:pt x="6" y="11"/>
                  </a:lnTo>
                  <a:lnTo>
                    <a:pt x="5" y="13"/>
                  </a:lnTo>
                  <a:lnTo>
                    <a:pt x="5" y="14"/>
                  </a:lnTo>
                  <a:lnTo>
                    <a:pt x="5" y="15"/>
                  </a:lnTo>
                  <a:lnTo>
                    <a:pt x="5" y="16"/>
                  </a:lnTo>
                  <a:lnTo>
                    <a:pt x="4" y="16"/>
                  </a:lnTo>
                  <a:lnTo>
                    <a:pt x="4" y="15"/>
                  </a:lnTo>
                  <a:lnTo>
                    <a:pt x="3" y="15"/>
                  </a:lnTo>
                  <a:lnTo>
                    <a:pt x="2" y="13"/>
                  </a:lnTo>
                  <a:lnTo>
                    <a:pt x="1" y="12"/>
                  </a:lnTo>
                  <a:lnTo>
                    <a:pt x="0" y="12"/>
                  </a:lnTo>
                </a:path>
              </a:pathLst>
            </a:custGeom>
            <a:solidFill>
              <a:srgbClr val="6699FF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</p:grpSp>
      <p:sp>
        <p:nvSpPr>
          <p:cNvPr id="19466" name="Freeform 61"/>
          <p:cNvSpPr>
            <a:spLocks/>
          </p:cNvSpPr>
          <p:nvPr/>
        </p:nvSpPr>
        <p:spPr bwMode="auto">
          <a:xfrm>
            <a:off x="3607595" y="3437038"/>
            <a:ext cx="356295" cy="413444"/>
          </a:xfrm>
          <a:custGeom>
            <a:avLst/>
            <a:gdLst>
              <a:gd name="T0" fmla="*/ 18 w 399"/>
              <a:gd name="T1" fmla="*/ 54 h 463"/>
              <a:gd name="T2" fmla="*/ 67 w 399"/>
              <a:gd name="T3" fmla="*/ 30 h 463"/>
              <a:gd name="T4" fmla="*/ 118 w 399"/>
              <a:gd name="T5" fmla="*/ 6 h 463"/>
              <a:gd name="T6" fmla="*/ 148 w 399"/>
              <a:gd name="T7" fmla="*/ 4 h 463"/>
              <a:gd name="T8" fmla="*/ 171 w 399"/>
              <a:gd name="T9" fmla="*/ 14 h 463"/>
              <a:gd name="T10" fmla="*/ 208 w 399"/>
              <a:gd name="T11" fmla="*/ 35 h 463"/>
              <a:gd name="T12" fmla="*/ 243 w 399"/>
              <a:gd name="T13" fmla="*/ 62 h 463"/>
              <a:gd name="T14" fmla="*/ 264 w 399"/>
              <a:gd name="T15" fmla="*/ 82 h 463"/>
              <a:gd name="T16" fmla="*/ 281 w 399"/>
              <a:gd name="T17" fmla="*/ 103 h 463"/>
              <a:gd name="T18" fmla="*/ 295 w 399"/>
              <a:gd name="T19" fmla="*/ 125 h 463"/>
              <a:gd name="T20" fmla="*/ 310 w 399"/>
              <a:gd name="T21" fmla="*/ 166 h 463"/>
              <a:gd name="T22" fmla="*/ 327 w 399"/>
              <a:gd name="T23" fmla="*/ 223 h 463"/>
              <a:gd name="T24" fmla="*/ 346 w 399"/>
              <a:gd name="T25" fmla="*/ 280 h 463"/>
              <a:gd name="T26" fmla="*/ 370 w 399"/>
              <a:gd name="T27" fmla="*/ 334 h 463"/>
              <a:gd name="T28" fmla="*/ 386 w 399"/>
              <a:gd name="T29" fmla="*/ 360 h 463"/>
              <a:gd name="T30" fmla="*/ 393 w 399"/>
              <a:gd name="T31" fmla="*/ 383 h 463"/>
              <a:gd name="T32" fmla="*/ 398 w 399"/>
              <a:gd name="T33" fmla="*/ 405 h 463"/>
              <a:gd name="T34" fmla="*/ 397 w 399"/>
              <a:gd name="T35" fmla="*/ 428 h 463"/>
              <a:gd name="T36" fmla="*/ 393 w 399"/>
              <a:gd name="T37" fmla="*/ 440 h 463"/>
              <a:gd name="T38" fmla="*/ 386 w 399"/>
              <a:gd name="T39" fmla="*/ 454 h 463"/>
              <a:gd name="T40" fmla="*/ 380 w 399"/>
              <a:gd name="T41" fmla="*/ 459 h 463"/>
              <a:gd name="T42" fmla="*/ 371 w 399"/>
              <a:gd name="T43" fmla="*/ 461 h 463"/>
              <a:gd name="T44" fmla="*/ 351 w 399"/>
              <a:gd name="T45" fmla="*/ 462 h 463"/>
              <a:gd name="T46" fmla="*/ 312 w 399"/>
              <a:gd name="T47" fmla="*/ 459 h 463"/>
              <a:gd name="T48" fmla="*/ 279 w 399"/>
              <a:gd name="T49" fmla="*/ 458 h 463"/>
              <a:gd name="T50" fmla="*/ 251 w 399"/>
              <a:gd name="T51" fmla="*/ 457 h 463"/>
              <a:gd name="T52" fmla="*/ 228 w 399"/>
              <a:gd name="T53" fmla="*/ 457 h 463"/>
              <a:gd name="T54" fmla="*/ 209 w 399"/>
              <a:gd name="T55" fmla="*/ 457 h 463"/>
              <a:gd name="T56" fmla="*/ 193 w 399"/>
              <a:gd name="T57" fmla="*/ 457 h 463"/>
              <a:gd name="T58" fmla="*/ 181 w 399"/>
              <a:gd name="T59" fmla="*/ 456 h 463"/>
              <a:gd name="T60" fmla="*/ 162 w 399"/>
              <a:gd name="T61" fmla="*/ 451 h 463"/>
              <a:gd name="T62" fmla="*/ 150 w 399"/>
              <a:gd name="T63" fmla="*/ 440 h 463"/>
              <a:gd name="T64" fmla="*/ 143 w 399"/>
              <a:gd name="T65" fmla="*/ 425 h 463"/>
              <a:gd name="T66" fmla="*/ 137 w 399"/>
              <a:gd name="T67" fmla="*/ 410 h 463"/>
              <a:gd name="T68" fmla="*/ 132 w 399"/>
              <a:gd name="T69" fmla="*/ 394 h 463"/>
              <a:gd name="T70" fmla="*/ 124 w 399"/>
              <a:gd name="T71" fmla="*/ 372 h 463"/>
              <a:gd name="T72" fmla="*/ 117 w 399"/>
              <a:gd name="T73" fmla="*/ 330 h 463"/>
              <a:gd name="T74" fmla="*/ 109 w 399"/>
              <a:gd name="T75" fmla="*/ 270 h 463"/>
              <a:gd name="T76" fmla="*/ 101 w 399"/>
              <a:gd name="T77" fmla="*/ 241 h 463"/>
              <a:gd name="T78" fmla="*/ 90 w 399"/>
              <a:gd name="T79" fmla="*/ 213 h 463"/>
              <a:gd name="T80" fmla="*/ 77 w 399"/>
              <a:gd name="T81" fmla="*/ 188 h 463"/>
              <a:gd name="T82" fmla="*/ 58 w 399"/>
              <a:gd name="T83" fmla="*/ 165 h 463"/>
              <a:gd name="T84" fmla="*/ 34 w 399"/>
              <a:gd name="T85" fmla="*/ 145 h 463"/>
              <a:gd name="T86" fmla="*/ 22 w 399"/>
              <a:gd name="T87" fmla="*/ 124 h 463"/>
              <a:gd name="T88" fmla="*/ 13 w 399"/>
              <a:gd name="T89" fmla="*/ 104 h 463"/>
              <a:gd name="T90" fmla="*/ 3 w 399"/>
              <a:gd name="T91" fmla="*/ 72 h 463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399"/>
              <a:gd name="T139" fmla="*/ 0 h 463"/>
              <a:gd name="T140" fmla="*/ 399 w 399"/>
              <a:gd name="T141" fmla="*/ 463 h 463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399" h="463">
                <a:moveTo>
                  <a:pt x="0" y="60"/>
                </a:moveTo>
                <a:lnTo>
                  <a:pt x="18" y="54"/>
                </a:lnTo>
                <a:lnTo>
                  <a:pt x="35" y="46"/>
                </a:lnTo>
                <a:lnTo>
                  <a:pt x="67" y="30"/>
                </a:lnTo>
                <a:lnTo>
                  <a:pt x="101" y="13"/>
                </a:lnTo>
                <a:lnTo>
                  <a:pt x="118" y="6"/>
                </a:lnTo>
                <a:lnTo>
                  <a:pt x="137" y="0"/>
                </a:lnTo>
                <a:lnTo>
                  <a:pt x="148" y="4"/>
                </a:lnTo>
                <a:lnTo>
                  <a:pt x="160" y="9"/>
                </a:lnTo>
                <a:lnTo>
                  <a:pt x="171" y="14"/>
                </a:lnTo>
                <a:lnTo>
                  <a:pt x="184" y="21"/>
                </a:lnTo>
                <a:lnTo>
                  <a:pt x="208" y="35"/>
                </a:lnTo>
                <a:lnTo>
                  <a:pt x="232" y="52"/>
                </a:lnTo>
                <a:lnTo>
                  <a:pt x="243" y="62"/>
                </a:lnTo>
                <a:lnTo>
                  <a:pt x="254" y="71"/>
                </a:lnTo>
                <a:lnTo>
                  <a:pt x="264" y="82"/>
                </a:lnTo>
                <a:lnTo>
                  <a:pt x="274" y="92"/>
                </a:lnTo>
                <a:lnTo>
                  <a:pt x="281" y="103"/>
                </a:lnTo>
                <a:lnTo>
                  <a:pt x="289" y="114"/>
                </a:lnTo>
                <a:lnTo>
                  <a:pt x="295" y="125"/>
                </a:lnTo>
                <a:lnTo>
                  <a:pt x="300" y="137"/>
                </a:lnTo>
                <a:lnTo>
                  <a:pt x="310" y="166"/>
                </a:lnTo>
                <a:lnTo>
                  <a:pt x="319" y="195"/>
                </a:lnTo>
                <a:lnTo>
                  <a:pt x="327" y="223"/>
                </a:lnTo>
                <a:lnTo>
                  <a:pt x="336" y="252"/>
                </a:lnTo>
                <a:lnTo>
                  <a:pt x="346" y="280"/>
                </a:lnTo>
                <a:lnTo>
                  <a:pt x="357" y="307"/>
                </a:lnTo>
                <a:lnTo>
                  <a:pt x="370" y="334"/>
                </a:lnTo>
                <a:lnTo>
                  <a:pt x="378" y="348"/>
                </a:lnTo>
                <a:lnTo>
                  <a:pt x="386" y="360"/>
                </a:lnTo>
                <a:lnTo>
                  <a:pt x="390" y="372"/>
                </a:lnTo>
                <a:lnTo>
                  <a:pt x="393" y="383"/>
                </a:lnTo>
                <a:lnTo>
                  <a:pt x="396" y="394"/>
                </a:lnTo>
                <a:lnTo>
                  <a:pt x="398" y="405"/>
                </a:lnTo>
                <a:lnTo>
                  <a:pt x="398" y="416"/>
                </a:lnTo>
                <a:lnTo>
                  <a:pt x="397" y="428"/>
                </a:lnTo>
                <a:lnTo>
                  <a:pt x="395" y="433"/>
                </a:lnTo>
                <a:lnTo>
                  <a:pt x="393" y="440"/>
                </a:lnTo>
                <a:lnTo>
                  <a:pt x="390" y="447"/>
                </a:lnTo>
                <a:lnTo>
                  <a:pt x="386" y="454"/>
                </a:lnTo>
                <a:lnTo>
                  <a:pt x="383" y="457"/>
                </a:lnTo>
                <a:lnTo>
                  <a:pt x="380" y="459"/>
                </a:lnTo>
                <a:lnTo>
                  <a:pt x="376" y="460"/>
                </a:lnTo>
                <a:lnTo>
                  <a:pt x="371" y="461"/>
                </a:lnTo>
                <a:lnTo>
                  <a:pt x="361" y="461"/>
                </a:lnTo>
                <a:lnTo>
                  <a:pt x="351" y="462"/>
                </a:lnTo>
                <a:lnTo>
                  <a:pt x="330" y="460"/>
                </a:lnTo>
                <a:lnTo>
                  <a:pt x="312" y="459"/>
                </a:lnTo>
                <a:lnTo>
                  <a:pt x="295" y="458"/>
                </a:lnTo>
                <a:lnTo>
                  <a:pt x="279" y="458"/>
                </a:lnTo>
                <a:lnTo>
                  <a:pt x="264" y="457"/>
                </a:lnTo>
                <a:lnTo>
                  <a:pt x="251" y="457"/>
                </a:lnTo>
                <a:lnTo>
                  <a:pt x="239" y="457"/>
                </a:lnTo>
                <a:lnTo>
                  <a:pt x="228" y="457"/>
                </a:lnTo>
                <a:lnTo>
                  <a:pt x="218" y="457"/>
                </a:lnTo>
                <a:lnTo>
                  <a:pt x="209" y="457"/>
                </a:lnTo>
                <a:lnTo>
                  <a:pt x="200" y="457"/>
                </a:lnTo>
                <a:lnTo>
                  <a:pt x="193" y="457"/>
                </a:lnTo>
                <a:lnTo>
                  <a:pt x="187" y="456"/>
                </a:lnTo>
                <a:lnTo>
                  <a:pt x="181" y="456"/>
                </a:lnTo>
                <a:lnTo>
                  <a:pt x="170" y="454"/>
                </a:lnTo>
                <a:lnTo>
                  <a:pt x="162" y="451"/>
                </a:lnTo>
                <a:lnTo>
                  <a:pt x="156" y="446"/>
                </a:lnTo>
                <a:lnTo>
                  <a:pt x="150" y="440"/>
                </a:lnTo>
                <a:lnTo>
                  <a:pt x="145" y="430"/>
                </a:lnTo>
                <a:lnTo>
                  <a:pt x="143" y="425"/>
                </a:lnTo>
                <a:lnTo>
                  <a:pt x="140" y="418"/>
                </a:lnTo>
                <a:lnTo>
                  <a:pt x="137" y="410"/>
                </a:lnTo>
                <a:lnTo>
                  <a:pt x="135" y="402"/>
                </a:lnTo>
                <a:lnTo>
                  <a:pt x="132" y="394"/>
                </a:lnTo>
                <a:lnTo>
                  <a:pt x="128" y="383"/>
                </a:lnTo>
                <a:lnTo>
                  <a:pt x="124" y="372"/>
                </a:lnTo>
                <a:lnTo>
                  <a:pt x="120" y="360"/>
                </a:lnTo>
                <a:lnTo>
                  <a:pt x="117" y="330"/>
                </a:lnTo>
                <a:lnTo>
                  <a:pt x="114" y="300"/>
                </a:lnTo>
                <a:lnTo>
                  <a:pt x="109" y="270"/>
                </a:lnTo>
                <a:lnTo>
                  <a:pt x="105" y="255"/>
                </a:lnTo>
                <a:lnTo>
                  <a:pt x="101" y="241"/>
                </a:lnTo>
                <a:lnTo>
                  <a:pt x="96" y="227"/>
                </a:lnTo>
                <a:lnTo>
                  <a:pt x="90" y="213"/>
                </a:lnTo>
                <a:lnTo>
                  <a:pt x="84" y="200"/>
                </a:lnTo>
                <a:lnTo>
                  <a:pt x="77" y="188"/>
                </a:lnTo>
                <a:lnTo>
                  <a:pt x="67" y="176"/>
                </a:lnTo>
                <a:lnTo>
                  <a:pt x="58" y="165"/>
                </a:lnTo>
                <a:lnTo>
                  <a:pt x="46" y="154"/>
                </a:lnTo>
                <a:lnTo>
                  <a:pt x="34" y="145"/>
                </a:lnTo>
                <a:lnTo>
                  <a:pt x="27" y="134"/>
                </a:lnTo>
                <a:lnTo>
                  <a:pt x="22" y="124"/>
                </a:lnTo>
                <a:lnTo>
                  <a:pt x="18" y="114"/>
                </a:lnTo>
                <a:lnTo>
                  <a:pt x="13" y="104"/>
                </a:lnTo>
                <a:lnTo>
                  <a:pt x="7" y="83"/>
                </a:lnTo>
                <a:lnTo>
                  <a:pt x="3" y="72"/>
                </a:lnTo>
                <a:lnTo>
                  <a:pt x="0" y="60"/>
                </a:lnTo>
              </a:path>
            </a:pathLst>
          </a:custGeom>
          <a:solidFill>
            <a:srgbClr val="FFCC00"/>
          </a:solidFill>
          <a:ln w="12700" cap="rnd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ZA" sz="1350"/>
          </a:p>
        </p:txBody>
      </p:sp>
      <p:sp>
        <p:nvSpPr>
          <p:cNvPr id="19467" name="Freeform 62"/>
          <p:cNvSpPr>
            <a:spLocks/>
          </p:cNvSpPr>
          <p:nvPr/>
        </p:nvSpPr>
        <p:spPr bwMode="auto">
          <a:xfrm>
            <a:off x="5506047" y="3391497"/>
            <a:ext cx="498277" cy="444698"/>
          </a:xfrm>
          <a:custGeom>
            <a:avLst/>
            <a:gdLst>
              <a:gd name="T0" fmla="*/ 64 w 558"/>
              <a:gd name="T1" fmla="*/ 35 h 498"/>
              <a:gd name="T2" fmla="*/ 93 w 558"/>
              <a:gd name="T3" fmla="*/ 26 h 498"/>
              <a:gd name="T4" fmla="*/ 138 w 558"/>
              <a:gd name="T5" fmla="*/ 17 h 498"/>
              <a:gd name="T6" fmla="*/ 199 w 558"/>
              <a:gd name="T7" fmla="*/ 13 h 498"/>
              <a:gd name="T8" fmla="*/ 261 w 558"/>
              <a:gd name="T9" fmla="*/ 10 h 498"/>
              <a:gd name="T10" fmla="*/ 321 w 558"/>
              <a:gd name="T11" fmla="*/ 9 h 498"/>
              <a:gd name="T12" fmla="*/ 374 w 558"/>
              <a:gd name="T13" fmla="*/ 6 h 498"/>
              <a:gd name="T14" fmla="*/ 419 w 558"/>
              <a:gd name="T15" fmla="*/ 2 h 498"/>
              <a:gd name="T16" fmla="*/ 457 w 558"/>
              <a:gd name="T17" fmla="*/ 0 h 498"/>
              <a:gd name="T18" fmla="*/ 488 w 558"/>
              <a:gd name="T19" fmla="*/ 1 h 498"/>
              <a:gd name="T20" fmla="*/ 514 w 558"/>
              <a:gd name="T21" fmla="*/ 11 h 498"/>
              <a:gd name="T22" fmla="*/ 534 w 558"/>
              <a:gd name="T23" fmla="*/ 30 h 498"/>
              <a:gd name="T24" fmla="*/ 542 w 558"/>
              <a:gd name="T25" fmla="*/ 45 h 498"/>
              <a:gd name="T26" fmla="*/ 550 w 558"/>
              <a:gd name="T27" fmla="*/ 63 h 498"/>
              <a:gd name="T28" fmla="*/ 557 w 558"/>
              <a:gd name="T29" fmla="*/ 85 h 498"/>
              <a:gd name="T30" fmla="*/ 555 w 558"/>
              <a:gd name="T31" fmla="*/ 145 h 498"/>
              <a:gd name="T32" fmla="*/ 554 w 558"/>
              <a:gd name="T33" fmla="*/ 236 h 498"/>
              <a:gd name="T34" fmla="*/ 547 w 558"/>
              <a:gd name="T35" fmla="*/ 295 h 498"/>
              <a:gd name="T36" fmla="*/ 536 w 558"/>
              <a:gd name="T37" fmla="*/ 335 h 498"/>
              <a:gd name="T38" fmla="*/ 518 w 558"/>
              <a:gd name="T39" fmla="*/ 357 h 498"/>
              <a:gd name="T40" fmla="*/ 493 w 558"/>
              <a:gd name="T41" fmla="*/ 379 h 498"/>
              <a:gd name="T42" fmla="*/ 462 w 558"/>
              <a:gd name="T43" fmla="*/ 400 h 498"/>
              <a:gd name="T44" fmla="*/ 412 w 558"/>
              <a:gd name="T45" fmla="*/ 427 h 498"/>
              <a:gd name="T46" fmla="*/ 363 w 558"/>
              <a:gd name="T47" fmla="*/ 450 h 498"/>
              <a:gd name="T48" fmla="*/ 336 w 558"/>
              <a:gd name="T49" fmla="*/ 459 h 498"/>
              <a:gd name="T50" fmla="*/ 306 w 558"/>
              <a:gd name="T51" fmla="*/ 471 h 498"/>
              <a:gd name="T52" fmla="*/ 268 w 558"/>
              <a:gd name="T53" fmla="*/ 484 h 498"/>
              <a:gd name="T54" fmla="*/ 228 w 558"/>
              <a:gd name="T55" fmla="*/ 493 h 498"/>
              <a:gd name="T56" fmla="*/ 187 w 558"/>
              <a:gd name="T57" fmla="*/ 497 h 498"/>
              <a:gd name="T58" fmla="*/ 147 w 558"/>
              <a:gd name="T59" fmla="*/ 496 h 498"/>
              <a:gd name="T60" fmla="*/ 107 w 558"/>
              <a:gd name="T61" fmla="*/ 489 h 498"/>
              <a:gd name="T62" fmla="*/ 69 w 558"/>
              <a:gd name="T63" fmla="*/ 476 h 498"/>
              <a:gd name="T64" fmla="*/ 33 w 558"/>
              <a:gd name="T65" fmla="*/ 457 h 498"/>
              <a:gd name="T66" fmla="*/ 12 w 558"/>
              <a:gd name="T67" fmla="*/ 432 h 498"/>
              <a:gd name="T68" fmla="*/ 4 w 558"/>
              <a:gd name="T69" fmla="*/ 397 h 498"/>
              <a:gd name="T70" fmla="*/ 0 w 558"/>
              <a:gd name="T71" fmla="*/ 355 h 498"/>
              <a:gd name="T72" fmla="*/ 2 w 558"/>
              <a:gd name="T73" fmla="*/ 321 h 498"/>
              <a:gd name="T74" fmla="*/ 4 w 558"/>
              <a:gd name="T75" fmla="*/ 295 h 498"/>
              <a:gd name="T76" fmla="*/ 8 w 558"/>
              <a:gd name="T77" fmla="*/ 265 h 498"/>
              <a:gd name="T78" fmla="*/ 11 w 558"/>
              <a:gd name="T79" fmla="*/ 217 h 498"/>
              <a:gd name="T80" fmla="*/ 19 w 558"/>
              <a:gd name="T81" fmla="*/ 164 h 498"/>
              <a:gd name="T82" fmla="*/ 30 w 558"/>
              <a:gd name="T83" fmla="*/ 128 h 498"/>
              <a:gd name="T84" fmla="*/ 43 w 558"/>
              <a:gd name="T85" fmla="*/ 107 h 498"/>
              <a:gd name="T86" fmla="*/ 60 w 558"/>
              <a:gd name="T87" fmla="*/ 87 h 498"/>
              <a:gd name="T88" fmla="*/ 81 w 558"/>
              <a:gd name="T89" fmla="*/ 67 h 498"/>
              <a:gd name="T90" fmla="*/ 97 w 558"/>
              <a:gd name="T91" fmla="*/ 53 h 498"/>
              <a:gd name="T92" fmla="*/ 105 w 558"/>
              <a:gd name="T93" fmla="*/ 43 h 498"/>
              <a:gd name="T94" fmla="*/ 110 w 558"/>
              <a:gd name="T95" fmla="*/ 36 h 498"/>
              <a:gd name="T96" fmla="*/ 111 w 558"/>
              <a:gd name="T97" fmla="*/ 30 h 498"/>
              <a:gd name="T98" fmla="*/ 111 w 558"/>
              <a:gd name="T99" fmla="*/ 20 h 49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558"/>
              <a:gd name="T151" fmla="*/ 0 h 498"/>
              <a:gd name="T152" fmla="*/ 558 w 558"/>
              <a:gd name="T153" fmla="*/ 498 h 498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558" h="498">
                <a:moveTo>
                  <a:pt x="51" y="42"/>
                </a:moveTo>
                <a:lnTo>
                  <a:pt x="64" y="35"/>
                </a:lnTo>
                <a:lnTo>
                  <a:pt x="79" y="30"/>
                </a:lnTo>
                <a:lnTo>
                  <a:pt x="93" y="26"/>
                </a:lnTo>
                <a:lnTo>
                  <a:pt x="107" y="22"/>
                </a:lnTo>
                <a:lnTo>
                  <a:pt x="138" y="17"/>
                </a:lnTo>
                <a:lnTo>
                  <a:pt x="168" y="14"/>
                </a:lnTo>
                <a:lnTo>
                  <a:pt x="199" y="13"/>
                </a:lnTo>
                <a:lnTo>
                  <a:pt x="230" y="11"/>
                </a:lnTo>
                <a:lnTo>
                  <a:pt x="261" y="10"/>
                </a:lnTo>
                <a:lnTo>
                  <a:pt x="291" y="8"/>
                </a:lnTo>
                <a:lnTo>
                  <a:pt x="321" y="9"/>
                </a:lnTo>
                <a:lnTo>
                  <a:pt x="349" y="8"/>
                </a:lnTo>
                <a:lnTo>
                  <a:pt x="374" y="6"/>
                </a:lnTo>
                <a:lnTo>
                  <a:pt x="398" y="4"/>
                </a:lnTo>
                <a:lnTo>
                  <a:pt x="419" y="2"/>
                </a:lnTo>
                <a:lnTo>
                  <a:pt x="439" y="1"/>
                </a:lnTo>
                <a:lnTo>
                  <a:pt x="457" y="0"/>
                </a:lnTo>
                <a:lnTo>
                  <a:pt x="473" y="0"/>
                </a:lnTo>
                <a:lnTo>
                  <a:pt x="488" y="1"/>
                </a:lnTo>
                <a:lnTo>
                  <a:pt x="502" y="5"/>
                </a:lnTo>
                <a:lnTo>
                  <a:pt x="514" y="11"/>
                </a:lnTo>
                <a:lnTo>
                  <a:pt x="525" y="19"/>
                </a:lnTo>
                <a:lnTo>
                  <a:pt x="534" y="30"/>
                </a:lnTo>
                <a:lnTo>
                  <a:pt x="538" y="37"/>
                </a:lnTo>
                <a:lnTo>
                  <a:pt x="542" y="45"/>
                </a:lnTo>
                <a:lnTo>
                  <a:pt x="547" y="53"/>
                </a:lnTo>
                <a:lnTo>
                  <a:pt x="550" y="63"/>
                </a:lnTo>
                <a:lnTo>
                  <a:pt x="553" y="74"/>
                </a:lnTo>
                <a:lnTo>
                  <a:pt x="557" y="85"/>
                </a:lnTo>
                <a:lnTo>
                  <a:pt x="556" y="116"/>
                </a:lnTo>
                <a:lnTo>
                  <a:pt x="555" y="145"/>
                </a:lnTo>
                <a:lnTo>
                  <a:pt x="555" y="206"/>
                </a:lnTo>
                <a:lnTo>
                  <a:pt x="554" y="236"/>
                </a:lnTo>
                <a:lnTo>
                  <a:pt x="552" y="266"/>
                </a:lnTo>
                <a:lnTo>
                  <a:pt x="547" y="295"/>
                </a:lnTo>
                <a:lnTo>
                  <a:pt x="540" y="325"/>
                </a:lnTo>
                <a:lnTo>
                  <a:pt x="536" y="335"/>
                </a:lnTo>
                <a:lnTo>
                  <a:pt x="528" y="346"/>
                </a:lnTo>
                <a:lnTo>
                  <a:pt x="518" y="357"/>
                </a:lnTo>
                <a:lnTo>
                  <a:pt x="506" y="368"/>
                </a:lnTo>
                <a:lnTo>
                  <a:pt x="493" y="379"/>
                </a:lnTo>
                <a:lnTo>
                  <a:pt x="479" y="389"/>
                </a:lnTo>
                <a:lnTo>
                  <a:pt x="462" y="400"/>
                </a:lnTo>
                <a:lnTo>
                  <a:pt x="446" y="409"/>
                </a:lnTo>
                <a:lnTo>
                  <a:pt x="412" y="427"/>
                </a:lnTo>
                <a:lnTo>
                  <a:pt x="379" y="443"/>
                </a:lnTo>
                <a:lnTo>
                  <a:pt x="363" y="450"/>
                </a:lnTo>
                <a:lnTo>
                  <a:pt x="349" y="455"/>
                </a:lnTo>
                <a:lnTo>
                  <a:pt x="336" y="459"/>
                </a:lnTo>
                <a:lnTo>
                  <a:pt x="325" y="462"/>
                </a:lnTo>
                <a:lnTo>
                  <a:pt x="306" y="471"/>
                </a:lnTo>
                <a:lnTo>
                  <a:pt x="287" y="478"/>
                </a:lnTo>
                <a:lnTo>
                  <a:pt x="268" y="484"/>
                </a:lnTo>
                <a:lnTo>
                  <a:pt x="249" y="490"/>
                </a:lnTo>
                <a:lnTo>
                  <a:pt x="228" y="493"/>
                </a:lnTo>
                <a:lnTo>
                  <a:pt x="208" y="496"/>
                </a:lnTo>
                <a:lnTo>
                  <a:pt x="187" y="497"/>
                </a:lnTo>
                <a:lnTo>
                  <a:pt x="167" y="497"/>
                </a:lnTo>
                <a:lnTo>
                  <a:pt x="147" y="496"/>
                </a:lnTo>
                <a:lnTo>
                  <a:pt x="127" y="493"/>
                </a:lnTo>
                <a:lnTo>
                  <a:pt x="107" y="489"/>
                </a:lnTo>
                <a:lnTo>
                  <a:pt x="88" y="483"/>
                </a:lnTo>
                <a:lnTo>
                  <a:pt x="69" y="476"/>
                </a:lnTo>
                <a:lnTo>
                  <a:pt x="51" y="467"/>
                </a:lnTo>
                <a:lnTo>
                  <a:pt x="33" y="457"/>
                </a:lnTo>
                <a:lnTo>
                  <a:pt x="17" y="445"/>
                </a:lnTo>
                <a:lnTo>
                  <a:pt x="12" y="432"/>
                </a:lnTo>
                <a:lnTo>
                  <a:pt x="8" y="419"/>
                </a:lnTo>
                <a:lnTo>
                  <a:pt x="4" y="397"/>
                </a:lnTo>
                <a:lnTo>
                  <a:pt x="1" y="376"/>
                </a:lnTo>
                <a:lnTo>
                  <a:pt x="0" y="355"/>
                </a:lnTo>
                <a:lnTo>
                  <a:pt x="1" y="333"/>
                </a:lnTo>
                <a:lnTo>
                  <a:pt x="2" y="321"/>
                </a:lnTo>
                <a:lnTo>
                  <a:pt x="3" y="309"/>
                </a:lnTo>
                <a:lnTo>
                  <a:pt x="4" y="295"/>
                </a:lnTo>
                <a:lnTo>
                  <a:pt x="6" y="281"/>
                </a:lnTo>
                <a:lnTo>
                  <a:pt x="8" y="265"/>
                </a:lnTo>
                <a:lnTo>
                  <a:pt x="8" y="248"/>
                </a:lnTo>
                <a:lnTo>
                  <a:pt x="11" y="217"/>
                </a:lnTo>
                <a:lnTo>
                  <a:pt x="14" y="190"/>
                </a:lnTo>
                <a:lnTo>
                  <a:pt x="19" y="164"/>
                </a:lnTo>
                <a:lnTo>
                  <a:pt x="26" y="140"/>
                </a:lnTo>
                <a:lnTo>
                  <a:pt x="30" y="128"/>
                </a:lnTo>
                <a:lnTo>
                  <a:pt x="36" y="117"/>
                </a:lnTo>
                <a:lnTo>
                  <a:pt x="43" y="107"/>
                </a:lnTo>
                <a:lnTo>
                  <a:pt x="51" y="97"/>
                </a:lnTo>
                <a:lnTo>
                  <a:pt x="60" y="87"/>
                </a:lnTo>
                <a:lnTo>
                  <a:pt x="70" y="77"/>
                </a:lnTo>
                <a:lnTo>
                  <a:pt x="81" y="67"/>
                </a:lnTo>
                <a:lnTo>
                  <a:pt x="94" y="59"/>
                </a:lnTo>
                <a:lnTo>
                  <a:pt x="97" y="53"/>
                </a:lnTo>
                <a:lnTo>
                  <a:pt x="100" y="49"/>
                </a:lnTo>
                <a:lnTo>
                  <a:pt x="105" y="43"/>
                </a:lnTo>
                <a:lnTo>
                  <a:pt x="108" y="39"/>
                </a:lnTo>
                <a:lnTo>
                  <a:pt x="110" y="36"/>
                </a:lnTo>
                <a:lnTo>
                  <a:pt x="111" y="34"/>
                </a:lnTo>
                <a:lnTo>
                  <a:pt x="111" y="30"/>
                </a:lnTo>
                <a:lnTo>
                  <a:pt x="111" y="25"/>
                </a:lnTo>
                <a:lnTo>
                  <a:pt x="111" y="20"/>
                </a:lnTo>
                <a:lnTo>
                  <a:pt x="111" y="16"/>
                </a:lnTo>
              </a:path>
            </a:pathLst>
          </a:custGeom>
          <a:solidFill>
            <a:srgbClr val="FFCC00"/>
          </a:solidFill>
          <a:ln w="12700" cap="rnd">
            <a:solidFill>
              <a:srgbClr val="FFCC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ZA" sz="1350"/>
          </a:p>
        </p:txBody>
      </p:sp>
      <p:sp>
        <p:nvSpPr>
          <p:cNvPr id="19468" name="Freeform 63"/>
          <p:cNvSpPr>
            <a:spLocks/>
          </p:cNvSpPr>
          <p:nvPr/>
        </p:nvSpPr>
        <p:spPr bwMode="auto">
          <a:xfrm>
            <a:off x="3577234" y="3182542"/>
            <a:ext cx="451842" cy="180380"/>
          </a:xfrm>
          <a:custGeom>
            <a:avLst/>
            <a:gdLst>
              <a:gd name="T0" fmla="*/ 58 w 506"/>
              <a:gd name="T1" fmla="*/ 70 h 202"/>
              <a:gd name="T2" fmla="*/ 72 w 506"/>
              <a:gd name="T3" fmla="*/ 55 h 202"/>
              <a:gd name="T4" fmla="*/ 89 w 506"/>
              <a:gd name="T5" fmla="*/ 43 h 202"/>
              <a:gd name="T6" fmla="*/ 109 w 506"/>
              <a:gd name="T7" fmla="*/ 32 h 202"/>
              <a:gd name="T8" fmla="*/ 140 w 506"/>
              <a:gd name="T9" fmla="*/ 20 h 202"/>
              <a:gd name="T10" fmla="*/ 184 w 506"/>
              <a:gd name="T11" fmla="*/ 7 h 202"/>
              <a:gd name="T12" fmla="*/ 231 w 506"/>
              <a:gd name="T13" fmla="*/ 2 h 202"/>
              <a:gd name="T14" fmla="*/ 278 w 506"/>
              <a:gd name="T15" fmla="*/ 2 h 202"/>
              <a:gd name="T16" fmla="*/ 320 w 506"/>
              <a:gd name="T17" fmla="*/ 0 h 202"/>
              <a:gd name="T18" fmla="*/ 359 w 506"/>
              <a:gd name="T19" fmla="*/ 0 h 202"/>
              <a:gd name="T20" fmla="*/ 393 w 506"/>
              <a:gd name="T21" fmla="*/ 2 h 202"/>
              <a:gd name="T22" fmla="*/ 419 w 506"/>
              <a:gd name="T23" fmla="*/ 7 h 202"/>
              <a:gd name="T24" fmla="*/ 435 w 506"/>
              <a:gd name="T25" fmla="*/ 12 h 202"/>
              <a:gd name="T26" fmla="*/ 450 w 506"/>
              <a:gd name="T27" fmla="*/ 20 h 202"/>
              <a:gd name="T28" fmla="*/ 466 w 506"/>
              <a:gd name="T29" fmla="*/ 29 h 202"/>
              <a:gd name="T30" fmla="*/ 482 w 506"/>
              <a:gd name="T31" fmla="*/ 40 h 202"/>
              <a:gd name="T32" fmla="*/ 497 w 506"/>
              <a:gd name="T33" fmla="*/ 54 h 202"/>
              <a:gd name="T34" fmla="*/ 504 w 506"/>
              <a:gd name="T35" fmla="*/ 83 h 202"/>
              <a:gd name="T36" fmla="*/ 502 w 506"/>
              <a:gd name="T37" fmla="*/ 126 h 202"/>
              <a:gd name="T38" fmla="*/ 497 w 506"/>
              <a:gd name="T39" fmla="*/ 147 h 202"/>
              <a:gd name="T40" fmla="*/ 493 w 506"/>
              <a:gd name="T41" fmla="*/ 153 h 202"/>
              <a:gd name="T42" fmla="*/ 479 w 506"/>
              <a:gd name="T43" fmla="*/ 162 h 202"/>
              <a:gd name="T44" fmla="*/ 459 w 506"/>
              <a:gd name="T45" fmla="*/ 168 h 202"/>
              <a:gd name="T46" fmla="*/ 443 w 506"/>
              <a:gd name="T47" fmla="*/ 172 h 202"/>
              <a:gd name="T48" fmla="*/ 410 w 506"/>
              <a:gd name="T49" fmla="*/ 178 h 202"/>
              <a:gd name="T50" fmla="*/ 354 w 506"/>
              <a:gd name="T51" fmla="*/ 185 h 202"/>
              <a:gd name="T52" fmla="*/ 269 w 506"/>
              <a:gd name="T53" fmla="*/ 194 h 202"/>
              <a:gd name="T54" fmla="*/ 190 w 506"/>
              <a:gd name="T55" fmla="*/ 198 h 202"/>
              <a:gd name="T56" fmla="*/ 146 w 506"/>
              <a:gd name="T57" fmla="*/ 199 h 202"/>
              <a:gd name="T58" fmla="*/ 110 w 506"/>
              <a:gd name="T59" fmla="*/ 201 h 202"/>
              <a:gd name="T60" fmla="*/ 80 w 506"/>
              <a:gd name="T61" fmla="*/ 201 h 202"/>
              <a:gd name="T62" fmla="*/ 56 w 506"/>
              <a:gd name="T63" fmla="*/ 199 h 202"/>
              <a:gd name="T64" fmla="*/ 45 w 506"/>
              <a:gd name="T65" fmla="*/ 196 h 202"/>
              <a:gd name="T66" fmla="*/ 37 w 506"/>
              <a:gd name="T67" fmla="*/ 191 h 202"/>
              <a:gd name="T68" fmla="*/ 28 w 506"/>
              <a:gd name="T69" fmla="*/ 184 h 202"/>
              <a:gd name="T70" fmla="*/ 19 w 506"/>
              <a:gd name="T71" fmla="*/ 175 h 202"/>
              <a:gd name="T72" fmla="*/ 13 w 506"/>
              <a:gd name="T73" fmla="*/ 163 h 202"/>
              <a:gd name="T74" fmla="*/ 6 w 506"/>
              <a:gd name="T75" fmla="*/ 148 h 202"/>
              <a:gd name="T76" fmla="*/ 0 w 506"/>
              <a:gd name="T77" fmla="*/ 130 h 202"/>
              <a:gd name="T78" fmla="*/ 2 w 506"/>
              <a:gd name="T79" fmla="*/ 115 h 202"/>
              <a:gd name="T80" fmla="*/ 5 w 506"/>
              <a:gd name="T81" fmla="*/ 103 h 202"/>
              <a:gd name="T82" fmla="*/ 7 w 506"/>
              <a:gd name="T83" fmla="*/ 94 h 202"/>
              <a:gd name="T84" fmla="*/ 11 w 506"/>
              <a:gd name="T85" fmla="*/ 87 h 202"/>
              <a:gd name="T86" fmla="*/ 15 w 506"/>
              <a:gd name="T87" fmla="*/ 83 h 202"/>
              <a:gd name="T88" fmla="*/ 24 w 506"/>
              <a:gd name="T89" fmla="*/ 81 h 202"/>
              <a:gd name="T90" fmla="*/ 35 w 506"/>
              <a:gd name="T91" fmla="*/ 79 h 202"/>
              <a:gd name="T92" fmla="*/ 51 w 506"/>
              <a:gd name="T93" fmla="*/ 79 h 20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506"/>
              <a:gd name="T142" fmla="*/ 0 h 202"/>
              <a:gd name="T143" fmla="*/ 506 w 506"/>
              <a:gd name="T144" fmla="*/ 202 h 202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506" h="202">
                <a:moveTo>
                  <a:pt x="51" y="79"/>
                </a:moveTo>
                <a:lnTo>
                  <a:pt x="58" y="70"/>
                </a:lnTo>
                <a:lnTo>
                  <a:pt x="64" y="62"/>
                </a:lnTo>
                <a:lnTo>
                  <a:pt x="72" y="55"/>
                </a:lnTo>
                <a:lnTo>
                  <a:pt x="80" y="48"/>
                </a:lnTo>
                <a:lnTo>
                  <a:pt x="89" y="43"/>
                </a:lnTo>
                <a:lnTo>
                  <a:pt x="99" y="37"/>
                </a:lnTo>
                <a:lnTo>
                  <a:pt x="109" y="32"/>
                </a:lnTo>
                <a:lnTo>
                  <a:pt x="119" y="27"/>
                </a:lnTo>
                <a:lnTo>
                  <a:pt x="140" y="20"/>
                </a:lnTo>
                <a:lnTo>
                  <a:pt x="162" y="13"/>
                </a:lnTo>
                <a:lnTo>
                  <a:pt x="184" y="7"/>
                </a:lnTo>
                <a:lnTo>
                  <a:pt x="205" y="2"/>
                </a:lnTo>
                <a:lnTo>
                  <a:pt x="231" y="2"/>
                </a:lnTo>
                <a:lnTo>
                  <a:pt x="256" y="2"/>
                </a:lnTo>
                <a:lnTo>
                  <a:pt x="278" y="2"/>
                </a:lnTo>
                <a:lnTo>
                  <a:pt x="300" y="1"/>
                </a:lnTo>
                <a:lnTo>
                  <a:pt x="320" y="0"/>
                </a:lnTo>
                <a:lnTo>
                  <a:pt x="340" y="0"/>
                </a:lnTo>
                <a:lnTo>
                  <a:pt x="359" y="0"/>
                </a:lnTo>
                <a:lnTo>
                  <a:pt x="376" y="1"/>
                </a:lnTo>
                <a:lnTo>
                  <a:pt x="393" y="2"/>
                </a:lnTo>
                <a:lnTo>
                  <a:pt x="410" y="5"/>
                </a:lnTo>
                <a:lnTo>
                  <a:pt x="419" y="7"/>
                </a:lnTo>
                <a:lnTo>
                  <a:pt x="427" y="9"/>
                </a:lnTo>
                <a:lnTo>
                  <a:pt x="435" y="12"/>
                </a:lnTo>
                <a:lnTo>
                  <a:pt x="442" y="16"/>
                </a:lnTo>
                <a:lnTo>
                  <a:pt x="450" y="20"/>
                </a:lnTo>
                <a:lnTo>
                  <a:pt x="458" y="24"/>
                </a:lnTo>
                <a:lnTo>
                  <a:pt x="466" y="29"/>
                </a:lnTo>
                <a:lnTo>
                  <a:pt x="474" y="34"/>
                </a:lnTo>
                <a:lnTo>
                  <a:pt x="482" y="40"/>
                </a:lnTo>
                <a:lnTo>
                  <a:pt x="489" y="47"/>
                </a:lnTo>
                <a:lnTo>
                  <a:pt x="497" y="54"/>
                </a:lnTo>
                <a:lnTo>
                  <a:pt x="505" y="62"/>
                </a:lnTo>
                <a:lnTo>
                  <a:pt x="504" y="83"/>
                </a:lnTo>
                <a:lnTo>
                  <a:pt x="504" y="105"/>
                </a:lnTo>
                <a:lnTo>
                  <a:pt x="502" y="126"/>
                </a:lnTo>
                <a:lnTo>
                  <a:pt x="500" y="137"/>
                </a:lnTo>
                <a:lnTo>
                  <a:pt x="497" y="147"/>
                </a:lnTo>
                <a:lnTo>
                  <a:pt x="496" y="150"/>
                </a:lnTo>
                <a:lnTo>
                  <a:pt x="493" y="153"/>
                </a:lnTo>
                <a:lnTo>
                  <a:pt x="487" y="158"/>
                </a:lnTo>
                <a:lnTo>
                  <a:pt x="479" y="162"/>
                </a:lnTo>
                <a:lnTo>
                  <a:pt x="469" y="166"/>
                </a:lnTo>
                <a:lnTo>
                  <a:pt x="459" y="168"/>
                </a:lnTo>
                <a:lnTo>
                  <a:pt x="450" y="170"/>
                </a:lnTo>
                <a:lnTo>
                  <a:pt x="443" y="172"/>
                </a:lnTo>
                <a:lnTo>
                  <a:pt x="437" y="173"/>
                </a:lnTo>
                <a:lnTo>
                  <a:pt x="410" y="178"/>
                </a:lnTo>
                <a:lnTo>
                  <a:pt x="381" y="181"/>
                </a:lnTo>
                <a:lnTo>
                  <a:pt x="354" y="185"/>
                </a:lnTo>
                <a:lnTo>
                  <a:pt x="325" y="188"/>
                </a:lnTo>
                <a:lnTo>
                  <a:pt x="269" y="194"/>
                </a:lnTo>
                <a:lnTo>
                  <a:pt x="214" y="199"/>
                </a:lnTo>
                <a:lnTo>
                  <a:pt x="190" y="198"/>
                </a:lnTo>
                <a:lnTo>
                  <a:pt x="167" y="198"/>
                </a:lnTo>
                <a:lnTo>
                  <a:pt x="146" y="199"/>
                </a:lnTo>
                <a:lnTo>
                  <a:pt x="127" y="200"/>
                </a:lnTo>
                <a:lnTo>
                  <a:pt x="110" y="201"/>
                </a:lnTo>
                <a:lnTo>
                  <a:pt x="95" y="201"/>
                </a:lnTo>
                <a:lnTo>
                  <a:pt x="80" y="201"/>
                </a:lnTo>
                <a:lnTo>
                  <a:pt x="67" y="201"/>
                </a:lnTo>
                <a:lnTo>
                  <a:pt x="56" y="199"/>
                </a:lnTo>
                <a:lnTo>
                  <a:pt x="50" y="198"/>
                </a:lnTo>
                <a:lnTo>
                  <a:pt x="45" y="196"/>
                </a:lnTo>
                <a:lnTo>
                  <a:pt x="41" y="193"/>
                </a:lnTo>
                <a:lnTo>
                  <a:pt x="37" y="191"/>
                </a:lnTo>
                <a:lnTo>
                  <a:pt x="32" y="188"/>
                </a:lnTo>
                <a:lnTo>
                  <a:pt x="28" y="184"/>
                </a:lnTo>
                <a:lnTo>
                  <a:pt x="24" y="180"/>
                </a:lnTo>
                <a:lnTo>
                  <a:pt x="19" y="175"/>
                </a:lnTo>
                <a:lnTo>
                  <a:pt x="16" y="169"/>
                </a:lnTo>
                <a:lnTo>
                  <a:pt x="13" y="163"/>
                </a:lnTo>
                <a:lnTo>
                  <a:pt x="10" y="156"/>
                </a:lnTo>
                <a:lnTo>
                  <a:pt x="6" y="148"/>
                </a:lnTo>
                <a:lnTo>
                  <a:pt x="3" y="139"/>
                </a:lnTo>
                <a:lnTo>
                  <a:pt x="0" y="130"/>
                </a:lnTo>
                <a:lnTo>
                  <a:pt x="2" y="122"/>
                </a:lnTo>
                <a:lnTo>
                  <a:pt x="2" y="115"/>
                </a:lnTo>
                <a:lnTo>
                  <a:pt x="4" y="108"/>
                </a:lnTo>
                <a:lnTo>
                  <a:pt x="5" y="103"/>
                </a:lnTo>
                <a:lnTo>
                  <a:pt x="6" y="98"/>
                </a:lnTo>
                <a:lnTo>
                  <a:pt x="7" y="94"/>
                </a:lnTo>
                <a:lnTo>
                  <a:pt x="9" y="90"/>
                </a:lnTo>
                <a:lnTo>
                  <a:pt x="11" y="87"/>
                </a:lnTo>
                <a:lnTo>
                  <a:pt x="13" y="85"/>
                </a:lnTo>
                <a:lnTo>
                  <a:pt x="15" y="83"/>
                </a:lnTo>
                <a:lnTo>
                  <a:pt x="19" y="82"/>
                </a:lnTo>
                <a:lnTo>
                  <a:pt x="24" y="81"/>
                </a:lnTo>
                <a:lnTo>
                  <a:pt x="29" y="80"/>
                </a:lnTo>
                <a:lnTo>
                  <a:pt x="35" y="79"/>
                </a:lnTo>
                <a:lnTo>
                  <a:pt x="42" y="79"/>
                </a:lnTo>
                <a:lnTo>
                  <a:pt x="51" y="79"/>
                </a:lnTo>
              </a:path>
            </a:pathLst>
          </a:custGeom>
          <a:solidFill>
            <a:srgbClr val="996633"/>
          </a:solid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ZA" sz="1350"/>
          </a:p>
        </p:txBody>
      </p:sp>
      <p:sp>
        <p:nvSpPr>
          <p:cNvPr id="19469" name="Freeform 64"/>
          <p:cNvSpPr>
            <a:spLocks/>
          </p:cNvSpPr>
          <p:nvPr/>
        </p:nvSpPr>
        <p:spPr bwMode="auto">
          <a:xfrm>
            <a:off x="3630813" y="3313808"/>
            <a:ext cx="387548" cy="92869"/>
          </a:xfrm>
          <a:custGeom>
            <a:avLst/>
            <a:gdLst>
              <a:gd name="T0" fmla="*/ 24 w 434"/>
              <a:gd name="T1" fmla="*/ 45 h 104"/>
              <a:gd name="T2" fmla="*/ 63 w 434"/>
              <a:gd name="T3" fmla="*/ 38 h 104"/>
              <a:gd name="T4" fmla="*/ 112 w 434"/>
              <a:gd name="T5" fmla="*/ 30 h 104"/>
              <a:gd name="T6" fmla="*/ 139 w 434"/>
              <a:gd name="T7" fmla="*/ 23 h 104"/>
              <a:gd name="T8" fmla="*/ 176 w 434"/>
              <a:gd name="T9" fmla="*/ 10 h 104"/>
              <a:gd name="T10" fmla="*/ 197 w 434"/>
              <a:gd name="T11" fmla="*/ 3 h 104"/>
              <a:gd name="T12" fmla="*/ 205 w 434"/>
              <a:gd name="T13" fmla="*/ 0 h 104"/>
              <a:gd name="T14" fmla="*/ 253 w 434"/>
              <a:gd name="T15" fmla="*/ 7 h 104"/>
              <a:gd name="T16" fmla="*/ 312 w 434"/>
              <a:gd name="T17" fmla="*/ 12 h 104"/>
              <a:gd name="T18" fmla="*/ 359 w 434"/>
              <a:gd name="T19" fmla="*/ 18 h 104"/>
              <a:gd name="T20" fmla="*/ 397 w 434"/>
              <a:gd name="T21" fmla="*/ 28 h 104"/>
              <a:gd name="T22" fmla="*/ 416 w 434"/>
              <a:gd name="T23" fmla="*/ 40 h 104"/>
              <a:gd name="T24" fmla="*/ 431 w 434"/>
              <a:gd name="T25" fmla="*/ 55 h 104"/>
              <a:gd name="T26" fmla="*/ 429 w 434"/>
              <a:gd name="T27" fmla="*/ 76 h 104"/>
              <a:gd name="T28" fmla="*/ 410 w 434"/>
              <a:gd name="T29" fmla="*/ 96 h 104"/>
              <a:gd name="T30" fmla="*/ 404 w 434"/>
              <a:gd name="T31" fmla="*/ 95 h 104"/>
              <a:gd name="T32" fmla="*/ 397 w 434"/>
              <a:gd name="T33" fmla="*/ 88 h 104"/>
              <a:gd name="T34" fmla="*/ 390 w 434"/>
              <a:gd name="T35" fmla="*/ 75 h 104"/>
              <a:gd name="T36" fmla="*/ 385 w 434"/>
              <a:gd name="T37" fmla="*/ 68 h 104"/>
              <a:gd name="T38" fmla="*/ 383 w 434"/>
              <a:gd name="T39" fmla="*/ 59 h 104"/>
              <a:gd name="T40" fmla="*/ 376 w 434"/>
              <a:gd name="T41" fmla="*/ 41 h 104"/>
              <a:gd name="T42" fmla="*/ 367 w 434"/>
              <a:gd name="T43" fmla="*/ 28 h 104"/>
              <a:gd name="T44" fmla="*/ 360 w 434"/>
              <a:gd name="T45" fmla="*/ 23 h 104"/>
              <a:gd name="T46" fmla="*/ 351 w 434"/>
              <a:gd name="T47" fmla="*/ 23 h 104"/>
              <a:gd name="T48" fmla="*/ 342 w 434"/>
              <a:gd name="T49" fmla="*/ 27 h 104"/>
              <a:gd name="T50" fmla="*/ 333 w 434"/>
              <a:gd name="T51" fmla="*/ 34 h 104"/>
              <a:gd name="T52" fmla="*/ 319 w 434"/>
              <a:gd name="T53" fmla="*/ 55 h 104"/>
              <a:gd name="T54" fmla="*/ 311 w 434"/>
              <a:gd name="T55" fmla="*/ 71 h 104"/>
              <a:gd name="T56" fmla="*/ 309 w 434"/>
              <a:gd name="T57" fmla="*/ 76 h 104"/>
              <a:gd name="T58" fmla="*/ 308 w 434"/>
              <a:gd name="T59" fmla="*/ 78 h 104"/>
              <a:gd name="T60" fmla="*/ 293 w 434"/>
              <a:gd name="T61" fmla="*/ 73 h 104"/>
              <a:gd name="T62" fmla="*/ 271 w 434"/>
              <a:gd name="T63" fmla="*/ 63 h 104"/>
              <a:gd name="T64" fmla="*/ 256 w 434"/>
              <a:gd name="T65" fmla="*/ 60 h 104"/>
              <a:gd name="T66" fmla="*/ 241 w 434"/>
              <a:gd name="T67" fmla="*/ 62 h 104"/>
              <a:gd name="T68" fmla="*/ 230 w 434"/>
              <a:gd name="T69" fmla="*/ 71 h 104"/>
              <a:gd name="T70" fmla="*/ 214 w 434"/>
              <a:gd name="T71" fmla="*/ 89 h 104"/>
              <a:gd name="T72" fmla="*/ 201 w 434"/>
              <a:gd name="T73" fmla="*/ 97 h 104"/>
              <a:gd name="T74" fmla="*/ 180 w 434"/>
              <a:gd name="T75" fmla="*/ 101 h 104"/>
              <a:gd name="T76" fmla="*/ 162 w 434"/>
              <a:gd name="T77" fmla="*/ 102 h 104"/>
              <a:gd name="T78" fmla="*/ 144 w 434"/>
              <a:gd name="T79" fmla="*/ 99 h 104"/>
              <a:gd name="T80" fmla="*/ 137 w 434"/>
              <a:gd name="T81" fmla="*/ 95 h 104"/>
              <a:gd name="T82" fmla="*/ 134 w 434"/>
              <a:gd name="T83" fmla="*/ 89 h 104"/>
              <a:gd name="T84" fmla="*/ 132 w 434"/>
              <a:gd name="T85" fmla="*/ 75 h 104"/>
              <a:gd name="T86" fmla="*/ 129 w 434"/>
              <a:gd name="T87" fmla="*/ 70 h 104"/>
              <a:gd name="T88" fmla="*/ 119 w 434"/>
              <a:gd name="T89" fmla="*/ 70 h 104"/>
              <a:gd name="T90" fmla="*/ 88 w 434"/>
              <a:gd name="T91" fmla="*/ 76 h 104"/>
              <a:gd name="T92" fmla="*/ 50 w 434"/>
              <a:gd name="T93" fmla="*/ 84 h 104"/>
              <a:gd name="T94" fmla="*/ 36 w 434"/>
              <a:gd name="T95" fmla="*/ 82 h 104"/>
              <a:gd name="T96" fmla="*/ 17 w 434"/>
              <a:gd name="T97" fmla="*/ 69 h 104"/>
              <a:gd name="T98" fmla="*/ 5 w 434"/>
              <a:gd name="T99" fmla="*/ 52 h 104"/>
              <a:gd name="T100" fmla="*/ 1 w 434"/>
              <a:gd name="T101" fmla="*/ 44 h 104"/>
              <a:gd name="T102" fmla="*/ 0 w 434"/>
              <a:gd name="T103" fmla="*/ 42 h 104"/>
              <a:gd name="T104" fmla="*/ 0 w 434"/>
              <a:gd name="T105" fmla="*/ 45 h 104"/>
              <a:gd name="T106" fmla="*/ 0 w 434"/>
              <a:gd name="T107" fmla="*/ 50 h 10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434"/>
              <a:gd name="T163" fmla="*/ 0 h 104"/>
              <a:gd name="T164" fmla="*/ 434 w 434"/>
              <a:gd name="T165" fmla="*/ 104 h 10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434" h="104">
                <a:moveTo>
                  <a:pt x="0" y="52"/>
                </a:moveTo>
                <a:lnTo>
                  <a:pt x="8" y="49"/>
                </a:lnTo>
                <a:lnTo>
                  <a:pt x="16" y="47"/>
                </a:lnTo>
                <a:lnTo>
                  <a:pt x="24" y="45"/>
                </a:lnTo>
                <a:lnTo>
                  <a:pt x="31" y="43"/>
                </a:lnTo>
                <a:lnTo>
                  <a:pt x="40" y="42"/>
                </a:lnTo>
                <a:lnTo>
                  <a:pt x="48" y="40"/>
                </a:lnTo>
                <a:lnTo>
                  <a:pt x="63" y="38"/>
                </a:lnTo>
                <a:lnTo>
                  <a:pt x="80" y="35"/>
                </a:lnTo>
                <a:lnTo>
                  <a:pt x="96" y="33"/>
                </a:lnTo>
                <a:lnTo>
                  <a:pt x="103" y="31"/>
                </a:lnTo>
                <a:lnTo>
                  <a:pt x="112" y="30"/>
                </a:lnTo>
                <a:lnTo>
                  <a:pt x="120" y="28"/>
                </a:lnTo>
                <a:lnTo>
                  <a:pt x="128" y="26"/>
                </a:lnTo>
                <a:lnTo>
                  <a:pt x="133" y="24"/>
                </a:lnTo>
                <a:lnTo>
                  <a:pt x="139" y="23"/>
                </a:lnTo>
                <a:lnTo>
                  <a:pt x="145" y="21"/>
                </a:lnTo>
                <a:lnTo>
                  <a:pt x="151" y="19"/>
                </a:lnTo>
                <a:lnTo>
                  <a:pt x="164" y="15"/>
                </a:lnTo>
                <a:lnTo>
                  <a:pt x="176" y="10"/>
                </a:lnTo>
                <a:lnTo>
                  <a:pt x="182" y="8"/>
                </a:lnTo>
                <a:lnTo>
                  <a:pt x="187" y="6"/>
                </a:lnTo>
                <a:lnTo>
                  <a:pt x="193" y="5"/>
                </a:lnTo>
                <a:lnTo>
                  <a:pt x="197" y="3"/>
                </a:lnTo>
                <a:lnTo>
                  <a:pt x="200" y="2"/>
                </a:lnTo>
                <a:lnTo>
                  <a:pt x="203" y="1"/>
                </a:lnTo>
                <a:lnTo>
                  <a:pt x="204" y="0"/>
                </a:lnTo>
                <a:lnTo>
                  <a:pt x="205" y="0"/>
                </a:lnTo>
                <a:lnTo>
                  <a:pt x="217" y="2"/>
                </a:lnTo>
                <a:lnTo>
                  <a:pt x="229" y="4"/>
                </a:lnTo>
                <a:lnTo>
                  <a:pt x="241" y="6"/>
                </a:lnTo>
                <a:lnTo>
                  <a:pt x="253" y="7"/>
                </a:lnTo>
                <a:lnTo>
                  <a:pt x="265" y="8"/>
                </a:lnTo>
                <a:lnTo>
                  <a:pt x="276" y="9"/>
                </a:lnTo>
                <a:lnTo>
                  <a:pt x="300" y="11"/>
                </a:lnTo>
                <a:lnTo>
                  <a:pt x="312" y="12"/>
                </a:lnTo>
                <a:lnTo>
                  <a:pt x="324" y="13"/>
                </a:lnTo>
                <a:lnTo>
                  <a:pt x="336" y="14"/>
                </a:lnTo>
                <a:lnTo>
                  <a:pt x="348" y="16"/>
                </a:lnTo>
                <a:lnTo>
                  <a:pt x="359" y="18"/>
                </a:lnTo>
                <a:lnTo>
                  <a:pt x="371" y="20"/>
                </a:lnTo>
                <a:lnTo>
                  <a:pt x="383" y="23"/>
                </a:lnTo>
                <a:lnTo>
                  <a:pt x="394" y="26"/>
                </a:lnTo>
                <a:lnTo>
                  <a:pt x="397" y="28"/>
                </a:lnTo>
                <a:lnTo>
                  <a:pt x="402" y="31"/>
                </a:lnTo>
                <a:lnTo>
                  <a:pt x="406" y="34"/>
                </a:lnTo>
                <a:lnTo>
                  <a:pt x="412" y="37"/>
                </a:lnTo>
                <a:lnTo>
                  <a:pt x="416" y="40"/>
                </a:lnTo>
                <a:lnTo>
                  <a:pt x="420" y="43"/>
                </a:lnTo>
                <a:lnTo>
                  <a:pt x="425" y="47"/>
                </a:lnTo>
                <a:lnTo>
                  <a:pt x="428" y="51"/>
                </a:lnTo>
                <a:lnTo>
                  <a:pt x="431" y="55"/>
                </a:lnTo>
                <a:lnTo>
                  <a:pt x="432" y="60"/>
                </a:lnTo>
                <a:lnTo>
                  <a:pt x="433" y="65"/>
                </a:lnTo>
                <a:lnTo>
                  <a:pt x="432" y="70"/>
                </a:lnTo>
                <a:lnTo>
                  <a:pt x="429" y="76"/>
                </a:lnTo>
                <a:lnTo>
                  <a:pt x="426" y="82"/>
                </a:lnTo>
                <a:lnTo>
                  <a:pt x="419" y="88"/>
                </a:lnTo>
                <a:lnTo>
                  <a:pt x="411" y="95"/>
                </a:lnTo>
                <a:lnTo>
                  <a:pt x="410" y="96"/>
                </a:lnTo>
                <a:lnTo>
                  <a:pt x="409" y="96"/>
                </a:lnTo>
                <a:lnTo>
                  <a:pt x="407" y="96"/>
                </a:lnTo>
                <a:lnTo>
                  <a:pt x="406" y="96"/>
                </a:lnTo>
                <a:lnTo>
                  <a:pt x="404" y="95"/>
                </a:lnTo>
                <a:lnTo>
                  <a:pt x="403" y="94"/>
                </a:lnTo>
                <a:lnTo>
                  <a:pt x="400" y="92"/>
                </a:lnTo>
                <a:lnTo>
                  <a:pt x="399" y="90"/>
                </a:lnTo>
                <a:lnTo>
                  <a:pt x="397" y="88"/>
                </a:lnTo>
                <a:lnTo>
                  <a:pt x="396" y="86"/>
                </a:lnTo>
                <a:lnTo>
                  <a:pt x="394" y="83"/>
                </a:lnTo>
                <a:lnTo>
                  <a:pt x="391" y="78"/>
                </a:lnTo>
                <a:lnTo>
                  <a:pt x="390" y="75"/>
                </a:lnTo>
                <a:lnTo>
                  <a:pt x="388" y="73"/>
                </a:lnTo>
                <a:lnTo>
                  <a:pt x="386" y="71"/>
                </a:lnTo>
                <a:lnTo>
                  <a:pt x="385" y="69"/>
                </a:lnTo>
                <a:lnTo>
                  <a:pt x="385" y="68"/>
                </a:lnTo>
                <a:lnTo>
                  <a:pt x="384" y="66"/>
                </a:lnTo>
                <a:lnTo>
                  <a:pt x="383" y="65"/>
                </a:lnTo>
                <a:lnTo>
                  <a:pt x="383" y="63"/>
                </a:lnTo>
                <a:lnTo>
                  <a:pt x="383" y="59"/>
                </a:lnTo>
                <a:lnTo>
                  <a:pt x="381" y="55"/>
                </a:lnTo>
                <a:lnTo>
                  <a:pt x="380" y="51"/>
                </a:lnTo>
                <a:lnTo>
                  <a:pt x="378" y="46"/>
                </a:lnTo>
                <a:lnTo>
                  <a:pt x="376" y="41"/>
                </a:lnTo>
                <a:lnTo>
                  <a:pt x="374" y="37"/>
                </a:lnTo>
                <a:lnTo>
                  <a:pt x="371" y="33"/>
                </a:lnTo>
                <a:lnTo>
                  <a:pt x="368" y="29"/>
                </a:lnTo>
                <a:lnTo>
                  <a:pt x="367" y="28"/>
                </a:lnTo>
                <a:lnTo>
                  <a:pt x="365" y="26"/>
                </a:lnTo>
                <a:lnTo>
                  <a:pt x="364" y="25"/>
                </a:lnTo>
                <a:lnTo>
                  <a:pt x="362" y="24"/>
                </a:lnTo>
                <a:lnTo>
                  <a:pt x="360" y="23"/>
                </a:lnTo>
                <a:lnTo>
                  <a:pt x="358" y="23"/>
                </a:lnTo>
                <a:lnTo>
                  <a:pt x="356" y="23"/>
                </a:lnTo>
                <a:lnTo>
                  <a:pt x="354" y="23"/>
                </a:lnTo>
                <a:lnTo>
                  <a:pt x="351" y="23"/>
                </a:lnTo>
                <a:lnTo>
                  <a:pt x="348" y="24"/>
                </a:lnTo>
                <a:lnTo>
                  <a:pt x="346" y="25"/>
                </a:lnTo>
                <a:lnTo>
                  <a:pt x="343" y="26"/>
                </a:lnTo>
                <a:lnTo>
                  <a:pt x="342" y="27"/>
                </a:lnTo>
                <a:lnTo>
                  <a:pt x="340" y="28"/>
                </a:lnTo>
                <a:lnTo>
                  <a:pt x="338" y="29"/>
                </a:lnTo>
                <a:lnTo>
                  <a:pt x="337" y="31"/>
                </a:lnTo>
                <a:lnTo>
                  <a:pt x="333" y="34"/>
                </a:lnTo>
                <a:lnTo>
                  <a:pt x="330" y="38"/>
                </a:lnTo>
                <a:lnTo>
                  <a:pt x="327" y="42"/>
                </a:lnTo>
                <a:lnTo>
                  <a:pt x="324" y="46"/>
                </a:lnTo>
                <a:lnTo>
                  <a:pt x="319" y="55"/>
                </a:lnTo>
                <a:lnTo>
                  <a:pt x="316" y="60"/>
                </a:lnTo>
                <a:lnTo>
                  <a:pt x="314" y="64"/>
                </a:lnTo>
                <a:lnTo>
                  <a:pt x="313" y="68"/>
                </a:lnTo>
                <a:lnTo>
                  <a:pt x="311" y="71"/>
                </a:lnTo>
                <a:lnTo>
                  <a:pt x="311" y="73"/>
                </a:lnTo>
                <a:lnTo>
                  <a:pt x="310" y="74"/>
                </a:lnTo>
                <a:lnTo>
                  <a:pt x="310" y="75"/>
                </a:lnTo>
                <a:lnTo>
                  <a:pt x="309" y="76"/>
                </a:lnTo>
                <a:lnTo>
                  <a:pt x="309" y="77"/>
                </a:lnTo>
                <a:lnTo>
                  <a:pt x="308" y="78"/>
                </a:lnTo>
                <a:lnTo>
                  <a:pt x="305" y="77"/>
                </a:lnTo>
                <a:lnTo>
                  <a:pt x="301" y="76"/>
                </a:lnTo>
                <a:lnTo>
                  <a:pt x="297" y="74"/>
                </a:lnTo>
                <a:lnTo>
                  <a:pt x="293" y="73"/>
                </a:lnTo>
                <a:lnTo>
                  <a:pt x="286" y="69"/>
                </a:lnTo>
                <a:lnTo>
                  <a:pt x="279" y="66"/>
                </a:lnTo>
                <a:lnTo>
                  <a:pt x="275" y="64"/>
                </a:lnTo>
                <a:lnTo>
                  <a:pt x="271" y="63"/>
                </a:lnTo>
                <a:lnTo>
                  <a:pt x="267" y="61"/>
                </a:lnTo>
                <a:lnTo>
                  <a:pt x="264" y="61"/>
                </a:lnTo>
                <a:lnTo>
                  <a:pt x="260" y="60"/>
                </a:lnTo>
                <a:lnTo>
                  <a:pt x="256" y="60"/>
                </a:lnTo>
                <a:lnTo>
                  <a:pt x="252" y="60"/>
                </a:lnTo>
                <a:lnTo>
                  <a:pt x="248" y="60"/>
                </a:lnTo>
                <a:lnTo>
                  <a:pt x="244" y="61"/>
                </a:lnTo>
                <a:lnTo>
                  <a:pt x="241" y="62"/>
                </a:lnTo>
                <a:lnTo>
                  <a:pt x="237" y="64"/>
                </a:lnTo>
                <a:lnTo>
                  <a:pt x="234" y="66"/>
                </a:lnTo>
                <a:lnTo>
                  <a:pt x="232" y="68"/>
                </a:lnTo>
                <a:lnTo>
                  <a:pt x="230" y="71"/>
                </a:lnTo>
                <a:lnTo>
                  <a:pt x="225" y="76"/>
                </a:lnTo>
                <a:lnTo>
                  <a:pt x="221" y="81"/>
                </a:lnTo>
                <a:lnTo>
                  <a:pt x="216" y="86"/>
                </a:lnTo>
                <a:lnTo>
                  <a:pt x="214" y="89"/>
                </a:lnTo>
                <a:lnTo>
                  <a:pt x="211" y="91"/>
                </a:lnTo>
                <a:lnTo>
                  <a:pt x="208" y="93"/>
                </a:lnTo>
                <a:lnTo>
                  <a:pt x="205" y="95"/>
                </a:lnTo>
                <a:lnTo>
                  <a:pt x="201" y="97"/>
                </a:lnTo>
                <a:lnTo>
                  <a:pt x="197" y="98"/>
                </a:lnTo>
                <a:lnTo>
                  <a:pt x="193" y="99"/>
                </a:lnTo>
                <a:lnTo>
                  <a:pt x="188" y="100"/>
                </a:lnTo>
                <a:lnTo>
                  <a:pt x="180" y="101"/>
                </a:lnTo>
                <a:lnTo>
                  <a:pt x="175" y="102"/>
                </a:lnTo>
                <a:lnTo>
                  <a:pt x="171" y="103"/>
                </a:lnTo>
                <a:lnTo>
                  <a:pt x="167" y="102"/>
                </a:lnTo>
                <a:lnTo>
                  <a:pt x="162" y="102"/>
                </a:lnTo>
                <a:lnTo>
                  <a:pt x="158" y="101"/>
                </a:lnTo>
                <a:lnTo>
                  <a:pt x="153" y="101"/>
                </a:lnTo>
                <a:lnTo>
                  <a:pt x="149" y="100"/>
                </a:lnTo>
                <a:lnTo>
                  <a:pt x="144" y="99"/>
                </a:lnTo>
                <a:lnTo>
                  <a:pt x="142" y="98"/>
                </a:lnTo>
                <a:lnTo>
                  <a:pt x="141" y="97"/>
                </a:lnTo>
                <a:lnTo>
                  <a:pt x="138" y="96"/>
                </a:lnTo>
                <a:lnTo>
                  <a:pt x="137" y="95"/>
                </a:lnTo>
                <a:lnTo>
                  <a:pt x="136" y="94"/>
                </a:lnTo>
                <a:lnTo>
                  <a:pt x="135" y="92"/>
                </a:lnTo>
                <a:lnTo>
                  <a:pt x="135" y="91"/>
                </a:lnTo>
                <a:lnTo>
                  <a:pt x="134" y="89"/>
                </a:lnTo>
                <a:lnTo>
                  <a:pt x="133" y="85"/>
                </a:lnTo>
                <a:lnTo>
                  <a:pt x="133" y="81"/>
                </a:lnTo>
                <a:lnTo>
                  <a:pt x="133" y="77"/>
                </a:lnTo>
                <a:lnTo>
                  <a:pt x="132" y="75"/>
                </a:lnTo>
                <a:lnTo>
                  <a:pt x="132" y="74"/>
                </a:lnTo>
                <a:lnTo>
                  <a:pt x="132" y="72"/>
                </a:lnTo>
                <a:lnTo>
                  <a:pt x="131" y="71"/>
                </a:lnTo>
                <a:lnTo>
                  <a:pt x="129" y="70"/>
                </a:lnTo>
                <a:lnTo>
                  <a:pt x="128" y="69"/>
                </a:lnTo>
                <a:lnTo>
                  <a:pt x="126" y="69"/>
                </a:lnTo>
                <a:lnTo>
                  <a:pt x="123" y="69"/>
                </a:lnTo>
                <a:lnTo>
                  <a:pt x="119" y="70"/>
                </a:lnTo>
                <a:lnTo>
                  <a:pt x="114" y="70"/>
                </a:lnTo>
                <a:lnTo>
                  <a:pt x="108" y="72"/>
                </a:lnTo>
                <a:lnTo>
                  <a:pt x="101" y="73"/>
                </a:lnTo>
                <a:lnTo>
                  <a:pt x="88" y="76"/>
                </a:lnTo>
                <a:lnTo>
                  <a:pt x="74" y="79"/>
                </a:lnTo>
                <a:lnTo>
                  <a:pt x="61" y="82"/>
                </a:lnTo>
                <a:lnTo>
                  <a:pt x="55" y="83"/>
                </a:lnTo>
                <a:lnTo>
                  <a:pt x="50" y="84"/>
                </a:lnTo>
                <a:lnTo>
                  <a:pt x="46" y="85"/>
                </a:lnTo>
                <a:lnTo>
                  <a:pt x="43" y="86"/>
                </a:lnTo>
                <a:lnTo>
                  <a:pt x="40" y="84"/>
                </a:lnTo>
                <a:lnTo>
                  <a:pt x="36" y="82"/>
                </a:lnTo>
                <a:lnTo>
                  <a:pt x="29" y="78"/>
                </a:lnTo>
                <a:lnTo>
                  <a:pt x="22" y="74"/>
                </a:lnTo>
                <a:lnTo>
                  <a:pt x="20" y="72"/>
                </a:lnTo>
                <a:lnTo>
                  <a:pt x="17" y="69"/>
                </a:lnTo>
                <a:lnTo>
                  <a:pt x="11" y="62"/>
                </a:lnTo>
                <a:lnTo>
                  <a:pt x="8" y="59"/>
                </a:lnTo>
                <a:lnTo>
                  <a:pt x="6" y="55"/>
                </a:lnTo>
                <a:lnTo>
                  <a:pt x="5" y="52"/>
                </a:lnTo>
                <a:lnTo>
                  <a:pt x="3" y="49"/>
                </a:lnTo>
                <a:lnTo>
                  <a:pt x="2" y="47"/>
                </a:lnTo>
                <a:lnTo>
                  <a:pt x="2" y="45"/>
                </a:lnTo>
                <a:lnTo>
                  <a:pt x="1" y="44"/>
                </a:lnTo>
                <a:lnTo>
                  <a:pt x="0" y="43"/>
                </a:lnTo>
                <a:lnTo>
                  <a:pt x="0" y="42"/>
                </a:lnTo>
                <a:lnTo>
                  <a:pt x="0" y="43"/>
                </a:lnTo>
                <a:lnTo>
                  <a:pt x="0" y="44"/>
                </a:lnTo>
                <a:lnTo>
                  <a:pt x="0" y="45"/>
                </a:lnTo>
                <a:lnTo>
                  <a:pt x="0" y="46"/>
                </a:lnTo>
                <a:lnTo>
                  <a:pt x="0" y="47"/>
                </a:lnTo>
                <a:lnTo>
                  <a:pt x="0" y="48"/>
                </a:lnTo>
                <a:lnTo>
                  <a:pt x="0" y="50"/>
                </a:lnTo>
                <a:lnTo>
                  <a:pt x="0" y="52"/>
                </a:lnTo>
              </a:path>
            </a:pathLst>
          </a:custGeom>
          <a:solidFill>
            <a:srgbClr val="6699FF"/>
          </a:solid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ZA" sz="1350"/>
          </a:p>
        </p:txBody>
      </p:sp>
      <p:grpSp>
        <p:nvGrpSpPr>
          <p:cNvPr id="28686" name="Group 74"/>
          <p:cNvGrpSpPr>
            <a:grpSpLocks/>
          </p:cNvGrpSpPr>
          <p:nvPr/>
        </p:nvGrpSpPr>
        <p:grpSpPr bwMode="auto">
          <a:xfrm>
            <a:off x="4030861" y="2228850"/>
            <a:ext cx="884933" cy="1243013"/>
            <a:chOff x="2274" y="1776"/>
            <a:chExt cx="991" cy="1392"/>
          </a:xfrm>
        </p:grpSpPr>
        <p:sp>
          <p:nvSpPr>
            <p:cNvPr id="19496" name="Freeform 65"/>
            <p:cNvSpPr>
              <a:spLocks/>
            </p:cNvSpPr>
            <p:nvPr/>
          </p:nvSpPr>
          <p:spPr bwMode="auto">
            <a:xfrm>
              <a:off x="2893" y="2089"/>
              <a:ext cx="244" cy="579"/>
            </a:xfrm>
            <a:custGeom>
              <a:avLst/>
              <a:gdLst>
                <a:gd name="T0" fmla="*/ 160 w 244"/>
                <a:gd name="T1" fmla="*/ 56 h 579"/>
                <a:gd name="T2" fmla="*/ 116 w 244"/>
                <a:gd name="T3" fmla="*/ 14 h 579"/>
                <a:gd name="T4" fmla="*/ 63 w 244"/>
                <a:gd name="T5" fmla="*/ 0 h 579"/>
                <a:gd name="T6" fmla="*/ 25 w 244"/>
                <a:gd name="T7" fmla="*/ 2 h 579"/>
                <a:gd name="T8" fmla="*/ 19 w 244"/>
                <a:gd name="T9" fmla="*/ 37 h 579"/>
                <a:gd name="T10" fmla="*/ 21 w 244"/>
                <a:gd name="T11" fmla="*/ 82 h 579"/>
                <a:gd name="T12" fmla="*/ 63 w 244"/>
                <a:gd name="T13" fmla="*/ 136 h 579"/>
                <a:gd name="T14" fmla="*/ 89 w 244"/>
                <a:gd name="T15" fmla="*/ 217 h 579"/>
                <a:gd name="T16" fmla="*/ 90 w 244"/>
                <a:gd name="T17" fmla="*/ 297 h 579"/>
                <a:gd name="T18" fmla="*/ 72 w 244"/>
                <a:gd name="T19" fmla="*/ 371 h 579"/>
                <a:gd name="T20" fmla="*/ 46 w 244"/>
                <a:gd name="T21" fmla="*/ 440 h 579"/>
                <a:gd name="T22" fmla="*/ 0 w 244"/>
                <a:gd name="T23" fmla="*/ 498 h 579"/>
                <a:gd name="T24" fmla="*/ 0 w 244"/>
                <a:gd name="T25" fmla="*/ 516 h 579"/>
                <a:gd name="T26" fmla="*/ 6 w 244"/>
                <a:gd name="T27" fmla="*/ 558 h 579"/>
                <a:gd name="T28" fmla="*/ 40 w 244"/>
                <a:gd name="T29" fmla="*/ 576 h 579"/>
                <a:gd name="T30" fmla="*/ 78 w 244"/>
                <a:gd name="T31" fmla="*/ 578 h 579"/>
                <a:gd name="T32" fmla="*/ 141 w 244"/>
                <a:gd name="T33" fmla="*/ 564 h 579"/>
                <a:gd name="T34" fmla="*/ 190 w 244"/>
                <a:gd name="T35" fmla="*/ 516 h 579"/>
                <a:gd name="T36" fmla="*/ 216 w 244"/>
                <a:gd name="T37" fmla="*/ 434 h 579"/>
                <a:gd name="T38" fmla="*/ 234 w 244"/>
                <a:gd name="T39" fmla="*/ 379 h 579"/>
                <a:gd name="T40" fmla="*/ 243 w 244"/>
                <a:gd name="T41" fmla="*/ 309 h 579"/>
                <a:gd name="T42" fmla="*/ 237 w 244"/>
                <a:gd name="T43" fmla="*/ 217 h 579"/>
                <a:gd name="T44" fmla="*/ 216 w 244"/>
                <a:gd name="T45" fmla="*/ 138 h 579"/>
                <a:gd name="T46" fmla="*/ 190 w 244"/>
                <a:gd name="T47" fmla="*/ 87 h 579"/>
                <a:gd name="T48" fmla="*/ 160 w 244"/>
                <a:gd name="T49" fmla="*/ 56 h 57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44"/>
                <a:gd name="T76" fmla="*/ 0 h 579"/>
                <a:gd name="T77" fmla="*/ 244 w 244"/>
                <a:gd name="T78" fmla="*/ 579 h 57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44" h="579">
                  <a:moveTo>
                    <a:pt x="160" y="56"/>
                  </a:moveTo>
                  <a:lnTo>
                    <a:pt x="116" y="14"/>
                  </a:lnTo>
                  <a:lnTo>
                    <a:pt x="63" y="0"/>
                  </a:lnTo>
                  <a:lnTo>
                    <a:pt x="25" y="2"/>
                  </a:lnTo>
                  <a:lnTo>
                    <a:pt x="19" y="37"/>
                  </a:lnTo>
                  <a:lnTo>
                    <a:pt x="21" y="82"/>
                  </a:lnTo>
                  <a:lnTo>
                    <a:pt x="63" y="136"/>
                  </a:lnTo>
                  <a:lnTo>
                    <a:pt x="89" y="217"/>
                  </a:lnTo>
                  <a:lnTo>
                    <a:pt x="90" y="297"/>
                  </a:lnTo>
                  <a:lnTo>
                    <a:pt x="72" y="371"/>
                  </a:lnTo>
                  <a:lnTo>
                    <a:pt x="46" y="440"/>
                  </a:lnTo>
                  <a:lnTo>
                    <a:pt x="0" y="498"/>
                  </a:lnTo>
                  <a:lnTo>
                    <a:pt x="0" y="516"/>
                  </a:lnTo>
                  <a:lnTo>
                    <a:pt x="6" y="558"/>
                  </a:lnTo>
                  <a:lnTo>
                    <a:pt x="40" y="576"/>
                  </a:lnTo>
                  <a:lnTo>
                    <a:pt x="78" y="578"/>
                  </a:lnTo>
                  <a:lnTo>
                    <a:pt x="141" y="564"/>
                  </a:lnTo>
                  <a:lnTo>
                    <a:pt x="190" y="516"/>
                  </a:lnTo>
                  <a:lnTo>
                    <a:pt x="216" y="434"/>
                  </a:lnTo>
                  <a:lnTo>
                    <a:pt x="234" y="379"/>
                  </a:lnTo>
                  <a:lnTo>
                    <a:pt x="243" y="309"/>
                  </a:lnTo>
                  <a:lnTo>
                    <a:pt x="237" y="217"/>
                  </a:lnTo>
                  <a:lnTo>
                    <a:pt x="216" y="138"/>
                  </a:lnTo>
                  <a:lnTo>
                    <a:pt x="190" y="87"/>
                  </a:lnTo>
                  <a:lnTo>
                    <a:pt x="160" y="56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497" name="Freeform 66"/>
            <p:cNvSpPr>
              <a:spLocks/>
            </p:cNvSpPr>
            <p:nvPr/>
          </p:nvSpPr>
          <p:spPr bwMode="auto">
            <a:xfrm>
              <a:off x="2582" y="2083"/>
              <a:ext cx="386" cy="399"/>
            </a:xfrm>
            <a:custGeom>
              <a:avLst/>
              <a:gdLst>
                <a:gd name="T0" fmla="*/ 385 w 386"/>
                <a:gd name="T1" fmla="*/ 29 h 399"/>
                <a:gd name="T2" fmla="*/ 372 w 386"/>
                <a:gd name="T3" fmla="*/ 0 h 399"/>
                <a:gd name="T4" fmla="*/ 347 w 386"/>
                <a:gd name="T5" fmla="*/ 0 h 399"/>
                <a:gd name="T6" fmla="*/ 315 w 386"/>
                <a:gd name="T7" fmla="*/ 31 h 399"/>
                <a:gd name="T8" fmla="*/ 294 w 386"/>
                <a:gd name="T9" fmla="*/ 106 h 399"/>
                <a:gd name="T10" fmla="*/ 278 w 386"/>
                <a:gd name="T11" fmla="*/ 193 h 399"/>
                <a:gd name="T12" fmla="*/ 265 w 386"/>
                <a:gd name="T13" fmla="*/ 283 h 399"/>
                <a:gd name="T14" fmla="*/ 225 w 386"/>
                <a:gd name="T15" fmla="*/ 352 h 399"/>
                <a:gd name="T16" fmla="*/ 225 w 386"/>
                <a:gd name="T17" fmla="*/ 353 h 399"/>
                <a:gd name="T18" fmla="*/ 225 w 386"/>
                <a:gd name="T19" fmla="*/ 366 h 399"/>
                <a:gd name="T20" fmla="*/ 171 w 386"/>
                <a:gd name="T21" fmla="*/ 358 h 399"/>
                <a:gd name="T22" fmla="*/ 114 w 386"/>
                <a:gd name="T23" fmla="*/ 322 h 399"/>
                <a:gd name="T24" fmla="*/ 89 w 386"/>
                <a:gd name="T25" fmla="*/ 290 h 399"/>
                <a:gd name="T26" fmla="*/ 44 w 386"/>
                <a:gd name="T27" fmla="*/ 199 h 399"/>
                <a:gd name="T28" fmla="*/ 44 w 386"/>
                <a:gd name="T29" fmla="*/ 165 h 399"/>
                <a:gd name="T30" fmla="*/ 62 w 386"/>
                <a:gd name="T31" fmla="*/ 134 h 399"/>
                <a:gd name="T32" fmla="*/ 80 w 386"/>
                <a:gd name="T33" fmla="*/ 91 h 399"/>
                <a:gd name="T34" fmla="*/ 87 w 386"/>
                <a:gd name="T35" fmla="*/ 75 h 399"/>
                <a:gd name="T36" fmla="*/ 63 w 386"/>
                <a:gd name="T37" fmla="*/ 66 h 399"/>
                <a:gd name="T38" fmla="*/ 35 w 386"/>
                <a:gd name="T39" fmla="*/ 68 h 399"/>
                <a:gd name="T40" fmla="*/ 18 w 386"/>
                <a:gd name="T41" fmla="*/ 85 h 399"/>
                <a:gd name="T42" fmla="*/ 0 w 386"/>
                <a:gd name="T43" fmla="*/ 122 h 399"/>
                <a:gd name="T44" fmla="*/ 10 w 386"/>
                <a:gd name="T45" fmla="*/ 190 h 399"/>
                <a:gd name="T46" fmla="*/ 18 w 386"/>
                <a:gd name="T47" fmla="*/ 227 h 399"/>
                <a:gd name="T48" fmla="*/ 62 w 386"/>
                <a:gd name="T49" fmla="*/ 304 h 399"/>
                <a:gd name="T50" fmla="*/ 99 w 386"/>
                <a:gd name="T51" fmla="*/ 360 h 399"/>
                <a:gd name="T52" fmla="*/ 168 w 386"/>
                <a:gd name="T53" fmla="*/ 385 h 399"/>
                <a:gd name="T54" fmla="*/ 225 w 386"/>
                <a:gd name="T55" fmla="*/ 398 h 399"/>
                <a:gd name="T56" fmla="*/ 269 w 386"/>
                <a:gd name="T57" fmla="*/ 377 h 399"/>
                <a:gd name="T58" fmla="*/ 290 w 386"/>
                <a:gd name="T59" fmla="*/ 304 h 399"/>
                <a:gd name="T60" fmla="*/ 314 w 386"/>
                <a:gd name="T61" fmla="*/ 215 h 399"/>
                <a:gd name="T62" fmla="*/ 332 w 386"/>
                <a:gd name="T63" fmla="*/ 149 h 399"/>
                <a:gd name="T64" fmla="*/ 358 w 386"/>
                <a:gd name="T65" fmla="*/ 112 h 399"/>
                <a:gd name="T66" fmla="*/ 383 w 386"/>
                <a:gd name="T67" fmla="*/ 75 h 399"/>
                <a:gd name="T68" fmla="*/ 385 w 386"/>
                <a:gd name="T69" fmla="*/ 29 h 39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86"/>
                <a:gd name="T106" fmla="*/ 0 h 399"/>
                <a:gd name="T107" fmla="*/ 386 w 386"/>
                <a:gd name="T108" fmla="*/ 399 h 39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86" h="399">
                  <a:moveTo>
                    <a:pt x="385" y="29"/>
                  </a:moveTo>
                  <a:lnTo>
                    <a:pt x="372" y="0"/>
                  </a:lnTo>
                  <a:lnTo>
                    <a:pt x="347" y="0"/>
                  </a:lnTo>
                  <a:lnTo>
                    <a:pt x="315" y="31"/>
                  </a:lnTo>
                  <a:lnTo>
                    <a:pt x="294" y="106"/>
                  </a:lnTo>
                  <a:lnTo>
                    <a:pt x="278" y="193"/>
                  </a:lnTo>
                  <a:lnTo>
                    <a:pt x="265" y="283"/>
                  </a:lnTo>
                  <a:lnTo>
                    <a:pt x="225" y="352"/>
                  </a:lnTo>
                  <a:lnTo>
                    <a:pt x="225" y="353"/>
                  </a:lnTo>
                  <a:lnTo>
                    <a:pt x="225" y="366"/>
                  </a:lnTo>
                  <a:lnTo>
                    <a:pt x="171" y="358"/>
                  </a:lnTo>
                  <a:lnTo>
                    <a:pt x="114" y="322"/>
                  </a:lnTo>
                  <a:lnTo>
                    <a:pt x="89" y="290"/>
                  </a:lnTo>
                  <a:lnTo>
                    <a:pt x="44" y="199"/>
                  </a:lnTo>
                  <a:lnTo>
                    <a:pt x="44" y="165"/>
                  </a:lnTo>
                  <a:lnTo>
                    <a:pt x="62" y="134"/>
                  </a:lnTo>
                  <a:lnTo>
                    <a:pt x="80" y="91"/>
                  </a:lnTo>
                  <a:lnTo>
                    <a:pt x="87" y="75"/>
                  </a:lnTo>
                  <a:lnTo>
                    <a:pt x="63" y="66"/>
                  </a:lnTo>
                  <a:lnTo>
                    <a:pt x="35" y="68"/>
                  </a:lnTo>
                  <a:lnTo>
                    <a:pt x="18" y="85"/>
                  </a:lnTo>
                  <a:lnTo>
                    <a:pt x="0" y="122"/>
                  </a:lnTo>
                  <a:lnTo>
                    <a:pt x="10" y="190"/>
                  </a:lnTo>
                  <a:lnTo>
                    <a:pt x="18" y="227"/>
                  </a:lnTo>
                  <a:lnTo>
                    <a:pt x="62" y="304"/>
                  </a:lnTo>
                  <a:lnTo>
                    <a:pt x="99" y="360"/>
                  </a:lnTo>
                  <a:lnTo>
                    <a:pt x="168" y="385"/>
                  </a:lnTo>
                  <a:lnTo>
                    <a:pt x="225" y="398"/>
                  </a:lnTo>
                  <a:lnTo>
                    <a:pt x="269" y="377"/>
                  </a:lnTo>
                  <a:lnTo>
                    <a:pt x="290" y="304"/>
                  </a:lnTo>
                  <a:lnTo>
                    <a:pt x="314" y="215"/>
                  </a:lnTo>
                  <a:lnTo>
                    <a:pt x="332" y="149"/>
                  </a:lnTo>
                  <a:lnTo>
                    <a:pt x="358" y="112"/>
                  </a:lnTo>
                  <a:lnTo>
                    <a:pt x="383" y="75"/>
                  </a:lnTo>
                  <a:lnTo>
                    <a:pt x="385" y="29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498" name="Freeform 67"/>
            <p:cNvSpPr>
              <a:spLocks/>
            </p:cNvSpPr>
            <p:nvPr/>
          </p:nvSpPr>
          <p:spPr bwMode="auto">
            <a:xfrm>
              <a:off x="2708" y="2075"/>
              <a:ext cx="557" cy="410"/>
            </a:xfrm>
            <a:custGeom>
              <a:avLst/>
              <a:gdLst>
                <a:gd name="T0" fmla="*/ 360 w 557"/>
                <a:gd name="T1" fmla="*/ 17 h 410"/>
                <a:gd name="T2" fmla="*/ 311 w 557"/>
                <a:gd name="T3" fmla="*/ 0 h 410"/>
                <a:gd name="T4" fmla="*/ 285 w 557"/>
                <a:gd name="T5" fmla="*/ 19 h 410"/>
                <a:gd name="T6" fmla="*/ 285 w 557"/>
                <a:gd name="T7" fmla="*/ 63 h 410"/>
                <a:gd name="T8" fmla="*/ 328 w 557"/>
                <a:gd name="T9" fmla="*/ 110 h 410"/>
                <a:gd name="T10" fmla="*/ 400 w 557"/>
                <a:gd name="T11" fmla="*/ 135 h 410"/>
                <a:gd name="T12" fmla="*/ 456 w 557"/>
                <a:gd name="T13" fmla="*/ 181 h 410"/>
                <a:gd name="T14" fmla="*/ 493 w 557"/>
                <a:gd name="T15" fmla="*/ 234 h 410"/>
                <a:gd name="T16" fmla="*/ 512 w 557"/>
                <a:gd name="T17" fmla="*/ 278 h 410"/>
                <a:gd name="T18" fmla="*/ 512 w 557"/>
                <a:gd name="T19" fmla="*/ 315 h 410"/>
                <a:gd name="T20" fmla="*/ 489 w 557"/>
                <a:gd name="T21" fmla="*/ 355 h 410"/>
                <a:gd name="T22" fmla="*/ 431 w 557"/>
                <a:gd name="T23" fmla="*/ 373 h 410"/>
                <a:gd name="T24" fmla="*/ 385 w 557"/>
                <a:gd name="T25" fmla="*/ 377 h 410"/>
                <a:gd name="T26" fmla="*/ 315 w 557"/>
                <a:gd name="T27" fmla="*/ 373 h 410"/>
                <a:gd name="T28" fmla="*/ 227 w 557"/>
                <a:gd name="T29" fmla="*/ 349 h 410"/>
                <a:gd name="T30" fmla="*/ 170 w 557"/>
                <a:gd name="T31" fmla="*/ 296 h 410"/>
                <a:gd name="T32" fmla="*/ 134 w 557"/>
                <a:gd name="T33" fmla="*/ 256 h 410"/>
                <a:gd name="T34" fmla="*/ 145 w 557"/>
                <a:gd name="T35" fmla="*/ 215 h 410"/>
                <a:gd name="T36" fmla="*/ 141 w 557"/>
                <a:gd name="T37" fmla="*/ 191 h 410"/>
                <a:gd name="T38" fmla="*/ 103 w 557"/>
                <a:gd name="T39" fmla="*/ 206 h 410"/>
                <a:gd name="T40" fmla="*/ 63 w 557"/>
                <a:gd name="T41" fmla="*/ 206 h 410"/>
                <a:gd name="T42" fmla="*/ 33 w 557"/>
                <a:gd name="T43" fmla="*/ 181 h 410"/>
                <a:gd name="T44" fmla="*/ 14 w 557"/>
                <a:gd name="T45" fmla="*/ 162 h 410"/>
                <a:gd name="T46" fmla="*/ 2 w 557"/>
                <a:gd name="T47" fmla="*/ 166 h 410"/>
                <a:gd name="T48" fmla="*/ 0 w 557"/>
                <a:gd name="T49" fmla="*/ 178 h 410"/>
                <a:gd name="T50" fmla="*/ 12 w 557"/>
                <a:gd name="T51" fmla="*/ 215 h 410"/>
                <a:gd name="T52" fmla="*/ 12 w 557"/>
                <a:gd name="T53" fmla="*/ 249 h 410"/>
                <a:gd name="T54" fmla="*/ 27 w 557"/>
                <a:gd name="T55" fmla="*/ 274 h 410"/>
                <a:gd name="T56" fmla="*/ 63 w 557"/>
                <a:gd name="T57" fmla="*/ 293 h 410"/>
                <a:gd name="T58" fmla="*/ 94 w 557"/>
                <a:gd name="T59" fmla="*/ 293 h 410"/>
                <a:gd name="T60" fmla="*/ 128 w 557"/>
                <a:gd name="T61" fmla="*/ 296 h 410"/>
                <a:gd name="T62" fmla="*/ 195 w 557"/>
                <a:gd name="T63" fmla="*/ 352 h 410"/>
                <a:gd name="T64" fmla="*/ 246 w 557"/>
                <a:gd name="T65" fmla="*/ 383 h 410"/>
                <a:gd name="T66" fmla="*/ 324 w 557"/>
                <a:gd name="T67" fmla="*/ 405 h 410"/>
                <a:gd name="T68" fmla="*/ 407 w 557"/>
                <a:gd name="T69" fmla="*/ 409 h 410"/>
                <a:gd name="T70" fmla="*/ 468 w 557"/>
                <a:gd name="T71" fmla="*/ 397 h 410"/>
                <a:gd name="T72" fmla="*/ 513 w 557"/>
                <a:gd name="T73" fmla="*/ 380 h 410"/>
                <a:gd name="T74" fmla="*/ 545 w 557"/>
                <a:gd name="T75" fmla="*/ 346 h 410"/>
                <a:gd name="T76" fmla="*/ 556 w 557"/>
                <a:gd name="T77" fmla="*/ 309 h 410"/>
                <a:gd name="T78" fmla="*/ 556 w 557"/>
                <a:gd name="T79" fmla="*/ 253 h 410"/>
                <a:gd name="T80" fmla="*/ 537 w 557"/>
                <a:gd name="T81" fmla="*/ 215 h 410"/>
                <a:gd name="T82" fmla="*/ 513 w 557"/>
                <a:gd name="T83" fmla="*/ 178 h 410"/>
                <a:gd name="T84" fmla="*/ 482 w 557"/>
                <a:gd name="T85" fmla="*/ 137 h 410"/>
                <a:gd name="T86" fmla="*/ 435 w 557"/>
                <a:gd name="T87" fmla="*/ 104 h 410"/>
                <a:gd name="T88" fmla="*/ 407 w 557"/>
                <a:gd name="T89" fmla="*/ 69 h 410"/>
                <a:gd name="T90" fmla="*/ 385 w 557"/>
                <a:gd name="T91" fmla="*/ 38 h 410"/>
                <a:gd name="T92" fmla="*/ 360 w 557"/>
                <a:gd name="T93" fmla="*/ 17 h 41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57"/>
                <a:gd name="T142" fmla="*/ 0 h 410"/>
                <a:gd name="T143" fmla="*/ 557 w 557"/>
                <a:gd name="T144" fmla="*/ 410 h 41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57" h="410">
                  <a:moveTo>
                    <a:pt x="360" y="17"/>
                  </a:moveTo>
                  <a:lnTo>
                    <a:pt x="311" y="0"/>
                  </a:lnTo>
                  <a:lnTo>
                    <a:pt x="285" y="19"/>
                  </a:lnTo>
                  <a:lnTo>
                    <a:pt x="285" y="63"/>
                  </a:lnTo>
                  <a:lnTo>
                    <a:pt x="328" y="110"/>
                  </a:lnTo>
                  <a:lnTo>
                    <a:pt x="400" y="135"/>
                  </a:lnTo>
                  <a:lnTo>
                    <a:pt x="456" y="181"/>
                  </a:lnTo>
                  <a:lnTo>
                    <a:pt x="493" y="234"/>
                  </a:lnTo>
                  <a:lnTo>
                    <a:pt x="512" y="278"/>
                  </a:lnTo>
                  <a:lnTo>
                    <a:pt x="512" y="315"/>
                  </a:lnTo>
                  <a:lnTo>
                    <a:pt x="489" y="355"/>
                  </a:lnTo>
                  <a:lnTo>
                    <a:pt x="431" y="373"/>
                  </a:lnTo>
                  <a:lnTo>
                    <a:pt x="385" y="377"/>
                  </a:lnTo>
                  <a:lnTo>
                    <a:pt x="315" y="373"/>
                  </a:lnTo>
                  <a:lnTo>
                    <a:pt x="227" y="349"/>
                  </a:lnTo>
                  <a:lnTo>
                    <a:pt x="170" y="296"/>
                  </a:lnTo>
                  <a:lnTo>
                    <a:pt x="134" y="256"/>
                  </a:lnTo>
                  <a:lnTo>
                    <a:pt x="145" y="215"/>
                  </a:lnTo>
                  <a:lnTo>
                    <a:pt x="141" y="191"/>
                  </a:lnTo>
                  <a:lnTo>
                    <a:pt x="103" y="206"/>
                  </a:lnTo>
                  <a:lnTo>
                    <a:pt x="63" y="206"/>
                  </a:lnTo>
                  <a:lnTo>
                    <a:pt x="33" y="181"/>
                  </a:lnTo>
                  <a:lnTo>
                    <a:pt x="14" y="162"/>
                  </a:lnTo>
                  <a:lnTo>
                    <a:pt x="2" y="166"/>
                  </a:lnTo>
                  <a:lnTo>
                    <a:pt x="0" y="178"/>
                  </a:lnTo>
                  <a:lnTo>
                    <a:pt x="12" y="215"/>
                  </a:lnTo>
                  <a:lnTo>
                    <a:pt x="12" y="249"/>
                  </a:lnTo>
                  <a:lnTo>
                    <a:pt x="27" y="274"/>
                  </a:lnTo>
                  <a:lnTo>
                    <a:pt x="63" y="293"/>
                  </a:lnTo>
                  <a:lnTo>
                    <a:pt x="94" y="293"/>
                  </a:lnTo>
                  <a:lnTo>
                    <a:pt x="128" y="296"/>
                  </a:lnTo>
                  <a:lnTo>
                    <a:pt x="195" y="352"/>
                  </a:lnTo>
                  <a:lnTo>
                    <a:pt x="246" y="383"/>
                  </a:lnTo>
                  <a:lnTo>
                    <a:pt x="324" y="405"/>
                  </a:lnTo>
                  <a:lnTo>
                    <a:pt x="407" y="409"/>
                  </a:lnTo>
                  <a:lnTo>
                    <a:pt x="468" y="397"/>
                  </a:lnTo>
                  <a:lnTo>
                    <a:pt x="513" y="380"/>
                  </a:lnTo>
                  <a:lnTo>
                    <a:pt x="545" y="346"/>
                  </a:lnTo>
                  <a:lnTo>
                    <a:pt x="556" y="309"/>
                  </a:lnTo>
                  <a:lnTo>
                    <a:pt x="556" y="253"/>
                  </a:lnTo>
                  <a:lnTo>
                    <a:pt x="537" y="215"/>
                  </a:lnTo>
                  <a:lnTo>
                    <a:pt x="513" y="178"/>
                  </a:lnTo>
                  <a:lnTo>
                    <a:pt x="482" y="137"/>
                  </a:lnTo>
                  <a:lnTo>
                    <a:pt x="435" y="104"/>
                  </a:lnTo>
                  <a:lnTo>
                    <a:pt x="407" y="69"/>
                  </a:lnTo>
                  <a:lnTo>
                    <a:pt x="385" y="38"/>
                  </a:lnTo>
                  <a:lnTo>
                    <a:pt x="360" y="17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499" name="Freeform 68"/>
            <p:cNvSpPr>
              <a:spLocks/>
            </p:cNvSpPr>
            <p:nvPr/>
          </p:nvSpPr>
          <p:spPr bwMode="auto">
            <a:xfrm>
              <a:off x="2713" y="2587"/>
              <a:ext cx="251" cy="581"/>
            </a:xfrm>
            <a:custGeom>
              <a:avLst/>
              <a:gdLst>
                <a:gd name="T0" fmla="*/ 231 w 251"/>
                <a:gd name="T1" fmla="*/ 0 h 581"/>
                <a:gd name="T2" fmla="*/ 186 w 251"/>
                <a:gd name="T3" fmla="*/ 25 h 581"/>
                <a:gd name="T4" fmla="*/ 143 w 251"/>
                <a:gd name="T5" fmla="*/ 97 h 581"/>
                <a:gd name="T6" fmla="*/ 113 w 251"/>
                <a:gd name="T7" fmla="*/ 147 h 581"/>
                <a:gd name="T8" fmla="*/ 92 w 251"/>
                <a:gd name="T9" fmla="*/ 204 h 581"/>
                <a:gd name="T10" fmla="*/ 69 w 251"/>
                <a:gd name="T11" fmla="*/ 260 h 581"/>
                <a:gd name="T12" fmla="*/ 51 w 251"/>
                <a:gd name="T13" fmla="*/ 325 h 581"/>
                <a:gd name="T14" fmla="*/ 51 w 251"/>
                <a:gd name="T15" fmla="*/ 372 h 581"/>
                <a:gd name="T16" fmla="*/ 80 w 251"/>
                <a:gd name="T17" fmla="*/ 409 h 581"/>
                <a:gd name="T18" fmla="*/ 99 w 251"/>
                <a:gd name="T19" fmla="*/ 446 h 581"/>
                <a:gd name="T20" fmla="*/ 132 w 251"/>
                <a:gd name="T21" fmla="*/ 475 h 581"/>
                <a:gd name="T22" fmla="*/ 145 w 251"/>
                <a:gd name="T23" fmla="*/ 501 h 581"/>
                <a:gd name="T24" fmla="*/ 130 w 251"/>
                <a:gd name="T25" fmla="*/ 518 h 581"/>
                <a:gd name="T26" fmla="*/ 107 w 251"/>
                <a:gd name="T27" fmla="*/ 520 h 581"/>
                <a:gd name="T28" fmla="*/ 55 w 251"/>
                <a:gd name="T29" fmla="*/ 526 h 581"/>
                <a:gd name="T30" fmla="*/ 18 w 251"/>
                <a:gd name="T31" fmla="*/ 543 h 581"/>
                <a:gd name="T32" fmla="*/ 0 w 251"/>
                <a:gd name="T33" fmla="*/ 557 h 581"/>
                <a:gd name="T34" fmla="*/ 12 w 251"/>
                <a:gd name="T35" fmla="*/ 575 h 581"/>
                <a:gd name="T36" fmla="*/ 44 w 251"/>
                <a:gd name="T37" fmla="*/ 580 h 581"/>
                <a:gd name="T38" fmla="*/ 86 w 251"/>
                <a:gd name="T39" fmla="*/ 563 h 581"/>
                <a:gd name="T40" fmla="*/ 111 w 251"/>
                <a:gd name="T41" fmla="*/ 549 h 581"/>
                <a:gd name="T42" fmla="*/ 164 w 251"/>
                <a:gd name="T43" fmla="*/ 537 h 581"/>
                <a:gd name="T44" fmla="*/ 176 w 251"/>
                <a:gd name="T45" fmla="*/ 532 h 581"/>
                <a:gd name="T46" fmla="*/ 182 w 251"/>
                <a:gd name="T47" fmla="*/ 514 h 581"/>
                <a:gd name="T48" fmla="*/ 174 w 251"/>
                <a:gd name="T49" fmla="*/ 487 h 581"/>
                <a:gd name="T50" fmla="*/ 132 w 251"/>
                <a:gd name="T51" fmla="*/ 440 h 581"/>
                <a:gd name="T52" fmla="*/ 111 w 251"/>
                <a:gd name="T53" fmla="*/ 409 h 581"/>
                <a:gd name="T54" fmla="*/ 86 w 251"/>
                <a:gd name="T55" fmla="*/ 351 h 581"/>
                <a:gd name="T56" fmla="*/ 80 w 251"/>
                <a:gd name="T57" fmla="*/ 322 h 581"/>
                <a:gd name="T58" fmla="*/ 105 w 251"/>
                <a:gd name="T59" fmla="*/ 247 h 581"/>
                <a:gd name="T60" fmla="*/ 151 w 251"/>
                <a:gd name="T61" fmla="*/ 171 h 581"/>
                <a:gd name="T62" fmla="*/ 195 w 251"/>
                <a:gd name="T63" fmla="*/ 122 h 581"/>
                <a:gd name="T64" fmla="*/ 219 w 251"/>
                <a:gd name="T65" fmla="*/ 85 h 581"/>
                <a:gd name="T66" fmla="*/ 244 w 251"/>
                <a:gd name="T67" fmla="*/ 62 h 581"/>
                <a:gd name="T68" fmla="*/ 250 w 251"/>
                <a:gd name="T69" fmla="*/ 29 h 581"/>
                <a:gd name="T70" fmla="*/ 231 w 251"/>
                <a:gd name="T71" fmla="*/ 0 h 5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51"/>
                <a:gd name="T109" fmla="*/ 0 h 581"/>
                <a:gd name="T110" fmla="*/ 251 w 251"/>
                <a:gd name="T111" fmla="*/ 581 h 5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51" h="581">
                  <a:moveTo>
                    <a:pt x="231" y="0"/>
                  </a:moveTo>
                  <a:lnTo>
                    <a:pt x="186" y="25"/>
                  </a:lnTo>
                  <a:lnTo>
                    <a:pt x="143" y="97"/>
                  </a:lnTo>
                  <a:lnTo>
                    <a:pt x="113" y="147"/>
                  </a:lnTo>
                  <a:lnTo>
                    <a:pt x="92" y="204"/>
                  </a:lnTo>
                  <a:lnTo>
                    <a:pt x="69" y="260"/>
                  </a:lnTo>
                  <a:lnTo>
                    <a:pt x="51" y="325"/>
                  </a:lnTo>
                  <a:lnTo>
                    <a:pt x="51" y="372"/>
                  </a:lnTo>
                  <a:lnTo>
                    <a:pt x="80" y="409"/>
                  </a:lnTo>
                  <a:lnTo>
                    <a:pt x="99" y="446"/>
                  </a:lnTo>
                  <a:lnTo>
                    <a:pt x="132" y="475"/>
                  </a:lnTo>
                  <a:lnTo>
                    <a:pt x="145" y="501"/>
                  </a:lnTo>
                  <a:lnTo>
                    <a:pt x="130" y="518"/>
                  </a:lnTo>
                  <a:lnTo>
                    <a:pt x="107" y="520"/>
                  </a:lnTo>
                  <a:lnTo>
                    <a:pt x="55" y="526"/>
                  </a:lnTo>
                  <a:lnTo>
                    <a:pt x="18" y="543"/>
                  </a:lnTo>
                  <a:lnTo>
                    <a:pt x="0" y="557"/>
                  </a:lnTo>
                  <a:lnTo>
                    <a:pt x="12" y="575"/>
                  </a:lnTo>
                  <a:lnTo>
                    <a:pt x="44" y="580"/>
                  </a:lnTo>
                  <a:lnTo>
                    <a:pt x="86" y="563"/>
                  </a:lnTo>
                  <a:lnTo>
                    <a:pt x="111" y="549"/>
                  </a:lnTo>
                  <a:lnTo>
                    <a:pt x="164" y="537"/>
                  </a:lnTo>
                  <a:lnTo>
                    <a:pt x="176" y="532"/>
                  </a:lnTo>
                  <a:lnTo>
                    <a:pt x="182" y="514"/>
                  </a:lnTo>
                  <a:lnTo>
                    <a:pt x="174" y="487"/>
                  </a:lnTo>
                  <a:lnTo>
                    <a:pt x="132" y="440"/>
                  </a:lnTo>
                  <a:lnTo>
                    <a:pt x="111" y="409"/>
                  </a:lnTo>
                  <a:lnTo>
                    <a:pt x="86" y="351"/>
                  </a:lnTo>
                  <a:lnTo>
                    <a:pt x="80" y="322"/>
                  </a:lnTo>
                  <a:lnTo>
                    <a:pt x="105" y="247"/>
                  </a:lnTo>
                  <a:lnTo>
                    <a:pt x="151" y="171"/>
                  </a:lnTo>
                  <a:lnTo>
                    <a:pt x="195" y="122"/>
                  </a:lnTo>
                  <a:lnTo>
                    <a:pt x="219" y="85"/>
                  </a:lnTo>
                  <a:lnTo>
                    <a:pt x="244" y="62"/>
                  </a:lnTo>
                  <a:lnTo>
                    <a:pt x="250" y="29"/>
                  </a:lnTo>
                  <a:lnTo>
                    <a:pt x="231" y="0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00" name="Freeform 69"/>
            <p:cNvSpPr>
              <a:spLocks/>
            </p:cNvSpPr>
            <p:nvPr/>
          </p:nvSpPr>
          <p:spPr bwMode="auto">
            <a:xfrm>
              <a:off x="2996" y="2583"/>
              <a:ext cx="229" cy="543"/>
            </a:xfrm>
            <a:custGeom>
              <a:avLst/>
              <a:gdLst>
                <a:gd name="T0" fmla="*/ 101 w 229"/>
                <a:gd name="T1" fmla="*/ 52 h 543"/>
                <a:gd name="T2" fmla="*/ 55 w 229"/>
                <a:gd name="T3" fmla="*/ 7 h 543"/>
                <a:gd name="T4" fmla="*/ 4 w 229"/>
                <a:gd name="T5" fmla="*/ 0 h 543"/>
                <a:gd name="T6" fmla="*/ 0 w 229"/>
                <a:gd name="T7" fmla="*/ 39 h 543"/>
                <a:gd name="T8" fmla="*/ 29 w 229"/>
                <a:gd name="T9" fmla="*/ 69 h 543"/>
                <a:gd name="T10" fmla="*/ 74 w 229"/>
                <a:gd name="T11" fmla="*/ 89 h 543"/>
                <a:gd name="T12" fmla="*/ 108 w 229"/>
                <a:gd name="T13" fmla="*/ 126 h 543"/>
                <a:gd name="T14" fmla="*/ 114 w 229"/>
                <a:gd name="T15" fmla="*/ 175 h 543"/>
                <a:gd name="T16" fmla="*/ 108 w 229"/>
                <a:gd name="T17" fmla="*/ 248 h 543"/>
                <a:gd name="T18" fmla="*/ 89 w 229"/>
                <a:gd name="T19" fmla="*/ 374 h 543"/>
                <a:gd name="T20" fmla="*/ 67 w 229"/>
                <a:gd name="T21" fmla="*/ 453 h 543"/>
                <a:gd name="T22" fmla="*/ 44 w 229"/>
                <a:gd name="T23" fmla="*/ 509 h 543"/>
                <a:gd name="T24" fmla="*/ 48 w 229"/>
                <a:gd name="T25" fmla="*/ 535 h 543"/>
                <a:gd name="T26" fmla="*/ 74 w 229"/>
                <a:gd name="T27" fmla="*/ 540 h 543"/>
                <a:gd name="T28" fmla="*/ 118 w 229"/>
                <a:gd name="T29" fmla="*/ 527 h 543"/>
                <a:gd name="T30" fmla="*/ 169 w 229"/>
                <a:gd name="T31" fmla="*/ 527 h 543"/>
                <a:gd name="T32" fmla="*/ 196 w 229"/>
                <a:gd name="T33" fmla="*/ 542 h 543"/>
                <a:gd name="T34" fmla="*/ 222 w 229"/>
                <a:gd name="T35" fmla="*/ 535 h 543"/>
                <a:gd name="T36" fmla="*/ 228 w 229"/>
                <a:gd name="T37" fmla="*/ 504 h 543"/>
                <a:gd name="T38" fmla="*/ 202 w 229"/>
                <a:gd name="T39" fmla="*/ 498 h 543"/>
                <a:gd name="T40" fmla="*/ 152 w 229"/>
                <a:gd name="T41" fmla="*/ 498 h 543"/>
                <a:gd name="T42" fmla="*/ 76 w 229"/>
                <a:gd name="T43" fmla="*/ 515 h 543"/>
                <a:gd name="T44" fmla="*/ 74 w 229"/>
                <a:gd name="T45" fmla="*/ 509 h 543"/>
                <a:gd name="T46" fmla="*/ 80 w 229"/>
                <a:gd name="T47" fmla="*/ 484 h 543"/>
                <a:gd name="T48" fmla="*/ 108 w 229"/>
                <a:gd name="T49" fmla="*/ 391 h 543"/>
                <a:gd name="T50" fmla="*/ 120 w 229"/>
                <a:gd name="T51" fmla="*/ 316 h 543"/>
                <a:gd name="T52" fmla="*/ 139 w 229"/>
                <a:gd name="T53" fmla="*/ 225 h 543"/>
                <a:gd name="T54" fmla="*/ 139 w 229"/>
                <a:gd name="T55" fmla="*/ 161 h 543"/>
                <a:gd name="T56" fmla="*/ 137 w 229"/>
                <a:gd name="T57" fmla="*/ 112 h 543"/>
                <a:gd name="T58" fmla="*/ 127 w 229"/>
                <a:gd name="T59" fmla="*/ 76 h 543"/>
                <a:gd name="T60" fmla="*/ 101 w 229"/>
                <a:gd name="T61" fmla="*/ 52 h 54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29"/>
                <a:gd name="T94" fmla="*/ 0 h 543"/>
                <a:gd name="T95" fmla="*/ 229 w 229"/>
                <a:gd name="T96" fmla="*/ 543 h 54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29" h="543">
                  <a:moveTo>
                    <a:pt x="101" y="52"/>
                  </a:moveTo>
                  <a:lnTo>
                    <a:pt x="55" y="7"/>
                  </a:lnTo>
                  <a:lnTo>
                    <a:pt x="4" y="0"/>
                  </a:lnTo>
                  <a:lnTo>
                    <a:pt x="0" y="39"/>
                  </a:lnTo>
                  <a:lnTo>
                    <a:pt x="29" y="69"/>
                  </a:lnTo>
                  <a:lnTo>
                    <a:pt x="74" y="89"/>
                  </a:lnTo>
                  <a:lnTo>
                    <a:pt x="108" y="126"/>
                  </a:lnTo>
                  <a:lnTo>
                    <a:pt x="114" y="175"/>
                  </a:lnTo>
                  <a:lnTo>
                    <a:pt x="108" y="248"/>
                  </a:lnTo>
                  <a:lnTo>
                    <a:pt x="89" y="374"/>
                  </a:lnTo>
                  <a:lnTo>
                    <a:pt x="67" y="453"/>
                  </a:lnTo>
                  <a:lnTo>
                    <a:pt x="44" y="509"/>
                  </a:lnTo>
                  <a:lnTo>
                    <a:pt x="48" y="535"/>
                  </a:lnTo>
                  <a:lnTo>
                    <a:pt x="74" y="540"/>
                  </a:lnTo>
                  <a:lnTo>
                    <a:pt x="118" y="527"/>
                  </a:lnTo>
                  <a:lnTo>
                    <a:pt x="169" y="527"/>
                  </a:lnTo>
                  <a:lnTo>
                    <a:pt x="196" y="542"/>
                  </a:lnTo>
                  <a:lnTo>
                    <a:pt x="222" y="535"/>
                  </a:lnTo>
                  <a:lnTo>
                    <a:pt x="228" y="504"/>
                  </a:lnTo>
                  <a:lnTo>
                    <a:pt x="202" y="498"/>
                  </a:lnTo>
                  <a:lnTo>
                    <a:pt x="152" y="498"/>
                  </a:lnTo>
                  <a:lnTo>
                    <a:pt x="76" y="515"/>
                  </a:lnTo>
                  <a:lnTo>
                    <a:pt x="74" y="509"/>
                  </a:lnTo>
                  <a:lnTo>
                    <a:pt x="80" y="484"/>
                  </a:lnTo>
                  <a:lnTo>
                    <a:pt x="108" y="391"/>
                  </a:lnTo>
                  <a:lnTo>
                    <a:pt x="120" y="316"/>
                  </a:lnTo>
                  <a:lnTo>
                    <a:pt x="139" y="225"/>
                  </a:lnTo>
                  <a:lnTo>
                    <a:pt x="139" y="161"/>
                  </a:lnTo>
                  <a:lnTo>
                    <a:pt x="137" y="112"/>
                  </a:lnTo>
                  <a:lnTo>
                    <a:pt x="127" y="76"/>
                  </a:lnTo>
                  <a:lnTo>
                    <a:pt x="101" y="52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501" name="Freeform 70"/>
            <p:cNvSpPr>
              <a:spLocks/>
            </p:cNvSpPr>
            <p:nvPr/>
          </p:nvSpPr>
          <p:spPr bwMode="auto">
            <a:xfrm>
              <a:off x="2733" y="1776"/>
              <a:ext cx="269" cy="293"/>
            </a:xfrm>
            <a:custGeom>
              <a:avLst/>
              <a:gdLst>
                <a:gd name="T0" fmla="*/ 268 w 269"/>
                <a:gd name="T1" fmla="*/ 261 h 293"/>
                <a:gd name="T2" fmla="*/ 268 w 269"/>
                <a:gd name="T3" fmla="*/ 196 h 293"/>
                <a:gd name="T4" fmla="*/ 255 w 269"/>
                <a:gd name="T5" fmla="*/ 124 h 293"/>
                <a:gd name="T6" fmla="*/ 224 w 269"/>
                <a:gd name="T7" fmla="*/ 66 h 293"/>
                <a:gd name="T8" fmla="*/ 183 w 269"/>
                <a:gd name="T9" fmla="*/ 31 h 293"/>
                <a:gd name="T10" fmla="*/ 139 w 269"/>
                <a:gd name="T11" fmla="*/ 4 h 293"/>
                <a:gd name="T12" fmla="*/ 101 w 269"/>
                <a:gd name="T13" fmla="*/ 0 h 293"/>
                <a:gd name="T14" fmla="*/ 59 w 269"/>
                <a:gd name="T15" fmla="*/ 11 h 293"/>
                <a:gd name="T16" fmla="*/ 40 w 269"/>
                <a:gd name="T17" fmla="*/ 35 h 293"/>
                <a:gd name="T18" fmla="*/ 27 w 269"/>
                <a:gd name="T19" fmla="*/ 66 h 293"/>
                <a:gd name="T20" fmla="*/ 31 w 269"/>
                <a:gd name="T21" fmla="*/ 99 h 293"/>
                <a:gd name="T22" fmla="*/ 38 w 269"/>
                <a:gd name="T23" fmla="*/ 136 h 293"/>
                <a:gd name="T24" fmla="*/ 59 w 269"/>
                <a:gd name="T25" fmla="*/ 167 h 293"/>
                <a:gd name="T26" fmla="*/ 0 w 269"/>
                <a:gd name="T27" fmla="*/ 241 h 293"/>
                <a:gd name="T28" fmla="*/ 8 w 269"/>
                <a:gd name="T29" fmla="*/ 259 h 293"/>
                <a:gd name="T30" fmla="*/ 76 w 269"/>
                <a:gd name="T31" fmla="*/ 202 h 293"/>
                <a:gd name="T32" fmla="*/ 113 w 269"/>
                <a:gd name="T33" fmla="*/ 247 h 293"/>
                <a:gd name="T34" fmla="*/ 154 w 269"/>
                <a:gd name="T35" fmla="*/ 278 h 293"/>
                <a:gd name="T36" fmla="*/ 196 w 269"/>
                <a:gd name="T37" fmla="*/ 292 h 293"/>
                <a:gd name="T38" fmla="*/ 230 w 269"/>
                <a:gd name="T39" fmla="*/ 292 h 293"/>
                <a:gd name="T40" fmla="*/ 255 w 269"/>
                <a:gd name="T41" fmla="*/ 279 h 293"/>
                <a:gd name="T42" fmla="*/ 268 w 269"/>
                <a:gd name="T43" fmla="*/ 261 h 29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69"/>
                <a:gd name="T67" fmla="*/ 0 h 293"/>
                <a:gd name="T68" fmla="*/ 269 w 269"/>
                <a:gd name="T69" fmla="*/ 293 h 29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69" h="293">
                  <a:moveTo>
                    <a:pt x="268" y="261"/>
                  </a:moveTo>
                  <a:lnTo>
                    <a:pt x="268" y="196"/>
                  </a:lnTo>
                  <a:lnTo>
                    <a:pt x="255" y="124"/>
                  </a:lnTo>
                  <a:lnTo>
                    <a:pt x="224" y="66"/>
                  </a:lnTo>
                  <a:lnTo>
                    <a:pt x="183" y="31"/>
                  </a:lnTo>
                  <a:lnTo>
                    <a:pt x="139" y="4"/>
                  </a:lnTo>
                  <a:lnTo>
                    <a:pt x="101" y="0"/>
                  </a:lnTo>
                  <a:lnTo>
                    <a:pt x="59" y="11"/>
                  </a:lnTo>
                  <a:lnTo>
                    <a:pt x="40" y="35"/>
                  </a:lnTo>
                  <a:lnTo>
                    <a:pt x="27" y="66"/>
                  </a:lnTo>
                  <a:lnTo>
                    <a:pt x="31" y="99"/>
                  </a:lnTo>
                  <a:lnTo>
                    <a:pt x="38" y="136"/>
                  </a:lnTo>
                  <a:lnTo>
                    <a:pt x="59" y="167"/>
                  </a:lnTo>
                  <a:lnTo>
                    <a:pt x="0" y="241"/>
                  </a:lnTo>
                  <a:lnTo>
                    <a:pt x="8" y="259"/>
                  </a:lnTo>
                  <a:lnTo>
                    <a:pt x="76" y="202"/>
                  </a:lnTo>
                  <a:lnTo>
                    <a:pt x="113" y="247"/>
                  </a:lnTo>
                  <a:lnTo>
                    <a:pt x="154" y="278"/>
                  </a:lnTo>
                  <a:lnTo>
                    <a:pt x="196" y="292"/>
                  </a:lnTo>
                  <a:lnTo>
                    <a:pt x="230" y="292"/>
                  </a:lnTo>
                  <a:lnTo>
                    <a:pt x="255" y="279"/>
                  </a:lnTo>
                  <a:lnTo>
                    <a:pt x="268" y="261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grpSp>
          <p:nvGrpSpPr>
            <p:cNvPr id="28719" name="Group 73"/>
            <p:cNvGrpSpPr>
              <a:grpSpLocks/>
            </p:cNvGrpSpPr>
            <p:nvPr/>
          </p:nvGrpSpPr>
          <p:grpSpPr bwMode="auto">
            <a:xfrm>
              <a:off x="2274" y="1993"/>
              <a:ext cx="628" cy="376"/>
              <a:chOff x="2274" y="1993"/>
              <a:chExt cx="628" cy="376"/>
            </a:xfrm>
          </p:grpSpPr>
          <p:sp>
            <p:nvSpPr>
              <p:cNvPr id="19503" name="Freeform 71"/>
              <p:cNvSpPr>
                <a:spLocks/>
              </p:cNvSpPr>
              <p:nvPr/>
            </p:nvSpPr>
            <p:spPr bwMode="auto">
              <a:xfrm>
                <a:off x="2301" y="1993"/>
                <a:ext cx="601" cy="350"/>
              </a:xfrm>
              <a:custGeom>
                <a:avLst/>
                <a:gdLst>
                  <a:gd name="T0" fmla="*/ 20 w 601"/>
                  <a:gd name="T1" fmla="*/ 97 h 350"/>
                  <a:gd name="T2" fmla="*/ 88 w 601"/>
                  <a:gd name="T3" fmla="*/ 100 h 350"/>
                  <a:gd name="T4" fmla="*/ 186 w 601"/>
                  <a:gd name="T5" fmla="*/ 103 h 350"/>
                  <a:gd name="T6" fmla="*/ 285 w 601"/>
                  <a:gd name="T7" fmla="*/ 103 h 350"/>
                  <a:gd name="T8" fmla="*/ 379 w 601"/>
                  <a:gd name="T9" fmla="*/ 97 h 350"/>
                  <a:gd name="T10" fmla="*/ 398 w 601"/>
                  <a:gd name="T11" fmla="*/ 93 h 350"/>
                  <a:gd name="T12" fmla="*/ 417 w 601"/>
                  <a:gd name="T13" fmla="*/ 86 h 350"/>
                  <a:gd name="T14" fmla="*/ 433 w 601"/>
                  <a:gd name="T15" fmla="*/ 76 h 350"/>
                  <a:gd name="T16" fmla="*/ 464 w 601"/>
                  <a:gd name="T17" fmla="*/ 53 h 350"/>
                  <a:gd name="T18" fmla="*/ 495 w 601"/>
                  <a:gd name="T19" fmla="*/ 30 h 350"/>
                  <a:gd name="T20" fmla="*/ 510 w 601"/>
                  <a:gd name="T21" fmla="*/ 16 h 350"/>
                  <a:gd name="T22" fmla="*/ 511 w 601"/>
                  <a:gd name="T23" fmla="*/ 7 h 350"/>
                  <a:gd name="T24" fmla="*/ 514 w 601"/>
                  <a:gd name="T25" fmla="*/ 2 h 350"/>
                  <a:gd name="T26" fmla="*/ 517 w 601"/>
                  <a:gd name="T27" fmla="*/ 0 h 350"/>
                  <a:gd name="T28" fmla="*/ 522 w 601"/>
                  <a:gd name="T29" fmla="*/ 2 h 350"/>
                  <a:gd name="T30" fmla="*/ 525 w 601"/>
                  <a:gd name="T31" fmla="*/ 7 h 350"/>
                  <a:gd name="T32" fmla="*/ 531 w 601"/>
                  <a:gd name="T33" fmla="*/ 19 h 350"/>
                  <a:gd name="T34" fmla="*/ 536 w 601"/>
                  <a:gd name="T35" fmla="*/ 34 h 350"/>
                  <a:gd name="T36" fmla="*/ 538 w 601"/>
                  <a:gd name="T37" fmla="*/ 43 h 350"/>
                  <a:gd name="T38" fmla="*/ 538 w 601"/>
                  <a:gd name="T39" fmla="*/ 48 h 350"/>
                  <a:gd name="T40" fmla="*/ 537 w 601"/>
                  <a:gd name="T41" fmla="*/ 50 h 350"/>
                  <a:gd name="T42" fmla="*/ 538 w 601"/>
                  <a:gd name="T43" fmla="*/ 53 h 350"/>
                  <a:gd name="T44" fmla="*/ 543 w 601"/>
                  <a:gd name="T45" fmla="*/ 57 h 350"/>
                  <a:gd name="T46" fmla="*/ 551 w 601"/>
                  <a:gd name="T47" fmla="*/ 64 h 350"/>
                  <a:gd name="T48" fmla="*/ 556 w 601"/>
                  <a:gd name="T49" fmla="*/ 80 h 350"/>
                  <a:gd name="T50" fmla="*/ 563 w 601"/>
                  <a:gd name="T51" fmla="*/ 88 h 350"/>
                  <a:gd name="T52" fmla="*/ 584 w 601"/>
                  <a:gd name="T53" fmla="*/ 101 h 350"/>
                  <a:gd name="T54" fmla="*/ 594 w 601"/>
                  <a:gd name="T55" fmla="*/ 108 h 350"/>
                  <a:gd name="T56" fmla="*/ 600 w 601"/>
                  <a:gd name="T57" fmla="*/ 110 h 350"/>
                  <a:gd name="T58" fmla="*/ 585 w 601"/>
                  <a:gd name="T59" fmla="*/ 114 h 350"/>
                  <a:gd name="T60" fmla="*/ 575 w 601"/>
                  <a:gd name="T61" fmla="*/ 116 h 350"/>
                  <a:gd name="T62" fmla="*/ 566 w 601"/>
                  <a:gd name="T63" fmla="*/ 118 h 350"/>
                  <a:gd name="T64" fmla="*/ 566 w 601"/>
                  <a:gd name="T65" fmla="*/ 116 h 350"/>
                  <a:gd name="T66" fmla="*/ 567 w 601"/>
                  <a:gd name="T67" fmla="*/ 114 h 350"/>
                  <a:gd name="T68" fmla="*/ 561 w 601"/>
                  <a:gd name="T69" fmla="*/ 112 h 350"/>
                  <a:gd name="T70" fmla="*/ 552 w 601"/>
                  <a:gd name="T71" fmla="*/ 111 h 350"/>
                  <a:gd name="T72" fmla="*/ 538 w 601"/>
                  <a:gd name="T73" fmla="*/ 111 h 350"/>
                  <a:gd name="T74" fmla="*/ 518 w 601"/>
                  <a:gd name="T75" fmla="*/ 113 h 350"/>
                  <a:gd name="T76" fmla="*/ 492 w 601"/>
                  <a:gd name="T77" fmla="*/ 114 h 350"/>
                  <a:gd name="T78" fmla="*/ 458 w 601"/>
                  <a:gd name="T79" fmla="*/ 118 h 350"/>
                  <a:gd name="T80" fmla="*/ 413 w 601"/>
                  <a:gd name="T81" fmla="*/ 122 h 350"/>
                  <a:gd name="T82" fmla="*/ 403 w 601"/>
                  <a:gd name="T83" fmla="*/ 125 h 350"/>
                  <a:gd name="T84" fmla="*/ 393 w 601"/>
                  <a:gd name="T85" fmla="*/ 131 h 350"/>
                  <a:gd name="T86" fmla="*/ 377 w 601"/>
                  <a:gd name="T87" fmla="*/ 140 h 350"/>
                  <a:gd name="T88" fmla="*/ 345 w 601"/>
                  <a:gd name="T89" fmla="*/ 162 h 350"/>
                  <a:gd name="T90" fmla="*/ 316 w 601"/>
                  <a:gd name="T91" fmla="*/ 183 h 350"/>
                  <a:gd name="T92" fmla="*/ 313 w 601"/>
                  <a:gd name="T93" fmla="*/ 190 h 350"/>
                  <a:gd name="T94" fmla="*/ 310 w 601"/>
                  <a:gd name="T95" fmla="*/ 200 h 350"/>
                  <a:gd name="T96" fmla="*/ 296 w 601"/>
                  <a:gd name="T97" fmla="*/ 214 h 350"/>
                  <a:gd name="T98" fmla="*/ 282 w 601"/>
                  <a:gd name="T99" fmla="*/ 227 h 350"/>
                  <a:gd name="T100" fmla="*/ 276 w 601"/>
                  <a:gd name="T101" fmla="*/ 246 h 350"/>
                  <a:gd name="T102" fmla="*/ 268 w 601"/>
                  <a:gd name="T103" fmla="*/ 255 h 350"/>
                  <a:gd name="T104" fmla="*/ 262 w 601"/>
                  <a:gd name="T105" fmla="*/ 265 h 350"/>
                  <a:gd name="T106" fmla="*/ 257 w 601"/>
                  <a:gd name="T107" fmla="*/ 286 h 350"/>
                  <a:gd name="T108" fmla="*/ 253 w 601"/>
                  <a:gd name="T109" fmla="*/ 309 h 350"/>
                  <a:gd name="T110" fmla="*/ 247 w 601"/>
                  <a:gd name="T111" fmla="*/ 331 h 350"/>
                  <a:gd name="T112" fmla="*/ 234 w 601"/>
                  <a:gd name="T113" fmla="*/ 349 h 35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601"/>
                  <a:gd name="T172" fmla="*/ 0 h 350"/>
                  <a:gd name="T173" fmla="*/ 601 w 601"/>
                  <a:gd name="T174" fmla="*/ 350 h 350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601" h="350">
                    <a:moveTo>
                      <a:pt x="0" y="97"/>
                    </a:moveTo>
                    <a:lnTo>
                      <a:pt x="20" y="97"/>
                    </a:lnTo>
                    <a:lnTo>
                      <a:pt x="42" y="99"/>
                    </a:lnTo>
                    <a:lnTo>
                      <a:pt x="88" y="100"/>
                    </a:lnTo>
                    <a:lnTo>
                      <a:pt x="136" y="102"/>
                    </a:lnTo>
                    <a:lnTo>
                      <a:pt x="186" y="103"/>
                    </a:lnTo>
                    <a:lnTo>
                      <a:pt x="236" y="104"/>
                    </a:lnTo>
                    <a:lnTo>
                      <a:pt x="285" y="103"/>
                    </a:lnTo>
                    <a:lnTo>
                      <a:pt x="334" y="101"/>
                    </a:lnTo>
                    <a:lnTo>
                      <a:pt x="379" y="97"/>
                    </a:lnTo>
                    <a:lnTo>
                      <a:pt x="389" y="95"/>
                    </a:lnTo>
                    <a:lnTo>
                      <a:pt x="398" y="93"/>
                    </a:lnTo>
                    <a:lnTo>
                      <a:pt x="408" y="90"/>
                    </a:lnTo>
                    <a:lnTo>
                      <a:pt x="417" y="86"/>
                    </a:lnTo>
                    <a:lnTo>
                      <a:pt x="425" y="81"/>
                    </a:lnTo>
                    <a:lnTo>
                      <a:pt x="433" y="76"/>
                    </a:lnTo>
                    <a:lnTo>
                      <a:pt x="449" y="65"/>
                    </a:lnTo>
                    <a:lnTo>
                      <a:pt x="464" y="53"/>
                    </a:lnTo>
                    <a:lnTo>
                      <a:pt x="480" y="41"/>
                    </a:lnTo>
                    <a:lnTo>
                      <a:pt x="495" y="30"/>
                    </a:lnTo>
                    <a:lnTo>
                      <a:pt x="510" y="19"/>
                    </a:lnTo>
                    <a:lnTo>
                      <a:pt x="510" y="16"/>
                    </a:lnTo>
                    <a:lnTo>
                      <a:pt x="511" y="13"/>
                    </a:lnTo>
                    <a:lnTo>
                      <a:pt x="511" y="7"/>
                    </a:lnTo>
                    <a:lnTo>
                      <a:pt x="513" y="4"/>
                    </a:lnTo>
                    <a:lnTo>
                      <a:pt x="514" y="2"/>
                    </a:lnTo>
                    <a:lnTo>
                      <a:pt x="515" y="1"/>
                    </a:lnTo>
                    <a:lnTo>
                      <a:pt x="517" y="0"/>
                    </a:lnTo>
                    <a:lnTo>
                      <a:pt x="520" y="1"/>
                    </a:lnTo>
                    <a:lnTo>
                      <a:pt x="522" y="2"/>
                    </a:lnTo>
                    <a:lnTo>
                      <a:pt x="524" y="4"/>
                    </a:lnTo>
                    <a:lnTo>
                      <a:pt x="525" y="7"/>
                    </a:lnTo>
                    <a:lnTo>
                      <a:pt x="529" y="13"/>
                    </a:lnTo>
                    <a:lnTo>
                      <a:pt x="531" y="19"/>
                    </a:lnTo>
                    <a:lnTo>
                      <a:pt x="534" y="27"/>
                    </a:lnTo>
                    <a:lnTo>
                      <a:pt x="536" y="34"/>
                    </a:lnTo>
                    <a:lnTo>
                      <a:pt x="537" y="39"/>
                    </a:lnTo>
                    <a:lnTo>
                      <a:pt x="538" y="43"/>
                    </a:lnTo>
                    <a:lnTo>
                      <a:pt x="538" y="46"/>
                    </a:lnTo>
                    <a:lnTo>
                      <a:pt x="538" y="48"/>
                    </a:lnTo>
                    <a:lnTo>
                      <a:pt x="538" y="49"/>
                    </a:lnTo>
                    <a:lnTo>
                      <a:pt x="537" y="50"/>
                    </a:lnTo>
                    <a:lnTo>
                      <a:pt x="537" y="51"/>
                    </a:lnTo>
                    <a:lnTo>
                      <a:pt x="538" y="53"/>
                    </a:lnTo>
                    <a:lnTo>
                      <a:pt x="541" y="54"/>
                    </a:lnTo>
                    <a:lnTo>
                      <a:pt x="543" y="57"/>
                    </a:lnTo>
                    <a:lnTo>
                      <a:pt x="547" y="60"/>
                    </a:lnTo>
                    <a:lnTo>
                      <a:pt x="551" y="64"/>
                    </a:lnTo>
                    <a:lnTo>
                      <a:pt x="553" y="75"/>
                    </a:lnTo>
                    <a:lnTo>
                      <a:pt x="556" y="80"/>
                    </a:lnTo>
                    <a:lnTo>
                      <a:pt x="558" y="84"/>
                    </a:lnTo>
                    <a:lnTo>
                      <a:pt x="563" y="88"/>
                    </a:lnTo>
                    <a:lnTo>
                      <a:pt x="570" y="93"/>
                    </a:lnTo>
                    <a:lnTo>
                      <a:pt x="584" y="101"/>
                    </a:lnTo>
                    <a:lnTo>
                      <a:pt x="590" y="105"/>
                    </a:lnTo>
                    <a:lnTo>
                      <a:pt x="594" y="108"/>
                    </a:lnTo>
                    <a:lnTo>
                      <a:pt x="599" y="109"/>
                    </a:lnTo>
                    <a:lnTo>
                      <a:pt x="600" y="110"/>
                    </a:lnTo>
                    <a:lnTo>
                      <a:pt x="591" y="112"/>
                    </a:lnTo>
                    <a:lnTo>
                      <a:pt x="585" y="114"/>
                    </a:lnTo>
                    <a:lnTo>
                      <a:pt x="579" y="115"/>
                    </a:lnTo>
                    <a:lnTo>
                      <a:pt x="575" y="116"/>
                    </a:lnTo>
                    <a:lnTo>
                      <a:pt x="570" y="117"/>
                    </a:lnTo>
                    <a:lnTo>
                      <a:pt x="566" y="118"/>
                    </a:lnTo>
                    <a:lnTo>
                      <a:pt x="566" y="116"/>
                    </a:lnTo>
                    <a:lnTo>
                      <a:pt x="567" y="115"/>
                    </a:lnTo>
                    <a:lnTo>
                      <a:pt x="567" y="114"/>
                    </a:lnTo>
                    <a:lnTo>
                      <a:pt x="565" y="113"/>
                    </a:lnTo>
                    <a:lnTo>
                      <a:pt x="561" y="112"/>
                    </a:lnTo>
                    <a:lnTo>
                      <a:pt x="557" y="112"/>
                    </a:lnTo>
                    <a:lnTo>
                      <a:pt x="552" y="111"/>
                    </a:lnTo>
                    <a:lnTo>
                      <a:pt x="546" y="111"/>
                    </a:lnTo>
                    <a:lnTo>
                      <a:pt x="538" y="111"/>
                    </a:lnTo>
                    <a:lnTo>
                      <a:pt x="529" y="112"/>
                    </a:lnTo>
                    <a:lnTo>
                      <a:pt x="518" y="113"/>
                    </a:lnTo>
                    <a:lnTo>
                      <a:pt x="506" y="113"/>
                    </a:lnTo>
                    <a:lnTo>
                      <a:pt x="492" y="114"/>
                    </a:lnTo>
                    <a:lnTo>
                      <a:pt x="476" y="116"/>
                    </a:lnTo>
                    <a:lnTo>
                      <a:pt x="458" y="118"/>
                    </a:lnTo>
                    <a:lnTo>
                      <a:pt x="436" y="120"/>
                    </a:lnTo>
                    <a:lnTo>
                      <a:pt x="413" y="122"/>
                    </a:lnTo>
                    <a:lnTo>
                      <a:pt x="408" y="123"/>
                    </a:lnTo>
                    <a:lnTo>
                      <a:pt x="403" y="125"/>
                    </a:lnTo>
                    <a:lnTo>
                      <a:pt x="397" y="128"/>
                    </a:lnTo>
                    <a:lnTo>
                      <a:pt x="393" y="131"/>
                    </a:lnTo>
                    <a:lnTo>
                      <a:pt x="382" y="137"/>
                    </a:lnTo>
                    <a:lnTo>
                      <a:pt x="377" y="140"/>
                    </a:lnTo>
                    <a:lnTo>
                      <a:pt x="371" y="142"/>
                    </a:lnTo>
                    <a:lnTo>
                      <a:pt x="345" y="162"/>
                    </a:lnTo>
                    <a:lnTo>
                      <a:pt x="317" y="181"/>
                    </a:lnTo>
                    <a:lnTo>
                      <a:pt x="316" y="183"/>
                    </a:lnTo>
                    <a:lnTo>
                      <a:pt x="314" y="185"/>
                    </a:lnTo>
                    <a:lnTo>
                      <a:pt x="313" y="190"/>
                    </a:lnTo>
                    <a:lnTo>
                      <a:pt x="312" y="195"/>
                    </a:lnTo>
                    <a:lnTo>
                      <a:pt x="310" y="200"/>
                    </a:lnTo>
                    <a:lnTo>
                      <a:pt x="304" y="208"/>
                    </a:lnTo>
                    <a:lnTo>
                      <a:pt x="296" y="214"/>
                    </a:lnTo>
                    <a:lnTo>
                      <a:pt x="289" y="221"/>
                    </a:lnTo>
                    <a:lnTo>
                      <a:pt x="282" y="227"/>
                    </a:lnTo>
                    <a:lnTo>
                      <a:pt x="279" y="236"/>
                    </a:lnTo>
                    <a:lnTo>
                      <a:pt x="276" y="246"/>
                    </a:lnTo>
                    <a:lnTo>
                      <a:pt x="272" y="250"/>
                    </a:lnTo>
                    <a:lnTo>
                      <a:pt x="268" y="255"/>
                    </a:lnTo>
                    <a:lnTo>
                      <a:pt x="264" y="260"/>
                    </a:lnTo>
                    <a:lnTo>
                      <a:pt x="262" y="265"/>
                    </a:lnTo>
                    <a:lnTo>
                      <a:pt x="258" y="274"/>
                    </a:lnTo>
                    <a:lnTo>
                      <a:pt x="257" y="286"/>
                    </a:lnTo>
                    <a:lnTo>
                      <a:pt x="255" y="297"/>
                    </a:lnTo>
                    <a:lnTo>
                      <a:pt x="253" y="309"/>
                    </a:lnTo>
                    <a:lnTo>
                      <a:pt x="250" y="320"/>
                    </a:lnTo>
                    <a:lnTo>
                      <a:pt x="247" y="331"/>
                    </a:lnTo>
                    <a:lnTo>
                      <a:pt x="241" y="341"/>
                    </a:lnTo>
                    <a:lnTo>
                      <a:pt x="234" y="349"/>
                    </a:lnTo>
                  </a:path>
                </a:pathLst>
              </a:custGeom>
              <a:solidFill>
                <a:srgbClr val="FF00FF"/>
              </a:solidFill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9504" name="Freeform 72"/>
              <p:cNvSpPr>
                <a:spLocks/>
              </p:cNvSpPr>
              <p:nvPr/>
            </p:nvSpPr>
            <p:spPr bwMode="auto">
              <a:xfrm>
                <a:off x="2274" y="2090"/>
                <a:ext cx="276" cy="279"/>
              </a:xfrm>
              <a:custGeom>
                <a:avLst/>
                <a:gdLst>
                  <a:gd name="T0" fmla="*/ 108 w 276"/>
                  <a:gd name="T1" fmla="*/ 61 h 279"/>
                  <a:gd name="T2" fmla="*/ 103 w 276"/>
                  <a:gd name="T3" fmla="*/ 45 h 279"/>
                  <a:gd name="T4" fmla="*/ 92 w 276"/>
                  <a:gd name="T5" fmla="*/ 32 h 279"/>
                  <a:gd name="T6" fmla="*/ 66 w 276"/>
                  <a:gd name="T7" fmla="*/ 18 h 279"/>
                  <a:gd name="T8" fmla="*/ 30 w 276"/>
                  <a:gd name="T9" fmla="*/ 5 h 279"/>
                  <a:gd name="T10" fmla="*/ 9 w 276"/>
                  <a:gd name="T11" fmla="*/ 21 h 279"/>
                  <a:gd name="T12" fmla="*/ 1 w 276"/>
                  <a:gd name="T13" fmla="*/ 54 h 279"/>
                  <a:gd name="T14" fmla="*/ 1 w 276"/>
                  <a:gd name="T15" fmla="*/ 89 h 279"/>
                  <a:gd name="T16" fmla="*/ 8 w 276"/>
                  <a:gd name="T17" fmla="*/ 125 h 279"/>
                  <a:gd name="T18" fmla="*/ 27 w 276"/>
                  <a:gd name="T19" fmla="*/ 181 h 279"/>
                  <a:gd name="T20" fmla="*/ 31 w 276"/>
                  <a:gd name="T21" fmla="*/ 185 h 279"/>
                  <a:gd name="T22" fmla="*/ 48 w 276"/>
                  <a:gd name="T23" fmla="*/ 197 h 279"/>
                  <a:gd name="T24" fmla="*/ 72 w 276"/>
                  <a:gd name="T25" fmla="*/ 212 h 279"/>
                  <a:gd name="T26" fmla="*/ 104 w 276"/>
                  <a:gd name="T27" fmla="*/ 229 h 279"/>
                  <a:gd name="T28" fmla="*/ 121 w 276"/>
                  <a:gd name="T29" fmla="*/ 238 h 279"/>
                  <a:gd name="T30" fmla="*/ 135 w 276"/>
                  <a:gd name="T31" fmla="*/ 248 h 279"/>
                  <a:gd name="T32" fmla="*/ 157 w 276"/>
                  <a:gd name="T33" fmla="*/ 261 h 279"/>
                  <a:gd name="T34" fmla="*/ 193 w 276"/>
                  <a:gd name="T35" fmla="*/ 271 h 279"/>
                  <a:gd name="T36" fmla="*/ 231 w 276"/>
                  <a:gd name="T37" fmla="*/ 275 h 279"/>
                  <a:gd name="T38" fmla="*/ 255 w 276"/>
                  <a:gd name="T39" fmla="*/ 267 h 279"/>
                  <a:gd name="T40" fmla="*/ 269 w 276"/>
                  <a:gd name="T41" fmla="*/ 253 h 279"/>
                  <a:gd name="T42" fmla="*/ 275 w 276"/>
                  <a:gd name="T43" fmla="*/ 239 h 279"/>
                  <a:gd name="T44" fmla="*/ 268 w 276"/>
                  <a:gd name="T45" fmla="*/ 203 h 279"/>
                  <a:gd name="T46" fmla="*/ 259 w 276"/>
                  <a:gd name="T47" fmla="*/ 176 h 279"/>
                  <a:gd name="T48" fmla="*/ 247 w 276"/>
                  <a:gd name="T49" fmla="*/ 156 h 279"/>
                  <a:gd name="T50" fmla="*/ 234 w 276"/>
                  <a:gd name="T51" fmla="*/ 138 h 279"/>
                  <a:gd name="T52" fmla="*/ 228 w 276"/>
                  <a:gd name="T53" fmla="*/ 131 h 279"/>
                  <a:gd name="T54" fmla="*/ 226 w 276"/>
                  <a:gd name="T55" fmla="*/ 128 h 279"/>
                  <a:gd name="T56" fmla="*/ 222 w 276"/>
                  <a:gd name="T57" fmla="*/ 118 h 279"/>
                  <a:gd name="T58" fmla="*/ 209 w 276"/>
                  <a:gd name="T59" fmla="*/ 89 h 279"/>
                  <a:gd name="T60" fmla="*/ 204 w 276"/>
                  <a:gd name="T61" fmla="*/ 78 h 279"/>
                  <a:gd name="T62" fmla="*/ 199 w 276"/>
                  <a:gd name="T63" fmla="*/ 71 h 279"/>
                  <a:gd name="T64" fmla="*/ 190 w 276"/>
                  <a:gd name="T65" fmla="*/ 67 h 279"/>
                  <a:gd name="T66" fmla="*/ 173 w 276"/>
                  <a:gd name="T67" fmla="*/ 61 h 279"/>
                  <a:gd name="T68" fmla="*/ 158 w 276"/>
                  <a:gd name="T69" fmla="*/ 52 h 279"/>
                  <a:gd name="T70" fmla="*/ 142 w 276"/>
                  <a:gd name="T71" fmla="*/ 47 h 279"/>
                  <a:gd name="T72" fmla="*/ 116 w 276"/>
                  <a:gd name="T73" fmla="*/ 42 h 279"/>
                  <a:gd name="T74" fmla="*/ 107 w 276"/>
                  <a:gd name="T75" fmla="*/ 40 h 279"/>
                  <a:gd name="T76" fmla="*/ 103 w 276"/>
                  <a:gd name="T77" fmla="*/ 39 h 279"/>
                  <a:gd name="T78" fmla="*/ 93 w 276"/>
                  <a:gd name="T79" fmla="*/ 32 h 279"/>
                  <a:gd name="T80" fmla="*/ 85 w 276"/>
                  <a:gd name="T81" fmla="*/ 26 h 279"/>
                  <a:gd name="T82" fmla="*/ 78 w 276"/>
                  <a:gd name="T83" fmla="*/ 26 h 279"/>
                  <a:gd name="T84" fmla="*/ 68 w 276"/>
                  <a:gd name="T85" fmla="*/ 26 h 27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276"/>
                  <a:gd name="T130" fmla="*/ 0 h 279"/>
                  <a:gd name="T131" fmla="*/ 276 w 276"/>
                  <a:gd name="T132" fmla="*/ 279 h 279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276" h="279">
                    <a:moveTo>
                      <a:pt x="110" y="78"/>
                    </a:moveTo>
                    <a:lnTo>
                      <a:pt x="109" y="70"/>
                    </a:lnTo>
                    <a:lnTo>
                      <a:pt x="108" y="61"/>
                    </a:lnTo>
                    <a:lnTo>
                      <a:pt x="106" y="53"/>
                    </a:lnTo>
                    <a:lnTo>
                      <a:pt x="105" y="49"/>
                    </a:lnTo>
                    <a:lnTo>
                      <a:pt x="103" y="45"/>
                    </a:lnTo>
                    <a:lnTo>
                      <a:pt x="100" y="40"/>
                    </a:lnTo>
                    <a:lnTo>
                      <a:pt x="96" y="36"/>
                    </a:lnTo>
                    <a:lnTo>
                      <a:pt x="92" y="32"/>
                    </a:lnTo>
                    <a:lnTo>
                      <a:pt x="87" y="29"/>
                    </a:lnTo>
                    <a:lnTo>
                      <a:pt x="77" y="23"/>
                    </a:lnTo>
                    <a:lnTo>
                      <a:pt x="66" y="18"/>
                    </a:lnTo>
                    <a:lnTo>
                      <a:pt x="54" y="14"/>
                    </a:lnTo>
                    <a:lnTo>
                      <a:pt x="42" y="10"/>
                    </a:lnTo>
                    <a:lnTo>
                      <a:pt x="30" y="5"/>
                    </a:lnTo>
                    <a:lnTo>
                      <a:pt x="20" y="0"/>
                    </a:lnTo>
                    <a:lnTo>
                      <a:pt x="14" y="10"/>
                    </a:lnTo>
                    <a:lnTo>
                      <a:pt x="9" y="21"/>
                    </a:lnTo>
                    <a:lnTo>
                      <a:pt x="5" y="32"/>
                    </a:lnTo>
                    <a:lnTo>
                      <a:pt x="2" y="43"/>
                    </a:lnTo>
                    <a:lnTo>
                      <a:pt x="1" y="54"/>
                    </a:lnTo>
                    <a:lnTo>
                      <a:pt x="0" y="66"/>
                    </a:lnTo>
                    <a:lnTo>
                      <a:pt x="0" y="78"/>
                    </a:lnTo>
                    <a:lnTo>
                      <a:pt x="1" y="89"/>
                    </a:lnTo>
                    <a:lnTo>
                      <a:pt x="3" y="101"/>
                    </a:lnTo>
                    <a:lnTo>
                      <a:pt x="6" y="113"/>
                    </a:lnTo>
                    <a:lnTo>
                      <a:pt x="8" y="125"/>
                    </a:lnTo>
                    <a:lnTo>
                      <a:pt x="12" y="136"/>
                    </a:lnTo>
                    <a:lnTo>
                      <a:pt x="19" y="159"/>
                    </a:lnTo>
                    <a:lnTo>
                      <a:pt x="27" y="181"/>
                    </a:lnTo>
                    <a:lnTo>
                      <a:pt x="28" y="182"/>
                    </a:lnTo>
                    <a:lnTo>
                      <a:pt x="29" y="183"/>
                    </a:lnTo>
                    <a:lnTo>
                      <a:pt x="31" y="185"/>
                    </a:lnTo>
                    <a:lnTo>
                      <a:pt x="36" y="188"/>
                    </a:lnTo>
                    <a:lnTo>
                      <a:pt x="42" y="192"/>
                    </a:lnTo>
                    <a:lnTo>
                      <a:pt x="48" y="197"/>
                    </a:lnTo>
                    <a:lnTo>
                      <a:pt x="56" y="202"/>
                    </a:lnTo>
                    <a:lnTo>
                      <a:pt x="64" y="207"/>
                    </a:lnTo>
                    <a:lnTo>
                      <a:pt x="72" y="212"/>
                    </a:lnTo>
                    <a:lnTo>
                      <a:pt x="89" y="221"/>
                    </a:lnTo>
                    <a:lnTo>
                      <a:pt x="97" y="225"/>
                    </a:lnTo>
                    <a:lnTo>
                      <a:pt x="104" y="229"/>
                    </a:lnTo>
                    <a:lnTo>
                      <a:pt x="111" y="233"/>
                    </a:lnTo>
                    <a:lnTo>
                      <a:pt x="117" y="236"/>
                    </a:lnTo>
                    <a:lnTo>
                      <a:pt x="121" y="238"/>
                    </a:lnTo>
                    <a:lnTo>
                      <a:pt x="124" y="239"/>
                    </a:lnTo>
                    <a:lnTo>
                      <a:pt x="130" y="244"/>
                    </a:lnTo>
                    <a:lnTo>
                      <a:pt x="135" y="248"/>
                    </a:lnTo>
                    <a:lnTo>
                      <a:pt x="141" y="252"/>
                    </a:lnTo>
                    <a:lnTo>
                      <a:pt x="146" y="255"/>
                    </a:lnTo>
                    <a:lnTo>
                      <a:pt x="157" y="261"/>
                    </a:lnTo>
                    <a:lnTo>
                      <a:pt x="168" y="265"/>
                    </a:lnTo>
                    <a:lnTo>
                      <a:pt x="180" y="268"/>
                    </a:lnTo>
                    <a:lnTo>
                      <a:pt x="193" y="271"/>
                    </a:lnTo>
                    <a:lnTo>
                      <a:pt x="206" y="275"/>
                    </a:lnTo>
                    <a:lnTo>
                      <a:pt x="220" y="278"/>
                    </a:lnTo>
                    <a:lnTo>
                      <a:pt x="231" y="275"/>
                    </a:lnTo>
                    <a:lnTo>
                      <a:pt x="240" y="273"/>
                    </a:lnTo>
                    <a:lnTo>
                      <a:pt x="249" y="270"/>
                    </a:lnTo>
                    <a:lnTo>
                      <a:pt x="255" y="267"/>
                    </a:lnTo>
                    <a:lnTo>
                      <a:pt x="261" y="262"/>
                    </a:lnTo>
                    <a:lnTo>
                      <a:pt x="267" y="256"/>
                    </a:lnTo>
                    <a:lnTo>
                      <a:pt x="269" y="253"/>
                    </a:lnTo>
                    <a:lnTo>
                      <a:pt x="271" y="249"/>
                    </a:lnTo>
                    <a:lnTo>
                      <a:pt x="273" y="244"/>
                    </a:lnTo>
                    <a:lnTo>
                      <a:pt x="275" y="239"/>
                    </a:lnTo>
                    <a:lnTo>
                      <a:pt x="274" y="231"/>
                    </a:lnTo>
                    <a:lnTo>
                      <a:pt x="272" y="222"/>
                    </a:lnTo>
                    <a:lnTo>
                      <a:pt x="268" y="203"/>
                    </a:lnTo>
                    <a:lnTo>
                      <a:pt x="265" y="194"/>
                    </a:lnTo>
                    <a:lnTo>
                      <a:pt x="262" y="184"/>
                    </a:lnTo>
                    <a:lnTo>
                      <a:pt x="259" y="176"/>
                    </a:lnTo>
                    <a:lnTo>
                      <a:pt x="255" y="168"/>
                    </a:lnTo>
                    <a:lnTo>
                      <a:pt x="252" y="162"/>
                    </a:lnTo>
                    <a:lnTo>
                      <a:pt x="247" y="156"/>
                    </a:lnTo>
                    <a:lnTo>
                      <a:pt x="243" y="150"/>
                    </a:lnTo>
                    <a:lnTo>
                      <a:pt x="238" y="144"/>
                    </a:lnTo>
                    <a:lnTo>
                      <a:pt x="234" y="138"/>
                    </a:lnTo>
                    <a:lnTo>
                      <a:pt x="230" y="134"/>
                    </a:lnTo>
                    <a:lnTo>
                      <a:pt x="229" y="132"/>
                    </a:lnTo>
                    <a:lnTo>
                      <a:pt x="228" y="131"/>
                    </a:lnTo>
                    <a:lnTo>
                      <a:pt x="228" y="130"/>
                    </a:lnTo>
                    <a:lnTo>
                      <a:pt x="227" y="130"/>
                    </a:lnTo>
                    <a:lnTo>
                      <a:pt x="226" y="128"/>
                    </a:lnTo>
                    <a:lnTo>
                      <a:pt x="225" y="125"/>
                    </a:lnTo>
                    <a:lnTo>
                      <a:pt x="223" y="121"/>
                    </a:lnTo>
                    <a:lnTo>
                      <a:pt x="222" y="118"/>
                    </a:lnTo>
                    <a:lnTo>
                      <a:pt x="218" y="108"/>
                    </a:lnTo>
                    <a:lnTo>
                      <a:pt x="214" y="99"/>
                    </a:lnTo>
                    <a:lnTo>
                      <a:pt x="209" y="89"/>
                    </a:lnTo>
                    <a:lnTo>
                      <a:pt x="207" y="85"/>
                    </a:lnTo>
                    <a:lnTo>
                      <a:pt x="205" y="81"/>
                    </a:lnTo>
                    <a:lnTo>
                      <a:pt x="204" y="78"/>
                    </a:lnTo>
                    <a:lnTo>
                      <a:pt x="202" y="75"/>
                    </a:lnTo>
                    <a:lnTo>
                      <a:pt x="200" y="72"/>
                    </a:lnTo>
                    <a:lnTo>
                      <a:pt x="199" y="71"/>
                    </a:lnTo>
                    <a:lnTo>
                      <a:pt x="197" y="69"/>
                    </a:lnTo>
                    <a:lnTo>
                      <a:pt x="195" y="68"/>
                    </a:lnTo>
                    <a:lnTo>
                      <a:pt x="190" y="67"/>
                    </a:lnTo>
                    <a:lnTo>
                      <a:pt x="184" y="66"/>
                    </a:lnTo>
                    <a:lnTo>
                      <a:pt x="178" y="65"/>
                    </a:lnTo>
                    <a:lnTo>
                      <a:pt x="173" y="61"/>
                    </a:lnTo>
                    <a:lnTo>
                      <a:pt x="169" y="57"/>
                    </a:lnTo>
                    <a:lnTo>
                      <a:pt x="164" y="54"/>
                    </a:lnTo>
                    <a:lnTo>
                      <a:pt x="158" y="52"/>
                    </a:lnTo>
                    <a:lnTo>
                      <a:pt x="155" y="51"/>
                    </a:lnTo>
                    <a:lnTo>
                      <a:pt x="151" y="50"/>
                    </a:lnTo>
                    <a:lnTo>
                      <a:pt x="142" y="47"/>
                    </a:lnTo>
                    <a:lnTo>
                      <a:pt x="133" y="45"/>
                    </a:lnTo>
                    <a:lnTo>
                      <a:pt x="124" y="43"/>
                    </a:lnTo>
                    <a:lnTo>
                      <a:pt x="116" y="42"/>
                    </a:lnTo>
                    <a:lnTo>
                      <a:pt x="112" y="41"/>
                    </a:lnTo>
                    <a:lnTo>
                      <a:pt x="109" y="40"/>
                    </a:lnTo>
                    <a:lnTo>
                      <a:pt x="107" y="40"/>
                    </a:lnTo>
                    <a:lnTo>
                      <a:pt x="105" y="39"/>
                    </a:lnTo>
                    <a:lnTo>
                      <a:pt x="103" y="39"/>
                    </a:lnTo>
                    <a:lnTo>
                      <a:pt x="99" y="36"/>
                    </a:lnTo>
                    <a:lnTo>
                      <a:pt x="95" y="34"/>
                    </a:lnTo>
                    <a:lnTo>
                      <a:pt x="93" y="32"/>
                    </a:lnTo>
                    <a:lnTo>
                      <a:pt x="90" y="30"/>
                    </a:lnTo>
                    <a:lnTo>
                      <a:pt x="87" y="28"/>
                    </a:lnTo>
                    <a:lnTo>
                      <a:pt x="85" y="26"/>
                    </a:lnTo>
                    <a:lnTo>
                      <a:pt x="83" y="26"/>
                    </a:lnTo>
                    <a:lnTo>
                      <a:pt x="80" y="26"/>
                    </a:lnTo>
                    <a:lnTo>
                      <a:pt x="78" y="26"/>
                    </a:lnTo>
                    <a:lnTo>
                      <a:pt x="75" y="26"/>
                    </a:lnTo>
                    <a:lnTo>
                      <a:pt x="72" y="26"/>
                    </a:lnTo>
                    <a:lnTo>
                      <a:pt x="68" y="26"/>
                    </a:lnTo>
                  </a:path>
                </a:pathLst>
              </a:custGeom>
              <a:solidFill>
                <a:srgbClr val="FF7C80"/>
              </a:solidFill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</p:grpSp>
      <p:sp>
        <p:nvSpPr>
          <p:cNvPr id="19471" name="Freeform 75"/>
          <p:cNvSpPr>
            <a:spLocks/>
          </p:cNvSpPr>
          <p:nvPr/>
        </p:nvSpPr>
        <p:spPr bwMode="auto">
          <a:xfrm>
            <a:off x="5612309" y="2894112"/>
            <a:ext cx="217885" cy="517029"/>
          </a:xfrm>
          <a:custGeom>
            <a:avLst/>
            <a:gdLst>
              <a:gd name="T0" fmla="*/ 160 w 244"/>
              <a:gd name="T1" fmla="*/ 56 h 579"/>
              <a:gd name="T2" fmla="*/ 116 w 244"/>
              <a:gd name="T3" fmla="*/ 14 h 579"/>
              <a:gd name="T4" fmla="*/ 63 w 244"/>
              <a:gd name="T5" fmla="*/ 0 h 579"/>
              <a:gd name="T6" fmla="*/ 25 w 244"/>
              <a:gd name="T7" fmla="*/ 2 h 579"/>
              <a:gd name="T8" fmla="*/ 19 w 244"/>
              <a:gd name="T9" fmla="*/ 37 h 579"/>
              <a:gd name="T10" fmla="*/ 21 w 244"/>
              <a:gd name="T11" fmla="*/ 82 h 579"/>
              <a:gd name="T12" fmla="*/ 63 w 244"/>
              <a:gd name="T13" fmla="*/ 136 h 579"/>
              <a:gd name="T14" fmla="*/ 89 w 244"/>
              <a:gd name="T15" fmla="*/ 217 h 579"/>
              <a:gd name="T16" fmla="*/ 90 w 244"/>
              <a:gd name="T17" fmla="*/ 297 h 579"/>
              <a:gd name="T18" fmla="*/ 72 w 244"/>
              <a:gd name="T19" fmla="*/ 371 h 579"/>
              <a:gd name="T20" fmla="*/ 46 w 244"/>
              <a:gd name="T21" fmla="*/ 440 h 579"/>
              <a:gd name="T22" fmla="*/ 0 w 244"/>
              <a:gd name="T23" fmla="*/ 498 h 579"/>
              <a:gd name="T24" fmla="*/ 0 w 244"/>
              <a:gd name="T25" fmla="*/ 516 h 579"/>
              <a:gd name="T26" fmla="*/ 6 w 244"/>
              <a:gd name="T27" fmla="*/ 558 h 579"/>
              <a:gd name="T28" fmla="*/ 40 w 244"/>
              <a:gd name="T29" fmla="*/ 576 h 579"/>
              <a:gd name="T30" fmla="*/ 78 w 244"/>
              <a:gd name="T31" fmla="*/ 578 h 579"/>
              <a:gd name="T32" fmla="*/ 141 w 244"/>
              <a:gd name="T33" fmla="*/ 564 h 579"/>
              <a:gd name="T34" fmla="*/ 190 w 244"/>
              <a:gd name="T35" fmla="*/ 516 h 579"/>
              <a:gd name="T36" fmla="*/ 216 w 244"/>
              <a:gd name="T37" fmla="*/ 434 h 579"/>
              <a:gd name="T38" fmla="*/ 234 w 244"/>
              <a:gd name="T39" fmla="*/ 379 h 579"/>
              <a:gd name="T40" fmla="*/ 243 w 244"/>
              <a:gd name="T41" fmla="*/ 309 h 579"/>
              <a:gd name="T42" fmla="*/ 237 w 244"/>
              <a:gd name="T43" fmla="*/ 217 h 579"/>
              <a:gd name="T44" fmla="*/ 216 w 244"/>
              <a:gd name="T45" fmla="*/ 138 h 579"/>
              <a:gd name="T46" fmla="*/ 190 w 244"/>
              <a:gd name="T47" fmla="*/ 87 h 579"/>
              <a:gd name="T48" fmla="*/ 160 w 244"/>
              <a:gd name="T49" fmla="*/ 56 h 57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244"/>
              <a:gd name="T76" fmla="*/ 0 h 579"/>
              <a:gd name="T77" fmla="*/ 244 w 244"/>
              <a:gd name="T78" fmla="*/ 579 h 579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244" h="579">
                <a:moveTo>
                  <a:pt x="160" y="56"/>
                </a:moveTo>
                <a:lnTo>
                  <a:pt x="116" y="14"/>
                </a:lnTo>
                <a:lnTo>
                  <a:pt x="63" y="0"/>
                </a:lnTo>
                <a:lnTo>
                  <a:pt x="25" y="2"/>
                </a:lnTo>
                <a:lnTo>
                  <a:pt x="19" y="37"/>
                </a:lnTo>
                <a:lnTo>
                  <a:pt x="21" y="82"/>
                </a:lnTo>
                <a:lnTo>
                  <a:pt x="63" y="136"/>
                </a:lnTo>
                <a:lnTo>
                  <a:pt x="89" y="217"/>
                </a:lnTo>
                <a:lnTo>
                  <a:pt x="90" y="297"/>
                </a:lnTo>
                <a:lnTo>
                  <a:pt x="72" y="371"/>
                </a:lnTo>
                <a:lnTo>
                  <a:pt x="46" y="440"/>
                </a:lnTo>
                <a:lnTo>
                  <a:pt x="0" y="498"/>
                </a:lnTo>
                <a:lnTo>
                  <a:pt x="0" y="516"/>
                </a:lnTo>
                <a:lnTo>
                  <a:pt x="6" y="558"/>
                </a:lnTo>
                <a:lnTo>
                  <a:pt x="40" y="576"/>
                </a:lnTo>
                <a:lnTo>
                  <a:pt x="78" y="578"/>
                </a:lnTo>
                <a:lnTo>
                  <a:pt x="141" y="564"/>
                </a:lnTo>
                <a:lnTo>
                  <a:pt x="190" y="516"/>
                </a:lnTo>
                <a:lnTo>
                  <a:pt x="216" y="434"/>
                </a:lnTo>
                <a:lnTo>
                  <a:pt x="234" y="379"/>
                </a:lnTo>
                <a:lnTo>
                  <a:pt x="243" y="309"/>
                </a:lnTo>
                <a:lnTo>
                  <a:pt x="237" y="217"/>
                </a:lnTo>
                <a:lnTo>
                  <a:pt x="216" y="138"/>
                </a:lnTo>
                <a:lnTo>
                  <a:pt x="190" y="87"/>
                </a:lnTo>
                <a:lnTo>
                  <a:pt x="160" y="56"/>
                </a:lnTo>
              </a:path>
            </a:pathLst>
          </a:custGeom>
          <a:solidFill>
            <a:srgbClr val="000000"/>
          </a:solidFill>
          <a:ln w="9525" cap="rnd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ZA" sz="1350"/>
          </a:p>
        </p:txBody>
      </p:sp>
      <p:sp>
        <p:nvSpPr>
          <p:cNvPr id="19472" name="Freeform 76"/>
          <p:cNvSpPr>
            <a:spLocks/>
          </p:cNvSpPr>
          <p:nvPr/>
        </p:nvSpPr>
        <p:spPr bwMode="auto">
          <a:xfrm>
            <a:off x="5334597" y="2888755"/>
            <a:ext cx="344686" cy="356294"/>
          </a:xfrm>
          <a:custGeom>
            <a:avLst/>
            <a:gdLst>
              <a:gd name="T0" fmla="*/ 385 w 386"/>
              <a:gd name="T1" fmla="*/ 29 h 399"/>
              <a:gd name="T2" fmla="*/ 372 w 386"/>
              <a:gd name="T3" fmla="*/ 0 h 399"/>
              <a:gd name="T4" fmla="*/ 347 w 386"/>
              <a:gd name="T5" fmla="*/ 0 h 399"/>
              <a:gd name="T6" fmla="*/ 315 w 386"/>
              <a:gd name="T7" fmla="*/ 31 h 399"/>
              <a:gd name="T8" fmla="*/ 294 w 386"/>
              <a:gd name="T9" fmla="*/ 106 h 399"/>
              <a:gd name="T10" fmla="*/ 278 w 386"/>
              <a:gd name="T11" fmla="*/ 193 h 399"/>
              <a:gd name="T12" fmla="*/ 265 w 386"/>
              <a:gd name="T13" fmla="*/ 283 h 399"/>
              <a:gd name="T14" fmla="*/ 225 w 386"/>
              <a:gd name="T15" fmla="*/ 352 h 399"/>
              <a:gd name="T16" fmla="*/ 225 w 386"/>
              <a:gd name="T17" fmla="*/ 353 h 399"/>
              <a:gd name="T18" fmla="*/ 225 w 386"/>
              <a:gd name="T19" fmla="*/ 366 h 399"/>
              <a:gd name="T20" fmla="*/ 171 w 386"/>
              <a:gd name="T21" fmla="*/ 358 h 399"/>
              <a:gd name="T22" fmla="*/ 114 w 386"/>
              <a:gd name="T23" fmla="*/ 322 h 399"/>
              <a:gd name="T24" fmla="*/ 89 w 386"/>
              <a:gd name="T25" fmla="*/ 290 h 399"/>
              <a:gd name="T26" fmla="*/ 44 w 386"/>
              <a:gd name="T27" fmla="*/ 199 h 399"/>
              <a:gd name="T28" fmla="*/ 44 w 386"/>
              <a:gd name="T29" fmla="*/ 165 h 399"/>
              <a:gd name="T30" fmla="*/ 62 w 386"/>
              <a:gd name="T31" fmla="*/ 134 h 399"/>
              <a:gd name="T32" fmla="*/ 80 w 386"/>
              <a:gd name="T33" fmla="*/ 91 h 399"/>
              <a:gd name="T34" fmla="*/ 87 w 386"/>
              <a:gd name="T35" fmla="*/ 75 h 399"/>
              <a:gd name="T36" fmla="*/ 63 w 386"/>
              <a:gd name="T37" fmla="*/ 66 h 399"/>
              <a:gd name="T38" fmla="*/ 35 w 386"/>
              <a:gd name="T39" fmla="*/ 68 h 399"/>
              <a:gd name="T40" fmla="*/ 18 w 386"/>
              <a:gd name="T41" fmla="*/ 85 h 399"/>
              <a:gd name="T42" fmla="*/ 0 w 386"/>
              <a:gd name="T43" fmla="*/ 122 h 399"/>
              <a:gd name="T44" fmla="*/ 10 w 386"/>
              <a:gd name="T45" fmla="*/ 190 h 399"/>
              <a:gd name="T46" fmla="*/ 18 w 386"/>
              <a:gd name="T47" fmla="*/ 227 h 399"/>
              <a:gd name="T48" fmla="*/ 62 w 386"/>
              <a:gd name="T49" fmla="*/ 304 h 399"/>
              <a:gd name="T50" fmla="*/ 99 w 386"/>
              <a:gd name="T51" fmla="*/ 360 h 399"/>
              <a:gd name="T52" fmla="*/ 168 w 386"/>
              <a:gd name="T53" fmla="*/ 385 h 399"/>
              <a:gd name="T54" fmla="*/ 225 w 386"/>
              <a:gd name="T55" fmla="*/ 398 h 399"/>
              <a:gd name="T56" fmla="*/ 269 w 386"/>
              <a:gd name="T57" fmla="*/ 377 h 399"/>
              <a:gd name="T58" fmla="*/ 290 w 386"/>
              <a:gd name="T59" fmla="*/ 304 h 399"/>
              <a:gd name="T60" fmla="*/ 314 w 386"/>
              <a:gd name="T61" fmla="*/ 215 h 399"/>
              <a:gd name="T62" fmla="*/ 332 w 386"/>
              <a:gd name="T63" fmla="*/ 149 h 399"/>
              <a:gd name="T64" fmla="*/ 358 w 386"/>
              <a:gd name="T65" fmla="*/ 112 h 399"/>
              <a:gd name="T66" fmla="*/ 383 w 386"/>
              <a:gd name="T67" fmla="*/ 75 h 399"/>
              <a:gd name="T68" fmla="*/ 385 w 386"/>
              <a:gd name="T69" fmla="*/ 29 h 39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386"/>
              <a:gd name="T106" fmla="*/ 0 h 399"/>
              <a:gd name="T107" fmla="*/ 386 w 386"/>
              <a:gd name="T108" fmla="*/ 399 h 399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386" h="399">
                <a:moveTo>
                  <a:pt x="385" y="29"/>
                </a:moveTo>
                <a:lnTo>
                  <a:pt x="372" y="0"/>
                </a:lnTo>
                <a:lnTo>
                  <a:pt x="347" y="0"/>
                </a:lnTo>
                <a:lnTo>
                  <a:pt x="315" y="31"/>
                </a:lnTo>
                <a:lnTo>
                  <a:pt x="294" y="106"/>
                </a:lnTo>
                <a:lnTo>
                  <a:pt x="278" y="193"/>
                </a:lnTo>
                <a:lnTo>
                  <a:pt x="265" y="283"/>
                </a:lnTo>
                <a:lnTo>
                  <a:pt x="225" y="352"/>
                </a:lnTo>
                <a:lnTo>
                  <a:pt x="225" y="353"/>
                </a:lnTo>
                <a:lnTo>
                  <a:pt x="225" y="366"/>
                </a:lnTo>
                <a:lnTo>
                  <a:pt x="171" y="358"/>
                </a:lnTo>
                <a:lnTo>
                  <a:pt x="114" y="322"/>
                </a:lnTo>
                <a:lnTo>
                  <a:pt x="89" y="290"/>
                </a:lnTo>
                <a:lnTo>
                  <a:pt x="44" y="199"/>
                </a:lnTo>
                <a:lnTo>
                  <a:pt x="44" y="165"/>
                </a:lnTo>
                <a:lnTo>
                  <a:pt x="62" y="134"/>
                </a:lnTo>
                <a:lnTo>
                  <a:pt x="80" y="91"/>
                </a:lnTo>
                <a:lnTo>
                  <a:pt x="87" y="75"/>
                </a:lnTo>
                <a:lnTo>
                  <a:pt x="63" y="66"/>
                </a:lnTo>
                <a:lnTo>
                  <a:pt x="35" y="68"/>
                </a:lnTo>
                <a:lnTo>
                  <a:pt x="18" y="85"/>
                </a:lnTo>
                <a:lnTo>
                  <a:pt x="0" y="122"/>
                </a:lnTo>
                <a:lnTo>
                  <a:pt x="10" y="190"/>
                </a:lnTo>
                <a:lnTo>
                  <a:pt x="18" y="227"/>
                </a:lnTo>
                <a:lnTo>
                  <a:pt x="62" y="304"/>
                </a:lnTo>
                <a:lnTo>
                  <a:pt x="99" y="360"/>
                </a:lnTo>
                <a:lnTo>
                  <a:pt x="168" y="385"/>
                </a:lnTo>
                <a:lnTo>
                  <a:pt x="225" y="398"/>
                </a:lnTo>
                <a:lnTo>
                  <a:pt x="269" y="377"/>
                </a:lnTo>
                <a:lnTo>
                  <a:pt x="290" y="304"/>
                </a:lnTo>
                <a:lnTo>
                  <a:pt x="314" y="215"/>
                </a:lnTo>
                <a:lnTo>
                  <a:pt x="332" y="149"/>
                </a:lnTo>
                <a:lnTo>
                  <a:pt x="358" y="112"/>
                </a:lnTo>
                <a:lnTo>
                  <a:pt x="383" y="75"/>
                </a:lnTo>
                <a:lnTo>
                  <a:pt x="385" y="29"/>
                </a:lnTo>
              </a:path>
            </a:pathLst>
          </a:custGeom>
          <a:solidFill>
            <a:srgbClr val="000000"/>
          </a:solidFill>
          <a:ln w="9525" cap="rnd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ZA" sz="1350"/>
          </a:p>
        </p:txBody>
      </p:sp>
      <p:sp>
        <p:nvSpPr>
          <p:cNvPr id="19473" name="Freeform 77"/>
          <p:cNvSpPr>
            <a:spLocks/>
          </p:cNvSpPr>
          <p:nvPr/>
        </p:nvSpPr>
        <p:spPr bwMode="auto">
          <a:xfrm>
            <a:off x="5447110" y="2881612"/>
            <a:ext cx="497384" cy="366117"/>
          </a:xfrm>
          <a:custGeom>
            <a:avLst/>
            <a:gdLst>
              <a:gd name="T0" fmla="*/ 360 w 557"/>
              <a:gd name="T1" fmla="*/ 17 h 410"/>
              <a:gd name="T2" fmla="*/ 311 w 557"/>
              <a:gd name="T3" fmla="*/ 0 h 410"/>
              <a:gd name="T4" fmla="*/ 285 w 557"/>
              <a:gd name="T5" fmla="*/ 19 h 410"/>
              <a:gd name="T6" fmla="*/ 285 w 557"/>
              <a:gd name="T7" fmla="*/ 63 h 410"/>
              <a:gd name="T8" fmla="*/ 328 w 557"/>
              <a:gd name="T9" fmla="*/ 110 h 410"/>
              <a:gd name="T10" fmla="*/ 400 w 557"/>
              <a:gd name="T11" fmla="*/ 135 h 410"/>
              <a:gd name="T12" fmla="*/ 456 w 557"/>
              <a:gd name="T13" fmla="*/ 181 h 410"/>
              <a:gd name="T14" fmla="*/ 493 w 557"/>
              <a:gd name="T15" fmla="*/ 234 h 410"/>
              <a:gd name="T16" fmla="*/ 512 w 557"/>
              <a:gd name="T17" fmla="*/ 278 h 410"/>
              <a:gd name="T18" fmla="*/ 512 w 557"/>
              <a:gd name="T19" fmla="*/ 315 h 410"/>
              <a:gd name="T20" fmla="*/ 489 w 557"/>
              <a:gd name="T21" fmla="*/ 355 h 410"/>
              <a:gd name="T22" fmla="*/ 431 w 557"/>
              <a:gd name="T23" fmla="*/ 373 h 410"/>
              <a:gd name="T24" fmla="*/ 385 w 557"/>
              <a:gd name="T25" fmla="*/ 377 h 410"/>
              <a:gd name="T26" fmla="*/ 315 w 557"/>
              <a:gd name="T27" fmla="*/ 373 h 410"/>
              <a:gd name="T28" fmla="*/ 227 w 557"/>
              <a:gd name="T29" fmla="*/ 349 h 410"/>
              <a:gd name="T30" fmla="*/ 170 w 557"/>
              <a:gd name="T31" fmla="*/ 296 h 410"/>
              <a:gd name="T32" fmla="*/ 134 w 557"/>
              <a:gd name="T33" fmla="*/ 256 h 410"/>
              <a:gd name="T34" fmla="*/ 145 w 557"/>
              <a:gd name="T35" fmla="*/ 215 h 410"/>
              <a:gd name="T36" fmla="*/ 141 w 557"/>
              <a:gd name="T37" fmla="*/ 191 h 410"/>
              <a:gd name="T38" fmla="*/ 103 w 557"/>
              <a:gd name="T39" fmla="*/ 206 h 410"/>
              <a:gd name="T40" fmla="*/ 63 w 557"/>
              <a:gd name="T41" fmla="*/ 206 h 410"/>
              <a:gd name="T42" fmla="*/ 33 w 557"/>
              <a:gd name="T43" fmla="*/ 181 h 410"/>
              <a:gd name="T44" fmla="*/ 14 w 557"/>
              <a:gd name="T45" fmla="*/ 162 h 410"/>
              <a:gd name="T46" fmla="*/ 2 w 557"/>
              <a:gd name="T47" fmla="*/ 166 h 410"/>
              <a:gd name="T48" fmla="*/ 0 w 557"/>
              <a:gd name="T49" fmla="*/ 178 h 410"/>
              <a:gd name="T50" fmla="*/ 12 w 557"/>
              <a:gd name="T51" fmla="*/ 215 h 410"/>
              <a:gd name="T52" fmla="*/ 12 w 557"/>
              <a:gd name="T53" fmla="*/ 249 h 410"/>
              <a:gd name="T54" fmla="*/ 27 w 557"/>
              <a:gd name="T55" fmla="*/ 274 h 410"/>
              <a:gd name="T56" fmla="*/ 63 w 557"/>
              <a:gd name="T57" fmla="*/ 293 h 410"/>
              <a:gd name="T58" fmla="*/ 94 w 557"/>
              <a:gd name="T59" fmla="*/ 293 h 410"/>
              <a:gd name="T60" fmla="*/ 128 w 557"/>
              <a:gd name="T61" fmla="*/ 296 h 410"/>
              <a:gd name="T62" fmla="*/ 195 w 557"/>
              <a:gd name="T63" fmla="*/ 352 h 410"/>
              <a:gd name="T64" fmla="*/ 246 w 557"/>
              <a:gd name="T65" fmla="*/ 383 h 410"/>
              <a:gd name="T66" fmla="*/ 324 w 557"/>
              <a:gd name="T67" fmla="*/ 405 h 410"/>
              <a:gd name="T68" fmla="*/ 407 w 557"/>
              <a:gd name="T69" fmla="*/ 409 h 410"/>
              <a:gd name="T70" fmla="*/ 468 w 557"/>
              <a:gd name="T71" fmla="*/ 397 h 410"/>
              <a:gd name="T72" fmla="*/ 513 w 557"/>
              <a:gd name="T73" fmla="*/ 380 h 410"/>
              <a:gd name="T74" fmla="*/ 545 w 557"/>
              <a:gd name="T75" fmla="*/ 346 h 410"/>
              <a:gd name="T76" fmla="*/ 556 w 557"/>
              <a:gd name="T77" fmla="*/ 309 h 410"/>
              <a:gd name="T78" fmla="*/ 556 w 557"/>
              <a:gd name="T79" fmla="*/ 253 h 410"/>
              <a:gd name="T80" fmla="*/ 537 w 557"/>
              <a:gd name="T81" fmla="*/ 215 h 410"/>
              <a:gd name="T82" fmla="*/ 513 w 557"/>
              <a:gd name="T83" fmla="*/ 178 h 410"/>
              <a:gd name="T84" fmla="*/ 482 w 557"/>
              <a:gd name="T85" fmla="*/ 137 h 410"/>
              <a:gd name="T86" fmla="*/ 435 w 557"/>
              <a:gd name="T87" fmla="*/ 104 h 410"/>
              <a:gd name="T88" fmla="*/ 407 w 557"/>
              <a:gd name="T89" fmla="*/ 69 h 410"/>
              <a:gd name="T90" fmla="*/ 385 w 557"/>
              <a:gd name="T91" fmla="*/ 38 h 410"/>
              <a:gd name="T92" fmla="*/ 360 w 557"/>
              <a:gd name="T93" fmla="*/ 17 h 410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557"/>
              <a:gd name="T142" fmla="*/ 0 h 410"/>
              <a:gd name="T143" fmla="*/ 557 w 557"/>
              <a:gd name="T144" fmla="*/ 410 h 410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557" h="410">
                <a:moveTo>
                  <a:pt x="360" y="17"/>
                </a:moveTo>
                <a:lnTo>
                  <a:pt x="311" y="0"/>
                </a:lnTo>
                <a:lnTo>
                  <a:pt x="285" y="19"/>
                </a:lnTo>
                <a:lnTo>
                  <a:pt x="285" y="63"/>
                </a:lnTo>
                <a:lnTo>
                  <a:pt x="328" y="110"/>
                </a:lnTo>
                <a:lnTo>
                  <a:pt x="400" y="135"/>
                </a:lnTo>
                <a:lnTo>
                  <a:pt x="456" y="181"/>
                </a:lnTo>
                <a:lnTo>
                  <a:pt x="493" y="234"/>
                </a:lnTo>
                <a:lnTo>
                  <a:pt x="512" y="278"/>
                </a:lnTo>
                <a:lnTo>
                  <a:pt x="512" y="315"/>
                </a:lnTo>
                <a:lnTo>
                  <a:pt x="489" y="355"/>
                </a:lnTo>
                <a:lnTo>
                  <a:pt x="431" y="373"/>
                </a:lnTo>
                <a:lnTo>
                  <a:pt x="385" y="377"/>
                </a:lnTo>
                <a:lnTo>
                  <a:pt x="315" y="373"/>
                </a:lnTo>
                <a:lnTo>
                  <a:pt x="227" y="349"/>
                </a:lnTo>
                <a:lnTo>
                  <a:pt x="170" y="296"/>
                </a:lnTo>
                <a:lnTo>
                  <a:pt x="134" y="256"/>
                </a:lnTo>
                <a:lnTo>
                  <a:pt x="145" y="215"/>
                </a:lnTo>
                <a:lnTo>
                  <a:pt x="141" y="191"/>
                </a:lnTo>
                <a:lnTo>
                  <a:pt x="103" y="206"/>
                </a:lnTo>
                <a:lnTo>
                  <a:pt x="63" y="206"/>
                </a:lnTo>
                <a:lnTo>
                  <a:pt x="33" y="181"/>
                </a:lnTo>
                <a:lnTo>
                  <a:pt x="14" y="162"/>
                </a:lnTo>
                <a:lnTo>
                  <a:pt x="2" y="166"/>
                </a:lnTo>
                <a:lnTo>
                  <a:pt x="0" y="178"/>
                </a:lnTo>
                <a:lnTo>
                  <a:pt x="12" y="215"/>
                </a:lnTo>
                <a:lnTo>
                  <a:pt x="12" y="249"/>
                </a:lnTo>
                <a:lnTo>
                  <a:pt x="27" y="274"/>
                </a:lnTo>
                <a:lnTo>
                  <a:pt x="63" y="293"/>
                </a:lnTo>
                <a:lnTo>
                  <a:pt x="94" y="293"/>
                </a:lnTo>
                <a:lnTo>
                  <a:pt x="128" y="296"/>
                </a:lnTo>
                <a:lnTo>
                  <a:pt x="195" y="352"/>
                </a:lnTo>
                <a:lnTo>
                  <a:pt x="246" y="383"/>
                </a:lnTo>
                <a:lnTo>
                  <a:pt x="324" y="405"/>
                </a:lnTo>
                <a:lnTo>
                  <a:pt x="407" y="409"/>
                </a:lnTo>
                <a:lnTo>
                  <a:pt x="468" y="397"/>
                </a:lnTo>
                <a:lnTo>
                  <a:pt x="513" y="380"/>
                </a:lnTo>
                <a:lnTo>
                  <a:pt x="545" y="346"/>
                </a:lnTo>
                <a:lnTo>
                  <a:pt x="556" y="309"/>
                </a:lnTo>
                <a:lnTo>
                  <a:pt x="556" y="253"/>
                </a:lnTo>
                <a:lnTo>
                  <a:pt x="537" y="215"/>
                </a:lnTo>
                <a:lnTo>
                  <a:pt x="513" y="178"/>
                </a:lnTo>
                <a:lnTo>
                  <a:pt x="482" y="137"/>
                </a:lnTo>
                <a:lnTo>
                  <a:pt x="435" y="104"/>
                </a:lnTo>
                <a:lnTo>
                  <a:pt x="407" y="69"/>
                </a:lnTo>
                <a:lnTo>
                  <a:pt x="385" y="38"/>
                </a:lnTo>
                <a:lnTo>
                  <a:pt x="360" y="17"/>
                </a:lnTo>
              </a:path>
            </a:pathLst>
          </a:custGeom>
          <a:solidFill>
            <a:srgbClr val="000000"/>
          </a:solidFill>
          <a:ln w="9525" cap="rnd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ZA" sz="1350"/>
          </a:p>
        </p:txBody>
      </p:sp>
      <p:sp>
        <p:nvSpPr>
          <p:cNvPr id="19474" name="Freeform 78"/>
          <p:cNvSpPr>
            <a:spLocks/>
          </p:cNvSpPr>
          <p:nvPr/>
        </p:nvSpPr>
        <p:spPr bwMode="auto">
          <a:xfrm>
            <a:off x="5469435" y="2614612"/>
            <a:ext cx="240209" cy="261641"/>
          </a:xfrm>
          <a:custGeom>
            <a:avLst/>
            <a:gdLst>
              <a:gd name="T0" fmla="*/ 268 w 269"/>
              <a:gd name="T1" fmla="*/ 261 h 293"/>
              <a:gd name="T2" fmla="*/ 268 w 269"/>
              <a:gd name="T3" fmla="*/ 196 h 293"/>
              <a:gd name="T4" fmla="*/ 255 w 269"/>
              <a:gd name="T5" fmla="*/ 124 h 293"/>
              <a:gd name="T6" fmla="*/ 224 w 269"/>
              <a:gd name="T7" fmla="*/ 66 h 293"/>
              <a:gd name="T8" fmla="*/ 183 w 269"/>
              <a:gd name="T9" fmla="*/ 31 h 293"/>
              <a:gd name="T10" fmla="*/ 139 w 269"/>
              <a:gd name="T11" fmla="*/ 4 h 293"/>
              <a:gd name="T12" fmla="*/ 101 w 269"/>
              <a:gd name="T13" fmla="*/ 0 h 293"/>
              <a:gd name="T14" fmla="*/ 59 w 269"/>
              <a:gd name="T15" fmla="*/ 11 h 293"/>
              <a:gd name="T16" fmla="*/ 40 w 269"/>
              <a:gd name="T17" fmla="*/ 35 h 293"/>
              <a:gd name="T18" fmla="*/ 27 w 269"/>
              <a:gd name="T19" fmla="*/ 66 h 293"/>
              <a:gd name="T20" fmla="*/ 31 w 269"/>
              <a:gd name="T21" fmla="*/ 99 h 293"/>
              <a:gd name="T22" fmla="*/ 38 w 269"/>
              <a:gd name="T23" fmla="*/ 136 h 293"/>
              <a:gd name="T24" fmla="*/ 59 w 269"/>
              <a:gd name="T25" fmla="*/ 167 h 293"/>
              <a:gd name="T26" fmla="*/ 0 w 269"/>
              <a:gd name="T27" fmla="*/ 241 h 293"/>
              <a:gd name="T28" fmla="*/ 8 w 269"/>
              <a:gd name="T29" fmla="*/ 259 h 293"/>
              <a:gd name="T30" fmla="*/ 76 w 269"/>
              <a:gd name="T31" fmla="*/ 202 h 293"/>
              <a:gd name="T32" fmla="*/ 113 w 269"/>
              <a:gd name="T33" fmla="*/ 247 h 293"/>
              <a:gd name="T34" fmla="*/ 154 w 269"/>
              <a:gd name="T35" fmla="*/ 278 h 293"/>
              <a:gd name="T36" fmla="*/ 196 w 269"/>
              <a:gd name="T37" fmla="*/ 292 h 293"/>
              <a:gd name="T38" fmla="*/ 230 w 269"/>
              <a:gd name="T39" fmla="*/ 292 h 293"/>
              <a:gd name="T40" fmla="*/ 255 w 269"/>
              <a:gd name="T41" fmla="*/ 279 h 293"/>
              <a:gd name="T42" fmla="*/ 268 w 269"/>
              <a:gd name="T43" fmla="*/ 261 h 293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269"/>
              <a:gd name="T67" fmla="*/ 0 h 293"/>
              <a:gd name="T68" fmla="*/ 269 w 269"/>
              <a:gd name="T69" fmla="*/ 293 h 293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269" h="293">
                <a:moveTo>
                  <a:pt x="268" y="261"/>
                </a:moveTo>
                <a:lnTo>
                  <a:pt x="268" y="196"/>
                </a:lnTo>
                <a:lnTo>
                  <a:pt x="255" y="124"/>
                </a:lnTo>
                <a:lnTo>
                  <a:pt x="224" y="66"/>
                </a:lnTo>
                <a:lnTo>
                  <a:pt x="183" y="31"/>
                </a:lnTo>
                <a:lnTo>
                  <a:pt x="139" y="4"/>
                </a:lnTo>
                <a:lnTo>
                  <a:pt x="101" y="0"/>
                </a:lnTo>
                <a:lnTo>
                  <a:pt x="59" y="11"/>
                </a:lnTo>
                <a:lnTo>
                  <a:pt x="40" y="35"/>
                </a:lnTo>
                <a:lnTo>
                  <a:pt x="27" y="66"/>
                </a:lnTo>
                <a:lnTo>
                  <a:pt x="31" y="99"/>
                </a:lnTo>
                <a:lnTo>
                  <a:pt x="38" y="136"/>
                </a:lnTo>
                <a:lnTo>
                  <a:pt x="59" y="167"/>
                </a:lnTo>
                <a:lnTo>
                  <a:pt x="0" y="241"/>
                </a:lnTo>
                <a:lnTo>
                  <a:pt x="8" y="259"/>
                </a:lnTo>
                <a:lnTo>
                  <a:pt x="76" y="202"/>
                </a:lnTo>
                <a:lnTo>
                  <a:pt x="113" y="247"/>
                </a:lnTo>
                <a:lnTo>
                  <a:pt x="154" y="278"/>
                </a:lnTo>
                <a:lnTo>
                  <a:pt x="196" y="292"/>
                </a:lnTo>
                <a:lnTo>
                  <a:pt x="230" y="292"/>
                </a:lnTo>
                <a:lnTo>
                  <a:pt x="255" y="279"/>
                </a:lnTo>
                <a:lnTo>
                  <a:pt x="268" y="261"/>
                </a:lnTo>
              </a:path>
            </a:pathLst>
          </a:custGeom>
          <a:solidFill>
            <a:srgbClr val="000000"/>
          </a:solidFill>
          <a:ln w="9525" cap="rnd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ZA" sz="1350"/>
          </a:p>
        </p:txBody>
      </p:sp>
      <p:grpSp>
        <p:nvGrpSpPr>
          <p:cNvPr id="28691" name="Group 81"/>
          <p:cNvGrpSpPr>
            <a:grpSpLocks/>
          </p:cNvGrpSpPr>
          <p:nvPr/>
        </p:nvGrpSpPr>
        <p:grpSpPr bwMode="auto">
          <a:xfrm>
            <a:off x="5059561" y="2808388"/>
            <a:ext cx="560785" cy="335756"/>
            <a:chOff x="3426" y="2425"/>
            <a:chExt cx="628" cy="376"/>
          </a:xfrm>
        </p:grpSpPr>
        <p:sp>
          <p:nvSpPr>
            <p:cNvPr id="19494" name="Freeform 79"/>
            <p:cNvSpPr>
              <a:spLocks/>
            </p:cNvSpPr>
            <p:nvPr/>
          </p:nvSpPr>
          <p:spPr bwMode="auto">
            <a:xfrm>
              <a:off x="3453" y="2425"/>
              <a:ext cx="601" cy="350"/>
            </a:xfrm>
            <a:custGeom>
              <a:avLst/>
              <a:gdLst>
                <a:gd name="T0" fmla="*/ 20 w 601"/>
                <a:gd name="T1" fmla="*/ 97 h 350"/>
                <a:gd name="T2" fmla="*/ 88 w 601"/>
                <a:gd name="T3" fmla="*/ 100 h 350"/>
                <a:gd name="T4" fmla="*/ 186 w 601"/>
                <a:gd name="T5" fmla="*/ 103 h 350"/>
                <a:gd name="T6" fmla="*/ 285 w 601"/>
                <a:gd name="T7" fmla="*/ 103 h 350"/>
                <a:gd name="T8" fmla="*/ 379 w 601"/>
                <a:gd name="T9" fmla="*/ 97 h 350"/>
                <a:gd name="T10" fmla="*/ 398 w 601"/>
                <a:gd name="T11" fmla="*/ 93 h 350"/>
                <a:gd name="T12" fmla="*/ 417 w 601"/>
                <a:gd name="T13" fmla="*/ 86 h 350"/>
                <a:gd name="T14" fmla="*/ 433 w 601"/>
                <a:gd name="T15" fmla="*/ 76 h 350"/>
                <a:gd name="T16" fmla="*/ 464 w 601"/>
                <a:gd name="T17" fmla="*/ 53 h 350"/>
                <a:gd name="T18" fmla="*/ 495 w 601"/>
                <a:gd name="T19" fmla="*/ 30 h 350"/>
                <a:gd name="T20" fmla="*/ 510 w 601"/>
                <a:gd name="T21" fmla="*/ 16 h 350"/>
                <a:gd name="T22" fmla="*/ 511 w 601"/>
                <a:gd name="T23" fmla="*/ 7 h 350"/>
                <a:gd name="T24" fmla="*/ 514 w 601"/>
                <a:gd name="T25" fmla="*/ 2 h 350"/>
                <a:gd name="T26" fmla="*/ 517 w 601"/>
                <a:gd name="T27" fmla="*/ 0 h 350"/>
                <a:gd name="T28" fmla="*/ 522 w 601"/>
                <a:gd name="T29" fmla="*/ 2 h 350"/>
                <a:gd name="T30" fmla="*/ 525 w 601"/>
                <a:gd name="T31" fmla="*/ 7 h 350"/>
                <a:gd name="T32" fmla="*/ 531 w 601"/>
                <a:gd name="T33" fmla="*/ 19 h 350"/>
                <a:gd name="T34" fmla="*/ 536 w 601"/>
                <a:gd name="T35" fmla="*/ 34 h 350"/>
                <a:gd name="T36" fmla="*/ 538 w 601"/>
                <a:gd name="T37" fmla="*/ 43 h 350"/>
                <a:gd name="T38" fmla="*/ 538 w 601"/>
                <a:gd name="T39" fmla="*/ 48 h 350"/>
                <a:gd name="T40" fmla="*/ 537 w 601"/>
                <a:gd name="T41" fmla="*/ 50 h 350"/>
                <a:gd name="T42" fmla="*/ 538 w 601"/>
                <a:gd name="T43" fmla="*/ 53 h 350"/>
                <a:gd name="T44" fmla="*/ 543 w 601"/>
                <a:gd name="T45" fmla="*/ 57 h 350"/>
                <a:gd name="T46" fmla="*/ 551 w 601"/>
                <a:gd name="T47" fmla="*/ 64 h 350"/>
                <a:gd name="T48" fmla="*/ 556 w 601"/>
                <a:gd name="T49" fmla="*/ 80 h 350"/>
                <a:gd name="T50" fmla="*/ 563 w 601"/>
                <a:gd name="T51" fmla="*/ 88 h 350"/>
                <a:gd name="T52" fmla="*/ 584 w 601"/>
                <a:gd name="T53" fmla="*/ 101 h 350"/>
                <a:gd name="T54" fmla="*/ 594 w 601"/>
                <a:gd name="T55" fmla="*/ 108 h 350"/>
                <a:gd name="T56" fmla="*/ 600 w 601"/>
                <a:gd name="T57" fmla="*/ 110 h 350"/>
                <a:gd name="T58" fmla="*/ 585 w 601"/>
                <a:gd name="T59" fmla="*/ 114 h 350"/>
                <a:gd name="T60" fmla="*/ 575 w 601"/>
                <a:gd name="T61" fmla="*/ 116 h 350"/>
                <a:gd name="T62" fmla="*/ 566 w 601"/>
                <a:gd name="T63" fmla="*/ 118 h 350"/>
                <a:gd name="T64" fmla="*/ 566 w 601"/>
                <a:gd name="T65" fmla="*/ 116 h 350"/>
                <a:gd name="T66" fmla="*/ 567 w 601"/>
                <a:gd name="T67" fmla="*/ 114 h 350"/>
                <a:gd name="T68" fmla="*/ 561 w 601"/>
                <a:gd name="T69" fmla="*/ 112 h 350"/>
                <a:gd name="T70" fmla="*/ 552 w 601"/>
                <a:gd name="T71" fmla="*/ 111 h 350"/>
                <a:gd name="T72" fmla="*/ 538 w 601"/>
                <a:gd name="T73" fmla="*/ 111 h 350"/>
                <a:gd name="T74" fmla="*/ 518 w 601"/>
                <a:gd name="T75" fmla="*/ 113 h 350"/>
                <a:gd name="T76" fmla="*/ 492 w 601"/>
                <a:gd name="T77" fmla="*/ 114 h 350"/>
                <a:gd name="T78" fmla="*/ 458 w 601"/>
                <a:gd name="T79" fmla="*/ 118 h 350"/>
                <a:gd name="T80" fmla="*/ 413 w 601"/>
                <a:gd name="T81" fmla="*/ 122 h 350"/>
                <a:gd name="T82" fmla="*/ 403 w 601"/>
                <a:gd name="T83" fmla="*/ 125 h 350"/>
                <a:gd name="T84" fmla="*/ 393 w 601"/>
                <a:gd name="T85" fmla="*/ 131 h 350"/>
                <a:gd name="T86" fmla="*/ 377 w 601"/>
                <a:gd name="T87" fmla="*/ 140 h 350"/>
                <a:gd name="T88" fmla="*/ 345 w 601"/>
                <a:gd name="T89" fmla="*/ 162 h 350"/>
                <a:gd name="T90" fmla="*/ 316 w 601"/>
                <a:gd name="T91" fmla="*/ 183 h 350"/>
                <a:gd name="T92" fmla="*/ 313 w 601"/>
                <a:gd name="T93" fmla="*/ 190 h 350"/>
                <a:gd name="T94" fmla="*/ 310 w 601"/>
                <a:gd name="T95" fmla="*/ 200 h 350"/>
                <a:gd name="T96" fmla="*/ 296 w 601"/>
                <a:gd name="T97" fmla="*/ 214 h 350"/>
                <a:gd name="T98" fmla="*/ 282 w 601"/>
                <a:gd name="T99" fmla="*/ 227 h 350"/>
                <a:gd name="T100" fmla="*/ 276 w 601"/>
                <a:gd name="T101" fmla="*/ 246 h 350"/>
                <a:gd name="T102" fmla="*/ 268 w 601"/>
                <a:gd name="T103" fmla="*/ 255 h 350"/>
                <a:gd name="T104" fmla="*/ 262 w 601"/>
                <a:gd name="T105" fmla="*/ 265 h 350"/>
                <a:gd name="T106" fmla="*/ 257 w 601"/>
                <a:gd name="T107" fmla="*/ 286 h 350"/>
                <a:gd name="T108" fmla="*/ 253 w 601"/>
                <a:gd name="T109" fmla="*/ 309 h 350"/>
                <a:gd name="T110" fmla="*/ 247 w 601"/>
                <a:gd name="T111" fmla="*/ 331 h 350"/>
                <a:gd name="T112" fmla="*/ 234 w 601"/>
                <a:gd name="T113" fmla="*/ 349 h 35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601"/>
                <a:gd name="T172" fmla="*/ 0 h 350"/>
                <a:gd name="T173" fmla="*/ 601 w 601"/>
                <a:gd name="T174" fmla="*/ 350 h 35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601" h="350">
                  <a:moveTo>
                    <a:pt x="0" y="97"/>
                  </a:moveTo>
                  <a:lnTo>
                    <a:pt x="20" y="97"/>
                  </a:lnTo>
                  <a:lnTo>
                    <a:pt x="42" y="99"/>
                  </a:lnTo>
                  <a:lnTo>
                    <a:pt x="88" y="100"/>
                  </a:lnTo>
                  <a:lnTo>
                    <a:pt x="136" y="102"/>
                  </a:lnTo>
                  <a:lnTo>
                    <a:pt x="186" y="103"/>
                  </a:lnTo>
                  <a:lnTo>
                    <a:pt x="236" y="104"/>
                  </a:lnTo>
                  <a:lnTo>
                    <a:pt x="285" y="103"/>
                  </a:lnTo>
                  <a:lnTo>
                    <a:pt x="334" y="101"/>
                  </a:lnTo>
                  <a:lnTo>
                    <a:pt x="379" y="97"/>
                  </a:lnTo>
                  <a:lnTo>
                    <a:pt x="389" y="95"/>
                  </a:lnTo>
                  <a:lnTo>
                    <a:pt x="398" y="93"/>
                  </a:lnTo>
                  <a:lnTo>
                    <a:pt x="408" y="90"/>
                  </a:lnTo>
                  <a:lnTo>
                    <a:pt x="417" y="86"/>
                  </a:lnTo>
                  <a:lnTo>
                    <a:pt x="425" y="81"/>
                  </a:lnTo>
                  <a:lnTo>
                    <a:pt x="433" y="76"/>
                  </a:lnTo>
                  <a:lnTo>
                    <a:pt x="449" y="65"/>
                  </a:lnTo>
                  <a:lnTo>
                    <a:pt x="464" y="53"/>
                  </a:lnTo>
                  <a:lnTo>
                    <a:pt x="480" y="41"/>
                  </a:lnTo>
                  <a:lnTo>
                    <a:pt x="495" y="30"/>
                  </a:lnTo>
                  <a:lnTo>
                    <a:pt x="510" y="19"/>
                  </a:lnTo>
                  <a:lnTo>
                    <a:pt x="510" y="16"/>
                  </a:lnTo>
                  <a:lnTo>
                    <a:pt x="511" y="13"/>
                  </a:lnTo>
                  <a:lnTo>
                    <a:pt x="511" y="7"/>
                  </a:lnTo>
                  <a:lnTo>
                    <a:pt x="513" y="4"/>
                  </a:lnTo>
                  <a:lnTo>
                    <a:pt x="514" y="2"/>
                  </a:lnTo>
                  <a:lnTo>
                    <a:pt x="515" y="1"/>
                  </a:lnTo>
                  <a:lnTo>
                    <a:pt x="517" y="0"/>
                  </a:lnTo>
                  <a:lnTo>
                    <a:pt x="520" y="1"/>
                  </a:lnTo>
                  <a:lnTo>
                    <a:pt x="522" y="2"/>
                  </a:lnTo>
                  <a:lnTo>
                    <a:pt x="524" y="4"/>
                  </a:lnTo>
                  <a:lnTo>
                    <a:pt x="525" y="7"/>
                  </a:lnTo>
                  <a:lnTo>
                    <a:pt x="529" y="13"/>
                  </a:lnTo>
                  <a:lnTo>
                    <a:pt x="531" y="19"/>
                  </a:lnTo>
                  <a:lnTo>
                    <a:pt x="534" y="27"/>
                  </a:lnTo>
                  <a:lnTo>
                    <a:pt x="536" y="34"/>
                  </a:lnTo>
                  <a:lnTo>
                    <a:pt x="537" y="39"/>
                  </a:lnTo>
                  <a:lnTo>
                    <a:pt x="538" y="43"/>
                  </a:lnTo>
                  <a:lnTo>
                    <a:pt x="538" y="46"/>
                  </a:lnTo>
                  <a:lnTo>
                    <a:pt x="538" y="48"/>
                  </a:lnTo>
                  <a:lnTo>
                    <a:pt x="538" y="49"/>
                  </a:lnTo>
                  <a:lnTo>
                    <a:pt x="537" y="50"/>
                  </a:lnTo>
                  <a:lnTo>
                    <a:pt x="537" y="51"/>
                  </a:lnTo>
                  <a:lnTo>
                    <a:pt x="538" y="53"/>
                  </a:lnTo>
                  <a:lnTo>
                    <a:pt x="541" y="54"/>
                  </a:lnTo>
                  <a:lnTo>
                    <a:pt x="543" y="57"/>
                  </a:lnTo>
                  <a:lnTo>
                    <a:pt x="547" y="60"/>
                  </a:lnTo>
                  <a:lnTo>
                    <a:pt x="551" y="64"/>
                  </a:lnTo>
                  <a:lnTo>
                    <a:pt x="553" y="75"/>
                  </a:lnTo>
                  <a:lnTo>
                    <a:pt x="556" y="80"/>
                  </a:lnTo>
                  <a:lnTo>
                    <a:pt x="558" y="84"/>
                  </a:lnTo>
                  <a:lnTo>
                    <a:pt x="563" y="88"/>
                  </a:lnTo>
                  <a:lnTo>
                    <a:pt x="570" y="93"/>
                  </a:lnTo>
                  <a:lnTo>
                    <a:pt x="584" y="101"/>
                  </a:lnTo>
                  <a:lnTo>
                    <a:pt x="590" y="105"/>
                  </a:lnTo>
                  <a:lnTo>
                    <a:pt x="594" y="108"/>
                  </a:lnTo>
                  <a:lnTo>
                    <a:pt x="599" y="109"/>
                  </a:lnTo>
                  <a:lnTo>
                    <a:pt x="600" y="110"/>
                  </a:lnTo>
                  <a:lnTo>
                    <a:pt x="591" y="112"/>
                  </a:lnTo>
                  <a:lnTo>
                    <a:pt x="585" y="114"/>
                  </a:lnTo>
                  <a:lnTo>
                    <a:pt x="579" y="115"/>
                  </a:lnTo>
                  <a:lnTo>
                    <a:pt x="575" y="116"/>
                  </a:lnTo>
                  <a:lnTo>
                    <a:pt x="570" y="117"/>
                  </a:lnTo>
                  <a:lnTo>
                    <a:pt x="566" y="118"/>
                  </a:lnTo>
                  <a:lnTo>
                    <a:pt x="566" y="116"/>
                  </a:lnTo>
                  <a:lnTo>
                    <a:pt x="567" y="115"/>
                  </a:lnTo>
                  <a:lnTo>
                    <a:pt x="567" y="114"/>
                  </a:lnTo>
                  <a:lnTo>
                    <a:pt x="565" y="113"/>
                  </a:lnTo>
                  <a:lnTo>
                    <a:pt x="561" y="112"/>
                  </a:lnTo>
                  <a:lnTo>
                    <a:pt x="557" y="112"/>
                  </a:lnTo>
                  <a:lnTo>
                    <a:pt x="552" y="111"/>
                  </a:lnTo>
                  <a:lnTo>
                    <a:pt x="546" y="111"/>
                  </a:lnTo>
                  <a:lnTo>
                    <a:pt x="538" y="111"/>
                  </a:lnTo>
                  <a:lnTo>
                    <a:pt x="529" y="112"/>
                  </a:lnTo>
                  <a:lnTo>
                    <a:pt x="518" y="113"/>
                  </a:lnTo>
                  <a:lnTo>
                    <a:pt x="506" y="113"/>
                  </a:lnTo>
                  <a:lnTo>
                    <a:pt x="492" y="114"/>
                  </a:lnTo>
                  <a:lnTo>
                    <a:pt x="476" y="116"/>
                  </a:lnTo>
                  <a:lnTo>
                    <a:pt x="458" y="118"/>
                  </a:lnTo>
                  <a:lnTo>
                    <a:pt x="436" y="120"/>
                  </a:lnTo>
                  <a:lnTo>
                    <a:pt x="413" y="122"/>
                  </a:lnTo>
                  <a:lnTo>
                    <a:pt x="408" y="123"/>
                  </a:lnTo>
                  <a:lnTo>
                    <a:pt x="403" y="125"/>
                  </a:lnTo>
                  <a:lnTo>
                    <a:pt x="397" y="128"/>
                  </a:lnTo>
                  <a:lnTo>
                    <a:pt x="393" y="131"/>
                  </a:lnTo>
                  <a:lnTo>
                    <a:pt x="382" y="137"/>
                  </a:lnTo>
                  <a:lnTo>
                    <a:pt x="377" y="140"/>
                  </a:lnTo>
                  <a:lnTo>
                    <a:pt x="371" y="142"/>
                  </a:lnTo>
                  <a:lnTo>
                    <a:pt x="345" y="162"/>
                  </a:lnTo>
                  <a:lnTo>
                    <a:pt x="317" y="181"/>
                  </a:lnTo>
                  <a:lnTo>
                    <a:pt x="316" y="183"/>
                  </a:lnTo>
                  <a:lnTo>
                    <a:pt x="314" y="185"/>
                  </a:lnTo>
                  <a:lnTo>
                    <a:pt x="313" y="190"/>
                  </a:lnTo>
                  <a:lnTo>
                    <a:pt x="312" y="195"/>
                  </a:lnTo>
                  <a:lnTo>
                    <a:pt x="310" y="200"/>
                  </a:lnTo>
                  <a:lnTo>
                    <a:pt x="304" y="208"/>
                  </a:lnTo>
                  <a:lnTo>
                    <a:pt x="296" y="214"/>
                  </a:lnTo>
                  <a:lnTo>
                    <a:pt x="289" y="221"/>
                  </a:lnTo>
                  <a:lnTo>
                    <a:pt x="282" y="227"/>
                  </a:lnTo>
                  <a:lnTo>
                    <a:pt x="279" y="236"/>
                  </a:lnTo>
                  <a:lnTo>
                    <a:pt x="276" y="246"/>
                  </a:lnTo>
                  <a:lnTo>
                    <a:pt x="272" y="250"/>
                  </a:lnTo>
                  <a:lnTo>
                    <a:pt x="268" y="255"/>
                  </a:lnTo>
                  <a:lnTo>
                    <a:pt x="264" y="260"/>
                  </a:lnTo>
                  <a:lnTo>
                    <a:pt x="262" y="265"/>
                  </a:lnTo>
                  <a:lnTo>
                    <a:pt x="258" y="274"/>
                  </a:lnTo>
                  <a:lnTo>
                    <a:pt x="257" y="286"/>
                  </a:lnTo>
                  <a:lnTo>
                    <a:pt x="255" y="297"/>
                  </a:lnTo>
                  <a:lnTo>
                    <a:pt x="253" y="309"/>
                  </a:lnTo>
                  <a:lnTo>
                    <a:pt x="250" y="320"/>
                  </a:lnTo>
                  <a:lnTo>
                    <a:pt x="247" y="331"/>
                  </a:lnTo>
                  <a:lnTo>
                    <a:pt x="241" y="341"/>
                  </a:lnTo>
                  <a:lnTo>
                    <a:pt x="234" y="349"/>
                  </a:lnTo>
                </a:path>
              </a:pathLst>
            </a:custGeom>
            <a:solidFill>
              <a:srgbClr val="FF00FF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495" name="Freeform 80"/>
            <p:cNvSpPr>
              <a:spLocks/>
            </p:cNvSpPr>
            <p:nvPr/>
          </p:nvSpPr>
          <p:spPr bwMode="auto">
            <a:xfrm>
              <a:off x="3426" y="2522"/>
              <a:ext cx="276" cy="279"/>
            </a:xfrm>
            <a:custGeom>
              <a:avLst/>
              <a:gdLst>
                <a:gd name="T0" fmla="*/ 108 w 276"/>
                <a:gd name="T1" fmla="*/ 61 h 279"/>
                <a:gd name="T2" fmla="*/ 103 w 276"/>
                <a:gd name="T3" fmla="*/ 45 h 279"/>
                <a:gd name="T4" fmla="*/ 92 w 276"/>
                <a:gd name="T5" fmla="*/ 32 h 279"/>
                <a:gd name="T6" fmla="*/ 66 w 276"/>
                <a:gd name="T7" fmla="*/ 18 h 279"/>
                <a:gd name="T8" fmla="*/ 30 w 276"/>
                <a:gd name="T9" fmla="*/ 5 h 279"/>
                <a:gd name="T10" fmla="*/ 9 w 276"/>
                <a:gd name="T11" fmla="*/ 21 h 279"/>
                <a:gd name="T12" fmla="*/ 1 w 276"/>
                <a:gd name="T13" fmla="*/ 54 h 279"/>
                <a:gd name="T14" fmla="*/ 1 w 276"/>
                <a:gd name="T15" fmla="*/ 89 h 279"/>
                <a:gd name="T16" fmla="*/ 8 w 276"/>
                <a:gd name="T17" fmla="*/ 125 h 279"/>
                <a:gd name="T18" fmla="*/ 27 w 276"/>
                <a:gd name="T19" fmla="*/ 181 h 279"/>
                <a:gd name="T20" fmla="*/ 31 w 276"/>
                <a:gd name="T21" fmla="*/ 185 h 279"/>
                <a:gd name="T22" fmla="*/ 48 w 276"/>
                <a:gd name="T23" fmla="*/ 197 h 279"/>
                <a:gd name="T24" fmla="*/ 72 w 276"/>
                <a:gd name="T25" fmla="*/ 212 h 279"/>
                <a:gd name="T26" fmla="*/ 104 w 276"/>
                <a:gd name="T27" fmla="*/ 229 h 279"/>
                <a:gd name="T28" fmla="*/ 121 w 276"/>
                <a:gd name="T29" fmla="*/ 238 h 279"/>
                <a:gd name="T30" fmla="*/ 135 w 276"/>
                <a:gd name="T31" fmla="*/ 248 h 279"/>
                <a:gd name="T32" fmla="*/ 157 w 276"/>
                <a:gd name="T33" fmla="*/ 261 h 279"/>
                <a:gd name="T34" fmla="*/ 193 w 276"/>
                <a:gd name="T35" fmla="*/ 271 h 279"/>
                <a:gd name="T36" fmla="*/ 231 w 276"/>
                <a:gd name="T37" fmla="*/ 275 h 279"/>
                <a:gd name="T38" fmla="*/ 255 w 276"/>
                <a:gd name="T39" fmla="*/ 267 h 279"/>
                <a:gd name="T40" fmla="*/ 269 w 276"/>
                <a:gd name="T41" fmla="*/ 253 h 279"/>
                <a:gd name="T42" fmla="*/ 275 w 276"/>
                <a:gd name="T43" fmla="*/ 239 h 279"/>
                <a:gd name="T44" fmla="*/ 268 w 276"/>
                <a:gd name="T45" fmla="*/ 203 h 279"/>
                <a:gd name="T46" fmla="*/ 259 w 276"/>
                <a:gd name="T47" fmla="*/ 176 h 279"/>
                <a:gd name="T48" fmla="*/ 247 w 276"/>
                <a:gd name="T49" fmla="*/ 156 h 279"/>
                <a:gd name="T50" fmla="*/ 234 w 276"/>
                <a:gd name="T51" fmla="*/ 138 h 279"/>
                <a:gd name="T52" fmla="*/ 228 w 276"/>
                <a:gd name="T53" fmla="*/ 131 h 279"/>
                <a:gd name="T54" fmla="*/ 226 w 276"/>
                <a:gd name="T55" fmla="*/ 128 h 279"/>
                <a:gd name="T56" fmla="*/ 222 w 276"/>
                <a:gd name="T57" fmla="*/ 118 h 279"/>
                <a:gd name="T58" fmla="*/ 209 w 276"/>
                <a:gd name="T59" fmla="*/ 89 h 279"/>
                <a:gd name="T60" fmla="*/ 204 w 276"/>
                <a:gd name="T61" fmla="*/ 78 h 279"/>
                <a:gd name="T62" fmla="*/ 199 w 276"/>
                <a:gd name="T63" fmla="*/ 71 h 279"/>
                <a:gd name="T64" fmla="*/ 190 w 276"/>
                <a:gd name="T65" fmla="*/ 67 h 279"/>
                <a:gd name="T66" fmla="*/ 173 w 276"/>
                <a:gd name="T67" fmla="*/ 61 h 279"/>
                <a:gd name="T68" fmla="*/ 158 w 276"/>
                <a:gd name="T69" fmla="*/ 52 h 279"/>
                <a:gd name="T70" fmla="*/ 142 w 276"/>
                <a:gd name="T71" fmla="*/ 47 h 279"/>
                <a:gd name="T72" fmla="*/ 116 w 276"/>
                <a:gd name="T73" fmla="*/ 42 h 279"/>
                <a:gd name="T74" fmla="*/ 107 w 276"/>
                <a:gd name="T75" fmla="*/ 40 h 279"/>
                <a:gd name="T76" fmla="*/ 103 w 276"/>
                <a:gd name="T77" fmla="*/ 39 h 279"/>
                <a:gd name="T78" fmla="*/ 93 w 276"/>
                <a:gd name="T79" fmla="*/ 32 h 279"/>
                <a:gd name="T80" fmla="*/ 85 w 276"/>
                <a:gd name="T81" fmla="*/ 26 h 279"/>
                <a:gd name="T82" fmla="*/ 78 w 276"/>
                <a:gd name="T83" fmla="*/ 26 h 279"/>
                <a:gd name="T84" fmla="*/ 68 w 276"/>
                <a:gd name="T85" fmla="*/ 26 h 27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76"/>
                <a:gd name="T130" fmla="*/ 0 h 279"/>
                <a:gd name="T131" fmla="*/ 276 w 276"/>
                <a:gd name="T132" fmla="*/ 279 h 27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76" h="279">
                  <a:moveTo>
                    <a:pt x="110" y="78"/>
                  </a:moveTo>
                  <a:lnTo>
                    <a:pt x="109" y="70"/>
                  </a:lnTo>
                  <a:lnTo>
                    <a:pt x="108" y="61"/>
                  </a:lnTo>
                  <a:lnTo>
                    <a:pt x="106" y="53"/>
                  </a:lnTo>
                  <a:lnTo>
                    <a:pt x="105" y="49"/>
                  </a:lnTo>
                  <a:lnTo>
                    <a:pt x="103" y="45"/>
                  </a:lnTo>
                  <a:lnTo>
                    <a:pt x="100" y="40"/>
                  </a:lnTo>
                  <a:lnTo>
                    <a:pt x="96" y="36"/>
                  </a:lnTo>
                  <a:lnTo>
                    <a:pt x="92" y="32"/>
                  </a:lnTo>
                  <a:lnTo>
                    <a:pt x="87" y="29"/>
                  </a:lnTo>
                  <a:lnTo>
                    <a:pt x="77" y="23"/>
                  </a:lnTo>
                  <a:lnTo>
                    <a:pt x="66" y="18"/>
                  </a:lnTo>
                  <a:lnTo>
                    <a:pt x="54" y="14"/>
                  </a:lnTo>
                  <a:lnTo>
                    <a:pt x="42" y="10"/>
                  </a:lnTo>
                  <a:lnTo>
                    <a:pt x="30" y="5"/>
                  </a:lnTo>
                  <a:lnTo>
                    <a:pt x="20" y="0"/>
                  </a:lnTo>
                  <a:lnTo>
                    <a:pt x="14" y="10"/>
                  </a:lnTo>
                  <a:lnTo>
                    <a:pt x="9" y="21"/>
                  </a:lnTo>
                  <a:lnTo>
                    <a:pt x="5" y="32"/>
                  </a:lnTo>
                  <a:lnTo>
                    <a:pt x="2" y="43"/>
                  </a:lnTo>
                  <a:lnTo>
                    <a:pt x="1" y="54"/>
                  </a:lnTo>
                  <a:lnTo>
                    <a:pt x="0" y="66"/>
                  </a:lnTo>
                  <a:lnTo>
                    <a:pt x="0" y="78"/>
                  </a:lnTo>
                  <a:lnTo>
                    <a:pt x="1" y="89"/>
                  </a:lnTo>
                  <a:lnTo>
                    <a:pt x="3" y="101"/>
                  </a:lnTo>
                  <a:lnTo>
                    <a:pt x="6" y="113"/>
                  </a:lnTo>
                  <a:lnTo>
                    <a:pt x="8" y="125"/>
                  </a:lnTo>
                  <a:lnTo>
                    <a:pt x="12" y="136"/>
                  </a:lnTo>
                  <a:lnTo>
                    <a:pt x="19" y="159"/>
                  </a:lnTo>
                  <a:lnTo>
                    <a:pt x="27" y="181"/>
                  </a:lnTo>
                  <a:lnTo>
                    <a:pt x="28" y="182"/>
                  </a:lnTo>
                  <a:lnTo>
                    <a:pt x="29" y="183"/>
                  </a:lnTo>
                  <a:lnTo>
                    <a:pt x="31" y="185"/>
                  </a:lnTo>
                  <a:lnTo>
                    <a:pt x="36" y="188"/>
                  </a:lnTo>
                  <a:lnTo>
                    <a:pt x="42" y="192"/>
                  </a:lnTo>
                  <a:lnTo>
                    <a:pt x="48" y="197"/>
                  </a:lnTo>
                  <a:lnTo>
                    <a:pt x="56" y="202"/>
                  </a:lnTo>
                  <a:lnTo>
                    <a:pt x="64" y="207"/>
                  </a:lnTo>
                  <a:lnTo>
                    <a:pt x="72" y="212"/>
                  </a:lnTo>
                  <a:lnTo>
                    <a:pt x="89" y="221"/>
                  </a:lnTo>
                  <a:lnTo>
                    <a:pt x="97" y="225"/>
                  </a:lnTo>
                  <a:lnTo>
                    <a:pt x="104" y="229"/>
                  </a:lnTo>
                  <a:lnTo>
                    <a:pt x="111" y="233"/>
                  </a:lnTo>
                  <a:lnTo>
                    <a:pt x="117" y="236"/>
                  </a:lnTo>
                  <a:lnTo>
                    <a:pt x="121" y="238"/>
                  </a:lnTo>
                  <a:lnTo>
                    <a:pt x="124" y="239"/>
                  </a:lnTo>
                  <a:lnTo>
                    <a:pt x="130" y="244"/>
                  </a:lnTo>
                  <a:lnTo>
                    <a:pt x="135" y="248"/>
                  </a:lnTo>
                  <a:lnTo>
                    <a:pt x="141" y="252"/>
                  </a:lnTo>
                  <a:lnTo>
                    <a:pt x="146" y="255"/>
                  </a:lnTo>
                  <a:lnTo>
                    <a:pt x="157" y="261"/>
                  </a:lnTo>
                  <a:lnTo>
                    <a:pt x="168" y="265"/>
                  </a:lnTo>
                  <a:lnTo>
                    <a:pt x="180" y="268"/>
                  </a:lnTo>
                  <a:lnTo>
                    <a:pt x="193" y="271"/>
                  </a:lnTo>
                  <a:lnTo>
                    <a:pt x="206" y="275"/>
                  </a:lnTo>
                  <a:lnTo>
                    <a:pt x="220" y="278"/>
                  </a:lnTo>
                  <a:lnTo>
                    <a:pt x="231" y="275"/>
                  </a:lnTo>
                  <a:lnTo>
                    <a:pt x="240" y="273"/>
                  </a:lnTo>
                  <a:lnTo>
                    <a:pt x="249" y="270"/>
                  </a:lnTo>
                  <a:lnTo>
                    <a:pt x="255" y="267"/>
                  </a:lnTo>
                  <a:lnTo>
                    <a:pt x="261" y="262"/>
                  </a:lnTo>
                  <a:lnTo>
                    <a:pt x="267" y="256"/>
                  </a:lnTo>
                  <a:lnTo>
                    <a:pt x="269" y="253"/>
                  </a:lnTo>
                  <a:lnTo>
                    <a:pt x="271" y="249"/>
                  </a:lnTo>
                  <a:lnTo>
                    <a:pt x="273" y="244"/>
                  </a:lnTo>
                  <a:lnTo>
                    <a:pt x="275" y="239"/>
                  </a:lnTo>
                  <a:lnTo>
                    <a:pt x="274" y="231"/>
                  </a:lnTo>
                  <a:lnTo>
                    <a:pt x="272" y="222"/>
                  </a:lnTo>
                  <a:lnTo>
                    <a:pt x="268" y="203"/>
                  </a:lnTo>
                  <a:lnTo>
                    <a:pt x="265" y="194"/>
                  </a:lnTo>
                  <a:lnTo>
                    <a:pt x="262" y="184"/>
                  </a:lnTo>
                  <a:lnTo>
                    <a:pt x="259" y="176"/>
                  </a:lnTo>
                  <a:lnTo>
                    <a:pt x="255" y="168"/>
                  </a:lnTo>
                  <a:lnTo>
                    <a:pt x="252" y="162"/>
                  </a:lnTo>
                  <a:lnTo>
                    <a:pt x="247" y="156"/>
                  </a:lnTo>
                  <a:lnTo>
                    <a:pt x="243" y="150"/>
                  </a:lnTo>
                  <a:lnTo>
                    <a:pt x="238" y="144"/>
                  </a:lnTo>
                  <a:lnTo>
                    <a:pt x="234" y="138"/>
                  </a:lnTo>
                  <a:lnTo>
                    <a:pt x="230" y="134"/>
                  </a:lnTo>
                  <a:lnTo>
                    <a:pt x="229" y="132"/>
                  </a:lnTo>
                  <a:lnTo>
                    <a:pt x="228" y="131"/>
                  </a:lnTo>
                  <a:lnTo>
                    <a:pt x="228" y="130"/>
                  </a:lnTo>
                  <a:lnTo>
                    <a:pt x="227" y="130"/>
                  </a:lnTo>
                  <a:lnTo>
                    <a:pt x="226" y="128"/>
                  </a:lnTo>
                  <a:lnTo>
                    <a:pt x="225" y="125"/>
                  </a:lnTo>
                  <a:lnTo>
                    <a:pt x="223" y="121"/>
                  </a:lnTo>
                  <a:lnTo>
                    <a:pt x="222" y="118"/>
                  </a:lnTo>
                  <a:lnTo>
                    <a:pt x="218" y="108"/>
                  </a:lnTo>
                  <a:lnTo>
                    <a:pt x="214" y="99"/>
                  </a:lnTo>
                  <a:lnTo>
                    <a:pt x="209" y="89"/>
                  </a:lnTo>
                  <a:lnTo>
                    <a:pt x="207" y="85"/>
                  </a:lnTo>
                  <a:lnTo>
                    <a:pt x="205" y="81"/>
                  </a:lnTo>
                  <a:lnTo>
                    <a:pt x="204" y="78"/>
                  </a:lnTo>
                  <a:lnTo>
                    <a:pt x="202" y="75"/>
                  </a:lnTo>
                  <a:lnTo>
                    <a:pt x="200" y="72"/>
                  </a:lnTo>
                  <a:lnTo>
                    <a:pt x="199" y="71"/>
                  </a:lnTo>
                  <a:lnTo>
                    <a:pt x="197" y="69"/>
                  </a:lnTo>
                  <a:lnTo>
                    <a:pt x="195" y="68"/>
                  </a:lnTo>
                  <a:lnTo>
                    <a:pt x="190" y="67"/>
                  </a:lnTo>
                  <a:lnTo>
                    <a:pt x="184" y="66"/>
                  </a:lnTo>
                  <a:lnTo>
                    <a:pt x="178" y="65"/>
                  </a:lnTo>
                  <a:lnTo>
                    <a:pt x="173" y="61"/>
                  </a:lnTo>
                  <a:lnTo>
                    <a:pt x="169" y="57"/>
                  </a:lnTo>
                  <a:lnTo>
                    <a:pt x="164" y="54"/>
                  </a:lnTo>
                  <a:lnTo>
                    <a:pt x="158" y="52"/>
                  </a:lnTo>
                  <a:lnTo>
                    <a:pt x="155" y="51"/>
                  </a:lnTo>
                  <a:lnTo>
                    <a:pt x="151" y="50"/>
                  </a:lnTo>
                  <a:lnTo>
                    <a:pt x="142" y="47"/>
                  </a:lnTo>
                  <a:lnTo>
                    <a:pt x="133" y="45"/>
                  </a:lnTo>
                  <a:lnTo>
                    <a:pt x="124" y="43"/>
                  </a:lnTo>
                  <a:lnTo>
                    <a:pt x="116" y="42"/>
                  </a:lnTo>
                  <a:lnTo>
                    <a:pt x="112" y="41"/>
                  </a:lnTo>
                  <a:lnTo>
                    <a:pt x="109" y="40"/>
                  </a:lnTo>
                  <a:lnTo>
                    <a:pt x="107" y="40"/>
                  </a:lnTo>
                  <a:lnTo>
                    <a:pt x="105" y="39"/>
                  </a:lnTo>
                  <a:lnTo>
                    <a:pt x="103" y="39"/>
                  </a:lnTo>
                  <a:lnTo>
                    <a:pt x="99" y="36"/>
                  </a:lnTo>
                  <a:lnTo>
                    <a:pt x="95" y="34"/>
                  </a:lnTo>
                  <a:lnTo>
                    <a:pt x="93" y="32"/>
                  </a:lnTo>
                  <a:lnTo>
                    <a:pt x="90" y="30"/>
                  </a:lnTo>
                  <a:lnTo>
                    <a:pt x="87" y="28"/>
                  </a:lnTo>
                  <a:lnTo>
                    <a:pt x="85" y="26"/>
                  </a:lnTo>
                  <a:lnTo>
                    <a:pt x="83" y="26"/>
                  </a:lnTo>
                  <a:lnTo>
                    <a:pt x="80" y="26"/>
                  </a:lnTo>
                  <a:lnTo>
                    <a:pt x="78" y="26"/>
                  </a:lnTo>
                  <a:lnTo>
                    <a:pt x="75" y="26"/>
                  </a:lnTo>
                  <a:lnTo>
                    <a:pt x="72" y="26"/>
                  </a:lnTo>
                  <a:lnTo>
                    <a:pt x="68" y="26"/>
                  </a:lnTo>
                </a:path>
              </a:pathLst>
            </a:custGeom>
            <a:solidFill>
              <a:srgbClr val="FF7C80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</p:grpSp>
      <p:sp>
        <p:nvSpPr>
          <p:cNvPr id="19476" name="Freeform 82"/>
          <p:cNvSpPr>
            <a:spLocks/>
          </p:cNvSpPr>
          <p:nvPr/>
        </p:nvSpPr>
        <p:spPr bwMode="auto">
          <a:xfrm>
            <a:off x="4797921" y="3022700"/>
            <a:ext cx="217885" cy="517029"/>
          </a:xfrm>
          <a:custGeom>
            <a:avLst/>
            <a:gdLst>
              <a:gd name="T0" fmla="*/ 160 w 244"/>
              <a:gd name="T1" fmla="*/ 56 h 579"/>
              <a:gd name="T2" fmla="*/ 116 w 244"/>
              <a:gd name="T3" fmla="*/ 14 h 579"/>
              <a:gd name="T4" fmla="*/ 63 w 244"/>
              <a:gd name="T5" fmla="*/ 0 h 579"/>
              <a:gd name="T6" fmla="*/ 25 w 244"/>
              <a:gd name="T7" fmla="*/ 2 h 579"/>
              <a:gd name="T8" fmla="*/ 19 w 244"/>
              <a:gd name="T9" fmla="*/ 37 h 579"/>
              <a:gd name="T10" fmla="*/ 21 w 244"/>
              <a:gd name="T11" fmla="*/ 82 h 579"/>
              <a:gd name="T12" fmla="*/ 63 w 244"/>
              <a:gd name="T13" fmla="*/ 136 h 579"/>
              <a:gd name="T14" fmla="*/ 89 w 244"/>
              <a:gd name="T15" fmla="*/ 217 h 579"/>
              <a:gd name="T16" fmla="*/ 90 w 244"/>
              <a:gd name="T17" fmla="*/ 297 h 579"/>
              <a:gd name="T18" fmla="*/ 72 w 244"/>
              <a:gd name="T19" fmla="*/ 371 h 579"/>
              <a:gd name="T20" fmla="*/ 46 w 244"/>
              <a:gd name="T21" fmla="*/ 440 h 579"/>
              <a:gd name="T22" fmla="*/ 0 w 244"/>
              <a:gd name="T23" fmla="*/ 498 h 579"/>
              <a:gd name="T24" fmla="*/ 0 w 244"/>
              <a:gd name="T25" fmla="*/ 516 h 579"/>
              <a:gd name="T26" fmla="*/ 6 w 244"/>
              <a:gd name="T27" fmla="*/ 558 h 579"/>
              <a:gd name="T28" fmla="*/ 40 w 244"/>
              <a:gd name="T29" fmla="*/ 576 h 579"/>
              <a:gd name="T30" fmla="*/ 78 w 244"/>
              <a:gd name="T31" fmla="*/ 578 h 579"/>
              <a:gd name="T32" fmla="*/ 141 w 244"/>
              <a:gd name="T33" fmla="*/ 564 h 579"/>
              <a:gd name="T34" fmla="*/ 190 w 244"/>
              <a:gd name="T35" fmla="*/ 516 h 579"/>
              <a:gd name="T36" fmla="*/ 216 w 244"/>
              <a:gd name="T37" fmla="*/ 434 h 579"/>
              <a:gd name="T38" fmla="*/ 234 w 244"/>
              <a:gd name="T39" fmla="*/ 379 h 579"/>
              <a:gd name="T40" fmla="*/ 243 w 244"/>
              <a:gd name="T41" fmla="*/ 309 h 579"/>
              <a:gd name="T42" fmla="*/ 237 w 244"/>
              <a:gd name="T43" fmla="*/ 217 h 579"/>
              <a:gd name="T44" fmla="*/ 216 w 244"/>
              <a:gd name="T45" fmla="*/ 138 h 579"/>
              <a:gd name="T46" fmla="*/ 190 w 244"/>
              <a:gd name="T47" fmla="*/ 87 h 579"/>
              <a:gd name="T48" fmla="*/ 160 w 244"/>
              <a:gd name="T49" fmla="*/ 56 h 57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244"/>
              <a:gd name="T76" fmla="*/ 0 h 579"/>
              <a:gd name="T77" fmla="*/ 244 w 244"/>
              <a:gd name="T78" fmla="*/ 579 h 579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244" h="579">
                <a:moveTo>
                  <a:pt x="160" y="56"/>
                </a:moveTo>
                <a:lnTo>
                  <a:pt x="116" y="14"/>
                </a:lnTo>
                <a:lnTo>
                  <a:pt x="63" y="0"/>
                </a:lnTo>
                <a:lnTo>
                  <a:pt x="25" y="2"/>
                </a:lnTo>
                <a:lnTo>
                  <a:pt x="19" y="37"/>
                </a:lnTo>
                <a:lnTo>
                  <a:pt x="21" y="82"/>
                </a:lnTo>
                <a:lnTo>
                  <a:pt x="63" y="136"/>
                </a:lnTo>
                <a:lnTo>
                  <a:pt x="89" y="217"/>
                </a:lnTo>
                <a:lnTo>
                  <a:pt x="90" y="297"/>
                </a:lnTo>
                <a:lnTo>
                  <a:pt x="72" y="371"/>
                </a:lnTo>
                <a:lnTo>
                  <a:pt x="46" y="440"/>
                </a:lnTo>
                <a:lnTo>
                  <a:pt x="0" y="498"/>
                </a:lnTo>
                <a:lnTo>
                  <a:pt x="0" y="516"/>
                </a:lnTo>
                <a:lnTo>
                  <a:pt x="6" y="558"/>
                </a:lnTo>
                <a:lnTo>
                  <a:pt x="40" y="576"/>
                </a:lnTo>
                <a:lnTo>
                  <a:pt x="78" y="578"/>
                </a:lnTo>
                <a:lnTo>
                  <a:pt x="141" y="564"/>
                </a:lnTo>
                <a:lnTo>
                  <a:pt x="190" y="516"/>
                </a:lnTo>
                <a:lnTo>
                  <a:pt x="216" y="434"/>
                </a:lnTo>
                <a:lnTo>
                  <a:pt x="234" y="379"/>
                </a:lnTo>
                <a:lnTo>
                  <a:pt x="243" y="309"/>
                </a:lnTo>
                <a:lnTo>
                  <a:pt x="237" y="217"/>
                </a:lnTo>
                <a:lnTo>
                  <a:pt x="216" y="138"/>
                </a:lnTo>
                <a:lnTo>
                  <a:pt x="190" y="87"/>
                </a:lnTo>
                <a:lnTo>
                  <a:pt x="160" y="56"/>
                </a:lnTo>
              </a:path>
            </a:pathLst>
          </a:custGeom>
          <a:solidFill>
            <a:srgbClr val="000000"/>
          </a:solidFill>
          <a:ln w="9525" cap="rnd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ZA" sz="1350"/>
          </a:p>
        </p:txBody>
      </p:sp>
      <p:sp>
        <p:nvSpPr>
          <p:cNvPr id="19477" name="Freeform 83"/>
          <p:cNvSpPr>
            <a:spLocks/>
          </p:cNvSpPr>
          <p:nvPr/>
        </p:nvSpPr>
        <p:spPr bwMode="auto">
          <a:xfrm>
            <a:off x="4520209" y="3017342"/>
            <a:ext cx="344686" cy="356294"/>
          </a:xfrm>
          <a:custGeom>
            <a:avLst/>
            <a:gdLst>
              <a:gd name="T0" fmla="*/ 385 w 386"/>
              <a:gd name="T1" fmla="*/ 29 h 399"/>
              <a:gd name="T2" fmla="*/ 372 w 386"/>
              <a:gd name="T3" fmla="*/ 0 h 399"/>
              <a:gd name="T4" fmla="*/ 347 w 386"/>
              <a:gd name="T5" fmla="*/ 0 h 399"/>
              <a:gd name="T6" fmla="*/ 315 w 386"/>
              <a:gd name="T7" fmla="*/ 31 h 399"/>
              <a:gd name="T8" fmla="*/ 294 w 386"/>
              <a:gd name="T9" fmla="*/ 106 h 399"/>
              <a:gd name="T10" fmla="*/ 278 w 386"/>
              <a:gd name="T11" fmla="*/ 193 h 399"/>
              <a:gd name="T12" fmla="*/ 265 w 386"/>
              <a:gd name="T13" fmla="*/ 283 h 399"/>
              <a:gd name="T14" fmla="*/ 225 w 386"/>
              <a:gd name="T15" fmla="*/ 352 h 399"/>
              <a:gd name="T16" fmla="*/ 225 w 386"/>
              <a:gd name="T17" fmla="*/ 353 h 399"/>
              <a:gd name="T18" fmla="*/ 225 w 386"/>
              <a:gd name="T19" fmla="*/ 366 h 399"/>
              <a:gd name="T20" fmla="*/ 171 w 386"/>
              <a:gd name="T21" fmla="*/ 358 h 399"/>
              <a:gd name="T22" fmla="*/ 114 w 386"/>
              <a:gd name="T23" fmla="*/ 322 h 399"/>
              <a:gd name="T24" fmla="*/ 89 w 386"/>
              <a:gd name="T25" fmla="*/ 290 h 399"/>
              <a:gd name="T26" fmla="*/ 44 w 386"/>
              <a:gd name="T27" fmla="*/ 199 h 399"/>
              <a:gd name="T28" fmla="*/ 44 w 386"/>
              <a:gd name="T29" fmla="*/ 165 h 399"/>
              <a:gd name="T30" fmla="*/ 62 w 386"/>
              <a:gd name="T31" fmla="*/ 134 h 399"/>
              <a:gd name="T32" fmla="*/ 80 w 386"/>
              <a:gd name="T33" fmla="*/ 91 h 399"/>
              <a:gd name="T34" fmla="*/ 87 w 386"/>
              <a:gd name="T35" fmla="*/ 75 h 399"/>
              <a:gd name="T36" fmla="*/ 63 w 386"/>
              <a:gd name="T37" fmla="*/ 66 h 399"/>
              <a:gd name="T38" fmla="*/ 35 w 386"/>
              <a:gd name="T39" fmla="*/ 68 h 399"/>
              <a:gd name="T40" fmla="*/ 18 w 386"/>
              <a:gd name="T41" fmla="*/ 85 h 399"/>
              <a:gd name="T42" fmla="*/ 0 w 386"/>
              <a:gd name="T43" fmla="*/ 122 h 399"/>
              <a:gd name="T44" fmla="*/ 10 w 386"/>
              <a:gd name="T45" fmla="*/ 190 h 399"/>
              <a:gd name="T46" fmla="*/ 18 w 386"/>
              <a:gd name="T47" fmla="*/ 227 h 399"/>
              <a:gd name="T48" fmla="*/ 62 w 386"/>
              <a:gd name="T49" fmla="*/ 304 h 399"/>
              <a:gd name="T50" fmla="*/ 99 w 386"/>
              <a:gd name="T51" fmla="*/ 360 h 399"/>
              <a:gd name="T52" fmla="*/ 168 w 386"/>
              <a:gd name="T53" fmla="*/ 385 h 399"/>
              <a:gd name="T54" fmla="*/ 225 w 386"/>
              <a:gd name="T55" fmla="*/ 398 h 399"/>
              <a:gd name="T56" fmla="*/ 269 w 386"/>
              <a:gd name="T57" fmla="*/ 377 h 399"/>
              <a:gd name="T58" fmla="*/ 290 w 386"/>
              <a:gd name="T59" fmla="*/ 304 h 399"/>
              <a:gd name="T60" fmla="*/ 314 w 386"/>
              <a:gd name="T61" fmla="*/ 215 h 399"/>
              <a:gd name="T62" fmla="*/ 332 w 386"/>
              <a:gd name="T63" fmla="*/ 149 h 399"/>
              <a:gd name="T64" fmla="*/ 358 w 386"/>
              <a:gd name="T65" fmla="*/ 112 h 399"/>
              <a:gd name="T66" fmla="*/ 383 w 386"/>
              <a:gd name="T67" fmla="*/ 75 h 399"/>
              <a:gd name="T68" fmla="*/ 385 w 386"/>
              <a:gd name="T69" fmla="*/ 29 h 39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386"/>
              <a:gd name="T106" fmla="*/ 0 h 399"/>
              <a:gd name="T107" fmla="*/ 386 w 386"/>
              <a:gd name="T108" fmla="*/ 399 h 399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386" h="399">
                <a:moveTo>
                  <a:pt x="385" y="29"/>
                </a:moveTo>
                <a:lnTo>
                  <a:pt x="372" y="0"/>
                </a:lnTo>
                <a:lnTo>
                  <a:pt x="347" y="0"/>
                </a:lnTo>
                <a:lnTo>
                  <a:pt x="315" y="31"/>
                </a:lnTo>
                <a:lnTo>
                  <a:pt x="294" y="106"/>
                </a:lnTo>
                <a:lnTo>
                  <a:pt x="278" y="193"/>
                </a:lnTo>
                <a:lnTo>
                  <a:pt x="265" y="283"/>
                </a:lnTo>
                <a:lnTo>
                  <a:pt x="225" y="352"/>
                </a:lnTo>
                <a:lnTo>
                  <a:pt x="225" y="353"/>
                </a:lnTo>
                <a:lnTo>
                  <a:pt x="225" y="366"/>
                </a:lnTo>
                <a:lnTo>
                  <a:pt x="171" y="358"/>
                </a:lnTo>
                <a:lnTo>
                  <a:pt x="114" y="322"/>
                </a:lnTo>
                <a:lnTo>
                  <a:pt x="89" y="290"/>
                </a:lnTo>
                <a:lnTo>
                  <a:pt x="44" y="199"/>
                </a:lnTo>
                <a:lnTo>
                  <a:pt x="44" y="165"/>
                </a:lnTo>
                <a:lnTo>
                  <a:pt x="62" y="134"/>
                </a:lnTo>
                <a:lnTo>
                  <a:pt x="80" y="91"/>
                </a:lnTo>
                <a:lnTo>
                  <a:pt x="87" y="75"/>
                </a:lnTo>
                <a:lnTo>
                  <a:pt x="63" y="66"/>
                </a:lnTo>
                <a:lnTo>
                  <a:pt x="35" y="68"/>
                </a:lnTo>
                <a:lnTo>
                  <a:pt x="18" y="85"/>
                </a:lnTo>
                <a:lnTo>
                  <a:pt x="0" y="122"/>
                </a:lnTo>
                <a:lnTo>
                  <a:pt x="10" y="190"/>
                </a:lnTo>
                <a:lnTo>
                  <a:pt x="18" y="227"/>
                </a:lnTo>
                <a:lnTo>
                  <a:pt x="62" y="304"/>
                </a:lnTo>
                <a:lnTo>
                  <a:pt x="99" y="360"/>
                </a:lnTo>
                <a:lnTo>
                  <a:pt x="168" y="385"/>
                </a:lnTo>
                <a:lnTo>
                  <a:pt x="225" y="398"/>
                </a:lnTo>
                <a:lnTo>
                  <a:pt x="269" y="377"/>
                </a:lnTo>
                <a:lnTo>
                  <a:pt x="290" y="304"/>
                </a:lnTo>
                <a:lnTo>
                  <a:pt x="314" y="215"/>
                </a:lnTo>
                <a:lnTo>
                  <a:pt x="332" y="149"/>
                </a:lnTo>
                <a:lnTo>
                  <a:pt x="358" y="112"/>
                </a:lnTo>
                <a:lnTo>
                  <a:pt x="383" y="75"/>
                </a:lnTo>
                <a:lnTo>
                  <a:pt x="385" y="29"/>
                </a:lnTo>
              </a:path>
            </a:pathLst>
          </a:custGeom>
          <a:solidFill>
            <a:srgbClr val="000000"/>
          </a:solidFill>
          <a:ln w="9525" cap="rnd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ZA" sz="1350"/>
          </a:p>
        </p:txBody>
      </p:sp>
      <p:sp>
        <p:nvSpPr>
          <p:cNvPr id="19478" name="Freeform 84"/>
          <p:cNvSpPr>
            <a:spLocks/>
          </p:cNvSpPr>
          <p:nvPr/>
        </p:nvSpPr>
        <p:spPr bwMode="auto">
          <a:xfrm>
            <a:off x="4632722" y="3010199"/>
            <a:ext cx="497384" cy="366117"/>
          </a:xfrm>
          <a:custGeom>
            <a:avLst/>
            <a:gdLst>
              <a:gd name="T0" fmla="*/ 360 w 557"/>
              <a:gd name="T1" fmla="*/ 17 h 410"/>
              <a:gd name="T2" fmla="*/ 311 w 557"/>
              <a:gd name="T3" fmla="*/ 0 h 410"/>
              <a:gd name="T4" fmla="*/ 285 w 557"/>
              <a:gd name="T5" fmla="*/ 19 h 410"/>
              <a:gd name="T6" fmla="*/ 285 w 557"/>
              <a:gd name="T7" fmla="*/ 63 h 410"/>
              <a:gd name="T8" fmla="*/ 328 w 557"/>
              <a:gd name="T9" fmla="*/ 110 h 410"/>
              <a:gd name="T10" fmla="*/ 400 w 557"/>
              <a:gd name="T11" fmla="*/ 135 h 410"/>
              <a:gd name="T12" fmla="*/ 456 w 557"/>
              <a:gd name="T13" fmla="*/ 181 h 410"/>
              <a:gd name="T14" fmla="*/ 493 w 557"/>
              <a:gd name="T15" fmla="*/ 234 h 410"/>
              <a:gd name="T16" fmla="*/ 512 w 557"/>
              <a:gd name="T17" fmla="*/ 278 h 410"/>
              <a:gd name="T18" fmla="*/ 512 w 557"/>
              <a:gd name="T19" fmla="*/ 315 h 410"/>
              <a:gd name="T20" fmla="*/ 489 w 557"/>
              <a:gd name="T21" fmla="*/ 355 h 410"/>
              <a:gd name="T22" fmla="*/ 431 w 557"/>
              <a:gd name="T23" fmla="*/ 373 h 410"/>
              <a:gd name="T24" fmla="*/ 385 w 557"/>
              <a:gd name="T25" fmla="*/ 377 h 410"/>
              <a:gd name="T26" fmla="*/ 315 w 557"/>
              <a:gd name="T27" fmla="*/ 373 h 410"/>
              <a:gd name="T28" fmla="*/ 227 w 557"/>
              <a:gd name="T29" fmla="*/ 349 h 410"/>
              <a:gd name="T30" fmla="*/ 170 w 557"/>
              <a:gd name="T31" fmla="*/ 296 h 410"/>
              <a:gd name="T32" fmla="*/ 134 w 557"/>
              <a:gd name="T33" fmla="*/ 256 h 410"/>
              <a:gd name="T34" fmla="*/ 145 w 557"/>
              <a:gd name="T35" fmla="*/ 215 h 410"/>
              <a:gd name="T36" fmla="*/ 141 w 557"/>
              <a:gd name="T37" fmla="*/ 191 h 410"/>
              <a:gd name="T38" fmla="*/ 103 w 557"/>
              <a:gd name="T39" fmla="*/ 206 h 410"/>
              <a:gd name="T40" fmla="*/ 63 w 557"/>
              <a:gd name="T41" fmla="*/ 206 h 410"/>
              <a:gd name="T42" fmla="*/ 33 w 557"/>
              <a:gd name="T43" fmla="*/ 181 h 410"/>
              <a:gd name="T44" fmla="*/ 14 w 557"/>
              <a:gd name="T45" fmla="*/ 162 h 410"/>
              <a:gd name="T46" fmla="*/ 2 w 557"/>
              <a:gd name="T47" fmla="*/ 166 h 410"/>
              <a:gd name="T48" fmla="*/ 0 w 557"/>
              <a:gd name="T49" fmla="*/ 178 h 410"/>
              <a:gd name="T50" fmla="*/ 12 w 557"/>
              <a:gd name="T51" fmla="*/ 215 h 410"/>
              <a:gd name="T52" fmla="*/ 12 w 557"/>
              <a:gd name="T53" fmla="*/ 249 h 410"/>
              <a:gd name="T54" fmla="*/ 27 w 557"/>
              <a:gd name="T55" fmla="*/ 274 h 410"/>
              <a:gd name="T56" fmla="*/ 63 w 557"/>
              <a:gd name="T57" fmla="*/ 293 h 410"/>
              <a:gd name="T58" fmla="*/ 94 w 557"/>
              <a:gd name="T59" fmla="*/ 293 h 410"/>
              <a:gd name="T60" fmla="*/ 128 w 557"/>
              <a:gd name="T61" fmla="*/ 296 h 410"/>
              <a:gd name="T62" fmla="*/ 195 w 557"/>
              <a:gd name="T63" fmla="*/ 352 h 410"/>
              <a:gd name="T64" fmla="*/ 246 w 557"/>
              <a:gd name="T65" fmla="*/ 383 h 410"/>
              <a:gd name="T66" fmla="*/ 324 w 557"/>
              <a:gd name="T67" fmla="*/ 405 h 410"/>
              <a:gd name="T68" fmla="*/ 407 w 557"/>
              <a:gd name="T69" fmla="*/ 409 h 410"/>
              <a:gd name="T70" fmla="*/ 468 w 557"/>
              <a:gd name="T71" fmla="*/ 397 h 410"/>
              <a:gd name="T72" fmla="*/ 513 w 557"/>
              <a:gd name="T73" fmla="*/ 380 h 410"/>
              <a:gd name="T74" fmla="*/ 545 w 557"/>
              <a:gd name="T75" fmla="*/ 346 h 410"/>
              <a:gd name="T76" fmla="*/ 556 w 557"/>
              <a:gd name="T77" fmla="*/ 309 h 410"/>
              <a:gd name="T78" fmla="*/ 556 w 557"/>
              <a:gd name="T79" fmla="*/ 253 h 410"/>
              <a:gd name="T80" fmla="*/ 537 w 557"/>
              <a:gd name="T81" fmla="*/ 215 h 410"/>
              <a:gd name="T82" fmla="*/ 513 w 557"/>
              <a:gd name="T83" fmla="*/ 178 h 410"/>
              <a:gd name="T84" fmla="*/ 482 w 557"/>
              <a:gd name="T85" fmla="*/ 137 h 410"/>
              <a:gd name="T86" fmla="*/ 435 w 557"/>
              <a:gd name="T87" fmla="*/ 104 h 410"/>
              <a:gd name="T88" fmla="*/ 407 w 557"/>
              <a:gd name="T89" fmla="*/ 69 h 410"/>
              <a:gd name="T90" fmla="*/ 385 w 557"/>
              <a:gd name="T91" fmla="*/ 38 h 410"/>
              <a:gd name="T92" fmla="*/ 360 w 557"/>
              <a:gd name="T93" fmla="*/ 17 h 410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557"/>
              <a:gd name="T142" fmla="*/ 0 h 410"/>
              <a:gd name="T143" fmla="*/ 557 w 557"/>
              <a:gd name="T144" fmla="*/ 410 h 410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557" h="410">
                <a:moveTo>
                  <a:pt x="360" y="17"/>
                </a:moveTo>
                <a:lnTo>
                  <a:pt x="311" y="0"/>
                </a:lnTo>
                <a:lnTo>
                  <a:pt x="285" y="19"/>
                </a:lnTo>
                <a:lnTo>
                  <a:pt x="285" y="63"/>
                </a:lnTo>
                <a:lnTo>
                  <a:pt x="328" y="110"/>
                </a:lnTo>
                <a:lnTo>
                  <a:pt x="400" y="135"/>
                </a:lnTo>
                <a:lnTo>
                  <a:pt x="456" y="181"/>
                </a:lnTo>
                <a:lnTo>
                  <a:pt x="493" y="234"/>
                </a:lnTo>
                <a:lnTo>
                  <a:pt x="512" y="278"/>
                </a:lnTo>
                <a:lnTo>
                  <a:pt x="512" y="315"/>
                </a:lnTo>
                <a:lnTo>
                  <a:pt x="489" y="355"/>
                </a:lnTo>
                <a:lnTo>
                  <a:pt x="431" y="373"/>
                </a:lnTo>
                <a:lnTo>
                  <a:pt x="385" y="377"/>
                </a:lnTo>
                <a:lnTo>
                  <a:pt x="315" y="373"/>
                </a:lnTo>
                <a:lnTo>
                  <a:pt x="227" y="349"/>
                </a:lnTo>
                <a:lnTo>
                  <a:pt x="170" y="296"/>
                </a:lnTo>
                <a:lnTo>
                  <a:pt x="134" y="256"/>
                </a:lnTo>
                <a:lnTo>
                  <a:pt x="145" y="215"/>
                </a:lnTo>
                <a:lnTo>
                  <a:pt x="141" y="191"/>
                </a:lnTo>
                <a:lnTo>
                  <a:pt x="103" y="206"/>
                </a:lnTo>
                <a:lnTo>
                  <a:pt x="63" y="206"/>
                </a:lnTo>
                <a:lnTo>
                  <a:pt x="33" y="181"/>
                </a:lnTo>
                <a:lnTo>
                  <a:pt x="14" y="162"/>
                </a:lnTo>
                <a:lnTo>
                  <a:pt x="2" y="166"/>
                </a:lnTo>
                <a:lnTo>
                  <a:pt x="0" y="178"/>
                </a:lnTo>
                <a:lnTo>
                  <a:pt x="12" y="215"/>
                </a:lnTo>
                <a:lnTo>
                  <a:pt x="12" y="249"/>
                </a:lnTo>
                <a:lnTo>
                  <a:pt x="27" y="274"/>
                </a:lnTo>
                <a:lnTo>
                  <a:pt x="63" y="293"/>
                </a:lnTo>
                <a:lnTo>
                  <a:pt x="94" y="293"/>
                </a:lnTo>
                <a:lnTo>
                  <a:pt x="128" y="296"/>
                </a:lnTo>
                <a:lnTo>
                  <a:pt x="195" y="352"/>
                </a:lnTo>
                <a:lnTo>
                  <a:pt x="246" y="383"/>
                </a:lnTo>
                <a:lnTo>
                  <a:pt x="324" y="405"/>
                </a:lnTo>
                <a:lnTo>
                  <a:pt x="407" y="409"/>
                </a:lnTo>
                <a:lnTo>
                  <a:pt x="468" y="397"/>
                </a:lnTo>
                <a:lnTo>
                  <a:pt x="513" y="380"/>
                </a:lnTo>
                <a:lnTo>
                  <a:pt x="545" y="346"/>
                </a:lnTo>
                <a:lnTo>
                  <a:pt x="556" y="309"/>
                </a:lnTo>
                <a:lnTo>
                  <a:pt x="556" y="253"/>
                </a:lnTo>
                <a:lnTo>
                  <a:pt x="537" y="215"/>
                </a:lnTo>
                <a:lnTo>
                  <a:pt x="513" y="178"/>
                </a:lnTo>
                <a:lnTo>
                  <a:pt x="482" y="137"/>
                </a:lnTo>
                <a:lnTo>
                  <a:pt x="435" y="104"/>
                </a:lnTo>
                <a:lnTo>
                  <a:pt x="407" y="69"/>
                </a:lnTo>
                <a:lnTo>
                  <a:pt x="385" y="38"/>
                </a:lnTo>
                <a:lnTo>
                  <a:pt x="360" y="17"/>
                </a:lnTo>
              </a:path>
            </a:pathLst>
          </a:custGeom>
          <a:solidFill>
            <a:srgbClr val="000000"/>
          </a:solidFill>
          <a:ln w="9525" cap="rnd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ZA" sz="1350"/>
          </a:p>
        </p:txBody>
      </p:sp>
      <p:sp>
        <p:nvSpPr>
          <p:cNvPr id="19479" name="Freeform 85"/>
          <p:cNvSpPr>
            <a:spLocks/>
          </p:cNvSpPr>
          <p:nvPr/>
        </p:nvSpPr>
        <p:spPr bwMode="auto">
          <a:xfrm>
            <a:off x="4655047" y="2743200"/>
            <a:ext cx="240209" cy="261641"/>
          </a:xfrm>
          <a:custGeom>
            <a:avLst/>
            <a:gdLst>
              <a:gd name="T0" fmla="*/ 268 w 269"/>
              <a:gd name="T1" fmla="*/ 261 h 293"/>
              <a:gd name="T2" fmla="*/ 268 w 269"/>
              <a:gd name="T3" fmla="*/ 196 h 293"/>
              <a:gd name="T4" fmla="*/ 255 w 269"/>
              <a:gd name="T5" fmla="*/ 124 h 293"/>
              <a:gd name="T6" fmla="*/ 224 w 269"/>
              <a:gd name="T7" fmla="*/ 66 h 293"/>
              <a:gd name="T8" fmla="*/ 183 w 269"/>
              <a:gd name="T9" fmla="*/ 31 h 293"/>
              <a:gd name="T10" fmla="*/ 139 w 269"/>
              <a:gd name="T11" fmla="*/ 4 h 293"/>
              <a:gd name="T12" fmla="*/ 101 w 269"/>
              <a:gd name="T13" fmla="*/ 0 h 293"/>
              <a:gd name="T14" fmla="*/ 59 w 269"/>
              <a:gd name="T15" fmla="*/ 11 h 293"/>
              <a:gd name="T16" fmla="*/ 40 w 269"/>
              <a:gd name="T17" fmla="*/ 35 h 293"/>
              <a:gd name="T18" fmla="*/ 27 w 269"/>
              <a:gd name="T19" fmla="*/ 66 h 293"/>
              <a:gd name="T20" fmla="*/ 31 w 269"/>
              <a:gd name="T21" fmla="*/ 99 h 293"/>
              <a:gd name="T22" fmla="*/ 38 w 269"/>
              <a:gd name="T23" fmla="*/ 136 h 293"/>
              <a:gd name="T24" fmla="*/ 59 w 269"/>
              <a:gd name="T25" fmla="*/ 167 h 293"/>
              <a:gd name="T26" fmla="*/ 0 w 269"/>
              <a:gd name="T27" fmla="*/ 241 h 293"/>
              <a:gd name="T28" fmla="*/ 8 w 269"/>
              <a:gd name="T29" fmla="*/ 259 h 293"/>
              <a:gd name="T30" fmla="*/ 76 w 269"/>
              <a:gd name="T31" fmla="*/ 202 h 293"/>
              <a:gd name="T32" fmla="*/ 113 w 269"/>
              <a:gd name="T33" fmla="*/ 247 h 293"/>
              <a:gd name="T34" fmla="*/ 154 w 269"/>
              <a:gd name="T35" fmla="*/ 278 h 293"/>
              <a:gd name="T36" fmla="*/ 196 w 269"/>
              <a:gd name="T37" fmla="*/ 292 h 293"/>
              <a:gd name="T38" fmla="*/ 230 w 269"/>
              <a:gd name="T39" fmla="*/ 292 h 293"/>
              <a:gd name="T40" fmla="*/ 255 w 269"/>
              <a:gd name="T41" fmla="*/ 279 h 293"/>
              <a:gd name="T42" fmla="*/ 268 w 269"/>
              <a:gd name="T43" fmla="*/ 261 h 293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269"/>
              <a:gd name="T67" fmla="*/ 0 h 293"/>
              <a:gd name="T68" fmla="*/ 269 w 269"/>
              <a:gd name="T69" fmla="*/ 293 h 293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269" h="293">
                <a:moveTo>
                  <a:pt x="268" y="261"/>
                </a:moveTo>
                <a:lnTo>
                  <a:pt x="268" y="196"/>
                </a:lnTo>
                <a:lnTo>
                  <a:pt x="255" y="124"/>
                </a:lnTo>
                <a:lnTo>
                  <a:pt x="224" y="66"/>
                </a:lnTo>
                <a:lnTo>
                  <a:pt x="183" y="31"/>
                </a:lnTo>
                <a:lnTo>
                  <a:pt x="139" y="4"/>
                </a:lnTo>
                <a:lnTo>
                  <a:pt x="101" y="0"/>
                </a:lnTo>
                <a:lnTo>
                  <a:pt x="59" y="11"/>
                </a:lnTo>
                <a:lnTo>
                  <a:pt x="40" y="35"/>
                </a:lnTo>
                <a:lnTo>
                  <a:pt x="27" y="66"/>
                </a:lnTo>
                <a:lnTo>
                  <a:pt x="31" y="99"/>
                </a:lnTo>
                <a:lnTo>
                  <a:pt x="38" y="136"/>
                </a:lnTo>
                <a:lnTo>
                  <a:pt x="59" y="167"/>
                </a:lnTo>
                <a:lnTo>
                  <a:pt x="0" y="241"/>
                </a:lnTo>
                <a:lnTo>
                  <a:pt x="8" y="259"/>
                </a:lnTo>
                <a:lnTo>
                  <a:pt x="76" y="202"/>
                </a:lnTo>
                <a:lnTo>
                  <a:pt x="113" y="247"/>
                </a:lnTo>
                <a:lnTo>
                  <a:pt x="154" y="278"/>
                </a:lnTo>
                <a:lnTo>
                  <a:pt x="196" y="292"/>
                </a:lnTo>
                <a:lnTo>
                  <a:pt x="230" y="292"/>
                </a:lnTo>
                <a:lnTo>
                  <a:pt x="255" y="279"/>
                </a:lnTo>
                <a:lnTo>
                  <a:pt x="268" y="261"/>
                </a:lnTo>
              </a:path>
            </a:pathLst>
          </a:custGeom>
          <a:solidFill>
            <a:srgbClr val="000000"/>
          </a:solidFill>
          <a:ln w="9525" cap="rnd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ZA" sz="1350"/>
          </a:p>
        </p:txBody>
      </p:sp>
      <p:grpSp>
        <p:nvGrpSpPr>
          <p:cNvPr id="28696" name="Group 88"/>
          <p:cNvGrpSpPr>
            <a:grpSpLocks/>
          </p:cNvGrpSpPr>
          <p:nvPr/>
        </p:nvGrpSpPr>
        <p:grpSpPr bwMode="auto">
          <a:xfrm>
            <a:off x="4245174" y="2936975"/>
            <a:ext cx="560785" cy="335756"/>
            <a:chOff x="2514" y="2569"/>
            <a:chExt cx="628" cy="376"/>
          </a:xfrm>
        </p:grpSpPr>
        <p:sp>
          <p:nvSpPr>
            <p:cNvPr id="19492" name="Freeform 86"/>
            <p:cNvSpPr>
              <a:spLocks/>
            </p:cNvSpPr>
            <p:nvPr/>
          </p:nvSpPr>
          <p:spPr bwMode="auto">
            <a:xfrm>
              <a:off x="2541" y="2569"/>
              <a:ext cx="601" cy="350"/>
            </a:xfrm>
            <a:custGeom>
              <a:avLst/>
              <a:gdLst>
                <a:gd name="T0" fmla="*/ 20 w 601"/>
                <a:gd name="T1" fmla="*/ 97 h 350"/>
                <a:gd name="T2" fmla="*/ 88 w 601"/>
                <a:gd name="T3" fmla="*/ 100 h 350"/>
                <a:gd name="T4" fmla="*/ 186 w 601"/>
                <a:gd name="T5" fmla="*/ 103 h 350"/>
                <a:gd name="T6" fmla="*/ 285 w 601"/>
                <a:gd name="T7" fmla="*/ 103 h 350"/>
                <a:gd name="T8" fmla="*/ 379 w 601"/>
                <a:gd name="T9" fmla="*/ 97 h 350"/>
                <a:gd name="T10" fmla="*/ 398 w 601"/>
                <a:gd name="T11" fmla="*/ 93 h 350"/>
                <a:gd name="T12" fmla="*/ 417 w 601"/>
                <a:gd name="T13" fmla="*/ 86 h 350"/>
                <a:gd name="T14" fmla="*/ 433 w 601"/>
                <a:gd name="T15" fmla="*/ 76 h 350"/>
                <a:gd name="T16" fmla="*/ 464 w 601"/>
                <a:gd name="T17" fmla="*/ 53 h 350"/>
                <a:gd name="T18" fmla="*/ 495 w 601"/>
                <a:gd name="T19" fmla="*/ 30 h 350"/>
                <a:gd name="T20" fmla="*/ 510 w 601"/>
                <a:gd name="T21" fmla="*/ 16 h 350"/>
                <a:gd name="T22" fmla="*/ 511 w 601"/>
                <a:gd name="T23" fmla="*/ 7 h 350"/>
                <a:gd name="T24" fmla="*/ 514 w 601"/>
                <a:gd name="T25" fmla="*/ 2 h 350"/>
                <a:gd name="T26" fmla="*/ 517 w 601"/>
                <a:gd name="T27" fmla="*/ 0 h 350"/>
                <a:gd name="T28" fmla="*/ 522 w 601"/>
                <a:gd name="T29" fmla="*/ 2 h 350"/>
                <a:gd name="T30" fmla="*/ 525 w 601"/>
                <a:gd name="T31" fmla="*/ 7 h 350"/>
                <a:gd name="T32" fmla="*/ 531 w 601"/>
                <a:gd name="T33" fmla="*/ 19 h 350"/>
                <a:gd name="T34" fmla="*/ 536 w 601"/>
                <a:gd name="T35" fmla="*/ 34 h 350"/>
                <a:gd name="T36" fmla="*/ 538 w 601"/>
                <a:gd name="T37" fmla="*/ 43 h 350"/>
                <a:gd name="T38" fmla="*/ 538 w 601"/>
                <a:gd name="T39" fmla="*/ 48 h 350"/>
                <a:gd name="T40" fmla="*/ 537 w 601"/>
                <a:gd name="T41" fmla="*/ 50 h 350"/>
                <a:gd name="T42" fmla="*/ 538 w 601"/>
                <a:gd name="T43" fmla="*/ 53 h 350"/>
                <a:gd name="T44" fmla="*/ 543 w 601"/>
                <a:gd name="T45" fmla="*/ 57 h 350"/>
                <a:gd name="T46" fmla="*/ 551 w 601"/>
                <a:gd name="T47" fmla="*/ 64 h 350"/>
                <a:gd name="T48" fmla="*/ 556 w 601"/>
                <a:gd name="T49" fmla="*/ 80 h 350"/>
                <a:gd name="T50" fmla="*/ 563 w 601"/>
                <a:gd name="T51" fmla="*/ 88 h 350"/>
                <a:gd name="T52" fmla="*/ 584 w 601"/>
                <a:gd name="T53" fmla="*/ 101 h 350"/>
                <a:gd name="T54" fmla="*/ 594 w 601"/>
                <a:gd name="T55" fmla="*/ 108 h 350"/>
                <a:gd name="T56" fmla="*/ 600 w 601"/>
                <a:gd name="T57" fmla="*/ 110 h 350"/>
                <a:gd name="T58" fmla="*/ 585 w 601"/>
                <a:gd name="T59" fmla="*/ 114 h 350"/>
                <a:gd name="T60" fmla="*/ 575 w 601"/>
                <a:gd name="T61" fmla="*/ 116 h 350"/>
                <a:gd name="T62" fmla="*/ 566 w 601"/>
                <a:gd name="T63" fmla="*/ 118 h 350"/>
                <a:gd name="T64" fmla="*/ 566 w 601"/>
                <a:gd name="T65" fmla="*/ 116 h 350"/>
                <a:gd name="T66" fmla="*/ 567 w 601"/>
                <a:gd name="T67" fmla="*/ 114 h 350"/>
                <a:gd name="T68" fmla="*/ 561 w 601"/>
                <a:gd name="T69" fmla="*/ 112 h 350"/>
                <a:gd name="T70" fmla="*/ 552 w 601"/>
                <a:gd name="T71" fmla="*/ 111 h 350"/>
                <a:gd name="T72" fmla="*/ 538 w 601"/>
                <a:gd name="T73" fmla="*/ 111 h 350"/>
                <a:gd name="T74" fmla="*/ 518 w 601"/>
                <a:gd name="T75" fmla="*/ 113 h 350"/>
                <a:gd name="T76" fmla="*/ 492 w 601"/>
                <a:gd name="T77" fmla="*/ 114 h 350"/>
                <a:gd name="T78" fmla="*/ 458 w 601"/>
                <a:gd name="T79" fmla="*/ 118 h 350"/>
                <a:gd name="T80" fmla="*/ 413 w 601"/>
                <a:gd name="T81" fmla="*/ 122 h 350"/>
                <a:gd name="T82" fmla="*/ 403 w 601"/>
                <a:gd name="T83" fmla="*/ 125 h 350"/>
                <a:gd name="T84" fmla="*/ 393 w 601"/>
                <a:gd name="T85" fmla="*/ 131 h 350"/>
                <a:gd name="T86" fmla="*/ 377 w 601"/>
                <a:gd name="T87" fmla="*/ 140 h 350"/>
                <a:gd name="T88" fmla="*/ 345 w 601"/>
                <a:gd name="T89" fmla="*/ 162 h 350"/>
                <a:gd name="T90" fmla="*/ 316 w 601"/>
                <a:gd name="T91" fmla="*/ 183 h 350"/>
                <a:gd name="T92" fmla="*/ 313 w 601"/>
                <a:gd name="T93" fmla="*/ 190 h 350"/>
                <a:gd name="T94" fmla="*/ 310 w 601"/>
                <a:gd name="T95" fmla="*/ 200 h 350"/>
                <a:gd name="T96" fmla="*/ 296 w 601"/>
                <a:gd name="T97" fmla="*/ 214 h 350"/>
                <a:gd name="T98" fmla="*/ 282 w 601"/>
                <a:gd name="T99" fmla="*/ 227 h 350"/>
                <a:gd name="T100" fmla="*/ 276 w 601"/>
                <a:gd name="T101" fmla="*/ 246 h 350"/>
                <a:gd name="T102" fmla="*/ 268 w 601"/>
                <a:gd name="T103" fmla="*/ 255 h 350"/>
                <a:gd name="T104" fmla="*/ 262 w 601"/>
                <a:gd name="T105" fmla="*/ 265 h 350"/>
                <a:gd name="T106" fmla="*/ 257 w 601"/>
                <a:gd name="T107" fmla="*/ 286 h 350"/>
                <a:gd name="T108" fmla="*/ 253 w 601"/>
                <a:gd name="T109" fmla="*/ 309 h 350"/>
                <a:gd name="T110" fmla="*/ 247 w 601"/>
                <a:gd name="T111" fmla="*/ 331 h 350"/>
                <a:gd name="T112" fmla="*/ 234 w 601"/>
                <a:gd name="T113" fmla="*/ 349 h 35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601"/>
                <a:gd name="T172" fmla="*/ 0 h 350"/>
                <a:gd name="T173" fmla="*/ 601 w 601"/>
                <a:gd name="T174" fmla="*/ 350 h 35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601" h="350">
                  <a:moveTo>
                    <a:pt x="0" y="97"/>
                  </a:moveTo>
                  <a:lnTo>
                    <a:pt x="20" y="97"/>
                  </a:lnTo>
                  <a:lnTo>
                    <a:pt x="42" y="99"/>
                  </a:lnTo>
                  <a:lnTo>
                    <a:pt x="88" y="100"/>
                  </a:lnTo>
                  <a:lnTo>
                    <a:pt x="136" y="102"/>
                  </a:lnTo>
                  <a:lnTo>
                    <a:pt x="186" y="103"/>
                  </a:lnTo>
                  <a:lnTo>
                    <a:pt x="236" y="104"/>
                  </a:lnTo>
                  <a:lnTo>
                    <a:pt x="285" y="103"/>
                  </a:lnTo>
                  <a:lnTo>
                    <a:pt x="334" y="101"/>
                  </a:lnTo>
                  <a:lnTo>
                    <a:pt x="379" y="97"/>
                  </a:lnTo>
                  <a:lnTo>
                    <a:pt x="389" y="95"/>
                  </a:lnTo>
                  <a:lnTo>
                    <a:pt x="398" y="93"/>
                  </a:lnTo>
                  <a:lnTo>
                    <a:pt x="408" y="90"/>
                  </a:lnTo>
                  <a:lnTo>
                    <a:pt x="417" y="86"/>
                  </a:lnTo>
                  <a:lnTo>
                    <a:pt x="425" y="81"/>
                  </a:lnTo>
                  <a:lnTo>
                    <a:pt x="433" y="76"/>
                  </a:lnTo>
                  <a:lnTo>
                    <a:pt x="449" y="65"/>
                  </a:lnTo>
                  <a:lnTo>
                    <a:pt x="464" y="53"/>
                  </a:lnTo>
                  <a:lnTo>
                    <a:pt x="480" y="41"/>
                  </a:lnTo>
                  <a:lnTo>
                    <a:pt x="495" y="30"/>
                  </a:lnTo>
                  <a:lnTo>
                    <a:pt x="510" y="19"/>
                  </a:lnTo>
                  <a:lnTo>
                    <a:pt x="510" y="16"/>
                  </a:lnTo>
                  <a:lnTo>
                    <a:pt x="511" y="13"/>
                  </a:lnTo>
                  <a:lnTo>
                    <a:pt x="511" y="7"/>
                  </a:lnTo>
                  <a:lnTo>
                    <a:pt x="513" y="4"/>
                  </a:lnTo>
                  <a:lnTo>
                    <a:pt x="514" y="2"/>
                  </a:lnTo>
                  <a:lnTo>
                    <a:pt x="515" y="1"/>
                  </a:lnTo>
                  <a:lnTo>
                    <a:pt x="517" y="0"/>
                  </a:lnTo>
                  <a:lnTo>
                    <a:pt x="520" y="1"/>
                  </a:lnTo>
                  <a:lnTo>
                    <a:pt x="522" y="2"/>
                  </a:lnTo>
                  <a:lnTo>
                    <a:pt x="524" y="4"/>
                  </a:lnTo>
                  <a:lnTo>
                    <a:pt x="525" y="7"/>
                  </a:lnTo>
                  <a:lnTo>
                    <a:pt x="529" y="13"/>
                  </a:lnTo>
                  <a:lnTo>
                    <a:pt x="531" y="19"/>
                  </a:lnTo>
                  <a:lnTo>
                    <a:pt x="534" y="27"/>
                  </a:lnTo>
                  <a:lnTo>
                    <a:pt x="536" y="34"/>
                  </a:lnTo>
                  <a:lnTo>
                    <a:pt x="537" y="39"/>
                  </a:lnTo>
                  <a:lnTo>
                    <a:pt x="538" y="43"/>
                  </a:lnTo>
                  <a:lnTo>
                    <a:pt x="538" y="46"/>
                  </a:lnTo>
                  <a:lnTo>
                    <a:pt x="538" y="48"/>
                  </a:lnTo>
                  <a:lnTo>
                    <a:pt x="538" y="49"/>
                  </a:lnTo>
                  <a:lnTo>
                    <a:pt x="537" y="50"/>
                  </a:lnTo>
                  <a:lnTo>
                    <a:pt x="537" y="51"/>
                  </a:lnTo>
                  <a:lnTo>
                    <a:pt x="538" y="53"/>
                  </a:lnTo>
                  <a:lnTo>
                    <a:pt x="541" y="54"/>
                  </a:lnTo>
                  <a:lnTo>
                    <a:pt x="543" y="57"/>
                  </a:lnTo>
                  <a:lnTo>
                    <a:pt x="547" y="60"/>
                  </a:lnTo>
                  <a:lnTo>
                    <a:pt x="551" y="64"/>
                  </a:lnTo>
                  <a:lnTo>
                    <a:pt x="553" y="75"/>
                  </a:lnTo>
                  <a:lnTo>
                    <a:pt x="556" y="80"/>
                  </a:lnTo>
                  <a:lnTo>
                    <a:pt x="558" y="84"/>
                  </a:lnTo>
                  <a:lnTo>
                    <a:pt x="563" y="88"/>
                  </a:lnTo>
                  <a:lnTo>
                    <a:pt x="570" y="93"/>
                  </a:lnTo>
                  <a:lnTo>
                    <a:pt x="584" y="101"/>
                  </a:lnTo>
                  <a:lnTo>
                    <a:pt x="590" y="105"/>
                  </a:lnTo>
                  <a:lnTo>
                    <a:pt x="594" y="108"/>
                  </a:lnTo>
                  <a:lnTo>
                    <a:pt x="599" y="109"/>
                  </a:lnTo>
                  <a:lnTo>
                    <a:pt x="600" y="110"/>
                  </a:lnTo>
                  <a:lnTo>
                    <a:pt x="591" y="112"/>
                  </a:lnTo>
                  <a:lnTo>
                    <a:pt x="585" y="114"/>
                  </a:lnTo>
                  <a:lnTo>
                    <a:pt x="579" y="115"/>
                  </a:lnTo>
                  <a:lnTo>
                    <a:pt x="575" y="116"/>
                  </a:lnTo>
                  <a:lnTo>
                    <a:pt x="570" y="117"/>
                  </a:lnTo>
                  <a:lnTo>
                    <a:pt x="566" y="118"/>
                  </a:lnTo>
                  <a:lnTo>
                    <a:pt x="566" y="116"/>
                  </a:lnTo>
                  <a:lnTo>
                    <a:pt x="567" y="115"/>
                  </a:lnTo>
                  <a:lnTo>
                    <a:pt x="567" y="114"/>
                  </a:lnTo>
                  <a:lnTo>
                    <a:pt x="565" y="113"/>
                  </a:lnTo>
                  <a:lnTo>
                    <a:pt x="561" y="112"/>
                  </a:lnTo>
                  <a:lnTo>
                    <a:pt x="557" y="112"/>
                  </a:lnTo>
                  <a:lnTo>
                    <a:pt x="552" y="111"/>
                  </a:lnTo>
                  <a:lnTo>
                    <a:pt x="546" y="111"/>
                  </a:lnTo>
                  <a:lnTo>
                    <a:pt x="538" y="111"/>
                  </a:lnTo>
                  <a:lnTo>
                    <a:pt x="529" y="112"/>
                  </a:lnTo>
                  <a:lnTo>
                    <a:pt x="518" y="113"/>
                  </a:lnTo>
                  <a:lnTo>
                    <a:pt x="506" y="113"/>
                  </a:lnTo>
                  <a:lnTo>
                    <a:pt x="492" y="114"/>
                  </a:lnTo>
                  <a:lnTo>
                    <a:pt x="476" y="116"/>
                  </a:lnTo>
                  <a:lnTo>
                    <a:pt x="458" y="118"/>
                  </a:lnTo>
                  <a:lnTo>
                    <a:pt x="436" y="120"/>
                  </a:lnTo>
                  <a:lnTo>
                    <a:pt x="413" y="122"/>
                  </a:lnTo>
                  <a:lnTo>
                    <a:pt x="408" y="123"/>
                  </a:lnTo>
                  <a:lnTo>
                    <a:pt x="403" y="125"/>
                  </a:lnTo>
                  <a:lnTo>
                    <a:pt x="397" y="128"/>
                  </a:lnTo>
                  <a:lnTo>
                    <a:pt x="393" y="131"/>
                  </a:lnTo>
                  <a:lnTo>
                    <a:pt x="382" y="137"/>
                  </a:lnTo>
                  <a:lnTo>
                    <a:pt x="377" y="140"/>
                  </a:lnTo>
                  <a:lnTo>
                    <a:pt x="371" y="142"/>
                  </a:lnTo>
                  <a:lnTo>
                    <a:pt x="345" y="162"/>
                  </a:lnTo>
                  <a:lnTo>
                    <a:pt x="317" y="181"/>
                  </a:lnTo>
                  <a:lnTo>
                    <a:pt x="316" y="183"/>
                  </a:lnTo>
                  <a:lnTo>
                    <a:pt x="314" y="185"/>
                  </a:lnTo>
                  <a:lnTo>
                    <a:pt x="313" y="190"/>
                  </a:lnTo>
                  <a:lnTo>
                    <a:pt x="312" y="195"/>
                  </a:lnTo>
                  <a:lnTo>
                    <a:pt x="310" y="200"/>
                  </a:lnTo>
                  <a:lnTo>
                    <a:pt x="304" y="208"/>
                  </a:lnTo>
                  <a:lnTo>
                    <a:pt x="296" y="214"/>
                  </a:lnTo>
                  <a:lnTo>
                    <a:pt x="289" y="221"/>
                  </a:lnTo>
                  <a:lnTo>
                    <a:pt x="282" y="227"/>
                  </a:lnTo>
                  <a:lnTo>
                    <a:pt x="279" y="236"/>
                  </a:lnTo>
                  <a:lnTo>
                    <a:pt x="276" y="246"/>
                  </a:lnTo>
                  <a:lnTo>
                    <a:pt x="272" y="250"/>
                  </a:lnTo>
                  <a:lnTo>
                    <a:pt x="268" y="255"/>
                  </a:lnTo>
                  <a:lnTo>
                    <a:pt x="264" y="260"/>
                  </a:lnTo>
                  <a:lnTo>
                    <a:pt x="262" y="265"/>
                  </a:lnTo>
                  <a:lnTo>
                    <a:pt x="258" y="274"/>
                  </a:lnTo>
                  <a:lnTo>
                    <a:pt x="257" y="286"/>
                  </a:lnTo>
                  <a:lnTo>
                    <a:pt x="255" y="297"/>
                  </a:lnTo>
                  <a:lnTo>
                    <a:pt x="253" y="309"/>
                  </a:lnTo>
                  <a:lnTo>
                    <a:pt x="250" y="320"/>
                  </a:lnTo>
                  <a:lnTo>
                    <a:pt x="247" y="331"/>
                  </a:lnTo>
                  <a:lnTo>
                    <a:pt x="241" y="341"/>
                  </a:lnTo>
                  <a:lnTo>
                    <a:pt x="234" y="349"/>
                  </a:lnTo>
                </a:path>
              </a:pathLst>
            </a:custGeom>
            <a:solidFill>
              <a:srgbClr val="FF00FF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493" name="Freeform 87"/>
            <p:cNvSpPr>
              <a:spLocks/>
            </p:cNvSpPr>
            <p:nvPr/>
          </p:nvSpPr>
          <p:spPr bwMode="auto">
            <a:xfrm>
              <a:off x="2514" y="2666"/>
              <a:ext cx="276" cy="279"/>
            </a:xfrm>
            <a:custGeom>
              <a:avLst/>
              <a:gdLst>
                <a:gd name="T0" fmla="*/ 108 w 276"/>
                <a:gd name="T1" fmla="*/ 61 h 279"/>
                <a:gd name="T2" fmla="*/ 103 w 276"/>
                <a:gd name="T3" fmla="*/ 45 h 279"/>
                <a:gd name="T4" fmla="*/ 92 w 276"/>
                <a:gd name="T5" fmla="*/ 32 h 279"/>
                <a:gd name="T6" fmla="*/ 66 w 276"/>
                <a:gd name="T7" fmla="*/ 18 h 279"/>
                <a:gd name="T8" fmla="*/ 30 w 276"/>
                <a:gd name="T9" fmla="*/ 5 h 279"/>
                <a:gd name="T10" fmla="*/ 9 w 276"/>
                <a:gd name="T11" fmla="*/ 21 h 279"/>
                <a:gd name="T12" fmla="*/ 1 w 276"/>
                <a:gd name="T13" fmla="*/ 54 h 279"/>
                <a:gd name="T14" fmla="*/ 1 w 276"/>
                <a:gd name="T15" fmla="*/ 89 h 279"/>
                <a:gd name="T16" fmla="*/ 8 w 276"/>
                <a:gd name="T17" fmla="*/ 125 h 279"/>
                <a:gd name="T18" fmla="*/ 27 w 276"/>
                <a:gd name="T19" fmla="*/ 181 h 279"/>
                <a:gd name="T20" fmla="*/ 31 w 276"/>
                <a:gd name="T21" fmla="*/ 185 h 279"/>
                <a:gd name="T22" fmla="*/ 48 w 276"/>
                <a:gd name="T23" fmla="*/ 197 h 279"/>
                <a:gd name="T24" fmla="*/ 72 w 276"/>
                <a:gd name="T25" fmla="*/ 212 h 279"/>
                <a:gd name="T26" fmla="*/ 104 w 276"/>
                <a:gd name="T27" fmla="*/ 229 h 279"/>
                <a:gd name="T28" fmla="*/ 121 w 276"/>
                <a:gd name="T29" fmla="*/ 238 h 279"/>
                <a:gd name="T30" fmla="*/ 135 w 276"/>
                <a:gd name="T31" fmla="*/ 248 h 279"/>
                <a:gd name="T32" fmla="*/ 157 w 276"/>
                <a:gd name="T33" fmla="*/ 261 h 279"/>
                <a:gd name="T34" fmla="*/ 193 w 276"/>
                <a:gd name="T35" fmla="*/ 271 h 279"/>
                <a:gd name="T36" fmla="*/ 231 w 276"/>
                <a:gd name="T37" fmla="*/ 275 h 279"/>
                <a:gd name="T38" fmla="*/ 255 w 276"/>
                <a:gd name="T39" fmla="*/ 267 h 279"/>
                <a:gd name="T40" fmla="*/ 269 w 276"/>
                <a:gd name="T41" fmla="*/ 253 h 279"/>
                <a:gd name="T42" fmla="*/ 275 w 276"/>
                <a:gd name="T43" fmla="*/ 239 h 279"/>
                <a:gd name="T44" fmla="*/ 268 w 276"/>
                <a:gd name="T45" fmla="*/ 203 h 279"/>
                <a:gd name="T46" fmla="*/ 259 w 276"/>
                <a:gd name="T47" fmla="*/ 176 h 279"/>
                <a:gd name="T48" fmla="*/ 247 w 276"/>
                <a:gd name="T49" fmla="*/ 156 h 279"/>
                <a:gd name="T50" fmla="*/ 234 w 276"/>
                <a:gd name="T51" fmla="*/ 138 h 279"/>
                <a:gd name="T52" fmla="*/ 228 w 276"/>
                <a:gd name="T53" fmla="*/ 131 h 279"/>
                <a:gd name="T54" fmla="*/ 226 w 276"/>
                <a:gd name="T55" fmla="*/ 128 h 279"/>
                <a:gd name="T56" fmla="*/ 222 w 276"/>
                <a:gd name="T57" fmla="*/ 118 h 279"/>
                <a:gd name="T58" fmla="*/ 209 w 276"/>
                <a:gd name="T59" fmla="*/ 89 h 279"/>
                <a:gd name="T60" fmla="*/ 204 w 276"/>
                <a:gd name="T61" fmla="*/ 78 h 279"/>
                <a:gd name="T62" fmla="*/ 199 w 276"/>
                <a:gd name="T63" fmla="*/ 71 h 279"/>
                <a:gd name="T64" fmla="*/ 190 w 276"/>
                <a:gd name="T65" fmla="*/ 67 h 279"/>
                <a:gd name="T66" fmla="*/ 173 w 276"/>
                <a:gd name="T67" fmla="*/ 61 h 279"/>
                <a:gd name="T68" fmla="*/ 158 w 276"/>
                <a:gd name="T69" fmla="*/ 52 h 279"/>
                <a:gd name="T70" fmla="*/ 142 w 276"/>
                <a:gd name="T71" fmla="*/ 47 h 279"/>
                <a:gd name="T72" fmla="*/ 116 w 276"/>
                <a:gd name="T73" fmla="*/ 42 h 279"/>
                <a:gd name="T74" fmla="*/ 107 w 276"/>
                <a:gd name="T75" fmla="*/ 40 h 279"/>
                <a:gd name="T76" fmla="*/ 103 w 276"/>
                <a:gd name="T77" fmla="*/ 39 h 279"/>
                <a:gd name="T78" fmla="*/ 93 w 276"/>
                <a:gd name="T79" fmla="*/ 32 h 279"/>
                <a:gd name="T80" fmla="*/ 85 w 276"/>
                <a:gd name="T81" fmla="*/ 26 h 279"/>
                <a:gd name="T82" fmla="*/ 78 w 276"/>
                <a:gd name="T83" fmla="*/ 26 h 279"/>
                <a:gd name="T84" fmla="*/ 68 w 276"/>
                <a:gd name="T85" fmla="*/ 26 h 27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76"/>
                <a:gd name="T130" fmla="*/ 0 h 279"/>
                <a:gd name="T131" fmla="*/ 276 w 276"/>
                <a:gd name="T132" fmla="*/ 279 h 27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76" h="279">
                  <a:moveTo>
                    <a:pt x="110" y="78"/>
                  </a:moveTo>
                  <a:lnTo>
                    <a:pt x="109" y="70"/>
                  </a:lnTo>
                  <a:lnTo>
                    <a:pt x="108" y="61"/>
                  </a:lnTo>
                  <a:lnTo>
                    <a:pt x="106" y="53"/>
                  </a:lnTo>
                  <a:lnTo>
                    <a:pt x="105" y="49"/>
                  </a:lnTo>
                  <a:lnTo>
                    <a:pt x="103" y="45"/>
                  </a:lnTo>
                  <a:lnTo>
                    <a:pt x="100" y="40"/>
                  </a:lnTo>
                  <a:lnTo>
                    <a:pt x="96" y="36"/>
                  </a:lnTo>
                  <a:lnTo>
                    <a:pt x="92" y="32"/>
                  </a:lnTo>
                  <a:lnTo>
                    <a:pt x="87" y="29"/>
                  </a:lnTo>
                  <a:lnTo>
                    <a:pt x="77" y="23"/>
                  </a:lnTo>
                  <a:lnTo>
                    <a:pt x="66" y="18"/>
                  </a:lnTo>
                  <a:lnTo>
                    <a:pt x="54" y="14"/>
                  </a:lnTo>
                  <a:lnTo>
                    <a:pt x="42" y="10"/>
                  </a:lnTo>
                  <a:lnTo>
                    <a:pt x="30" y="5"/>
                  </a:lnTo>
                  <a:lnTo>
                    <a:pt x="20" y="0"/>
                  </a:lnTo>
                  <a:lnTo>
                    <a:pt x="14" y="10"/>
                  </a:lnTo>
                  <a:lnTo>
                    <a:pt x="9" y="21"/>
                  </a:lnTo>
                  <a:lnTo>
                    <a:pt x="5" y="32"/>
                  </a:lnTo>
                  <a:lnTo>
                    <a:pt x="2" y="43"/>
                  </a:lnTo>
                  <a:lnTo>
                    <a:pt x="1" y="54"/>
                  </a:lnTo>
                  <a:lnTo>
                    <a:pt x="0" y="66"/>
                  </a:lnTo>
                  <a:lnTo>
                    <a:pt x="0" y="78"/>
                  </a:lnTo>
                  <a:lnTo>
                    <a:pt x="1" y="89"/>
                  </a:lnTo>
                  <a:lnTo>
                    <a:pt x="3" y="101"/>
                  </a:lnTo>
                  <a:lnTo>
                    <a:pt x="6" y="113"/>
                  </a:lnTo>
                  <a:lnTo>
                    <a:pt x="8" y="125"/>
                  </a:lnTo>
                  <a:lnTo>
                    <a:pt x="12" y="136"/>
                  </a:lnTo>
                  <a:lnTo>
                    <a:pt x="19" y="159"/>
                  </a:lnTo>
                  <a:lnTo>
                    <a:pt x="27" y="181"/>
                  </a:lnTo>
                  <a:lnTo>
                    <a:pt x="28" y="182"/>
                  </a:lnTo>
                  <a:lnTo>
                    <a:pt x="29" y="183"/>
                  </a:lnTo>
                  <a:lnTo>
                    <a:pt x="31" y="185"/>
                  </a:lnTo>
                  <a:lnTo>
                    <a:pt x="36" y="188"/>
                  </a:lnTo>
                  <a:lnTo>
                    <a:pt x="42" y="192"/>
                  </a:lnTo>
                  <a:lnTo>
                    <a:pt x="48" y="197"/>
                  </a:lnTo>
                  <a:lnTo>
                    <a:pt x="56" y="202"/>
                  </a:lnTo>
                  <a:lnTo>
                    <a:pt x="64" y="207"/>
                  </a:lnTo>
                  <a:lnTo>
                    <a:pt x="72" y="212"/>
                  </a:lnTo>
                  <a:lnTo>
                    <a:pt x="89" y="221"/>
                  </a:lnTo>
                  <a:lnTo>
                    <a:pt x="97" y="225"/>
                  </a:lnTo>
                  <a:lnTo>
                    <a:pt x="104" y="229"/>
                  </a:lnTo>
                  <a:lnTo>
                    <a:pt x="111" y="233"/>
                  </a:lnTo>
                  <a:lnTo>
                    <a:pt x="117" y="236"/>
                  </a:lnTo>
                  <a:lnTo>
                    <a:pt x="121" y="238"/>
                  </a:lnTo>
                  <a:lnTo>
                    <a:pt x="124" y="239"/>
                  </a:lnTo>
                  <a:lnTo>
                    <a:pt x="130" y="244"/>
                  </a:lnTo>
                  <a:lnTo>
                    <a:pt x="135" y="248"/>
                  </a:lnTo>
                  <a:lnTo>
                    <a:pt x="141" y="252"/>
                  </a:lnTo>
                  <a:lnTo>
                    <a:pt x="146" y="255"/>
                  </a:lnTo>
                  <a:lnTo>
                    <a:pt x="157" y="261"/>
                  </a:lnTo>
                  <a:lnTo>
                    <a:pt x="168" y="265"/>
                  </a:lnTo>
                  <a:lnTo>
                    <a:pt x="180" y="268"/>
                  </a:lnTo>
                  <a:lnTo>
                    <a:pt x="193" y="271"/>
                  </a:lnTo>
                  <a:lnTo>
                    <a:pt x="206" y="275"/>
                  </a:lnTo>
                  <a:lnTo>
                    <a:pt x="220" y="278"/>
                  </a:lnTo>
                  <a:lnTo>
                    <a:pt x="231" y="275"/>
                  </a:lnTo>
                  <a:lnTo>
                    <a:pt x="240" y="273"/>
                  </a:lnTo>
                  <a:lnTo>
                    <a:pt x="249" y="270"/>
                  </a:lnTo>
                  <a:lnTo>
                    <a:pt x="255" y="267"/>
                  </a:lnTo>
                  <a:lnTo>
                    <a:pt x="261" y="262"/>
                  </a:lnTo>
                  <a:lnTo>
                    <a:pt x="267" y="256"/>
                  </a:lnTo>
                  <a:lnTo>
                    <a:pt x="269" y="253"/>
                  </a:lnTo>
                  <a:lnTo>
                    <a:pt x="271" y="249"/>
                  </a:lnTo>
                  <a:lnTo>
                    <a:pt x="273" y="244"/>
                  </a:lnTo>
                  <a:lnTo>
                    <a:pt x="275" y="239"/>
                  </a:lnTo>
                  <a:lnTo>
                    <a:pt x="274" y="231"/>
                  </a:lnTo>
                  <a:lnTo>
                    <a:pt x="272" y="222"/>
                  </a:lnTo>
                  <a:lnTo>
                    <a:pt x="268" y="203"/>
                  </a:lnTo>
                  <a:lnTo>
                    <a:pt x="265" y="194"/>
                  </a:lnTo>
                  <a:lnTo>
                    <a:pt x="262" y="184"/>
                  </a:lnTo>
                  <a:lnTo>
                    <a:pt x="259" y="176"/>
                  </a:lnTo>
                  <a:lnTo>
                    <a:pt x="255" y="168"/>
                  </a:lnTo>
                  <a:lnTo>
                    <a:pt x="252" y="162"/>
                  </a:lnTo>
                  <a:lnTo>
                    <a:pt x="247" y="156"/>
                  </a:lnTo>
                  <a:lnTo>
                    <a:pt x="243" y="150"/>
                  </a:lnTo>
                  <a:lnTo>
                    <a:pt x="238" y="144"/>
                  </a:lnTo>
                  <a:lnTo>
                    <a:pt x="234" y="138"/>
                  </a:lnTo>
                  <a:lnTo>
                    <a:pt x="230" y="134"/>
                  </a:lnTo>
                  <a:lnTo>
                    <a:pt x="229" y="132"/>
                  </a:lnTo>
                  <a:lnTo>
                    <a:pt x="228" y="131"/>
                  </a:lnTo>
                  <a:lnTo>
                    <a:pt x="228" y="130"/>
                  </a:lnTo>
                  <a:lnTo>
                    <a:pt x="227" y="130"/>
                  </a:lnTo>
                  <a:lnTo>
                    <a:pt x="226" y="128"/>
                  </a:lnTo>
                  <a:lnTo>
                    <a:pt x="225" y="125"/>
                  </a:lnTo>
                  <a:lnTo>
                    <a:pt x="223" y="121"/>
                  </a:lnTo>
                  <a:lnTo>
                    <a:pt x="222" y="118"/>
                  </a:lnTo>
                  <a:lnTo>
                    <a:pt x="218" y="108"/>
                  </a:lnTo>
                  <a:lnTo>
                    <a:pt x="214" y="99"/>
                  </a:lnTo>
                  <a:lnTo>
                    <a:pt x="209" y="89"/>
                  </a:lnTo>
                  <a:lnTo>
                    <a:pt x="207" y="85"/>
                  </a:lnTo>
                  <a:lnTo>
                    <a:pt x="205" y="81"/>
                  </a:lnTo>
                  <a:lnTo>
                    <a:pt x="204" y="78"/>
                  </a:lnTo>
                  <a:lnTo>
                    <a:pt x="202" y="75"/>
                  </a:lnTo>
                  <a:lnTo>
                    <a:pt x="200" y="72"/>
                  </a:lnTo>
                  <a:lnTo>
                    <a:pt x="199" y="71"/>
                  </a:lnTo>
                  <a:lnTo>
                    <a:pt x="197" y="69"/>
                  </a:lnTo>
                  <a:lnTo>
                    <a:pt x="195" y="68"/>
                  </a:lnTo>
                  <a:lnTo>
                    <a:pt x="190" y="67"/>
                  </a:lnTo>
                  <a:lnTo>
                    <a:pt x="184" y="66"/>
                  </a:lnTo>
                  <a:lnTo>
                    <a:pt x="178" y="65"/>
                  </a:lnTo>
                  <a:lnTo>
                    <a:pt x="173" y="61"/>
                  </a:lnTo>
                  <a:lnTo>
                    <a:pt x="169" y="57"/>
                  </a:lnTo>
                  <a:lnTo>
                    <a:pt x="164" y="54"/>
                  </a:lnTo>
                  <a:lnTo>
                    <a:pt x="158" y="52"/>
                  </a:lnTo>
                  <a:lnTo>
                    <a:pt x="155" y="51"/>
                  </a:lnTo>
                  <a:lnTo>
                    <a:pt x="151" y="50"/>
                  </a:lnTo>
                  <a:lnTo>
                    <a:pt x="142" y="47"/>
                  </a:lnTo>
                  <a:lnTo>
                    <a:pt x="133" y="45"/>
                  </a:lnTo>
                  <a:lnTo>
                    <a:pt x="124" y="43"/>
                  </a:lnTo>
                  <a:lnTo>
                    <a:pt x="116" y="42"/>
                  </a:lnTo>
                  <a:lnTo>
                    <a:pt x="112" y="41"/>
                  </a:lnTo>
                  <a:lnTo>
                    <a:pt x="109" y="40"/>
                  </a:lnTo>
                  <a:lnTo>
                    <a:pt x="107" y="40"/>
                  </a:lnTo>
                  <a:lnTo>
                    <a:pt x="105" y="39"/>
                  </a:lnTo>
                  <a:lnTo>
                    <a:pt x="103" y="39"/>
                  </a:lnTo>
                  <a:lnTo>
                    <a:pt x="99" y="36"/>
                  </a:lnTo>
                  <a:lnTo>
                    <a:pt x="95" y="34"/>
                  </a:lnTo>
                  <a:lnTo>
                    <a:pt x="93" y="32"/>
                  </a:lnTo>
                  <a:lnTo>
                    <a:pt x="90" y="30"/>
                  </a:lnTo>
                  <a:lnTo>
                    <a:pt x="87" y="28"/>
                  </a:lnTo>
                  <a:lnTo>
                    <a:pt x="85" y="26"/>
                  </a:lnTo>
                  <a:lnTo>
                    <a:pt x="83" y="26"/>
                  </a:lnTo>
                  <a:lnTo>
                    <a:pt x="80" y="26"/>
                  </a:lnTo>
                  <a:lnTo>
                    <a:pt x="78" y="26"/>
                  </a:lnTo>
                  <a:lnTo>
                    <a:pt x="75" y="26"/>
                  </a:lnTo>
                  <a:lnTo>
                    <a:pt x="72" y="26"/>
                  </a:lnTo>
                  <a:lnTo>
                    <a:pt x="68" y="26"/>
                  </a:lnTo>
                </a:path>
              </a:pathLst>
            </a:custGeom>
            <a:solidFill>
              <a:srgbClr val="FF7C80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</p:grpSp>
      <p:sp>
        <p:nvSpPr>
          <p:cNvPr id="19481" name="Freeform 89"/>
          <p:cNvSpPr>
            <a:spLocks/>
          </p:cNvSpPr>
          <p:nvPr/>
        </p:nvSpPr>
        <p:spPr bwMode="auto">
          <a:xfrm>
            <a:off x="4702374" y="3452217"/>
            <a:ext cx="329506" cy="165200"/>
          </a:xfrm>
          <a:custGeom>
            <a:avLst/>
            <a:gdLst>
              <a:gd name="T0" fmla="*/ 38 w 369"/>
              <a:gd name="T1" fmla="*/ 23 h 185"/>
              <a:gd name="T2" fmla="*/ 109 w 369"/>
              <a:gd name="T3" fmla="*/ 18 h 185"/>
              <a:gd name="T4" fmla="*/ 177 w 369"/>
              <a:gd name="T5" fmla="*/ 11 h 185"/>
              <a:gd name="T6" fmla="*/ 247 w 369"/>
              <a:gd name="T7" fmla="*/ 4 h 185"/>
              <a:gd name="T8" fmla="*/ 293 w 369"/>
              <a:gd name="T9" fmla="*/ 1 h 185"/>
              <a:gd name="T10" fmla="*/ 313 w 369"/>
              <a:gd name="T11" fmla="*/ 1 h 185"/>
              <a:gd name="T12" fmla="*/ 332 w 369"/>
              <a:gd name="T13" fmla="*/ 2 h 185"/>
              <a:gd name="T14" fmla="*/ 351 w 369"/>
              <a:gd name="T15" fmla="*/ 5 h 185"/>
              <a:gd name="T16" fmla="*/ 360 w 369"/>
              <a:gd name="T17" fmla="*/ 8 h 185"/>
              <a:gd name="T18" fmla="*/ 363 w 369"/>
              <a:gd name="T19" fmla="*/ 10 h 185"/>
              <a:gd name="T20" fmla="*/ 365 w 369"/>
              <a:gd name="T21" fmla="*/ 15 h 185"/>
              <a:gd name="T22" fmla="*/ 367 w 369"/>
              <a:gd name="T23" fmla="*/ 21 h 185"/>
              <a:gd name="T24" fmla="*/ 367 w 369"/>
              <a:gd name="T25" fmla="*/ 28 h 185"/>
              <a:gd name="T26" fmla="*/ 368 w 369"/>
              <a:gd name="T27" fmla="*/ 46 h 185"/>
              <a:gd name="T28" fmla="*/ 366 w 369"/>
              <a:gd name="T29" fmla="*/ 66 h 185"/>
              <a:gd name="T30" fmla="*/ 362 w 369"/>
              <a:gd name="T31" fmla="*/ 86 h 185"/>
              <a:gd name="T32" fmla="*/ 357 w 369"/>
              <a:gd name="T33" fmla="*/ 105 h 185"/>
              <a:gd name="T34" fmla="*/ 354 w 369"/>
              <a:gd name="T35" fmla="*/ 113 h 185"/>
              <a:gd name="T36" fmla="*/ 350 w 369"/>
              <a:gd name="T37" fmla="*/ 119 h 185"/>
              <a:gd name="T38" fmla="*/ 347 w 369"/>
              <a:gd name="T39" fmla="*/ 125 h 185"/>
              <a:gd name="T40" fmla="*/ 343 w 369"/>
              <a:gd name="T41" fmla="*/ 128 h 185"/>
              <a:gd name="T42" fmla="*/ 331 w 369"/>
              <a:gd name="T43" fmla="*/ 133 h 185"/>
              <a:gd name="T44" fmla="*/ 318 w 369"/>
              <a:gd name="T45" fmla="*/ 135 h 185"/>
              <a:gd name="T46" fmla="*/ 298 w 369"/>
              <a:gd name="T47" fmla="*/ 136 h 185"/>
              <a:gd name="T48" fmla="*/ 281 w 369"/>
              <a:gd name="T49" fmla="*/ 141 h 185"/>
              <a:gd name="T50" fmla="*/ 264 w 369"/>
              <a:gd name="T51" fmla="*/ 148 h 185"/>
              <a:gd name="T52" fmla="*/ 242 w 369"/>
              <a:gd name="T53" fmla="*/ 158 h 185"/>
              <a:gd name="T54" fmla="*/ 218 w 369"/>
              <a:gd name="T55" fmla="*/ 168 h 185"/>
              <a:gd name="T56" fmla="*/ 200 w 369"/>
              <a:gd name="T57" fmla="*/ 176 h 185"/>
              <a:gd name="T58" fmla="*/ 181 w 369"/>
              <a:gd name="T59" fmla="*/ 181 h 185"/>
              <a:gd name="T60" fmla="*/ 161 w 369"/>
              <a:gd name="T61" fmla="*/ 184 h 185"/>
              <a:gd name="T62" fmla="*/ 137 w 369"/>
              <a:gd name="T63" fmla="*/ 184 h 185"/>
              <a:gd name="T64" fmla="*/ 114 w 369"/>
              <a:gd name="T65" fmla="*/ 182 h 185"/>
              <a:gd name="T66" fmla="*/ 96 w 369"/>
              <a:gd name="T67" fmla="*/ 181 h 185"/>
              <a:gd name="T68" fmla="*/ 74 w 369"/>
              <a:gd name="T69" fmla="*/ 176 h 185"/>
              <a:gd name="T70" fmla="*/ 59 w 369"/>
              <a:gd name="T71" fmla="*/ 165 h 185"/>
              <a:gd name="T72" fmla="*/ 46 w 369"/>
              <a:gd name="T73" fmla="*/ 151 h 185"/>
              <a:gd name="T74" fmla="*/ 33 w 369"/>
              <a:gd name="T75" fmla="*/ 136 h 185"/>
              <a:gd name="T76" fmla="*/ 23 w 369"/>
              <a:gd name="T77" fmla="*/ 122 h 185"/>
              <a:gd name="T78" fmla="*/ 19 w 369"/>
              <a:gd name="T79" fmla="*/ 112 h 185"/>
              <a:gd name="T80" fmla="*/ 16 w 369"/>
              <a:gd name="T81" fmla="*/ 103 h 185"/>
              <a:gd name="T82" fmla="*/ 14 w 369"/>
              <a:gd name="T83" fmla="*/ 96 h 185"/>
              <a:gd name="T84" fmla="*/ 11 w 369"/>
              <a:gd name="T85" fmla="*/ 88 h 185"/>
              <a:gd name="T86" fmla="*/ 8 w 369"/>
              <a:gd name="T87" fmla="*/ 81 h 185"/>
              <a:gd name="T88" fmla="*/ 7 w 369"/>
              <a:gd name="T89" fmla="*/ 74 h 185"/>
              <a:gd name="T90" fmla="*/ 6 w 369"/>
              <a:gd name="T91" fmla="*/ 66 h 185"/>
              <a:gd name="T92" fmla="*/ 5 w 369"/>
              <a:gd name="T93" fmla="*/ 61 h 185"/>
              <a:gd name="T94" fmla="*/ 4 w 369"/>
              <a:gd name="T95" fmla="*/ 55 h 185"/>
              <a:gd name="T96" fmla="*/ 3 w 369"/>
              <a:gd name="T97" fmla="*/ 47 h 185"/>
              <a:gd name="T98" fmla="*/ 2 w 369"/>
              <a:gd name="T99" fmla="*/ 37 h 185"/>
              <a:gd name="T100" fmla="*/ 0 w 369"/>
              <a:gd name="T101" fmla="*/ 25 h 18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369"/>
              <a:gd name="T154" fmla="*/ 0 h 185"/>
              <a:gd name="T155" fmla="*/ 369 w 369"/>
              <a:gd name="T156" fmla="*/ 185 h 18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369" h="185">
                <a:moveTo>
                  <a:pt x="0" y="25"/>
                </a:moveTo>
                <a:lnTo>
                  <a:pt x="38" y="23"/>
                </a:lnTo>
                <a:lnTo>
                  <a:pt x="74" y="21"/>
                </a:lnTo>
                <a:lnTo>
                  <a:pt x="109" y="18"/>
                </a:lnTo>
                <a:lnTo>
                  <a:pt x="143" y="15"/>
                </a:lnTo>
                <a:lnTo>
                  <a:pt x="177" y="11"/>
                </a:lnTo>
                <a:lnTo>
                  <a:pt x="212" y="8"/>
                </a:lnTo>
                <a:lnTo>
                  <a:pt x="247" y="4"/>
                </a:lnTo>
                <a:lnTo>
                  <a:pt x="283" y="0"/>
                </a:lnTo>
                <a:lnTo>
                  <a:pt x="293" y="1"/>
                </a:lnTo>
                <a:lnTo>
                  <a:pt x="303" y="1"/>
                </a:lnTo>
                <a:lnTo>
                  <a:pt x="313" y="1"/>
                </a:lnTo>
                <a:lnTo>
                  <a:pt x="322" y="1"/>
                </a:lnTo>
                <a:lnTo>
                  <a:pt x="332" y="2"/>
                </a:lnTo>
                <a:lnTo>
                  <a:pt x="342" y="3"/>
                </a:lnTo>
                <a:lnTo>
                  <a:pt x="351" y="5"/>
                </a:lnTo>
                <a:lnTo>
                  <a:pt x="356" y="6"/>
                </a:lnTo>
                <a:lnTo>
                  <a:pt x="360" y="8"/>
                </a:lnTo>
                <a:lnTo>
                  <a:pt x="362" y="9"/>
                </a:lnTo>
                <a:lnTo>
                  <a:pt x="363" y="10"/>
                </a:lnTo>
                <a:lnTo>
                  <a:pt x="364" y="12"/>
                </a:lnTo>
                <a:lnTo>
                  <a:pt x="365" y="15"/>
                </a:lnTo>
                <a:lnTo>
                  <a:pt x="366" y="18"/>
                </a:lnTo>
                <a:lnTo>
                  <a:pt x="367" y="21"/>
                </a:lnTo>
                <a:lnTo>
                  <a:pt x="367" y="24"/>
                </a:lnTo>
                <a:lnTo>
                  <a:pt x="367" y="28"/>
                </a:lnTo>
                <a:lnTo>
                  <a:pt x="368" y="36"/>
                </a:lnTo>
                <a:lnTo>
                  <a:pt x="368" y="46"/>
                </a:lnTo>
                <a:lnTo>
                  <a:pt x="367" y="55"/>
                </a:lnTo>
                <a:lnTo>
                  <a:pt x="366" y="66"/>
                </a:lnTo>
                <a:lnTo>
                  <a:pt x="364" y="76"/>
                </a:lnTo>
                <a:lnTo>
                  <a:pt x="362" y="86"/>
                </a:lnTo>
                <a:lnTo>
                  <a:pt x="360" y="96"/>
                </a:lnTo>
                <a:lnTo>
                  <a:pt x="357" y="105"/>
                </a:lnTo>
                <a:lnTo>
                  <a:pt x="356" y="109"/>
                </a:lnTo>
                <a:lnTo>
                  <a:pt x="354" y="113"/>
                </a:lnTo>
                <a:lnTo>
                  <a:pt x="352" y="116"/>
                </a:lnTo>
                <a:lnTo>
                  <a:pt x="350" y="119"/>
                </a:lnTo>
                <a:lnTo>
                  <a:pt x="348" y="122"/>
                </a:lnTo>
                <a:lnTo>
                  <a:pt x="347" y="125"/>
                </a:lnTo>
                <a:lnTo>
                  <a:pt x="345" y="127"/>
                </a:lnTo>
                <a:lnTo>
                  <a:pt x="343" y="128"/>
                </a:lnTo>
                <a:lnTo>
                  <a:pt x="337" y="131"/>
                </a:lnTo>
                <a:lnTo>
                  <a:pt x="331" y="133"/>
                </a:lnTo>
                <a:lnTo>
                  <a:pt x="324" y="134"/>
                </a:lnTo>
                <a:lnTo>
                  <a:pt x="318" y="135"/>
                </a:lnTo>
                <a:lnTo>
                  <a:pt x="304" y="136"/>
                </a:lnTo>
                <a:lnTo>
                  <a:pt x="298" y="136"/>
                </a:lnTo>
                <a:lnTo>
                  <a:pt x="291" y="137"/>
                </a:lnTo>
                <a:lnTo>
                  <a:pt x="281" y="141"/>
                </a:lnTo>
                <a:lnTo>
                  <a:pt x="272" y="145"/>
                </a:lnTo>
                <a:lnTo>
                  <a:pt x="264" y="148"/>
                </a:lnTo>
                <a:lnTo>
                  <a:pt x="256" y="152"/>
                </a:lnTo>
                <a:lnTo>
                  <a:pt x="242" y="158"/>
                </a:lnTo>
                <a:lnTo>
                  <a:pt x="229" y="163"/>
                </a:lnTo>
                <a:lnTo>
                  <a:pt x="218" y="168"/>
                </a:lnTo>
                <a:lnTo>
                  <a:pt x="209" y="172"/>
                </a:lnTo>
                <a:lnTo>
                  <a:pt x="200" y="176"/>
                </a:lnTo>
                <a:lnTo>
                  <a:pt x="191" y="179"/>
                </a:lnTo>
                <a:lnTo>
                  <a:pt x="181" y="181"/>
                </a:lnTo>
                <a:lnTo>
                  <a:pt x="172" y="183"/>
                </a:lnTo>
                <a:lnTo>
                  <a:pt x="161" y="184"/>
                </a:lnTo>
                <a:lnTo>
                  <a:pt x="150" y="184"/>
                </a:lnTo>
                <a:lnTo>
                  <a:pt x="137" y="184"/>
                </a:lnTo>
                <a:lnTo>
                  <a:pt x="122" y="183"/>
                </a:lnTo>
                <a:lnTo>
                  <a:pt x="114" y="182"/>
                </a:lnTo>
                <a:lnTo>
                  <a:pt x="105" y="182"/>
                </a:lnTo>
                <a:lnTo>
                  <a:pt x="96" y="181"/>
                </a:lnTo>
                <a:lnTo>
                  <a:pt x="85" y="180"/>
                </a:lnTo>
                <a:lnTo>
                  <a:pt x="74" y="176"/>
                </a:lnTo>
                <a:lnTo>
                  <a:pt x="66" y="170"/>
                </a:lnTo>
                <a:lnTo>
                  <a:pt x="59" y="165"/>
                </a:lnTo>
                <a:lnTo>
                  <a:pt x="52" y="158"/>
                </a:lnTo>
                <a:lnTo>
                  <a:pt x="46" y="151"/>
                </a:lnTo>
                <a:lnTo>
                  <a:pt x="39" y="144"/>
                </a:lnTo>
                <a:lnTo>
                  <a:pt x="33" y="136"/>
                </a:lnTo>
                <a:lnTo>
                  <a:pt x="25" y="128"/>
                </a:lnTo>
                <a:lnTo>
                  <a:pt x="23" y="122"/>
                </a:lnTo>
                <a:lnTo>
                  <a:pt x="21" y="117"/>
                </a:lnTo>
                <a:lnTo>
                  <a:pt x="19" y="112"/>
                </a:lnTo>
                <a:lnTo>
                  <a:pt x="18" y="107"/>
                </a:lnTo>
                <a:lnTo>
                  <a:pt x="16" y="103"/>
                </a:lnTo>
                <a:lnTo>
                  <a:pt x="15" y="99"/>
                </a:lnTo>
                <a:lnTo>
                  <a:pt x="14" y="96"/>
                </a:lnTo>
                <a:lnTo>
                  <a:pt x="13" y="93"/>
                </a:lnTo>
                <a:lnTo>
                  <a:pt x="11" y="88"/>
                </a:lnTo>
                <a:lnTo>
                  <a:pt x="10" y="84"/>
                </a:lnTo>
                <a:lnTo>
                  <a:pt x="8" y="81"/>
                </a:lnTo>
                <a:lnTo>
                  <a:pt x="8" y="77"/>
                </a:lnTo>
                <a:lnTo>
                  <a:pt x="7" y="74"/>
                </a:lnTo>
                <a:lnTo>
                  <a:pt x="7" y="71"/>
                </a:lnTo>
                <a:lnTo>
                  <a:pt x="6" y="66"/>
                </a:lnTo>
                <a:lnTo>
                  <a:pt x="5" y="64"/>
                </a:lnTo>
                <a:lnTo>
                  <a:pt x="5" y="61"/>
                </a:lnTo>
                <a:lnTo>
                  <a:pt x="5" y="58"/>
                </a:lnTo>
                <a:lnTo>
                  <a:pt x="4" y="55"/>
                </a:lnTo>
                <a:lnTo>
                  <a:pt x="4" y="51"/>
                </a:lnTo>
                <a:lnTo>
                  <a:pt x="3" y="47"/>
                </a:lnTo>
                <a:lnTo>
                  <a:pt x="2" y="42"/>
                </a:lnTo>
                <a:lnTo>
                  <a:pt x="2" y="37"/>
                </a:lnTo>
                <a:lnTo>
                  <a:pt x="1" y="31"/>
                </a:lnTo>
                <a:lnTo>
                  <a:pt x="0" y="25"/>
                </a:lnTo>
              </a:path>
            </a:pathLst>
          </a:custGeom>
          <a:solidFill>
            <a:srgbClr val="FFCC00"/>
          </a:solidFill>
          <a:ln w="12700" cap="rnd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ZA" sz="1350"/>
          </a:p>
        </p:txBody>
      </p:sp>
      <p:sp>
        <p:nvSpPr>
          <p:cNvPr id="19482" name="Freeform 95"/>
          <p:cNvSpPr>
            <a:spLocks/>
          </p:cNvSpPr>
          <p:nvPr/>
        </p:nvSpPr>
        <p:spPr bwMode="auto">
          <a:xfrm>
            <a:off x="2038648" y="3604916"/>
            <a:ext cx="4974729" cy="613469"/>
          </a:xfrm>
          <a:custGeom>
            <a:avLst/>
            <a:gdLst>
              <a:gd name="T0" fmla="*/ 187 w 5571"/>
              <a:gd name="T1" fmla="*/ 7 h 687"/>
              <a:gd name="T2" fmla="*/ 286 w 5571"/>
              <a:gd name="T3" fmla="*/ 14 h 687"/>
              <a:gd name="T4" fmla="*/ 384 w 5571"/>
              <a:gd name="T5" fmla="*/ 33 h 687"/>
              <a:gd name="T6" fmla="*/ 768 w 5571"/>
              <a:gd name="T7" fmla="*/ 47 h 687"/>
              <a:gd name="T8" fmla="*/ 1160 w 5571"/>
              <a:gd name="T9" fmla="*/ 66 h 687"/>
              <a:gd name="T10" fmla="*/ 1285 w 5571"/>
              <a:gd name="T11" fmla="*/ 96 h 687"/>
              <a:gd name="T12" fmla="*/ 1384 w 5571"/>
              <a:gd name="T13" fmla="*/ 112 h 687"/>
              <a:gd name="T14" fmla="*/ 1580 w 5571"/>
              <a:gd name="T15" fmla="*/ 128 h 687"/>
              <a:gd name="T16" fmla="*/ 2044 w 5571"/>
              <a:gd name="T17" fmla="*/ 123 h 687"/>
              <a:gd name="T18" fmla="*/ 3330 w 5571"/>
              <a:gd name="T19" fmla="*/ 103 h 687"/>
              <a:gd name="T20" fmla="*/ 3945 w 5571"/>
              <a:gd name="T21" fmla="*/ 80 h 687"/>
              <a:gd name="T22" fmla="*/ 4561 w 5571"/>
              <a:gd name="T23" fmla="*/ 73 h 687"/>
              <a:gd name="T24" fmla="*/ 5026 w 5571"/>
              <a:gd name="T25" fmla="*/ 57 h 687"/>
              <a:gd name="T26" fmla="*/ 5151 w 5571"/>
              <a:gd name="T27" fmla="*/ 45 h 687"/>
              <a:gd name="T28" fmla="*/ 5365 w 5571"/>
              <a:gd name="T29" fmla="*/ 44 h 687"/>
              <a:gd name="T30" fmla="*/ 5490 w 5571"/>
              <a:gd name="T31" fmla="*/ 45 h 687"/>
              <a:gd name="T32" fmla="*/ 5534 w 5571"/>
              <a:gd name="T33" fmla="*/ 47 h 687"/>
              <a:gd name="T34" fmla="*/ 5561 w 5571"/>
              <a:gd name="T35" fmla="*/ 60 h 687"/>
              <a:gd name="T36" fmla="*/ 5570 w 5571"/>
              <a:gd name="T37" fmla="*/ 92 h 687"/>
              <a:gd name="T38" fmla="*/ 5552 w 5571"/>
              <a:gd name="T39" fmla="*/ 147 h 687"/>
              <a:gd name="T40" fmla="*/ 5543 w 5571"/>
              <a:gd name="T41" fmla="*/ 223 h 687"/>
              <a:gd name="T42" fmla="*/ 5499 w 5571"/>
              <a:gd name="T43" fmla="*/ 266 h 687"/>
              <a:gd name="T44" fmla="*/ 5427 w 5571"/>
              <a:gd name="T45" fmla="*/ 296 h 687"/>
              <a:gd name="T46" fmla="*/ 5284 w 5571"/>
              <a:gd name="T47" fmla="*/ 319 h 687"/>
              <a:gd name="T48" fmla="*/ 5142 w 5571"/>
              <a:gd name="T49" fmla="*/ 334 h 687"/>
              <a:gd name="T50" fmla="*/ 5052 w 5571"/>
              <a:gd name="T51" fmla="*/ 365 h 687"/>
              <a:gd name="T52" fmla="*/ 4954 w 5571"/>
              <a:gd name="T53" fmla="*/ 377 h 687"/>
              <a:gd name="T54" fmla="*/ 4856 w 5571"/>
              <a:gd name="T55" fmla="*/ 398 h 687"/>
              <a:gd name="T56" fmla="*/ 4749 w 5571"/>
              <a:gd name="T57" fmla="*/ 450 h 687"/>
              <a:gd name="T58" fmla="*/ 4660 w 5571"/>
              <a:gd name="T59" fmla="*/ 480 h 687"/>
              <a:gd name="T60" fmla="*/ 4642 w 5571"/>
              <a:gd name="T61" fmla="*/ 519 h 687"/>
              <a:gd name="T62" fmla="*/ 4615 w 5571"/>
              <a:gd name="T63" fmla="*/ 561 h 687"/>
              <a:gd name="T64" fmla="*/ 4544 w 5571"/>
              <a:gd name="T65" fmla="*/ 596 h 687"/>
              <a:gd name="T66" fmla="*/ 4454 w 5571"/>
              <a:gd name="T67" fmla="*/ 630 h 687"/>
              <a:gd name="T68" fmla="*/ 4338 w 5571"/>
              <a:gd name="T69" fmla="*/ 657 h 687"/>
              <a:gd name="T70" fmla="*/ 4160 w 5571"/>
              <a:gd name="T71" fmla="*/ 676 h 687"/>
              <a:gd name="T72" fmla="*/ 3749 w 5571"/>
              <a:gd name="T73" fmla="*/ 684 h 687"/>
              <a:gd name="T74" fmla="*/ 2892 w 5571"/>
              <a:gd name="T75" fmla="*/ 677 h 687"/>
              <a:gd name="T76" fmla="*/ 2598 w 5571"/>
              <a:gd name="T77" fmla="*/ 671 h 687"/>
              <a:gd name="T78" fmla="*/ 2330 w 5571"/>
              <a:gd name="T79" fmla="*/ 662 h 687"/>
              <a:gd name="T80" fmla="*/ 2258 w 5571"/>
              <a:gd name="T81" fmla="*/ 660 h 687"/>
              <a:gd name="T82" fmla="*/ 2053 w 5571"/>
              <a:gd name="T83" fmla="*/ 642 h 687"/>
              <a:gd name="T84" fmla="*/ 1696 w 5571"/>
              <a:gd name="T85" fmla="*/ 633 h 687"/>
              <a:gd name="T86" fmla="*/ 1276 w 5571"/>
              <a:gd name="T87" fmla="*/ 634 h 687"/>
              <a:gd name="T88" fmla="*/ 1000 w 5571"/>
              <a:gd name="T89" fmla="*/ 619 h 687"/>
              <a:gd name="T90" fmla="*/ 786 w 5571"/>
              <a:gd name="T91" fmla="*/ 584 h 687"/>
              <a:gd name="T92" fmla="*/ 571 w 5571"/>
              <a:gd name="T93" fmla="*/ 532 h 687"/>
              <a:gd name="T94" fmla="*/ 536 w 5571"/>
              <a:gd name="T95" fmla="*/ 512 h 687"/>
              <a:gd name="T96" fmla="*/ 446 w 5571"/>
              <a:gd name="T97" fmla="*/ 458 h 687"/>
              <a:gd name="T98" fmla="*/ 366 w 5571"/>
              <a:gd name="T99" fmla="*/ 394 h 687"/>
              <a:gd name="T100" fmla="*/ 339 w 5571"/>
              <a:gd name="T101" fmla="*/ 329 h 687"/>
              <a:gd name="T102" fmla="*/ 312 w 5571"/>
              <a:gd name="T103" fmla="*/ 288 h 687"/>
              <a:gd name="T104" fmla="*/ 259 w 5571"/>
              <a:gd name="T105" fmla="*/ 252 h 687"/>
              <a:gd name="T106" fmla="*/ 232 w 5571"/>
              <a:gd name="T107" fmla="*/ 195 h 687"/>
              <a:gd name="T108" fmla="*/ 179 w 5571"/>
              <a:gd name="T109" fmla="*/ 145 h 687"/>
              <a:gd name="T110" fmla="*/ 125 w 5571"/>
              <a:gd name="T111" fmla="*/ 102 h 687"/>
              <a:gd name="T112" fmla="*/ 80 w 5571"/>
              <a:gd name="T113" fmla="*/ 41 h 687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5571"/>
              <a:gd name="T172" fmla="*/ 0 h 687"/>
              <a:gd name="T173" fmla="*/ 5571 w 5571"/>
              <a:gd name="T174" fmla="*/ 687 h 687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5571" h="687">
                <a:moveTo>
                  <a:pt x="0" y="0"/>
                </a:moveTo>
                <a:lnTo>
                  <a:pt x="125" y="4"/>
                </a:lnTo>
                <a:lnTo>
                  <a:pt x="187" y="7"/>
                </a:lnTo>
                <a:lnTo>
                  <a:pt x="250" y="9"/>
                </a:lnTo>
                <a:lnTo>
                  <a:pt x="268" y="11"/>
                </a:lnTo>
                <a:lnTo>
                  <a:pt x="286" y="14"/>
                </a:lnTo>
                <a:lnTo>
                  <a:pt x="330" y="22"/>
                </a:lnTo>
                <a:lnTo>
                  <a:pt x="366" y="30"/>
                </a:lnTo>
                <a:lnTo>
                  <a:pt x="384" y="33"/>
                </a:lnTo>
                <a:lnTo>
                  <a:pt x="402" y="34"/>
                </a:lnTo>
                <a:lnTo>
                  <a:pt x="580" y="42"/>
                </a:lnTo>
                <a:lnTo>
                  <a:pt x="768" y="47"/>
                </a:lnTo>
                <a:lnTo>
                  <a:pt x="946" y="54"/>
                </a:lnTo>
                <a:lnTo>
                  <a:pt x="1125" y="60"/>
                </a:lnTo>
                <a:lnTo>
                  <a:pt x="1160" y="66"/>
                </a:lnTo>
                <a:lnTo>
                  <a:pt x="1187" y="73"/>
                </a:lnTo>
                <a:lnTo>
                  <a:pt x="1259" y="88"/>
                </a:lnTo>
                <a:lnTo>
                  <a:pt x="1285" y="96"/>
                </a:lnTo>
                <a:lnTo>
                  <a:pt x="1321" y="102"/>
                </a:lnTo>
                <a:lnTo>
                  <a:pt x="1348" y="108"/>
                </a:lnTo>
                <a:lnTo>
                  <a:pt x="1384" y="112"/>
                </a:lnTo>
                <a:lnTo>
                  <a:pt x="1455" y="118"/>
                </a:lnTo>
                <a:lnTo>
                  <a:pt x="1526" y="123"/>
                </a:lnTo>
                <a:lnTo>
                  <a:pt x="1580" y="128"/>
                </a:lnTo>
                <a:lnTo>
                  <a:pt x="1598" y="129"/>
                </a:lnTo>
                <a:lnTo>
                  <a:pt x="1607" y="129"/>
                </a:lnTo>
                <a:lnTo>
                  <a:pt x="2044" y="123"/>
                </a:lnTo>
                <a:lnTo>
                  <a:pt x="2473" y="115"/>
                </a:lnTo>
                <a:lnTo>
                  <a:pt x="2901" y="109"/>
                </a:lnTo>
                <a:lnTo>
                  <a:pt x="3330" y="103"/>
                </a:lnTo>
                <a:lnTo>
                  <a:pt x="3535" y="93"/>
                </a:lnTo>
                <a:lnTo>
                  <a:pt x="3740" y="86"/>
                </a:lnTo>
                <a:lnTo>
                  <a:pt x="3945" y="80"/>
                </a:lnTo>
                <a:lnTo>
                  <a:pt x="4151" y="77"/>
                </a:lnTo>
                <a:lnTo>
                  <a:pt x="4356" y="74"/>
                </a:lnTo>
                <a:lnTo>
                  <a:pt x="4561" y="73"/>
                </a:lnTo>
                <a:lnTo>
                  <a:pt x="4972" y="69"/>
                </a:lnTo>
                <a:lnTo>
                  <a:pt x="4999" y="63"/>
                </a:lnTo>
                <a:lnTo>
                  <a:pt x="5026" y="57"/>
                </a:lnTo>
                <a:lnTo>
                  <a:pt x="5052" y="53"/>
                </a:lnTo>
                <a:lnTo>
                  <a:pt x="5079" y="49"/>
                </a:lnTo>
                <a:lnTo>
                  <a:pt x="5151" y="45"/>
                </a:lnTo>
                <a:lnTo>
                  <a:pt x="5222" y="43"/>
                </a:lnTo>
                <a:lnTo>
                  <a:pt x="5293" y="43"/>
                </a:lnTo>
                <a:lnTo>
                  <a:pt x="5365" y="44"/>
                </a:lnTo>
                <a:lnTo>
                  <a:pt x="5427" y="44"/>
                </a:lnTo>
                <a:lnTo>
                  <a:pt x="5481" y="43"/>
                </a:lnTo>
                <a:lnTo>
                  <a:pt x="5490" y="45"/>
                </a:lnTo>
                <a:lnTo>
                  <a:pt x="5499" y="45"/>
                </a:lnTo>
                <a:lnTo>
                  <a:pt x="5525" y="46"/>
                </a:lnTo>
                <a:lnTo>
                  <a:pt x="5534" y="47"/>
                </a:lnTo>
                <a:lnTo>
                  <a:pt x="5543" y="49"/>
                </a:lnTo>
                <a:lnTo>
                  <a:pt x="5552" y="54"/>
                </a:lnTo>
                <a:lnTo>
                  <a:pt x="5561" y="60"/>
                </a:lnTo>
                <a:lnTo>
                  <a:pt x="5570" y="67"/>
                </a:lnTo>
                <a:lnTo>
                  <a:pt x="5570" y="75"/>
                </a:lnTo>
                <a:lnTo>
                  <a:pt x="5570" y="92"/>
                </a:lnTo>
                <a:lnTo>
                  <a:pt x="5561" y="111"/>
                </a:lnTo>
                <a:lnTo>
                  <a:pt x="5552" y="129"/>
                </a:lnTo>
                <a:lnTo>
                  <a:pt x="5552" y="147"/>
                </a:lnTo>
                <a:lnTo>
                  <a:pt x="5552" y="167"/>
                </a:lnTo>
                <a:lnTo>
                  <a:pt x="5543" y="206"/>
                </a:lnTo>
                <a:lnTo>
                  <a:pt x="5543" y="223"/>
                </a:lnTo>
                <a:lnTo>
                  <a:pt x="5534" y="240"/>
                </a:lnTo>
                <a:lnTo>
                  <a:pt x="5517" y="254"/>
                </a:lnTo>
                <a:lnTo>
                  <a:pt x="5499" y="266"/>
                </a:lnTo>
                <a:lnTo>
                  <a:pt x="5481" y="275"/>
                </a:lnTo>
                <a:lnTo>
                  <a:pt x="5463" y="282"/>
                </a:lnTo>
                <a:lnTo>
                  <a:pt x="5427" y="296"/>
                </a:lnTo>
                <a:lnTo>
                  <a:pt x="5383" y="304"/>
                </a:lnTo>
                <a:lnTo>
                  <a:pt x="5329" y="312"/>
                </a:lnTo>
                <a:lnTo>
                  <a:pt x="5284" y="319"/>
                </a:lnTo>
                <a:lnTo>
                  <a:pt x="5231" y="323"/>
                </a:lnTo>
                <a:lnTo>
                  <a:pt x="5186" y="329"/>
                </a:lnTo>
                <a:lnTo>
                  <a:pt x="5142" y="334"/>
                </a:lnTo>
                <a:lnTo>
                  <a:pt x="5115" y="347"/>
                </a:lnTo>
                <a:lnTo>
                  <a:pt x="5079" y="357"/>
                </a:lnTo>
                <a:lnTo>
                  <a:pt x="5052" y="365"/>
                </a:lnTo>
                <a:lnTo>
                  <a:pt x="5017" y="370"/>
                </a:lnTo>
                <a:lnTo>
                  <a:pt x="4981" y="374"/>
                </a:lnTo>
                <a:lnTo>
                  <a:pt x="4954" y="377"/>
                </a:lnTo>
                <a:lnTo>
                  <a:pt x="4918" y="381"/>
                </a:lnTo>
                <a:lnTo>
                  <a:pt x="4883" y="386"/>
                </a:lnTo>
                <a:lnTo>
                  <a:pt x="4856" y="398"/>
                </a:lnTo>
                <a:lnTo>
                  <a:pt x="4829" y="410"/>
                </a:lnTo>
                <a:lnTo>
                  <a:pt x="4776" y="436"/>
                </a:lnTo>
                <a:lnTo>
                  <a:pt x="4749" y="450"/>
                </a:lnTo>
                <a:lnTo>
                  <a:pt x="4722" y="461"/>
                </a:lnTo>
                <a:lnTo>
                  <a:pt x="4686" y="472"/>
                </a:lnTo>
                <a:lnTo>
                  <a:pt x="4660" y="480"/>
                </a:lnTo>
                <a:lnTo>
                  <a:pt x="4651" y="495"/>
                </a:lnTo>
                <a:lnTo>
                  <a:pt x="4651" y="507"/>
                </a:lnTo>
                <a:lnTo>
                  <a:pt x="4642" y="519"/>
                </a:lnTo>
                <a:lnTo>
                  <a:pt x="4642" y="529"/>
                </a:lnTo>
                <a:lnTo>
                  <a:pt x="4624" y="546"/>
                </a:lnTo>
                <a:lnTo>
                  <a:pt x="4615" y="561"/>
                </a:lnTo>
                <a:lnTo>
                  <a:pt x="4597" y="573"/>
                </a:lnTo>
                <a:lnTo>
                  <a:pt x="4570" y="585"/>
                </a:lnTo>
                <a:lnTo>
                  <a:pt x="4544" y="596"/>
                </a:lnTo>
                <a:lnTo>
                  <a:pt x="4517" y="609"/>
                </a:lnTo>
                <a:lnTo>
                  <a:pt x="4490" y="620"/>
                </a:lnTo>
                <a:lnTo>
                  <a:pt x="4454" y="630"/>
                </a:lnTo>
                <a:lnTo>
                  <a:pt x="4427" y="639"/>
                </a:lnTo>
                <a:lnTo>
                  <a:pt x="4401" y="645"/>
                </a:lnTo>
                <a:lnTo>
                  <a:pt x="4338" y="657"/>
                </a:lnTo>
                <a:lnTo>
                  <a:pt x="4276" y="665"/>
                </a:lnTo>
                <a:lnTo>
                  <a:pt x="4222" y="672"/>
                </a:lnTo>
                <a:lnTo>
                  <a:pt x="4160" y="676"/>
                </a:lnTo>
                <a:lnTo>
                  <a:pt x="4097" y="680"/>
                </a:lnTo>
                <a:lnTo>
                  <a:pt x="4035" y="686"/>
                </a:lnTo>
                <a:lnTo>
                  <a:pt x="3749" y="684"/>
                </a:lnTo>
                <a:lnTo>
                  <a:pt x="3463" y="683"/>
                </a:lnTo>
                <a:lnTo>
                  <a:pt x="3178" y="680"/>
                </a:lnTo>
                <a:lnTo>
                  <a:pt x="2892" y="677"/>
                </a:lnTo>
                <a:lnTo>
                  <a:pt x="2803" y="675"/>
                </a:lnTo>
                <a:lnTo>
                  <a:pt x="2705" y="673"/>
                </a:lnTo>
                <a:lnTo>
                  <a:pt x="2598" y="671"/>
                </a:lnTo>
                <a:lnTo>
                  <a:pt x="2499" y="667"/>
                </a:lnTo>
                <a:lnTo>
                  <a:pt x="2401" y="664"/>
                </a:lnTo>
                <a:lnTo>
                  <a:pt x="2330" y="662"/>
                </a:lnTo>
                <a:lnTo>
                  <a:pt x="2276" y="661"/>
                </a:lnTo>
                <a:lnTo>
                  <a:pt x="2267" y="660"/>
                </a:lnTo>
                <a:lnTo>
                  <a:pt x="2258" y="660"/>
                </a:lnTo>
                <a:lnTo>
                  <a:pt x="2187" y="653"/>
                </a:lnTo>
                <a:lnTo>
                  <a:pt x="2124" y="647"/>
                </a:lnTo>
                <a:lnTo>
                  <a:pt x="2053" y="642"/>
                </a:lnTo>
                <a:lnTo>
                  <a:pt x="1982" y="639"/>
                </a:lnTo>
                <a:lnTo>
                  <a:pt x="1839" y="634"/>
                </a:lnTo>
                <a:lnTo>
                  <a:pt x="1696" y="633"/>
                </a:lnTo>
                <a:lnTo>
                  <a:pt x="1553" y="633"/>
                </a:lnTo>
                <a:lnTo>
                  <a:pt x="1410" y="634"/>
                </a:lnTo>
                <a:lnTo>
                  <a:pt x="1276" y="634"/>
                </a:lnTo>
                <a:lnTo>
                  <a:pt x="1143" y="634"/>
                </a:lnTo>
                <a:lnTo>
                  <a:pt x="1071" y="628"/>
                </a:lnTo>
                <a:lnTo>
                  <a:pt x="1000" y="619"/>
                </a:lnTo>
                <a:lnTo>
                  <a:pt x="928" y="609"/>
                </a:lnTo>
                <a:lnTo>
                  <a:pt x="857" y="598"/>
                </a:lnTo>
                <a:lnTo>
                  <a:pt x="786" y="584"/>
                </a:lnTo>
                <a:lnTo>
                  <a:pt x="714" y="568"/>
                </a:lnTo>
                <a:lnTo>
                  <a:pt x="643" y="552"/>
                </a:lnTo>
                <a:lnTo>
                  <a:pt x="571" y="532"/>
                </a:lnTo>
                <a:lnTo>
                  <a:pt x="562" y="529"/>
                </a:lnTo>
                <a:lnTo>
                  <a:pt x="562" y="524"/>
                </a:lnTo>
                <a:lnTo>
                  <a:pt x="536" y="512"/>
                </a:lnTo>
                <a:lnTo>
                  <a:pt x="509" y="497"/>
                </a:lnTo>
                <a:lnTo>
                  <a:pt x="482" y="479"/>
                </a:lnTo>
                <a:lnTo>
                  <a:pt x="446" y="458"/>
                </a:lnTo>
                <a:lnTo>
                  <a:pt x="411" y="437"/>
                </a:lnTo>
                <a:lnTo>
                  <a:pt x="384" y="415"/>
                </a:lnTo>
                <a:lnTo>
                  <a:pt x="366" y="394"/>
                </a:lnTo>
                <a:lnTo>
                  <a:pt x="348" y="368"/>
                </a:lnTo>
                <a:lnTo>
                  <a:pt x="339" y="347"/>
                </a:lnTo>
                <a:lnTo>
                  <a:pt x="339" y="329"/>
                </a:lnTo>
                <a:lnTo>
                  <a:pt x="330" y="313"/>
                </a:lnTo>
                <a:lnTo>
                  <a:pt x="321" y="300"/>
                </a:lnTo>
                <a:lnTo>
                  <a:pt x="312" y="288"/>
                </a:lnTo>
                <a:lnTo>
                  <a:pt x="295" y="277"/>
                </a:lnTo>
                <a:lnTo>
                  <a:pt x="268" y="266"/>
                </a:lnTo>
                <a:lnTo>
                  <a:pt x="259" y="252"/>
                </a:lnTo>
                <a:lnTo>
                  <a:pt x="259" y="239"/>
                </a:lnTo>
                <a:lnTo>
                  <a:pt x="241" y="215"/>
                </a:lnTo>
                <a:lnTo>
                  <a:pt x="232" y="195"/>
                </a:lnTo>
                <a:lnTo>
                  <a:pt x="214" y="177"/>
                </a:lnTo>
                <a:lnTo>
                  <a:pt x="196" y="160"/>
                </a:lnTo>
                <a:lnTo>
                  <a:pt x="179" y="145"/>
                </a:lnTo>
                <a:lnTo>
                  <a:pt x="161" y="130"/>
                </a:lnTo>
                <a:lnTo>
                  <a:pt x="134" y="112"/>
                </a:lnTo>
                <a:lnTo>
                  <a:pt x="125" y="102"/>
                </a:lnTo>
                <a:lnTo>
                  <a:pt x="116" y="91"/>
                </a:lnTo>
                <a:lnTo>
                  <a:pt x="98" y="66"/>
                </a:lnTo>
                <a:lnTo>
                  <a:pt x="80" y="41"/>
                </a:lnTo>
                <a:lnTo>
                  <a:pt x="62" y="16"/>
                </a:lnTo>
              </a:path>
            </a:pathLst>
          </a:custGeom>
          <a:solidFill>
            <a:srgbClr val="6699FF"/>
          </a:solidFill>
          <a:ln w="12700" cap="rnd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ZA" sz="1350"/>
          </a:p>
        </p:txBody>
      </p:sp>
      <p:grpSp>
        <p:nvGrpSpPr>
          <p:cNvPr id="28699" name="Group 106"/>
          <p:cNvGrpSpPr>
            <a:grpSpLocks/>
          </p:cNvGrpSpPr>
          <p:nvPr/>
        </p:nvGrpSpPr>
        <p:grpSpPr bwMode="auto">
          <a:xfrm>
            <a:off x="5729288" y="771526"/>
            <a:ext cx="1386781" cy="1287661"/>
            <a:chOff x="1920" y="144"/>
            <a:chExt cx="1553" cy="1442"/>
          </a:xfrm>
        </p:grpSpPr>
        <p:sp>
          <p:nvSpPr>
            <p:cNvPr id="19484" name="Freeform 101"/>
            <p:cNvSpPr>
              <a:spLocks/>
            </p:cNvSpPr>
            <p:nvPr/>
          </p:nvSpPr>
          <p:spPr bwMode="auto">
            <a:xfrm>
              <a:off x="1944" y="156"/>
              <a:ext cx="1227" cy="822"/>
            </a:xfrm>
            <a:custGeom>
              <a:avLst/>
              <a:gdLst>
                <a:gd name="T0" fmla="*/ 54 w 1227"/>
                <a:gd name="T1" fmla="*/ 600 h 822"/>
                <a:gd name="T2" fmla="*/ 0 w 1227"/>
                <a:gd name="T3" fmla="*/ 666 h 822"/>
                <a:gd name="T4" fmla="*/ 702 w 1227"/>
                <a:gd name="T5" fmla="*/ 822 h 822"/>
                <a:gd name="T6" fmla="*/ 1227 w 1227"/>
                <a:gd name="T7" fmla="*/ 480 h 822"/>
                <a:gd name="T8" fmla="*/ 1161 w 1227"/>
                <a:gd name="T9" fmla="*/ 366 h 822"/>
                <a:gd name="T10" fmla="*/ 1107 w 1227"/>
                <a:gd name="T11" fmla="*/ 291 h 822"/>
                <a:gd name="T12" fmla="*/ 1041 w 1227"/>
                <a:gd name="T13" fmla="*/ 213 h 822"/>
                <a:gd name="T14" fmla="*/ 1017 w 1227"/>
                <a:gd name="T15" fmla="*/ 129 h 822"/>
                <a:gd name="T16" fmla="*/ 1050 w 1227"/>
                <a:gd name="T17" fmla="*/ 0 h 822"/>
                <a:gd name="T18" fmla="*/ 942 w 1227"/>
                <a:gd name="T19" fmla="*/ 21 h 822"/>
                <a:gd name="T20" fmla="*/ 813 w 1227"/>
                <a:gd name="T21" fmla="*/ 78 h 822"/>
                <a:gd name="T22" fmla="*/ 687 w 1227"/>
                <a:gd name="T23" fmla="*/ 183 h 822"/>
                <a:gd name="T24" fmla="*/ 600 w 1227"/>
                <a:gd name="T25" fmla="*/ 327 h 822"/>
                <a:gd name="T26" fmla="*/ 411 w 1227"/>
                <a:gd name="T27" fmla="*/ 453 h 822"/>
                <a:gd name="T28" fmla="*/ 156 w 1227"/>
                <a:gd name="T29" fmla="*/ 540 h 822"/>
                <a:gd name="T30" fmla="*/ 54 w 1227"/>
                <a:gd name="T31" fmla="*/ 600 h 82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27"/>
                <a:gd name="T49" fmla="*/ 0 h 822"/>
                <a:gd name="T50" fmla="*/ 1227 w 1227"/>
                <a:gd name="T51" fmla="*/ 822 h 82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27" h="822">
                  <a:moveTo>
                    <a:pt x="54" y="600"/>
                  </a:moveTo>
                  <a:lnTo>
                    <a:pt x="0" y="666"/>
                  </a:lnTo>
                  <a:lnTo>
                    <a:pt x="702" y="822"/>
                  </a:lnTo>
                  <a:lnTo>
                    <a:pt x="1227" y="480"/>
                  </a:lnTo>
                  <a:lnTo>
                    <a:pt x="1161" y="366"/>
                  </a:lnTo>
                  <a:lnTo>
                    <a:pt x="1107" y="291"/>
                  </a:lnTo>
                  <a:lnTo>
                    <a:pt x="1041" y="213"/>
                  </a:lnTo>
                  <a:lnTo>
                    <a:pt x="1017" y="129"/>
                  </a:lnTo>
                  <a:lnTo>
                    <a:pt x="1050" y="0"/>
                  </a:lnTo>
                  <a:lnTo>
                    <a:pt x="942" y="21"/>
                  </a:lnTo>
                  <a:lnTo>
                    <a:pt x="813" y="78"/>
                  </a:lnTo>
                  <a:lnTo>
                    <a:pt x="687" y="183"/>
                  </a:lnTo>
                  <a:lnTo>
                    <a:pt x="600" y="327"/>
                  </a:lnTo>
                  <a:lnTo>
                    <a:pt x="411" y="453"/>
                  </a:lnTo>
                  <a:lnTo>
                    <a:pt x="156" y="540"/>
                  </a:lnTo>
                  <a:lnTo>
                    <a:pt x="54" y="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485" name="Freeform 102"/>
            <p:cNvSpPr>
              <a:spLocks/>
            </p:cNvSpPr>
            <p:nvPr/>
          </p:nvSpPr>
          <p:spPr bwMode="auto">
            <a:xfrm>
              <a:off x="2256" y="669"/>
              <a:ext cx="1182" cy="879"/>
            </a:xfrm>
            <a:custGeom>
              <a:avLst/>
              <a:gdLst>
                <a:gd name="T0" fmla="*/ 0 w 1182"/>
                <a:gd name="T1" fmla="*/ 867 h 879"/>
                <a:gd name="T2" fmla="*/ 384 w 1182"/>
                <a:gd name="T3" fmla="*/ 339 h 879"/>
                <a:gd name="T4" fmla="*/ 933 w 1182"/>
                <a:gd name="T5" fmla="*/ 0 h 879"/>
                <a:gd name="T6" fmla="*/ 1008 w 1182"/>
                <a:gd name="T7" fmla="*/ 147 h 879"/>
                <a:gd name="T8" fmla="*/ 1020 w 1182"/>
                <a:gd name="T9" fmla="*/ 213 h 879"/>
                <a:gd name="T10" fmla="*/ 1041 w 1182"/>
                <a:gd name="T11" fmla="*/ 339 h 879"/>
                <a:gd name="T12" fmla="*/ 1095 w 1182"/>
                <a:gd name="T13" fmla="*/ 417 h 879"/>
                <a:gd name="T14" fmla="*/ 1170 w 1182"/>
                <a:gd name="T15" fmla="*/ 492 h 879"/>
                <a:gd name="T16" fmla="*/ 1182 w 1182"/>
                <a:gd name="T17" fmla="*/ 558 h 879"/>
                <a:gd name="T18" fmla="*/ 1038 w 1182"/>
                <a:gd name="T19" fmla="*/ 564 h 879"/>
                <a:gd name="T20" fmla="*/ 915 w 1182"/>
                <a:gd name="T21" fmla="*/ 591 h 879"/>
                <a:gd name="T22" fmla="*/ 798 w 1182"/>
                <a:gd name="T23" fmla="*/ 642 h 879"/>
                <a:gd name="T24" fmla="*/ 681 w 1182"/>
                <a:gd name="T25" fmla="*/ 702 h 879"/>
                <a:gd name="T26" fmla="*/ 585 w 1182"/>
                <a:gd name="T27" fmla="*/ 735 h 879"/>
                <a:gd name="T28" fmla="*/ 459 w 1182"/>
                <a:gd name="T29" fmla="*/ 768 h 879"/>
                <a:gd name="T30" fmla="*/ 285 w 1182"/>
                <a:gd name="T31" fmla="*/ 789 h 879"/>
                <a:gd name="T32" fmla="*/ 216 w 1182"/>
                <a:gd name="T33" fmla="*/ 798 h 879"/>
                <a:gd name="T34" fmla="*/ 135 w 1182"/>
                <a:gd name="T35" fmla="*/ 825 h 879"/>
                <a:gd name="T36" fmla="*/ 63 w 1182"/>
                <a:gd name="T37" fmla="*/ 864 h 879"/>
                <a:gd name="T38" fmla="*/ 18 w 1182"/>
                <a:gd name="T39" fmla="*/ 879 h 87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182"/>
                <a:gd name="T61" fmla="*/ 0 h 879"/>
                <a:gd name="T62" fmla="*/ 1182 w 1182"/>
                <a:gd name="T63" fmla="*/ 879 h 87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182" h="879">
                  <a:moveTo>
                    <a:pt x="0" y="867"/>
                  </a:moveTo>
                  <a:lnTo>
                    <a:pt x="384" y="339"/>
                  </a:lnTo>
                  <a:lnTo>
                    <a:pt x="933" y="0"/>
                  </a:lnTo>
                  <a:lnTo>
                    <a:pt x="1008" y="147"/>
                  </a:lnTo>
                  <a:lnTo>
                    <a:pt x="1020" y="213"/>
                  </a:lnTo>
                  <a:lnTo>
                    <a:pt x="1041" y="339"/>
                  </a:lnTo>
                  <a:lnTo>
                    <a:pt x="1095" y="417"/>
                  </a:lnTo>
                  <a:lnTo>
                    <a:pt x="1170" y="492"/>
                  </a:lnTo>
                  <a:lnTo>
                    <a:pt x="1182" y="558"/>
                  </a:lnTo>
                  <a:lnTo>
                    <a:pt x="1038" y="564"/>
                  </a:lnTo>
                  <a:lnTo>
                    <a:pt x="915" y="591"/>
                  </a:lnTo>
                  <a:lnTo>
                    <a:pt x="798" y="642"/>
                  </a:lnTo>
                  <a:lnTo>
                    <a:pt x="681" y="702"/>
                  </a:lnTo>
                  <a:lnTo>
                    <a:pt x="585" y="735"/>
                  </a:lnTo>
                  <a:lnTo>
                    <a:pt x="459" y="768"/>
                  </a:lnTo>
                  <a:lnTo>
                    <a:pt x="285" y="789"/>
                  </a:lnTo>
                  <a:lnTo>
                    <a:pt x="216" y="798"/>
                  </a:lnTo>
                  <a:lnTo>
                    <a:pt x="135" y="825"/>
                  </a:lnTo>
                  <a:lnTo>
                    <a:pt x="63" y="864"/>
                  </a:lnTo>
                  <a:lnTo>
                    <a:pt x="18" y="879"/>
                  </a:lnTo>
                </a:path>
              </a:pathLst>
            </a:custGeom>
            <a:solidFill>
              <a:srgbClr val="0000FF"/>
            </a:solidFill>
            <a:ln w="12700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486" name="Freeform 104"/>
            <p:cNvSpPr>
              <a:spLocks/>
            </p:cNvSpPr>
            <p:nvPr/>
          </p:nvSpPr>
          <p:spPr bwMode="auto">
            <a:xfrm>
              <a:off x="1935" y="861"/>
              <a:ext cx="681" cy="690"/>
            </a:xfrm>
            <a:custGeom>
              <a:avLst/>
              <a:gdLst>
                <a:gd name="T0" fmla="*/ 681 w 681"/>
                <a:gd name="T1" fmla="*/ 141 h 690"/>
                <a:gd name="T2" fmla="*/ 0 w 681"/>
                <a:gd name="T3" fmla="*/ 0 h 690"/>
                <a:gd name="T4" fmla="*/ 81 w 681"/>
                <a:gd name="T5" fmla="*/ 99 h 690"/>
                <a:gd name="T6" fmla="*/ 126 w 681"/>
                <a:gd name="T7" fmla="*/ 189 h 690"/>
                <a:gd name="T8" fmla="*/ 171 w 681"/>
                <a:gd name="T9" fmla="*/ 330 h 690"/>
                <a:gd name="T10" fmla="*/ 240 w 681"/>
                <a:gd name="T11" fmla="*/ 468 h 690"/>
                <a:gd name="T12" fmla="*/ 279 w 681"/>
                <a:gd name="T13" fmla="*/ 576 h 690"/>
                <a:gd name="T14" fmla="*/ 279 w 681"/>
                <a:gd name="T15" fmla="*/ 663 h 690"/>
                <a:gd name="T16" fmla="*/ 276 w 681"/>
                <a:gd name="T17" fmla="*/ 690 h 69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81"/>
                <a:gd name="T28" fmla="*/ 0 h 690"/>
                <a:gd name="T29" fmla="*/ 681 w 681"/>
                <a:gd name="T30" fmla="*/ 690 h 69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81" h="690">
                  <a:moveTo>
                    <a:pt x="681" y="141"/>
                  </a:moveTo>
                  <a:lnTo>
                    <a:pt x="0" y="0"/>
                  </a:lnTo>
                  <a:lnTo>
                    <a:pt x="81" y="99"/>
                  </a:lnTo>
                  <a:lnTo>
                    <a:pt x="126" y="189"/>
                  </a:lnTo>
                  <a:lnTo>
                    <a:pt x="171" y="330"/>
                  </a:lnTo>
                  <a:lnTo>
                    <a:pt x="240" y="468"/>
                  </a:lnTo>
                  <a:lnTo>
                    <a:pt x="279" y="576"/>
                  </a:lnTo>
                  <a:lnTo>
                    <a:pt x="279" y="663"/>
                  </a:lnTo>
                  <a:lnTo>
                    <a:pt x="276" y="690"/>
                  </a:lnTo>
                </a:path>
              </a:pathLst>
            </a:custGeom>
            <a:solidFill>
              <a:schemeClr val="tx2"/>
            </a:solidFill>
            <a:ln w="12700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9487" name="Freeform 105"/>
            <p:cNvSpPr>
              <a:spLocks/>
            </p:cNvSpPr>
            <p:nvPr/>
          </p:nvSpPr>
          <p:spPr bwMode="auto">
            <a:xfrm>
              <a:off x="1941" y="624"/>
              <a:ext cx="1272" cy="951"/>
            </a:xfrm>
            <a:custGeom>
              <a:avLst/>
              <a:gdLst>
                <a:gd name="T0" fmla="*/ 1215 w 1272"/>
                <a:gd name="T1" fmla="*/ 0 h 951"/>
                <a:gd name="T2" fmla="*/ 1272 w 1272"/>
                <a:gd name="T3" fmla="*/ 90 h 951"/>
                <a:gd name="T4" fmla="*/ 717 w 1272"/>
                <a:gd name="T5" fmla="*/ 405 h 951"/>
                <a:gd name="T6" fmla="*/ 360 w 1272"/>
                <a:gd name="T7" fmla="*/ 903 h 951"/>
                <a:gd name="T8" fmla="*/ 309 w 1272"/>
                <a:gd name="T9" fmla="*/ 951 h 951"/>
                <a:gd name="T10" fmla="*/ 270 w 1272"/>
                <a:gd name="T11" fmla="*/ 927 h 951"/>
                <a:gd name="T12" fmla="*/ 267 w 1272"/>
                <a:gd name="T13" fmla="*/ 879 h 951"/>
                <a:gd name="T14" fmla="*/ 600 w 1272"/>
                <a:gd name="T15" fmla="*/ 390 h 951"/>
                <a:gd name="T16" fmla="*/ 51 w 1272"/>
                <a:gd name="T17" fmla="*/ 276 h 951"/>
                <a:gd name="T18" fmla="*/ 9 w 1272"/>
                <a:gd name="T19" fmla="*/ 255 h 951"/>
                <a:gd name="T20" fmla="*/ 0 w 1272"/>
                <a:gd name="T21" fmla="*/ 210 h 951"/>
                <a:gd name="T22" fmla="*/ 18 w 1272"/>
                <a:gd name="T23" fmla="*/ 195 h 951"/>
                <a:gd name="T24" fmla="*/ 33 w 1272"/>
                <a:gd name="T25" fmla="*/ 174 h 951"/>
                <a:gd name="T26" fmla="*/ 687 w 1272"/>
                <a:gd name="T27" fmla="*/ 312 h 951"/>
                <a:gd name="T28" fmla="*/ 1215 w 1272"/>
                <a:gd name="T29" fmla="*/ 0 h 95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272"/>
                <a:gd name="T46" fmla="*/ 0 h 951"/>
                <a:gd name="T47" fmla="*/ 1272 w 1272"/>
                <a:gd name="T48" fmla="*/ 951 h 95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272" h="951">
                  <a:moveTo>
                    <a:pt x="1215" y="0"/>
                  </a:moveTo>
                  <a:lnTo>
                    <a:pt x="1272" y="90"/>
                  </a:lnTo>
                  <a:lnTo>
                    <a:pt x="717" y="405"/>
                  </a:lnTo>
                  <a:lnTo>
                    <a:pt x="360" y="903"/>
                  </a:lnTo>
                  <a:lnTo>
                    <a:pt x="309" y="951"/>
                  </a:lnTo>
                  <a:lnTo>
                    <a:pt x="270" y="927"/>
                  </a:lnTo>
                  <a:lnTo>
                    <a:pt x="267" y="879"/>
                  </a:lnTo>
                  <a:lnTo>
                    <a:pt x="600" y="390"/>
                  </a:lnTo>
                  <a:lnTo>
                    <a:pt x="51" y="276"/>
                  </a:lnTo>
                  <a:lnTo>
                    <a:pt x="9" y="255"/>
                  </a:lnTo>
                  <a:lnTo>
                    <a:pt x="0" y="210"/>
                  </a:lnTo>
                  <a:lnTo>
                    <a:pt x="18" y="195"/>
                  </a:lnTo>
                  <a:lnTo>
                    <a:pt x="33" y="174"/>
                  </a:lnTo>
                  <a:lnTo>
                    <a:pt x="687" y="312"/>
                  </a:lnTo>
                  <a:lnTo>
                    <a:pt x="1215" y="0"/>
                  </a:lnTo>
                  <a:close/>
                </a:path>
              </a:pathLst>
            </a:custGeom>
            <a:solidFill>
              <a:srgbClr val="00CC00"/>
            </a:solidFill>
            <a:ln w="12700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grpSp>
          <p:nvGrpSpPr>
            <p:cNvPr id="28705" name="Group 94"/>
            <p:cNvGrpSpPr>
              <a:grpSpLocks/>
            </p:cNvGrpSpPr>
            <p:nvPr/>
          </p:nvGrpSpPr>
          <p:grpSpPr bwMode="auto">
            <a:xfrm>
              <a:off x="1920" y="144"/>
              <a:ext cx="1553" cy="1442"/>
              <a:chOff x="4163" y="190"/>
              <a:chExt cx="1553" cy="1442"/>
            </a:xfrm>
          </p:grpSpPr>
          <p:sp>
            <p:nvSpPr>
              <p:cNvPr id="19489" name="Freeform 91"/>
              <p:cNvSpPr>
                <a:spLocks/>
              </p:cNvSpPr>
              <p:nvPr/>
            </p:nvSpPr>
            <p:spPr bwMode="auto">
              <a:xfrm>
                <a:off x="4430" y="1264"/>
                <a:ext cx="1286" cy="368"/>
              </a:xfrm>
              <a:custGeom>
                <a:avLst/>
                <a:gdLst>
                  <a:gd name="T0" fmla="*/ 0 w 1286"/>
                  <a:gd name="T1" fmla="*/ 159 h 368"/>
                  <a:gd name="T2" fmla="*/ 15 w 1286"/>
                  <a:gd name="T3" fmla="*/ 218 h 368"/>
                  <a:gd name="T4" fmla="*/ 14 w 1286"/>
                  <a:gd name="T5" fmla="*/ 225 h 368"/>
                  <a:gd name="T6" fmla="*/ 18 w 1286"/>
                  <a:gd name="T7" fmla="*/ 274 h 368"/>
                  <a:gd name="T8" fmla="*/ 10 w 1286"/>
                  <a:gd name="T9" fmla="*/ 317 h 368"/>
                  <a:gd name="T10" fmla="*/ 16 w 1286"/>
                  <a:gd name="T11" fmla="*/ 348 h 368"/>
                  <a:gd name="T12" fmla="*/ 32 w 1286"/>
                  <a:gd name="T13" fmla="*/ 362 h 368"/>
                  <a:gd name="T14" fmla="*/ 44 w 1286"/>
                  <a:gd name="T15" fmla="*/ 367 h 368"/>
                  <a:gd name="T16" fmla="*/ 61 w 1286"/>
                  <a:gd name="T17" fmla="*/ 363 h 368"/>
                  <a:gd name="T18" fmla="*/ 91 w 1286"/>
                  <a:gd name="T19" fmla="*/ 348 h 368"/>
                  <a:gd name="T20" fmla="*/ 86 w 1286"/>
                  <a:gd name="T21" fmla="*/ 351 h 368"/>
                  <a:gd name="T22" fmla="*/ 159 w 1286"/>
                  <a:gd name="T23" fmla="*/ 313 h 368"/>
                  <a:gd name="T24" fmla="*/ 223 w 1286"/>
                  <a:gd name="T25" fmla="*/ 283 h 368"/>
                  <a:gd name="T26" fmla="*/ 287 w 1286"/>
                  <a:gd name="T27" fmla="*/ 262 h 368"/>
                  <a:gd name="T28" fmla="*/ 335 w 1286"/>
                  <a:gd name="T29" fmla="*/ 254 h 368"/>
                  <a:gd name="T30" fmla="*/ 395 w 1286"/>
                  <a:gd name="T31" fmla="*/ 246 h 368"/>
                  <a:gd name="T32" fmla="*/ 455 w 1286"/>
                  <a:gd name="T33" fmla="*/ 237 h 368"/>
                  <a:gd name="T34" fmla="*/ 515 w 1286"/>
                  <a:gd name="T35" fmla="*/ 231 h 368"/>
                  <a:gd name="T36" fmla="*/ 575 w 1286"/>
                  <a:gd name="T37" fmla="*/ 222 h 368"/>
                  <a:gd name="T38" fmla="*/ 642 w 1286"/>
                  <a:gd name="T39" fmla="*/ 201 h 368"/>
                  <a:gd name="T40" fmla="*/ 713 w 1286"/>
                  <a:gd name="T41" fmla="*/ 180 h 368"/>
                  <a:gd name="T42" fmla="*/ 774 w 1286"/>
                  <a:gd name="T43" fmla="*/ 154 h 368"/>
                  <a:gd name="T44" fmla="*/ 844 w 1286"/>
                  <a:gd name="T45" fmla="*/ 119 h 368"/>
                  <a:gd name="T46" fmla="*/ 911 w 1286"/>
                  <a:gd name="T47" fmla="*/ 85 h 368"/>
                  <a:gd name="T48" fmla="*/ 990 w 1286"/>
                  <a:gd name="T49" fmla="*/ 50 h 368"/>
                  <a:gd name="T50" fmla="*/ 1056 w 1286"/>
                  <a:gd name="T51" fmla="*/ 39 h 368"/>
                  <a:gd name="T52" fmla="*/ 1136 w 1286"/>
                  <a:gd name="T53" fmla="*/ 28 h 368"/>
                  <a:gd name="T54" fmla="*/ 1213 w 1286"/>
                  <a:gd name="T55" fmla="*/ 31 h 368"/>
                  <a:gd name="T56" fmla="*/ 1270 w 1286"/>
                  <a:gd name="T57" fmla="*/ 33 h 368"/>
                  <a:gd name="T58" fmla="*/ 1285 w 1286"/>
                  <a:gd name="T59" fmla="*/ 16 h 368"/>
                  <a:gd name="T60" fmla="*/ 1277 w 1286"/>
                  <a:gd name="T61" fmla="*/ 0 h 368"/>
                  <a:gd name="T62" fmla="*/ 1247 w 1286"/>
                  <a:gd name="T63" fmla="*/ 1 h 368"/>
                  <a:gd name="T64" fmla="*/ 1169 w 1286"/>
                  <a:gd name="T65" fmla="*/ 11 h 368"/>
                  <a:gd name="T66" fmla="*/ 1079 w 1286"/>
                  <a:gd name="T67" fmla="*/ 12 h 368"/>
                  <a:gd name="T68" fmla="*/ 1008 w 1286"/>
                  <a:gd name="T69" fmla="*/ 26 h 368"/>
                  <a:gd name="T70" fmla="*/ 953 w 1286"/>
                  <a:gd name="T71" fmla="*/ 44 h 368"/>
                  <a:gd name="T72" fmla="*/ 892 w 1286"/>
                  <a:gd name="T73" fmla="*/ 74 h 368"/>
                  <a:gd name="T74" fmla="*/ 823 w 1286"/>
                  <a:gd name="T75" fmla="*/ 112 h 368"/>
                  <a:gd name="T76" fmla="*/ 766 w 1286"/>
                  <a:gd name="T77" fmla="*/ 135 h 368"/>
                  <a:gd name="T78" fmla="*/ 699 w 1286"/>
                  <a:gd name="T79" fmla="*/ 165 h 368"/>
                  <a:gd name="T80" fmla="*/ 636 w 1286"/>
                  <a:gd name="T81" fmla="*/ 181 h 368"/>
                  <a:gd name="T82" fmla="*/ 578 w 1286"/>
                  <a:gd name="T83" fmla="*/ 198 h 368"/>
                  <a:gd name="T84" fmla="*/ 513 w 1286"/>
                  <a:gd name="T85" fmla="*/ 213 h 368"/>
                  <a:gd name="T86" fmla="*/ 443 w 1286"/>
                  <a:gd name="T87" fmla="*/ 220 h 368"/>
                  <a:gd name="T88" fmla="*/ 362 w 1286"/>
                  <a:gd name="T89" fmla="*/ 225 h 368"/>
                  <a:gd name="T90" fmla="*/ 301 w 1286"/>
                  <a:gd name="T91" fmla="*/ 238 h 368"/>
                  <a:gd name="T92" fmla="*/ 242 w 1286"/>
                  <a:gd name="T93" fmla="*/ 254 h 368"/>
                  <a:gd name="T94" fmla="*/ 238 w 1286"/>
                  <a:gd name="T95" fmla="*/ 258 h 368"/>
                  <a:gd name="T96" fmla="*/ 184 w 1286"/>
                  <a:gd name="T97" fmla="*/ 278 h 368"/>
                  <a:gd name="T98" fmla="*/ 115 w 1286"/>
                  <a:gd name="T99" fmla="*/ 308 h 368"/>
                  <a:gd name="T100" fmla="*/ 110 w 1286"/>
                  <a:gd name="T101" fmla="*/ 312 h 368"/>
                  <a:gd name="T102" fmla="*/ 57 w 1286"/>
                  <a:gd name="T103" fmla="*/ 336 h 368"/>
                  <a:gd name="T104" fmla="*/ 36 w 1286"/>
                  <a:gd name="T105" fmla="*/ 341 h 368"/>
                  <a:gd name="T106" fmla="*/ 42 w 1286"/>
                  <a:gd name="T107" fmla="*/ 340 h 368"/>
                  <a:gd name="T108" fmla="*/ 36 w 1286"/>
                  <a:gd name="T109" fmla="*/ 327 h 368"/>
                  <a:gd name="T110" fmla="*/ 31 w 1286"/>
                  <a:gd name="T111" fmla="*/ 307 h 368"/>
                  <a:gd name="T112" fmla="*/ 38 w 1286"/>
                  <a:gd name="T113" fmla="*/ 264 h 368"/>
                  <a:gd name="T114" fmla="*/ 36 w 1286"/>
                  <a:gd name="T115" fmla="*/ 223 h 368"/>
                  <a:gd name="T116" fmla="*/ 30 w 1286"/>
                  <a:gd name="T117" fmla="*/ 191 h 368"/>
                  <a:gd name="T118" fmla="*/ 24 w 1286"/>
                  <a:gd name="T119" fmla="*/ 194 h 368"/>
                  <a:gd name="T120" fmla="*/ 0 w 1286"/>
                  <a:gd name="T121" fmla="*/ 159 h 36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286"/>
                  <a:gd name="T184" fmla="*/ 0 h 368"/>
                  <a:gd name="T185" fmla="*/ 1286 w 1286"/>
                  <a:gd name="T186" fmla="*/ 368 h 36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286" h="368">
                    <a:moveTo>
                      <a:pt x="0" y="159"/>
                    </a:moveTo>
                    <a:lnTo>
                      <a:pt x="15" y="218"/>
                    </a:lnTo>
                    <a:lnTo>
                      <a:pt x="14" y="225"/>
                    </a:lnTo>
                    <a:lnTo>
                      <a:pt x="18" y="274"/>
                    </a:lnTo>
                    <a:lnTo>
                      <a:pt x="10" y="317"/>
                    </a:lnTo>
                    <a:lnTo>
                      <a:pt x="16" y="348"/>
                    </a:lnTo>
                    <a:lnTo>
                      <a:pt x="32" y="362"/>
                    </a:lnTo>
                    <a:lnTo>
                      <a:pt x="44" y="367"/>
                    </a:lnTo>
                    <a:lnTo>
                      <a:pt x="61" y="363"/>
                    </a:lnTo>
                    <a:lnTo>
                      <a:pt x="91" y="348"/>
                    </a:lnTo>
                    <a:lnTo>
                      <a:pt x="86" y="351"/>
                    </a:lnTo>
                    <a:lnTo>
                      <a:pt x="159" y="313"/>
                    </a:lnTo>
                    <a:lnTo>
                      <a:pt x="223" y="283"/>
                    </a:lnTo>
                    <a:lnTo>
                      <a:pt x="287" y="262"/>
                    </a:lnTo>
                    <a:lnTo>
                      <a:pt x="335" y="254"/>
                    </a:lnTo>
                    <a:lnTo>
                      <a:pt x="395" y="246"/>
                    </a:lnTo>
                    <a:lnTo>
                      <a:pt x="455" y="237"/>
                    </a:lnTo>
                    <a:lnTo>
                      <a:pt x="515" y="231"/>
                    </a:lnTo>
                    <a:lnTo>
                      <a:pt x="575" y="222"/>
                    </a:lnTo>
                    <a:lnTo>
                      <a:pt x="642" y="201"/>
                    </a:lnTo>
                    <a:lnTo>
                      <a:pt x="713" y="180"/>
                    </a:lnTo>
                    <a:lnTo>
                      <a:pt x="774" y="154"/>
                    </a:lnTo>
                    <a:lnTo>
                      <a:pt x="844" y="119"/>
                    </a:lnTo>
                    <a:lnTo>
                      <a:pt x="911" y="85"/>
                    </a:lnTo>
                    <a:lnTo>
                      <a:pt x="990" y="50"/>
                    </a:lnTo>
                    <a:lnTo>
                      <a:pt x="1056" y="39"/>
                    </a:lnTo>
                    <a:lnTo>
                      <a:pt x="1136" y="28"/>
                    </a:lnTo>
                    <a:lnTo>
                      <a:pt x="1213" y="31"/>
                    </a:lnTo>
                    <a:lnTo>
                      <a:pt x="1270" y="33"/>
                    </a:lnTo>
                    <a:lnTo>
                      <a:pt x="1285" y="16"/>
                    </a:lnTo>
                    <a:lnTo>
                      <a:pt x="1277" y="0"/>
                    </a:lnTo>
                    <a:lnTo>
                      <a:pt x="1247" y="1"/>
                    </a:lnTo>
                    <a:lnTo>
                      <a:pt x="1169" y="11"/>
                    </a:lnTo>
                    <a:lnTo>
                      <a:pt x="1079" y="12"/>
                    </a:lnTo>
                    <a:lnTo>
                      <a:pt x="1008" y="26"/>
                    </a:lnTo>
                    <a:lnTo>
                      <a:pt x="953" y="44"/>
                    </a:lnTo>
                    <a:lnTo>
                      <a:pt x="892" y="74"/>
                    </a:lnTo>
                    <a:lnTo>
                      <a:pt x="823" y="112"/>
                    </a:lnTo>
                    <a:lnTo>
                      <a:pt x="766" y="135"/>
                    </a:lnTo>
                    <a:lnTo>
                      <a:pt x="699" y="165"/>
                    </a:lnTo>
                    <a:lnTo>
                      <a:pt x="636" y="181"/>
                    </a:lnTo>
                    <a:lnTo>
                      <a:pt x="578" y="198"/>
                    </a:lnTo>
                    <a:lnTo>
                      <a:pt x="513" y="213"/>
                    </a:lnTo>
                    <a:lnTo>
                      <a:pt x="443" y="220"/>
                    </a:lnTo>
                    <a:lnTo>
                      <a:pt x="362" y="225"/>
                    </a:lnTo>
                    <a:lnTo>
                      <a:pt x="301" y="238"/>
                    </a:lnTo>
                    <a:lnTo>
                      <a:pt x="242" y="254"/>
                    </a:lnTo>
                    <a:lnTo>
                      <a:pt x="238" y="258"/>
                    </a:lnTo>
                    <a:lnTo>
                      <a:pt x="184" y="278"/>
                    </a:lnTo>
                    <a:lnTo>
                      <a:pt x="115" y="308"/>
                    </a:lnTo>
                    <a:lnTo>
                      <a:pt x="110" y="312"/>
                    </a:lnTo>
                    <a:lnTo>
                      <a:pt x="57" y="336"/>
                    </a:lnTo>
                    <a:lnTo>
                      <a:pt x="36" y="341"/>
                    </a:lnTo>
                    <a:lnTo>
                      <a:pt x="42" y="340"/>
                    </a:lnTo>
                    <a:lnTo>
                      <a:pt x="36" y="327"/>
                    </a:lnTo>
                    <a:lnTo>
                      <a:pt x="31" y="307"/>
                    </a:lnTo>
                    <a:lnTo>
                      <a:pt x="38" y="264"/>
                    </a:lnTo>
                    <a:lnTo>
                      <a:pt x="36" y="223"/>
                    </a:lnTo>
                    <a:lnTo>
                      <a:pt x="30" y="191"/>
                    </a:lnTo>
                    <a:lnTo>
                      <a:pt x="24" y="194"/>
                    </a:lnTo>
                    <a:lnTo>
                      <a:pt x="0" y="159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9490" name="Freeform 92"/>
              <p:cNvSpPr>
                <a:spLocks/>
              </p:cNvSpPr>
              <p:nvPr/>
            </p:nvSpPr>
            <p:spPr bwMode="auto">
              <a:xfrm>
                <a:off x="4163" y="190"/>
                <a:ext cx="1548" cy="1103"/>
              </a:xfrm>
              <a:custGeom>
                <a:avLst/>
                <a:gdLst>
                  <a:gd name="T0" fmla="*/ 1536 w 1548"/>
                  <a:gd name="T1" fmla="*/ 1054 h 1103"/>
                  <a:gd name="T2" fmla="*/ 1465 w 1548"/>
                  <a:gd name="T3" fmla="*/ 952 h 1103"/>
                  <a:gd name="T4" fmla="*/ 1394 w 1548"/>
                  <a:gd name="T5" fmla="*/ 860 h 1103"/>
                  <a:gd name="T6" fmla="*/ 1372 w 1548"/>
                  <a:gd name="T7" fmla="*/ 773 h 1103"/>
                  <a:gd name="T8" fmla="*/ 1353 w 1548"/>
                  <a:gd name="T9" fmla="*/ 671 h 1103"/>
                  <a:gd name="T10" fmla="*/ 1273 w 1548"/>
                  <a:gd name="T11" fmla="*/ 509 h 1103"/>
                  <a:gd name="T12" fmla="*/ 1151 w 1548"/>
                  <a:gd name="T13" fmla="*/ 312 h 1103"/>
                  <a:gd name="T14" fmla="*/ 1083 w 1548"/>
                  <a:gd name="T15" fmla="*/ 206 h 1103"/>
                  <a:gd name="T16" fmla="*/ 1071 w 1548"/>
                  <a:gd name="T17" fmla="*/ 145 h 1103"/>
                  <a:gd name="T18" fmla="*/ 1082 w 1548"/>
                  <a:gd name="T19" fmla="*/ 59 h 1103"/>
                  <a:gd name="T20" fmla="*/ 1091 w 1548"/>
                  <a:gd name="T21" fmla="*/ 17 h 1103"/>
                  <a:gd name="T22" fmla="*/ 1059 w 1548"/>
                  <a:gd name="T23" fmla="*/ 0 h 1103"/>
                  <a:gd name="T24" fmla="*/ 963 w 1548"/>
                  <a:gd name="T25" fmla="*/ 19 h 1103"/>
                  <a:gd name="T26" fmla="*/ 840 w 1548"/>
                  <a:gd name="T27" fmla="*/ 71 h 1103"/>
                  <a:gd name="T28" fmla="*/ 743 w 1548"/>
                  <a:gd name="T29" fmla="*/ 151 h 1103"/>
                  <a:gd name="T30" fmla="*/ 662 w 1548"/>
                  <a:gd name="T31" fmla="*/ 233 h 1103"/>
                  <a:gd name="T32" fmla="*/ 605 w 1548"/>
                  <a:gd name="T33" fmla="*/ 321 h 1103"/>
                  <a:gd name="T34" fmla="*/ 538 w 1548"/>
                  <a:gd name="T35" fmla="*/ 382 h 1103"/>
                  <a:gd name="T36" fmla="*/ 415 w 1548"/>
                  <a:gd name="T37" fmla="*/ 451 h 1103"/>
                  <a:gd name="T38" fmla="*/ 298 w 1548"/>
                  <a:gd name="T39" fmla="*/ 492 h 1103"/>
                  <a:gd name="T40" fmla="*/ 166 w 1548"/>
                  <a:gd name="T41" fmla="*/ 546 h 1103"/>
                  <a:gd name="T42" fmla="*/ 95 w 1548"/>
                  <a:gd name="T43" fmla="*/ 587 h 1103"/>
                  <a:gd name="T44" fmla="*/ 5 w 1548"/>
                  <a:gd name="T45" fmla="*/ 672 h 1103"/>
                  <a:gd name="T46" fmla="*/ 12 w 1548"/>
                  <a:gd name="T47" fmla="*/ 730 h 1103"/>
                  <a:gd name="T48" fmla="*/ 23 w 1548"/>
                  <a:gd name="T49" fmla="*/ 709 h 1103"/>
                  <a:gd name="T50" fmla="*/ 65 w 1548"/>
                  <a:gd name="T51" fmla="*/ 642 h 1103"/>
                  <a:gd name="T52" fmla="*/ 137 w 1548"/>
                  <a:gd name="T53" fmla="*/ 592 h 1103"/>
                  <a:gd name="T54" fmla="*/ 245 w 1548"/>
                  <a:gd name="T55" fmla="*/ 539 h 1103"/>
                  <a:gd name="T56" fmla="*/ 373 w 1548"/>
                  <a:gd name="T57" fmla="*/ 497 h 1103"/>
                  <a:gd name="T58" fmla="*/ 477 w 1548"/>
                  <a:gd name="T59" fmla="*/ 449 h 1103"/>
                  <a:gd name="T60" fmla="*/ 575 w 1548"/>
                  <a:gd name="T61" fmla="*/ 385 h 1103"/>
                  <a:gd name="T62" fmla="*/ 666 w 1548"/>
                  <a:gd name="T63" fmla="*/ 274 h 1103"/>
                  <a:gd name="T64" fmla="*/ 754 w 1548"/>
                  <a:gd name="T65" fmla="*/ 169 h 1103"/>
                  <a:gd name="T66" fmla="*/ 857 w 1548"/>
                  <a:gd name="T67" fmla="*/ 90 h 1103"/>
                  <a:gd name="T68" fmla="*/ 979 w 1548"/>
                  <a:gd name="T69" fmla="*/ 39 h 1103"/>
                  <a:gd name="T70" fmla="*/ 1059 w 1548"/>
                  <a:gd name="T71" fmla="*/ 30 h 1103"/>
                  <a:gd name="T72" fmla="*/ 1047 w 1548"/>
                  <a:gd name="T73" fmla="*/ 85 h 1103"/>
                  <a:gd name="T74" fmla="*/ 1049 w 1548"/>
                  <a:gd name="T75" fmla="*/ 172 h 1103"/>
                  <a:gd name="T76" fmla="*/ 1079 w 1548"/>
                  <a:gd name="T77" fmla="*/ 250 h 1103"/>
                  <a:gd name="T78" fmla="*/ 1143 w 1548"/>
                  <a:gd name="T79" fmla="*/ 338 h 1103"/>
                  <a:gd name="T80" fmla="*/ 1217 w 1548"/>
                  <a:gd name="T81" fmla="*/ 451 h 1103"/>
                  <a:gd name="T82" fmla="*/ 1301 w 1548"/>
                  <a:gd name="T83" fmla="*/ 604 h 1103"/>
                  <a:gd name="T84" fmla="*/ 1331 w 1548"/>
                  <a:gd name="T85" fmla="*/ 679 h 1103"/>
                  <a:gd name="T86" fmla="*/ 1352 w 1548"/>
                  <a:gd name="T87" fmla="*/ 797 h 1103"/>
                  <a:gd name="T88" fmla="*/ 1386 w 1548"/>
                  <a:gd name="T89" fmla="*/ 896 h 1103"/>
                  <a:gd name="T90" fmla="*/ 1447 w 1548"/>
                  <a:gd name="T91" fmla="*/ 963 h 1103"/>
                  <a:gd name="T92" fmla="*/ 1502 w 1548"/>
                  <a:gd name="T93" fmla="*/ 1045 h 1103"/>
                  <a:gd name="T94" fmla="*/ 1532 w 1548"/>
                  <a:gd name="T95" fmla="*/ 1102 h 1103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548"/>
                  <a:gd name="T145" fmla="*/ 0 h 1103"/>
                  <a:gd name="T146" fmla="*/ 1548 w 1548"/>
                  <a:gd name="T147" fmla="*/ 1103 h 1103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548" h="1103">
                    <a:moveTo>
                      <a:pt x="1547" y="1095"/>
                    </a:moveTo>
                    <a:lnTo>
                      <a:pt x="1536" y="1054"/>
                    </a:lnTo>
                    <a:lnTo>
                      <a:pt x="1504" y="998"/>
                    </a:lnTo>
                    <a:lnTo>
                      <a:pt x="1465" y="952"/>
                    </a:lnTo>
                    <a:lnTo>
                      <a:pt x="1421" y="904"/>
                    </a:lnTo>
                    <a:lnTo>
                      <a:pt x="1394" y="860"/>
                    </a:lnTo>
                    <a:lnTo>
                      <a:pt x="1382" y="828"/>
                    </a:lnTo>
                    <a:lnTo>
                      <a:pt x="1372" y="773"/>
                    </a:lnTo>
                    <a:lnTo>
                      <a:pt x="1365" y="719"/>
                    </a:lnTo>
                    <a:lnTo>
                      <a:pt x="1353" y="671"/>
                    </a:lnTo>
                    <a:lnTo>
                      <a:pt x="1324" y="600"/>
                    </a:lnTo>
                    <a:lnTo>
                      <a:pt x="1273" y="509"/>
                    </a:lnTo>
                    <a:lnTo>
                      <a:pt x="1226" y="428"/>
                    </a:lnTo>
                    <a:lnTo>
                      <a:pt x="1151" y="312"/>
                    </a:lnTo>
                    <a:lnTo>
                      <a:pt x="1103" y="248"/>
                    </a:lnTo>
                    <a:lnTo>
                      <a:pt x="1083" y="206"/>
                    </a:lnTo>
                    <a:lnTo>
                      <a:pt x="1074" y="174"/>
                    </a:lnTo>
                    <a:lnTo>
                      <a:pt x="1071" y="145"/>
                    </a:lnTo>
                    <a:lnTo>
                      <a:pt x="1072" y="105"/>
                    </a:lnTo>
                    <a:lnTo>
                      <a:pt x="1082" y="59"/>
                    </a:lnTo>
                    <a:lnTo>
                      <a:pt x="1090" y="33"/>
                    </a:lnTo>
                    <a:lnTo>
                      <a:pt x="1091" y="17"/>
                    </a:lnTo>
                    <a:lnTo>
                      <a:pt x="1084" y="6"/>
                    </a:lnTo>
                    <a:lnTo>
                      <a:pt x="1059" y="0"/>
                    </a:lnTo>
                    <a:lnTo>
                      <a:pt x="1015" y="3"/>
                    </a:lnTo>
                    <a:lnTo>
                      <a:pt x="963" y="19"/>
                    </a:lnTo>
                    <a:lnTo>
                      <a:pt x="902" y="42"/>
                    </a:lnTo>
                    <a:lnTo>
                      <a:pt x="840" y="71"/>
                    </a:lnTo>
                    <a:lnTo>
                      <a:pt x="787" y="106"/>
                    </a:lnTo>
                    <a:lnTo>
                      <a:pt x="743" y="151"/>
                    </a:lnTo>
                    <a:lnTo>
                      <a:pt x="697" y="190"/>
                    </a:lnTo>
                    <a:lnTo>
                      <a:pt x="662" y="233"/>
                    </a:lnTo>
                    <a:lnTo>
                      <a:pt x="630" y="285"/>
                    </a:lnTo>
                    <a:lnTo>
                      <a:pt x="605" y="321"/>
                    </a:lnTo>
                    <a:lnTo>
                      <a:pt x="573" y="357"/>
                    </a:lnTo>
                    <a:lnTo>
                      <a:pt x="538" y="382"/>
                    </a:lnTo>
                    <a:lnTo>
                      <a:pt x="478" y="420"/>
                    </a:lnTo>
                    <a:lnTo>
                      <a:pt x="415" y="451"/>
                    </a:lnTo>
                    <a:lnTo>
                      <a:pt x="348" y="475"/>
                    </a:lnTo>
                    <a:lnTo>
                      <a:pt x="298" y="492"/>
                    </a:lnTo>
                    <a:lnTo>
                      <a:pt x="228" y="519"/>
                    </a:lnTo>
                    <a:lnTo>
                      <a:pt x="166" y="546"/>
                    </a:lnTo>
                    <a:lnTo>
                      <a:pt x="98" y="583"/>
                    </a:lnTo>
                    <a:lnTo>
                      <a:pt x="95" y="587"/>
                    </a:lnTo>
                    <a:lnTo>
                      <a:pt x="49" y="622"/>
                    </a:lnTo>
                    <a:lnTo>
                      <a:pt x="5" y="672"/>
                    </a:lnTo>
                    <a:lnTo>
                      <a:pt x="0" y="711"/>
                    </a:lnTo>
                    <a:lnTo>
                      <a:pt x="12" y="730"/>
                    </a:lnTo>
                    <a:lnTo>
                      <a:pt x="27" y="739"/>
                    </a:lnTo>
                    <a:lnTo>
                      <a:pt x="23" y="709"/>
                    </a:lnTo>
                    <a:lnTo>
                      <a:pt x="38" y="678"/>
                    </a:lnTo>
                    <a:lnTo>
                      <a:pt x="65" y="642"/>
                    </a:lnTo>
                    <a:lnTo>
                      <a:pt x="99" y="613"/>
                    </a:lnTo>
                    <a:lnTo>
                      <a:pt x="137" y="592"/>
                    </a:lnTo>
                    <a:lnTo>
                      <a:pt x="193" y="565"/>
                    </a:lnTo>
                    <a:lnTo>
                      <a:pt x="245" y="539"/>
                    </a:lnTo>
                    <a:lnTo>
                      <a:pt x="324" y="510"/>
                    </a:lnTo>
                    <a:lnTo>
                      <a:pt x="373" y="497"/>
                    </a:lnTo>
                    <a:lnTo>
                      <a:pt x="427" y="475"/>
                    </a:lnTo>
                    <a:lnTo>
                      <a:pt x="477" y="449"/>
                    </a:lnTo>
                    <a:lnTo>
                      <a:pt x="534" y="416"/>
                    </a:lnTo>
                    <a:lnTo>
                      <a:pt x="575" y="385"/>
                    </a:lnTo>
                    <a:lnTo>
                      <a:pt x="632" y="328"/>
                    </a:lnTo>
                    <a:lnTo>
                      <a:pt x="666" y="274"/>
                    </a:lnTo>
                    <a:lnTo>
                      <a:pt x="701" y="218"/>
                    </a:lnTo>
                    <a:lnTo>
                      <a:pt x="754" y="169"/>
                    </a:lnTo>
                    <a:lnTo>
                      <a:pt x="798" y="128"/>
                    </a:lnTo>
                    <a:lnTo>
                      <a:pt x="857" y="90"/>
                    </a:lnTo>
                    <a:lnTo>
                      <a:pt x="924" y="57"/>
                    </a:lnTo>
                    <a:lnTo>
                      <a:pt x="979" y="39"/>
                    </a:lnTo>
                    <a:lnTo>
                      <a:pt x="1032" y="28"/>
                    </a:lnTo>
                    <a:lnTo>
                      <a:pt x="1059" y="30"/>
                    </a:lnTo>
                    <a:lnTo>
                      <a:pt x="1063" y="43"/>
                    </a:lnTo>
                    <a:lnTo>
                      <a:pt x="1047" y="85"/>
                    </a:lnTo>
                    <a:lnTo>
                      <a:pt x="1044" y="126"/>
                    </a:lnTo>
                    <a:lnTo>
                      <a:pt x="1049" y="172"/>
                    </a:lnTo>
                    <a:lnTo>
                      <a:pt x="1059" y="209"/>
                    </a:lnTo>
                    <a:lnTo>
                      <a:pt x="1079" y="250"/>
                    </a:lnTo>
                    <a:lnTo>
                      <a:pt x="1106" y="292"/>
                    </a:lnTo>
                    <a:lnTo>
                      <a:pt x="1143" y="338"/>
                    </a:lnTo>
                    <a:lnTo>
                      <a:pt x="1181" y="392"/>
                    </a:lnTo>
                    <a:lnTo>
                      <a:pt x="1217" y="451"/>
                    </a:lnTo>
                    <a:lnTo>
                      <a:pt x="1262" y="530"/>
                    </a:lnTo>
                    <a:lnTo>
                      <a:pt x="1301" y="604"/>
                    </a:lnTo>
                    <a:lnTo>
                      <a:pt x="1328" y="674"/>
                    </a:lnTo>
                    <a:lnTo>
                      <a:pt x="1331" y="679"/>
                    </a:lnTo>
                    <a:lnTo>
                      <a:pt x="1343" y="736"/>
                    </a:lnTo>
                    <a:lnTo>
                      <a:pt x="1352" y="797"/>
                    </a:lnTo>
                    <a:lnTo>
                      <a:pt x="1369" y="854"/>
                    </a:lnTo>
                    <a:lnTo>
                      <a:pt x="1386" y="896"/>
                    </a:lnTo>
                    <a:lnTo>
                      <a:pt x="1407" y="923"/>
                    </a:lnTo>
                    <a:lnTo>
                      <a:pt x="1447" y="963"/>
                    </a:lnTo>
                    <a:lnTo>
                      <a:pt x="1478" y="1001"/>
                    </a:lnTo>
                    <a:lnTo>
                      <a:pt x="1502" y="1045"/>
                    </a:lnTo>
                    <a:lnTo>
                      <a:pt x="1514" y="1088"/>
                    </a:lnTo>
                    <a:lnTo>
                      <a:pt x="1532" y="1102"/>
                    </a:lnTo>
                    <a:lnTo>
                      <a:pt x="1547" y="1095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9491" name="Freeform 93"/>
              <p:cNvSpPr>
                <a:spLocks/>
              </p:cNvSpPr>
              <p:nvPr/>
            </p:nvSpPr>
            <p:spPr bwMode="auto">
              <a:xfrm>
                <a:off x="4163" y="863"/>
                <a:ext cx="301" cy="611"/>
              </a:xfrm>
              <a:custGeom>
                <a:avLst/>
                <a:gdLst>
                  <a:gd name="T0" fmla="*/ 10 w 301"/>
                  <a:gd name="T1" fmla="*/ 0 h 611"/>
                  <a:gd name="T2" fmla="*/ 0 w 301"/>
                  <a:gd name="T3" fmla="*/ 42 h 611"/>
                  <a:gd name="T4" fmla="*/ 6 w 301"/>
                  <a:gd name="T5" fmla="*/ 73 h 611"/>
                  <a:gd name="T6" fmla="*/ 31 w 301"/>
                  <a:gd name="T7" fmla="*/ 95 h 611"/>
                  <a:gd name="T8" fmla="*/ 69 w 301"/>
                  <a:gd name="T9" fmla="*/ 130 h 611"/>
                  <a:gd name="T10" fmla="*/ 97 w 301"/>
                  <a:gd name="T11" fmla="*/ 168 h 611"/>
                  <a:gd name="T12" fmla="*/ 120 w 301"/>
                  <a:gd name="T13" fmla="*/ 210 h 611"/>
                  <a:gd name="T14" fmla="*/ 140 w 301"/>
                  <a:gd name="T15" fmla="*/ 279 h 611"/>
                  <a:gd name="T16" fmla="*/ 159 w 301"/>
                  <a:gd name="T17" fmla="*/ 339 h 611"/>
                  <a:gd name="T18" fmla="*/ 180 w 301"/>
                  <a:gd name="T19" fmla="*/ 408 h 611"/>
                  <a:gd name="T20" fmla="*/ 209 w 301"/>
                  <a:gd name="T21" fmla="*/ 467 h 611"/>
                  <a:gd name="T22" fmla="*/ 241 w 301"/>
                  <a:gd name="T23" fmla="*/ 519 h 611"/>
                  <a:gd name="T24" fmla="*/ 278 w 301"/>
                  <a:gd name="T25" fmla="*/ 589 h 611"/>
                  <a:gd name="T26" fmla="*/ 293 w 301"/>
                  <a:gd name="T27" fmla="*/ 610 h 611"/>
                  <a:gd name="T28" fmla="*/ 300 w 301"/>
                  <a:gd name="T29" fmla="*/ 590 h 611"/>
                  <a:gd name="T30" fmla="*/ 281 w 301"/>
                  <a:gd name="T31" fmla="*/ 534 h 611"/>
                  <a:gd name="T32" fmla="*/ 252 w 301"/>
                  <a:gd name="T33" fmla="*/ 476 h 611"/>
                  <a:gd name="T34" fmla="*/ 219 w 301"/>
                  <a:gd name="T35" fmla="*/ 430 h 611"/>
                  <a:gd name="T36" fmla="*/ 202 w 301"/>
                  <a:gd name="T37" fmla="*/ 395 h 611"/>
                  <a:gd name="T38" fmla="*/ 188 w 301"/>
                  <a:gd name="T39" fmla="*/ 346 h 611"/>
                  <a:gd name="T40" fmla="*/ 171 w 301"/>
                  <a:gd name="T41" fmla="*/ 277 h 611"/>
                  <a:gd name="T42" fmla="*/ 152 w 301"/>
                  <a:gd name="T43" fmla="*/ 215 h 611"/>
                  <a:gd name="T44" fmla="*/ 123 w 301"/>
                  <a:gd name="T45" fmla="*/ 166 h 611"/>
                  <a:gd name="T46" fmla="*/ 108 w 301"/>
                  <a:gd name="T47" fmla="*/ 139 h 611"/>
                  <a:gd name="T48" fmla="*/ 75 w 301"/>
                  <a:gd name="T49" fmla="*/ 97 h 611"/>
                  <a:gd name="T50" fmla="*/ 35 w 301"/>
                  <a:gd name="T51" fmla="*/ 61 h 611"/>
                  <a:gd name="T52" fmla="*/ 12 w 301"/>
                  <a:gd name="T53" fmla="*/ 29 h 611"/>
                  <a:gd name="T54" fmla="*/ 10 w 301"/>
                  <a:gd name="T55" fmla="*/ 0 h 61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301"/>
                  <a:gd name="T85" fmla="*/ 0 h 611"/>
                  <a:gd name="T86" fmla="*/ 301 w 301"/>
                  <a:gd name="T87" fmla="*/ 611 h 611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301" h="611">
                    <a:moveTo>
                      <a:pt x="10" y="0"/>
                    </a:moveTo>
                    <a:lnTo>
                      <a:pt x="0" y="42"/>
                    </a:lnTo>
                    <a:lnTo>
                      <a:pt x="6" y="73"/>
                    </a:lnTo>
                    <a:lnTo>
                      <a:pt x="31" y="95"/>
                    </a:lnTo>
                    <a:lnTo>
                      <a:pt x="69" y="130"/>
                    </a:lnTo>
                    <a:lnTo>
                      <a:pt x="97" y="168"/>
                    </a:lnTo>
                    <a:lnTo>
                      <a:pt x="120" y="210"/>
                    </a:lnTo>
                    <a:lnTo>
                      <a:pt x="140" y="279"/>
                    </a:lnTo>
                    <a:lnTo>
                      <a:pt x="159" y="339"/>
                    </a:lnTo>
                    <a:lnTo>
                      <a:pt x="180" y="408"/>
                    </a:lnTo>
                    <a:lnTo>
                      <a:pt x="209" y="467"/>
                    </a:lnTo>
                    <a:lnTo>
                      <a:pt x="241" y="519"/>
                    </a:lnTo>
                    <a:lnTo>
                      <a:pt x="278" y="589"/>
                    </a:lnTo>
                    <a:lnTo>
                      <a:pt x="293" y="610"/>
                    </a:lnTo>
                    <a:lnTo>
                      <a:pt x="300" y="590"/>
                    </a:lnTo>
                    <a:lnTo>
                      <a:pt x="281" y="534"/>
                    </a:lnTo>
                    <a:lnTo>
                      <a:pt x="252" y="476"/>
                    </a:lnTo>
                    <a:lnTo>
                      <a:pt x="219" y="430"/>
                    </a:lnTo>
                    <a:lnTo>
                      <a:pt x="202" y="395"/>
                    </a:lnTo>
                    <a:lnTo>
                      <a:pt x="188" y="346"/>
                    </a:lnTo>
                    <a:lnTo>
                      <a:pt x="171" y="277"/>
                    </a:lnTo>
                    <a:lnTo>
                      <a:pt x="152" y="215"/>
                    </a:lnTo>
                    <a:lnTo>
                      <a:pt x="123" y="166"/>
                    </a:lnTo>
                    <a:lnTo>
                      <a:pt x="108" y="139"/>
                    </a:lnTo>
                    <a:lnTo>
                      <a:pt x="75" y="97"/>
                    </a:lnTo>
                    <a:lnTo>
                      <a:pt x="35" y="61"/>
                    </a:lnTo>
                    <a:lnTo>
                      <a:pt x="12" y="29"/>
                    </a:lnTo>
                    <a:lnTo>
                      <a:pt x="10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</p:grpSp>
      <p:sp>
        <p:nvSpPr>
          <p:cNvPr id="100" name="TextBox 99"/>
          <p:cNvSpPr txBox="1"/>
          <p:nvPr/>
        </p:nvSpPr>
        <p:spPr>
          <a:xfrm>
            <a:off x="2171700" y="900112"/>
            <a:ext cx="3557588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ZA" sz="1350" dirty="0"/>
              <a:t>The South African team had 7 captains, but only one rower</a:t>
            </a:r>
          </a:p>
        </p:txBody>
      </p:sp>
    </p:spTree>
    <p:extLst>
      <p:ext uri="{BB962C8B-B14F-4D97-AF65-F5344CB8AC3E}">
        <p14:creationId xmlns:p14="http://schemas.microsoft.com/office/powerpoint/2010/main" val="18341137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Group 7"/>
          <p:cNvGrpSpPr>
            <a:grpSpLocks/>
          </p:cNvGrpSpPr>
          <p:nvPr/>
        </p:nvGrpSpPr>
        <p:grpSpPr bwMode="auto">
          <a:xfrm>
            <a:off x="2343151" y="1285876"/>
            <a:ext cx="905471" cy="2606576"/>
            <a:chOff x="2210" y="1008"/>
            <a:chExt cx="1014" cy="2919"/>
          </a:xfrm>
        </p:grpSpPr>
        <p:pic>
          <p:nvPicPr>
            <p:cNvPr id="29700" name="Picture 3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0" y="1008"/>
              <a:ext cx="1014" cy="29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73" name="Freeform 4"/>
            <p:cNvSpPr>
              <a:spLocks/>
            </p:cNvSpPr>
            <p:nvPr/>
          </p:nvSpPr>
          <p:spPr bwMode="auto">
            <a:xfrm>
              <a:off x="2621" y="2139"/>
              <a:ext cx="186" cy="507"/>
            </a:xfrm>
            <a:custGeom>
              <a:avLst/>
              <a:gdLst>
                <a:gd name="T0" fmla="*/ 11 w 186"/>
                <a:gd name="T1" fmla="*/ 24 h 507"/>
                <a:gd name="T2" fmla="*/ 30 w 186"/>
                <a:gd name="T3" fmla="*/ 51 h 507"/>
                <a:gd name="T4" fmla="*/ 45 w 186"/>
                <a:gd name="T5" fmla="*/ 66 h 507"/>
                <a:gd name="T6" fmla="*/ 47 w 186"/>
                <a:gd name="T7" fmla="*/ 70 h 507"/>
                <a:gd name="T8" fmla="*/ 46 w 186"/>
                <a:gd name="T9" fmla="*/ 75 h 507"/>
                <a:gd name="T10" fmla="*/ 45 w 186"/>
                <a:gd name="T11" fmla="*/ 211 h 507"/>
                <a:gd name="T12" fmla="*/ 42 w 186"/>
                <a:gd name="T13" fmla="*/ 345 h 507"/>
                <a:gd name="T14" fmla="*/ 45 w 186"/>
                <a:gd name="T15" fmla="*/ 376 h 507"/>
                <a:gd name="T16" fmla="*/ 50 w 186"/>
                <a:gd name="T17" fmla="*/ 389 h 507"/>
                <a:gd name="T18" fmla="*/ 57 w 186"/>
                <a:gd name="T19" fmla="*/ 401 h 507"/>
                <a:gd name="T20" fmla="*/ 70 w 186"/>
                <a:gd name="T21" fmla="*/ 410 h 507"/>
                <a:gd name="T22" fmla="*/ 81 w 186"/>
                <a:gd name="T23" fmla="*/ 423 h 507"/>
                <a:gd name="T24" fmla="*/ 99 w 186"/>
                <a:gd name="T25" fmla="*/ 449 h 507"/>
                <a:gd name="T26" fmla="*/ 111 w 186"/>
                <a:gd name="T27" fmla="*/ 479 h 507"/>
                <a:gd name="T28" fmla="*/ 123 w 186"/>
                <a:gd name="T29" fmla="*/ 506 h 507"/>
                <a:gd name="T30" fmla="*/ 128 w 186"/>
                <a:gd name="T31" fmla="*/ 499 h 507"/>
                <a:gd name="T32" fmla="*/ 131 w 186"/>
                <a:gd name="T33" fmla="*/ 492 h 507"/>
                <a:gd name="T34" fmla="*/ 136 w 186"/>
                <a:gd name="T35" fmla="*/ 482 h 507"/>
                <a:gd name="T36" fmla="*/ 140 w 186"/>
                <a:gd name="T37" fmla="*/ 470 h 507"/>
                <a:gd name="T38" fmla="*/ 145 w 186"/>
                <a:gd name="T39" fmla="*/ 458 h 507"/>
                <a:gd name="T40" fmla="*/ 149 w 186"/>
                <a:gd name="T41" fmla="*/ 446 h 507"/>
                <a:gd name="T42" fmla="*/ 152 w 186"/>
                <a:gd name="T43" fmla="*/ 436 h 507"/>
                <a:gd name="T44" fmla="*/ 160 w 186"/>
                <a:gd name="T45" fmla="*/ 420 h 507"/>
                <a:gd name="T46" fmla="*/ 168 w 186"/>
                <a:gd name="T47" fmla="*/ 404 h 507"/>
                <a:gd name="T48" fmla="*/ 178 w 186"/>
                <a:gd name="T49" fmla="*/ 389 h 507"/>
                <a:gd name="T50" fmla="*/ 183 w 186"/>
                <a:gd name="T51" fmla="*/ 378 h 507"/>
                <a:gd name="T52" fmla="*/ 185 w 186"/>
                <a:gd name="T53" fmla="*/ 368 h 507"/>
                <a:gd name="T54" fmla="*/ 183 w 186"/>
                <a:gd name="T55" fmla="*/ 360 h 507"/>
                <a:gd name="T56" fmla="*/ 179 w 186"/>
                <a:gd name="T57" fmla="*/ 351 h 507"/>
                <a:gd name="T58" fmla="*/ 176 w 186"/>
                <a:gd name="T59" fmla="*/ 342 h 507"/>
                <a:gd name="T60" fmla="*/ 165 w 186"/>
                <a:gd name="T61" fmla="*/ 317 h 507"/>
                <a:gd name="T62" fmla="*/ 151 w 186"/>
                <a:gd name="T63" fmla="*/ 258 h 507"/>
                <a:gd name="T64" fmla="*/ 148 w 186"/>
                <a:gd name="T65" fmla="*/ 247 h 507"/>
                <a:gd name="T66" fmla="*/ 143 w 186"/>
                <a:gd name="T67" fmla="*/ 236 h 507"/>
                <a:gd name="T68" fmla="*/ 141 w 186"/>
                <a:gd name="T69" fmla="*/ 228 h 507"/>
                <a:gd name="T70" fmla="*/ 137 w 186"/>
                <a:gd name="T71" fmla="*/ 214 h 507"/>
                <a:gd name="T72" fmla="*/ 133 w 186"/>
                <a:gd name="T73" fmla="*/ 203 h 507"/>
                <a:gd name="T74" fmla="*/ 129 w 186"/>
                <a:gd name="T75" fmla="*/ 194 h 507"/>
                <a:gd name="T76" fmla="*/ 122 w 186"/>
                <a:gd name="T77" fmla="*/ 156 h 507"/>
                <a:gd name="T78" fmla="*/ 117 w 186"/>
                <a:gd name="T79" fmla="*/ 140 h 507"/>
                <a:gd name="T80" fmla="*/ 109 w 186"/>
                <a:gd name="T81" fmla="*/ 123 h 507"/>
                <a:gd name="T82" fmla="*/ 100 w 186"/>
                <a:gd name="T83" fmla="*/ 101 h 507"/>
                <a:gd name="T84" fmla="*/ 90 w 186"/>
                <a:gd name="T85" fmla="*/ 79 h 507"/>
                <a:gd name="T86" fmla="*/ 81 w 186"/>
                <a:gd name="T87" fmla="*/ 57 h 507"/>
                <a:gd name="T88" fmla="*/ 82 w 186"/>
                <a:gd name="T89" fmla="*/ 18 h 507"/>
                <a:gd name="T90" fmla="*/ 83 w 186"/>
                <a:gd name="T91" fmla="*/ 11 h 507"/>
                <a:gd name="T92" fmla="*/ 82 w 186"/>
                <a:gd name="T93" fmla="*/ 3 h 507"/>
                <a:gd name="T94" fmla="*/ 78 w 186"/>
                <a:gd name="T95" fmla="*/ 0 h 507"/>
                <a:gd name="T96" fmla="*/ 29 w 186"/>
                <a:gd name="T97" fmla="*/ 3 h 507"/>
                <a:gd name="T98" fmla="*/ 17 w 186"/>
                <a:gd name="T99" fmla="*/ 3 h 507"/>
                <a:gd name="T100" fmla="*/ 5 w 186"/>
                <a:gd name="T101" fmla="*/ 5 h 507"/>
                <a:gd name="T102" fmla="*/ 1 w 186"/>
                <a:gd name="T103" fmla="*/ 8 h 50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86"/>
                <a:gd name="T157" fmla="*/ 0 h 507"/>
                <a:gd name="T158" fmla="*/ 186 w 186"/>
                <a:gd name="T159" fmla="*/ 507 h 50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86" h="507">
                  <a:moveTo>
                    <a:pt x="0" y="11"/>
                  </a:moveTo>
                  <a:lnTo>
                    <a:pt x="5" y="17"/>
                  </a:lnTo>
                  <a:lnTo>
                    <a:pt x="11" y="24"/>
                  </a:lnTo>
                  <a:lnTo>
                    <a:pt x="20" y="38"/>
                  </a:lnTo>
                  <a:lnTo>
                    <a:pt x="25" y="45"/>
                  </a:lnTo>
                  <a:lnTo>
                    <a:pt x="30" y="51"/>
                  </a:lnTo>
                  <a:lnTo>
                    <a:pt x="36" y="57"/>
                  </a:lnTo>
                  <a:lnTo>
                    <a:pt x="42" y="62"/>
                  </a:lnTo>
                  <a:lnTo>
                    <a:pt x="45" y="66"/>
                  </a:lnTo>
                  <a:lnTo>
                    <a:pt x="46" y="67"/>
                  </a:lnTo>
                  <a:lnTo>
                    <a:pt x="47" y="68"/>
                  </a:lnTo>
                  <a:lnTo>
                    <a:pt x="47" y="70"/>
                  </a:lnTo>
                  <a:lnTo>
                    <a:pt x="47" y="71"/>
                  </a:lnTo>
                  <a:lnTo>
                    <a:pt x="47" y="73"/>
                  </a:lnTo>
                  <a:lnTo>
                    <a:pt x="46" y="75"/>
                  </a:lnTo>
                  <a:lnTo>
                    <a:pt x="46" y="110"/>
                  </a:lnTo>
                  <a:lnTo>
                    <a:pt x="45" y="144"/>
                  </a:lnTo>
                  <a:lnTo>
                    <a:pt x="45" y="211"/>
                  </a:lnTo>
                  <a:lnTo>
                    <a:pt x="43" y="277"/>
                  </a:lnTo>
                  <a:lnTo>
                    <a:pt x="42" y="311"/>
                  </a:lnTo>
                  <a:lnTo>
                    <a:pt x="42" y="345"/>
                  </a:lnTo>
                  <a:lnTo>
                    <a:pt x="43" y="356"/>
                  </a:lnTo>
                  <a:lnTo>
                    <a:pt x="43" y="367"/>
                  </a:lnTo>
                  <a:lnTo>
                    <a:pt x="45" y="376"/>
                  </a:lnTo>
                  <a:lnTo>
                    <a:pt x="46" y="381"/>
                  </a:lnTo>
                  <a:lnTo>
                    <a:pt x="48" y="385"/>
                  </a:lnTo>
                  <a:lnTo>
                    <a:pt x="50" y="389"/>
                  </a:lnTo>
                  <a:lnTo>
                    <a:pt x="52" y="393"/>
                  </a:lnTo>
                  <a:lnTo>
                    <a:pt x="54" y="397"/>
                  </a:lnTo>
                  <a:lnTo>
                    <a:pt x="57" y="401"/>
                  </a:lnTo>
                  <a:lnTo>
                    <a:pt x="61" y="404"/>
                  </a:lnTo>
                  <a:lnTo>
                    <a:pt x="65" y="407"/>
                  </a:lnTo>
                  <a:lnTo>
                    <a:pt x="70" y="410"/>
                  </a:lnTo>
                  <a:lnTo>
                    <a:pt x="75" y="413"/>
                  </a:lnTo>
                  <a:lnTo>
                    <a:pt x="78" y="418"/>
                  </a:lnTo>
                  <a:lnTo>
                    <a:pt x="81" y="423"/>
                  </a:lnTo>
                  <a:lnTo>
                    <a:pt x="88" y="434"/>
                  </a:lnTo>
                  <a:lnTo>
                    <a:pt x="95" y="444"/>
                  </a:lnTo>
                  <a:lnTo>
                    <a:pt x="99" y="449"/>
                  </a:lnTo>
                  <a:lnTo>
                    <a:pt x="102" y="452"/>
                  </a:lnTo>
                  <a:lnTo>
                    <a:pt x="106" y="466"/>
                  </a:lnTo>
                  <a:lnTo>
                    <a:pt x="111" y="479"/>
                  </a:lnTo>
                  <a:lnTo>
                    <a:pt x="116" y="493"/>
                  </a:lnTo>
                  <a:lnTo>
                    <a:pt x="119" y="500"/>
                  </a:lnTo>
                  <a:lnTo>
                    <a:pt x="123" y="506"/>
                  </a:lnTo>
                  <a:lnTo>
                    <a:pt x="125" y="504"/>
                  </a:lnTo>
                  <a:lnTo>
                    <a:pt x="127" y="501"/>
                  </a:lnTo>
                  <a:lnTo>
                    <a:pt x="128" y="499"/>
                  </a:lnTo>
                  <a:lnTo>
                    <a:pt x="129" y="496"/>
                  </a:lnTo>
                  <a:lnTo>
                    <a:pt x="130" y="495"/>
                  </a:lnTo>
                  <a:lnTo>
                    <a:pt x="131" y="492"/>
                  </a:lnTo>
                  <a:lnTo>
                    <a:pt x="133" y="491"/>
                  </a:lnTo>
                  <a:lnTo>
                    <a:pt x="135" y="488"/>
                  </a:lnTo>
                  <a:lnTo>
                    <a:pt x="136" y="482"/>
                  </a:lnTo>
                  <a:lnTo>
                    <a:pt x="138" y="475"/>
                  </a:lnTo>
                  <a:lnTo>
                    <a:pt x="139" y="472"/>
                  </a:lnTo>
                  <a:lnTo>
                    <a:pt x="140" y="470"/>
                  </a:lnTo>
                  <a:lnTo>
                    <a:pt x="142" y="466"/>
                  </a:lnTo>
                  <a:lnTo>
                    <a:pt x="144" y="464"/>
                  </a:lnTo>
                  <a:lnTo>
                    <a:pt x="145" y="458"/>
                  </a:lnTo>
                  <a:lnTo>
                    <a:pt x="146" y="453"/>
                  </a:lnTo>
                  <a:lnTo>
                    <a:pt x="147" y="449"/>
                  </a:lnTo>
                  <a:lnTo>
                    <a:pt x="149" y="446"/>
                  </a:lnTo>
                  <a:lnTo>
                    <a:pt x="150" y="444"/>
                  </a:lnTo>
                  <a:lnTo>
                    <a:pt x="151" y="440"/>
                  </a:lnTo>
                  <a:lnTo>
                    <a:pt x="152" y="436"/>
                  </a:lnTo>
                  <a:lnTo>
                    <a:pt x="153" y="432"/>
                  </a:lnTo>
                  <a:lnTo>
                    <a:pt x="155" y="428"/>
                  </a:lnTo>
                  <a:lnTo>
                    <a:pt x="160" y="420"/>
                  </a:lnTo>
                  <a:lnTo>
                    <a:pt x="165" y="413"/>
                  </a:lnTo>
                  <a:lnTo>
                    <a:pt x="166" y="409"/>
                  </a:lnTo>
                  <a:lnTo>
                    <a:pt x="168" y="404"/>
                  </a:lnTo>
                  <a:lnTo>
                    <a:pt x="170" y="401"/>
                  </a:lnTo>
                  <a:lnTo>
                    <a:pt x="172" y="397"/>
                  </a:lnTo>
                  <a:lnTo>
                    <a:pt x="178" y="389"/>
                  </a:lnTo>
                  <a:lnTo>
                    <a:pt x="180" y="385"/>
                  </a:lnTo>
                  <a:lnTo>
                    <a:pt x="183" y="381"/>
                  </a:lnTo>
                  <a:lnTo>
                    <a:pt x="183" y="378"/>
                  </a:lnTo>
                  <a:lnTo>
                    <a:pt x="184" y="375"/>
                  </a:lnTo>
                  <a:lnTo>
                    <a:pt x="185" y="371"/>
                  </a:lnTo>
                  <a:lnTo>
                    <a:pt x="185" y="368"/>
                  </a:lnTo>
                  <a:lnTo>
                    <a:pt x="185" y="366"/>
                  </a:lnTo>
                  <a:lnTo>
                    <a:pt x="184" y="363"/>
                  </a:lnTo>
                  <a:lnTo>
                    <a:pt x="183" y="360"/>
                  </a:lnTo>
                  <a:lnTo>
                    <a:pt x="182" y="357"/>
                  </a:lnTo>
                  <a:lnTo>
                    <a:pt x="180" y="354"/>
                  </a:lnTo>
                  <a:lnTo>
                    <a:pt x="179" y="351"/>
                  </a:lnTo>
                  <a:lnTo>
                    <a:pt x="178" y="350"/>
                  </a:lnTo>
                  <a:lnTo>
                    <a:pt x="176" y="342"/>
                  </a:lnTo>
                  <a:lnTo>
                    <a:pt x="173" y="333"/>
                  </a:lnTo>
                  <a:lnTo>
                    <a:pt x="169" y="324"/>
                  </a:lnTo>
                  <a:lnTo>
                    <a:pt x="165" y="317"/>
                  </a:lnTo>
                  <a:lnTo>
                    <a:pt x="158" y="288"/>
                  </a:lnTo>
                  <a:lnTo>
                    <a:pt x="154" y="273"/>
                  </a:lnTo>
                  <a:lnTo>
                    <a:pt x="151" y="258"/>
                  </a:lnTo>
                  <a:lnTo>
                    <a:pt x="150" y="255"/>
                  </a:lnTo>
                  <a:lnTo>
                    <a:pt x="149" y="251"/>
                  </a:lnTo>
                  <a:lnTo>
                    <a:pt x="148" y="247"/>
                  </a:lnTo>
                  <a:lnTo>
                    <a:pt x="146" y="243"/>
                  </a:lnTo>
                  <a:lnTo>
                    <a:pt x="145" y="239"/>
                  </a:lnTo>
                  <a:lnTo>
                    <a:pt x="143" y="236"/>
                  </a:lnTo>
                  <a:lnTo>
                    <a:pt x="142" y="234"/>
                  </a:lnTo>
                  <a:lnTo>
                    <a:pt x="141" y="228"/>
                  </a:lnTo>
                  <a:lnTo>
                    <a:pt x="140" y="223"/>
                  </a:lnTo>
                  <a:lnTo>
                    <a:pt x="138" y="217"/>
                  </a:lnTo>
                  <a:lnTo>
                    <a:pt x="137" y="214"/>
                  </a:lnTo>
                  <a:lnTo>
                    <a:pt x="135" y="212"/>
                  </a:lnTo>
                  <a:lnTo>
                    <a:pt x="134" y="207"/>
                  </a:lnTo>
                  <a:lnTo>
                    <a:pt x="133" y="203"/>
                  </a:lnTo>
                  <a:lnTo>
                    <a:pt x="131" y="199"/>
                  </a:lnTo>
                  <a:lnTo>
                    <a:pt x="130" y="196"/>
                  </a:lnTo>
                  <a:lnTo>
                    <a:pt x="129" y="194"/>
                  </a:lnTo>
                  <a:lnTo>
                    <a:pt x="127" y="182"/>
                  </a:lnTo>
                  <a:lnTo>
                    <a:pt x="125" y="169"/>
                  </a:lnTo>
                  <a:lnTo>
                    <a:pt x="122" y="156"/>
                  </a:lnTo>
                  <a:lnTo>
                    <a:pt x="120" y="150"/>
                  </a:lnTo>
                  <a:lnTo>
                    <a:pt x="118" y="144"/>
                  </a:lnTo>
                  <a:lnTo>
                    <a:pt x="117" y="140"/>
                  </a:lnTo>
                  <a:lnTo>
                    <a:pt x="116" y="136"/>
                  </a:lnTo>
                  <a:lnTo>
                    <a:pt x="113" y="130"/>
                  </a:lnTo>
                  <a:lnTo>
                    <a:pt x="109" y="123"/>
                  </a:lnTo>
                  <a:lnTo>
                    <a:pt x="105" y="117"/>
                  </a:lnTo>
                  <a:lnTo>
                    <a:pt x="103" y="109"/>
                  </a:lnTo>
                  <a:lnTo>
                    <a:pt x="100" y="101"/>
                  </a:lnTo>
                  <a:lnTo>
                    <a:pt x="97" y="94"/>
                  </a:lnTo>
                  <a:lnTo>
                    <a:pt x="94" y="87"/>
                  </a:lnTo>
                  <a:lnTo>
                    <a:pt x="90" y="79"/>
                  </a:lnTo>
                  <a:lnTo>
                    <a:pt x="87" y="72"/>
                  </a:lnTo>
                  <a:lnTo>
                    <a:pt x="84" y="65"/>
                  </a:lnTo>
                  <a:lnTo>
                    <a:pt x="81" y="57"/>
                  </a:lnTo>
                  <a:lnTo>
                    <a:pt x="81" y="37"/>
                  </a:lnTo>
                  <a:lnTo>
                    <a:pt x="82" y="28"/>
                  </a:lnTo>
                  <a:lnTo>
                    <a:pt x="82" y="18"/>
                  </a:lnTo>
                  <a:lnTo>
                    <a:pt x="82" y="15"/>
                  </a:lnTo>
                  <a:lnTo>
                    <a:pt x="83" y="13"/>
                  </a:lnTo>
                  <a:lnTo>
                    <a:pt x="83" y="11"/>
                  </a:lnTo>
                  <a:lnTo>
                    <a:pt x="83" y="8"/>
                  </a:lnTo>
                  <a:lnTo>
                    <a:pt x="83" y="6"/>
                  </a:lnTo>
                  <a:lnTo>
                    <a:pt x="82" y="3"/>
                  </a:lnTo>
                  <a:lnTo>
                    <a:pt x="81" y="2"/>
                  </a:lnTo>
                  <a:lnTo>
                    <a:pt x="79" y="1"/>
                  </a:lnTo>
                  <a:lnTo>
                    <a:pt x="78" y="0"/>
                  </a:lnTo>
                  <a:lnTo>
                    <a:pt x="54" y="2"/>
                  </a:lnTo>
                  <a:lnTo>
                    <a:pt x="30" y="3"/>
                  </a:lnTo>
                  <a:lnTo>
                    <a:pt x="29" y="3"/>
                  </a:lnTo>
                  <a:lnTo>
                    <a:pt x="27" y="3"/>
                  </a:lnTo>
                  <a:lnTo>
                    <a:pt x="22" y="3"/>
                  </a:lnTo>
                  <a:lnTo>
                    <a:pt x="17" y="3"/>
                  </a:lnTo>
                  <a:lnTo>
                    <a:pt x="12" y="3"/>
                  </a:lnTo>
                  <a:lnTo>
                    <a:pt x="8" y="4"/>
                  </a:lnTo>
                  <a:lnTo>
                    <a:pt x="5" y="5"/>
                  </a:lnTo>
                  <a:lnTo>
                    <a:pt x="4" y="6"/>
                  </a:lnTo>
                  <a:lnTo>
                    <a:pt x="2" y="6"/>
                  </a:lnTo>
                  <a:lnTo>
                    <a:pt x="1" y="8"/>
                  </a:lnTo>
                  <a:lnTo>
                    <a:pt x="0" y="10"/>
                  </a:lnTo>
                  <a:lnTo>
                    <a:pt x="0" y="11"/>
                  </a:lnTo>
                </a:path>
              </a:pathLst>
            </a:custGeom>
            <a:solidFill>
              <a:schemeClr val="accent1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7174" name="Freeform 5"/>
            <p:cNvSpPr>
              <a:spLocks/>
            </p:cNvSpPr>
            <p:nvPr/>
          </p:nvSpPr>
          <p:spPr bwMode="auto">
            <a:xfrm>
              <a:off x="2667" y="2313"/>
              <a:ext cx="105" cy="109"/>
            </a:xfrm>
            <a:custGeom>
              <a:avLst/>
              <a:gdLst>
                <a:gd name="T0" fmla="*/ 11 w 105"/>
                <a:gd name="T1" fmla="*/ 6 h 109"/>
                <a:gd name="T2" fmla="*/ 34 w 105"/>
                <a:gd name="T3" fmla="*/ 3 h 109"/>
                <a:gd name="T4" fmla="*/ 65 w 105"/>
                <a:gd name="T5" fmla="*/ 0 h 109"/>
                <a:gd name="T6" fmla="*/ 69 w 105"/>
                <a:gd name="T7" fmla="*/ 1 h 109"/>
                <a:gd name="T8" fmla="*/ 72 w 105"/>
                <a:gd name="T9" fmla="*/ 2 h 109"/>
                <a:gd name="T10" fmla="*/ 74 w 105"/>
                <a:gd name="T11" fmla="*/ 3 h 109"/>
                <a:gd name="T12" fmla="*/ 76 w 105"/>
                <a:gd name="T13" fmla="*/ 6 h 109"/>
                <a:gd name="T14" fmla="*/ 78 w 105"/>
                <a:gd name="T15" fmla="*/ 9 h 109"/>
                <a:gd name="T16" fmla="*/ 79 w 105"/>
                <a:gd name="T17" fmla="*/ 12 h 109"/>
                <a:gd name="T18" fmla="*/ 81 w 105"/>
                <a:gd name="T19" fmla="*/ 20 h 109"/>
                <a:gd name="T20" fmla="*/ 84 w 105"/>
                <a:gd name="T21" fmla="*/ 31 h 109"/>
                <a:gd name="T22" fmla="*/ 87 w 105"/>
                <a:gd name="T23" fmla="*/ 43 h 109"/>
                <a:gd name="T24" fmla="*/ 89 w 105"/>
                <a:gd name="T25" fmla="*/ 53 h 109"/>
                <a:gd name="T26" fmla="*/ 91 w 105"/>
                <a:gd name="T27" fmla="*/ 60 h 109"/>
                <a:gd name="T28" fmla="*/ 93 w 105"/>
                <a:gd name="T29" fmla="*/ 68 h 109"/>
                <a:gd name="T30" fmla="*/ 96 w 105"/>
                <a:gd name="T31" fmla="*/ 79 h 109"/>
                <a:gd name="T32" fmla="*/ 98 w 105"/>
                <a:gd name="T33" fmla="*/ 84 h 109"/>
                <a:gd name="T34" fmla="*/ 99 w 105"/>
                <a:gd name="T35" fmla="*/ 88 h 109"/>
                <a:gd name="T36" fmla="*/ 101 w 105"/>
                <a:gd name="T37" fmla="*/ 94 h 109"/>
                <a:gd name="T38" fmla="*/ 103 w 105"/>
                <a:gd name="T39" fmla="*/ 97 h 109"/>
                <a:gd name="T40" fmla="*/ 99 w 105"/>
                <a:gd name="T41" fmla="*/ 101 h 109"/>
                <a:gd name="T42" fmla="*/ 90 w 105"/>
                <a:gd name="T43" fmla="*/ 103 h 109"/>
                <a:gd name="T44" fmla="*/ 79 w 105"/>
                <a:gd name="T45" fmla="*/ 104 h 109"/>
                <a:gd name="T46" fmla="*/ 62 w 105"/>
                <a:gd name="T47" fmla="*/ 105 h 109"/>
                <a:gd name="T48" fmla="*/ 52 w 105"/>
                <a:gd name="T49" fmla="*/ 105 h 109"/>
                <a:gd name="T50" fmla="*/ 42 w 105"/>
                <a:gd name="T51" fmla="*/ 104 h 109"/>
                <a:gd name="T52" fmla="*/ 33 w 105"/>
                <a:gd name="T53" fmla="*/ 104 h 109"/>
                <a:gd name="T54" fmla="*/ 26 w 105"/>
                <a:gd name="T55" fmla="*/ 104 h 109"/>
                <a:gd name="T56" fmla="*/ 19 w 105"/>
                <a:gd name="T57" fmla="*/ 105 h 109"/>
                <a:gd name="T58" fmla="*/ 13 w 105"/>
                <a:gd name="T59" fmla="*/ 106 h 109"/>
                <a:gd name="T60" fmla="*/ 7 w 105"/>
                <a:gd name="T61" fmla="*/ 107 h 109"/>
                <a:gd name="T62" fmla="*/ 0 w 105"/>
                <a:gd name="T63" fmla="*/ 108 h 109"/>
                <a:gd name="T64" fmla="*/ 3 w 105"/>
                <a:gd name="T65" fmla="*/ 92 h 109"/>
                <a:gd name="T66" fmla="*/ 5 w 105"/>
                <a:gd name="T67" fmla="*/ 75 h 109"/>
                <a:gd name="T68" fmla="*/ 3 w 105"/>
                <a:gd name="T69" fmla="*/ 58 h 109"/>
                <a:gd name="T70" fmla="*/ 2 w 105"/>
                <a:gd name="T71" fmla="*/ 40 h 109"/>
                <a:gd name="T72" fmla="*/ 1 w 105"/>
                <a:gd name="T73" fmla="*/ 23 h 109"/>
                <a:gd name="T74" fmla="*/ 2 w 105"/>
                <a:gd name="T75" fmla="*/ 10 h 10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05"/>
                <a:gd name="T115" fmla="*/ 0 h 109"/>
                <a:gd name="T116" fmla="*/ 105 w 105"/>
                <a:gd name="T117" fmla="*/ 109 h 10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05" h="109">
                  <a:moveTo>
                    <a:pt x="3" y="6"/>
                  </a:moveTo>
                  <a:lnTo>
                    <a:pt x="11" y="6"/>
                  </a:lnTo>
                  <a:lnTo>
                    <a:pt x="19" y="5"/>
                  </a:lnTo>
                  <a:lnTo>
                    <a:pt x="34" y="3"/>
                  </a:lnTo>
                  <a:lnTo>
                    <a:pt x="49" y="2"/>
                  </a:lnTo>
                  <a:lnTo>
                    <a:pt x="65" y="0"/>
                  </a:lnTo>
                  <a:lnTo>
                    <a:pt x="67" y="1"/>
                  </a:lnTo>
                  <a:lnTo>
                    <a:pt x="69" y="1"/>
                  </a:lnTo>
                  <a:lnTo>
                    <a:pt x="70" y="2"/>
                  </a:lnTo>
                  <a:lnTo>
                    <a:pt x="72" y="2"/>
                  </a:lnTo>
                  <a:lnTo>
                    <a:pt x="73" y="3"/>
                  </a:lnTo>
                  <a:lnTo>
                    <a:pt x="74" y="3"/>
                  </a:lnTo>
                  <a:lnTo>
                    <a:pt x="75" y="5"/>
                  </a:lnTo>
                  <a:lnTo>
                    <a:pt x="76" y="6"/>
                  </a:lnTo>
                  <a:lnTo>
                    <a:pt x="77" y="8"/>
                  </a:lnTo>
                  <a:lnTo>
                    <a:pt x="78" y="9"/>
                  </a:lnTo>
                  <a:lnTo>
                    <a:pt x="79" y="11"/>
                  </a:lnTo>
                  <a:lnTo>
                    <a:pt x="79" y="12"/>
                  </a:lnTo>
                  <a:lnTo>
                    <a:pt x="80" y="14"/>
                  </a:lnTo>
                  <a:lnTo>
                    <a:pt x="81" y="20"/>
                  </a:lnTo>
                  <a:lnTo>
                    <a:pt x="82" y="25"/>
                  </a:lnTo>
                  <a:lnTo>
                    <a:pt x="84" y="31"/>
                  </a:lnTo>
                  <a:lnTo>
                    <a:pt x="86" y="36"/>
                  </a:lnTo>
                  <a:lnTo>
                    <a:pt x="87" y="43"/>
                  </a:lnTo>
                  <a:lnTo>
                    <a:pt x="88" y="50"/>
                  </a:lnTo>
                  <a:lnTo>
                    <a:pt x="89" y="53"/>
                  </a:lnTo>
                  <a:lnTo>
                    <a:pt x="90" y="57"/>
                  </a:lnTo>
                  <a:lnTo>
                    <a:pt x="91" y="60"/>
                  </a:lnTo>
                  <a:lnTo>
                    <a:pt x="92" y="63"/>
                  </a:lnTo>
                  <a:lnTo>
                    <a:pt x="93" y="68"/>
                  </a:lnTo>
                  <a:lnTo>
                    <a:pt x="94" y="74"/>
                  </a:lnTo>
                  <a:lnTo>
                    <a:pt x="96" y="79"/>
                  </a:lnTo>
                  <a:lnTo>
                    <a:pt x="97" y="82"/>
                  </a:lnTo>
                  <a:lnTo>
                    <a:pt x="98" y="84"/>
                  </a:lnTo>
                  <a:lnTo>
                    <a:pt x="98" y="86"/>
                  </a:lnTo>
                  <a:lnTo>
                    <a:pt x="99" y="88"/>
                  </a:lnTo>
                  <a:lnTo>
                    <a:pt x="100" y="92"/>
                  </a:lnTo>
                  <a:lnTo>
                    <a:pt x="101" y="94"/>
                  </a:lnTo>
                  <a:lnTo>
                    <a:pt x="102" y="95"/>
                  </a:lnTo>
                  <a:lnTo>
                    <a:pt x="103" y="97"/>
                  </a:lnTo>
                  <a:lnTo>
                    <a:pt x="104" y="99"/>
                  </a:lnTo>
                  <a:lnTo>
                    <a:pt x="99" y="101"/>
                  </a:lnTo>
                  <a:lnTo>
                    <a:pt x="95" y="102"/>
                  </a:lnTo>
                  <a:lnTo>
                    <a:pt x="90" y="103"/>
                  </a:lnTo>
                  <a:lnTo>
                    <a:pt x="84" y="104"/>
                  </a:lnTo>
                  <a:lnTo>
                    <a:pt x="79" y="104"/>
                  </a:lnTo>
                  <a:lnTo>
                    <a:pt x="73" y="104"/>
                  </a:lnTo>
                  <a:lnTo>
                    <a:pt x="62" y="105"/>
                  </a:lnTo>
                  <a:lnTo>
                    <a:pt x="57" y="105"/>
                  </a:lnTo>
                  <a:lnTo>
                    <a:pt x="52" y="105"/>
                  </a:lnTo>
                  <a:lnTo>
                    <a:pt x="46" y="105"/>
                  </a:lnTo>
                  <a:lnTo>
                    <a:pt x="42" y="104"/>
                  </a:lnTo>
                  <a:lnTo>
                    <a:pt x="37" y="104"/>
                  </a:lnTo>
                  <a:lnTo>
                    <a:pt x="33" y="104"/>
                  </a:lnTo>
                  <a:lnTo>
                    <a:pt x="29" y="104"/>
                  </a:lnTo>
                  <a:lnTo>
                    <a:pt x="26" y="104"/>
                  </a:lnTo>
                  <a:lnTo>
                    <a:pt x="22" y="104"/>
                  </a:lnTo>
                  <a:lnTo>
                    <a:pt x="19" y="105"/>
                  </a:lnTo>
                  <a:lnTo>
                    <a:pt x="16" y="105"/>
                  </a:lnTo>
                  <a:lnTo>
                    <a:pt x="13" y="106"/>
                  </a:lnTo>
                  <a:lnTo>
                    <a:pt x="10" y="106"/>
                  </a:lnTo>
                  <a:lnTo>
                    <a:pt x="7" y="107"/>
                  </a:lnTo>
                  <a:lnTo>
                    <a:pt x="4" y="107"/>
                  </a:lnTo>
                  <a:lnTo>
                    <a:pt x="0" y="108"/>
                  </a:lnTo>
                  <a:lnTo>
                    <a:pt x="1" y="100"/>
                  </a:lnTo>
                  <a:lnTo>
                    <a:pt x="3" y="92"/>
                  </a:lnTo>
                  <a:lnTo>
                    <a:pt x="4" y="83"/>
                  </a:lnTo>
                  <a:lnTo>
                    <a:pt x="5" y="75"/>
                  </a:lnTo>
                  <a:lnTo>
                    <a:pt x="4" y="66"/>
                  </a:lnTo>
                  <a:lnTo>
                    <a:pt x="3" y="58"/>
                  </a:lnTo>
                  <a:lnTo>
                    <a:pt x="2" y="49"/>
                  </a:lnTo>
                  <a:lnTo>
                    <a:pt x="2" y="40"/>
                  </a:lnTo>
                  <a:lnTo>
                    <a:pt x="1" y="31"/>
                  </a:lnTo>
                  <a:lnTo>
                    <a:pt x="1" y="23"/>
                  </a:lnTo>
                  <a:lnTo>
                    <a:pt x="2" y="14"/>
                  </a:lnTo>
                  <a:lnTo>
                    <a:pt x="2" y="10"/>
                  </a:lnTo>
                  <a:lnTo>
                    <a:pt x="3" y="6"/>
                  </a:lnTo>
                </a:path>
              </a:pathLst>
            </a:custGeom>
            <a:solidFill>
              <a:srgbClr val="FF00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7175" name="Freeform 6"/>
            <p:cNvSpPr>
              <a:spLocks/>
            </p:cNvSpPr>
            <p:nvPr/>
          </p:nvSpPr>
          <p:spPr bwMode="auto">
            <a:xfrm>
              <a:off x="2663" y="2415"/>
              <a:ext cx="142" cy="229"/>
            </a:xfrm>
            <a:custGeom>
              <a:avLst/>
              <a:gdLst>
                <a:gd name="T0" fmla="*/ 4 w 142"/>
                <a:gd name="T1" fmla="*/ 20 h 229"/>
                <a:gd name="T2" fmla="*/ 1 w 142"/>
                <a:gd name="T3" fmla="*/ 44 h 229"/>
                <a:gd name="T4" fmla="*/ 0 w 142"/>
                <a:gd name="T5" fmla="*/ 67 h 229"/>
                <a:gd name="T6" fmla="*/ 1 w 142"/>
                <a:gd name="T7" fmla="*/ 78 h 229"/>
                <a:gd name="T8" fmla="*/ 3 w 142"/>
                <a:gd name="T9" fmla="*/ 90 h 229"/>
                <a:gd name="T10" fmla="*/ 6 w 142"/>
                <a:gd name="T11" fmla="*/ 101 h 229"/>
                <a:gd name="T12" fmla="*/ 8 w 142"/>
                <a:gd name="T13" fmla="*/ 111 h 229"/>
                <a:gd name="T14" fmla="*/ 13 w 142"/>
                <a:gd name="T15" fmla="*/ 118 h 229"/>
                <a:gd name="T16" fmla="*/ 20 w 142"/>
                <a:gd name="T17" fmla="*/ 122 h 229"/>
                <a:gd name="T18" fmla="*/ 25 w 142"/>
                <a:gd name="T19" fmla="*/ 123 h 229"/>
                <a:gd name="T20" fmla="*/ 31 w 142"/>
                <a:gd name="T21" fmla="*/ 125 h 229"/>
                <a:gd name="T22" fmla="*/ 34 w 142"/>
                <a:gd name="T23" fmla="*/ 127 h 229"/>
                <a:gd name="T24" fmla="*/ 36 w 142"/>
                <a:gd name="T25" fmla="*/ 130 h 229"/>
                <a:gd name="T26" fmla="*/ 37 w 142"/>
                <a:gd name="T27" fmla="*/ 134 h 229"/>
                <a:gd name="T28" fmla="*/ 38 w 142"/>
                <a:gd name="T29" fmla="*/ 138 h 229"/>
                <a:gd name="T30" fmla="*/ 43 w 142"/>
                <a:gd name="T31" fmla="*/ 149 h 229"/>
                <a:gd name="T32" fmla="*/ 54 w 142"/>
                <a:gd name="T33" fmla="*/ 165 h 229"/>
                <a:gd name="T34" fmla="*/ 60 w 142"/>
                <a:gd name="T35" fmla="*/ 171 h 229"/>
                <a:gd name="T36" fmla="*/ 67 w 142"/>
                <a:gd name="T37" fmla="*/ 184 h 229"/>
                <a:gd name="T38" fmla="*/ 72 w 142"/>
                <a:gd name="T39" fmla="*/ 197 h 229"/>
                <a:gd name="T40" fmla="*/ 74 w 142"/>
                <a:gd name="T41" fmla="*/ 205 h 229"/>
                <a:gd name="T42" fmla="*/ 80 w 142"/>
                <a:gd name="T43" fmla="*/ 220 h 229"/>
                <a:gd name="T44" fmla="*/ 86 w 142"/>
                <a:gd name="T45" fmla="*/ 228 h 229"/>
                <a:gd name="T46" fmla="*/ 91 w 142"/>
                <a:gd name="T47" fmla="*/ 226 h 229"/>
                <a:gd name="T48" fmla="*/ 96 w 142"/>
                <a:gd name="T49" fmla="*/ 222 h 229"/>
                <a:gd name="T50" fmla="*/ 99 w 142"/>
                <a:gd name="T51" fmla="*/ 217 h 229"/>
                <a:gd name="T52" fmla="*/ 102 w 142"/>
                <a:gd name="T53" fmla="*/ 210 h 229"/>
                <a:gd name="T54" fmla="*/ 104 w 142"/>
                <a:gd name="T55" fmla="*/ 203 h 229"/>
                <a:gd name="T56" fmla="*/ 106 w 142"/>
                <a:gd name="T57" fmla="*/ 191 h 229"/>
                <a:gd name="T58" fmla="*/ 108 w 142"/>
                <a:gd name="T59" fmla="*/ 186 h 229"/>
                <a:gd name="T60" fmla="*/ 108 w 142"/>
                <a:gd name="T61" fmla="*/ 185 h 229"/>
                <a:gd name="T62" fmla="*/ 109 w 142"/>
                <a:gd name="T63" fmla="*/ 174 h 229"/>
                <a:gd name="T64" fmla="*/ 112 w 142"/>
                <a:gd name="T65" fmla="*/ 165 h 229"/>
                <a:gd name="T66" fmla="*/ 118 w 142"/>
                <a:gd name="T67" fmla="*/ 151 h 229"/>
                <a:gd name="T68" fmla="*/ 127 w 142"/>
                <a:gd name="T69" fmla="*/ 137 h 229"/>
                <a:gd name="T70" fmla="*/ 133 w 142"/>
                <a:gd name="T71" fmla="*/ 125 h 229"/>
                <a:gd name="T72" fmla="*/ 136 w 142"/>
                <a:gd name="T73" fmla="*/ 116 h 229"/>
                <a:gd name="T74" fmla="*/ 139 w 142"/>
                <a:gd name="T75" fmla="*/ 109 h 229"/>
                <a:gd name="T76" fmla="*/ 141 w 142"/>
                <a:gd name="T77" fmla="*/ 101 h 229"/>
                <a:gd name="T78" fmla="*/ 140 w 142"/>
                <a:gd name="T79" fmla="*/ 94 h 229"/>
                <a:gd name="T80" fmla="*/ 138 w 142"/>
                <a:gd name="T81" fmla="*/ 88 h 229"/>
                <a:gd name="T82" fmla="*/ 133 w 142"/>
                <a:gd name="T83" fmla="*/ 78 h 229"/>
                <a:gd name="T84" fmla="*/ 131 w 142"/>
                <a:gd name="T85" fmla="*/ 69 h 229"/>
                <a:gd name="T86" fmla="*/ 127 w 142"/>
                <a:gd name="T87" fmla="*/ 60 h 229"/>
                <a:gd name="T88" fmla="*/ 125 w 142"/>
                <a:gd name="T89" fmla="*/ 51 h 229"/>
                <a:gd name="T90" fmla="*/ 121 w 142"/>
                <a:gd name="T91" fmla="*/ 41 h 229"/>
                <a:gd name="T92" fmla="*/ 120 w 142"/>
                <a:gd name="T93" fmla="*/ 37 h 229"/>
                <a:gd name="T94" fmla="*/ 115 w 142"/>
                <a:gd name="T95" fmla="*/ 27 h 229"/>
                <a:gd name="T96" fmla="*/ 112 w 142"/>
                <a:gd name="T97" fmla="*/ 20 h 229"/>
                <a:gd name="T98" fmla="*/ 110 w 142"/>
                <a:gd name="T99" fmla="*/ 15 h 229"/>
                <a:gd name="T100" fmla="*/ 107 w 142"/>
                <a:gd name="T101" fmla="*/ 10 h 229"/>
                <a:gd name="T102" fmla="*/ 103 w 142"/>
                <a:gd name="T103" fmla="*/ 7 h 229"/>
                <a:gd name="T104" fmla="*/ 100 w 142"/>
                <a:gd name="T105" fmla="*/ 4 h 229"/>
                <a:gd name="T106" fmla="*/ 100 w 142"/>
                <a:gd name="T107" fmla="*/ 1 h 229"/>
                <a:gd name="T108" fmla="*/ 99 w 142"/>
                <a:gd name="T109" fmla="*/ 0 h 229"/>
                <a:gd name="T110" fmla="*/ 98 w 142"/>
                <a:gd name="T111" fmla="*/ 0 h 22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42"/>
                <a:gd name="T169" fmla="*/ 0 h 229"/>
                <a:gd name="T170" fmla="*/ 142 w 142"/>
                <a:gd name="T171" fmla="*/ 229 h 22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42" h="229">
                  <a:moveTo>
                    <a:pt x="6" y="9"/>
                  </a:moveTo>
                  <a:lnTo>
                    <a:pt x="4" y="20"/>
                  </a:lnTo>
                  <a:lnTo>
                    <a:pt x="3" y="32"/>
                  </a:lnTo>
                  <a:lnTo>
                    <a:pt x="1" y="44"/>
                  </a:lnTo>
                  <a:lnTo>
                    <a:pt x="1" y="55"/>
                  </a:lnTo>
                  <a:lnTo>
                    <a:pt x="0" y="67"/>
                  </a:lnTo>
                  <a:lnTo>
                    <a:pt x="1" y="73"/>
                  </a:lnTo>
                  <a:lnTo>
                    <a:pt x="1" y="78"/>
                  </a:lnTo>
                  <a:lnTo>
                    <a:pt x="2" y="84"/>
                  </a:lnTo>
                  <a:lnTo>
                    <a:pt x="3" y="90"/>
                  </a:lnTo>
                  <a:lnTo>
                    <a:pt x="4" y="95"/>
                  </a:lnTo>
                  <a:lnTo>
                    <a:pt x="6" y="101"/>
                  </a:lnTo>
                  <a:lnTo>
                    <a:pt x="7" y="107"/>
                  </a:lnTo>
                  <a:lnTo>
                    <a:pt x="8" y="111"/>
                  </a:lnTo>
                  <a:lnTo>
                    <a:pt x="10" y="115"/>
                  </a:lnTo>
                  <a:lnTo>
                    <a:pt x="13" y="118"/>
                  </a:lnTo>
                  <a:lnTo>
                    <a:pt x="16" y="120"/>
                  </a:lnTo>
                  <a:lnTo>
                    <a:pt x="20" y="122"/>
                  </a:lnTo>
                  <a:lnTo>
                    <a:pt x="23" y="123"/>
                  </a:lnTo>
                  <a:lnTo>
                    <a:pt x="25" y="123"/>
                  </a:lnTo>
                  <a:lnTo>
                    <a:pt x="28" y="124"/>
                  </a:lnTo>
                  <a:lnTo>
                    <a:pt x="31" y="125"/>
                  </a:lnTo>
                  <a:lnTo>
                    <a:pt x="32" y="126"/>
                  </a:lnTo>
                  <a:lnTo>
                    <a:pt x="34" y="127"/>
                  </a:lnTo>
                  <a:lnTo>
                    <a:pt x="35" y="129"/>
                  </a:lnTo>
                  <a:lnTo>
                    <a:pt x="36" y="130"/>
                  </a:lnTo>
                  <a:lnTo>
                    <a:pt x="36" y="132"/>
                  </a:lnTo>
                  <a:lnTo>
                    <a:pt x="37" y="134"/>
                  </a:lnTo>
                  <a:lnTo>
                    <a:pt x="37" y="136"/>
                  </a:lnTo>
                  <a:lnTo>
                    <a:pt x="38" y="138"/>
                  </a:lnTo>
                  <a:lnTo>
                    <a:pt x="39" y="141"/>
                  </a:lnTo>
                  <a:lnTo>
                    <a:pt x="43" y="149"/>
                  </a:lnTo>
                  <a:lnTo>
                    <a:pt x="48" y="157"/>
                  </a:lnTo>
                  <a:lnTo>
                    <a:pt x="54" y="165"/>
                  </a:lnTo>
                  <a:lnTo>
                    <a:pt x="57" y="168"/>
                  </a:lnTo>
                  <a:lnTo>
                    <a:pt x="60" y="171"/>
                  </a:lnTo>
                  <a:lnTo>
                    <a:pt x="63" y="177"/>
                  </a:lnTo>
                  <a:lnTo>
                    <a:pt x="67" y="184"/>
                  </a:lnTo>
                  <a:lnTo>
                    <a:pt x="70" y="190"/>
                  </a:lnTo>
                  <a:lnTo>
                    <a:pt x="72" y="197"/>
                  </a:lnTo>
                  <a:lnTo>
                    <a:pt x="73" y="201"/>
                  </a:lnTo>
                  <a:lnTo>
                    <a:pt x="74" y="205"/>
                  </a:lnTo>
                  <a:lnTo>
                    <a:pt x="77" y="213"/>
                  </a:lnTo>
                  <a:lnTo>
                    <a:pt x="80" y="220"/>
                  </a:lnTo>
                  <a:lnTo>
                    <a:pt x="84" y="228"/>
                  </a:lnTo>
                  <a:lnTo>
                    <a:pt x="86" y="228"/>
                  </a:lnTo>
                  <a:lnTo>
                    <a:pt x="88" y="228"/>
                  </a:lnTo>
                  <a:lnTo>
                    <a:pt x="91" y="226"/>
                  </a:lnTo>
                  <a:lnTo>
                    <a:pt x="94" y="225"/>
                  </a:lnTo>
                  <a:lnTo>
                    <a:pt x="96" y="222"/>
                  </a:lnTo>
                  <a:lnTo>
                    <a:pt x="97" y="220"/>
                  </a:lnTo>
                  <a:lnTo>
                    <a:pt x="99" y="217"/>
                  </a:lnTo>
                  <a:lnTo>
                    <a:pt x="100" y="214"/>
                  </a:lnTo>
                  <a:lnTo>
                    <a:pt x="102" y="210"/>
                  </a:lnTo>
                  <a:lnTo>
                    <a:pt x="103" y="207"/>
                  </a:lnTo>
                  <a:lnTo>
                    <a:pt x="104" y="203"/>
                  </a:lnTo>
                  <a:lnTo>
                    <a:pt x="105" y="194"/>
                  </a:lnTo>
                  <a:lnTo>
                    <a:pt x="106" y="191"/>
                  </a:lnTo>
                  <a:lnTo>
                    <a:pt x="107" y="188"/>
                  </a:lnTo>
                  <a:lnTo>
                    <a:pt x="108" y="186"/>
                  </a:lnTo>
                  <a:lnTo>
                    <a:pt x="108" y="185"/>
                  </a:lnTo>
                  <a:lnTo>
                    <a:pt x="108" y="179"/>
                  </a:lnTo>
                  <a:lnTo>
                    <a:pt x="109" y="174"/>
                  </a:lnTo>
                  <a:lnTo>
                    <a:pt x="110" y="170"/>
                  </a:lnTo>
                  <a:lnTo>
                    <a:pt x="112" y="165"/>
                  </a:lnTo>
                  <a:lnTo>
                    <a:pt x="115" y="158"/>
                  </a:lnTo>
                  <a:lnTo>
                    <a:pt x="118" y="151"/>
                  </a:lnTo>
                  <a:lnTo>
                    <a:pt x="123" y="144"/>
                  </a:lnTo>
                  <a:lnTo>
                    <a:pt x="127" y="137"/>
                  </a:lnTo>
                  <a:lnTo>
                    <a:pt x="131" y="129"/>
                  </a:lnTo>
                  <a:lnTo>
                    <a:pt x="133" y="125"/>
                  </a:lnTo>
                  <a:lnTo>
                    <a:pt x="135" y="120"/>
                  </a:lnTo>
                  <a:lnTo>
                    <a:pt x="136" y="116"/>
                  </a:lnTo>
                  <a:lnTo>
                    <a:pt x="138" y="113"/>
                  </a:lnTo>
                  <a:lnTo>
                    <a:pt x="139" y="109"/>
                  </a:lnTo>
                  <a:lnTo>
                    <a:pt x="141" y="105"/>
                  </a:lnTo>
                  <a:lnTo>
                    <a:pt x="141" y="101"/>
                  </a:lnTo>
                  <a:lnTo>
                    <a:pt x="141" y="98"/>
                  </a:lnTo>
                  <a:lnTo>
                    <a:pt x="140" y="94"/>
                  </a:lnTo>
                  <a:lnTo>
                    <a:pt x="139" y="91"/>
                  </a:lnTo>
                  <a:lnTo>
                    <a:pt x="138" y="88"/>
                  </a:lnTo>
                  <a:lnTo>
                    <a:pt x="136" y="85"/>
                  </a:lnTo>
                  <a:lnTo>
                    <a:pt x="133" y="78"/>
                  </a:lnTo>
                  <a:lnTo>
                    <a:pt x="132" y="73"/>
                  </a:lnTo>
                  <a:lnTo>
                    <a:pt x="131" y="69"/>
                  </a:lnTo>
                  <a:lnTo>
                    <a:pt x="129" y="65"/>
                  </a:lnTo>
                  <a:lnTo>
                    <a:pt x="127" y="60"/>
                  </a:lnTo>
                  <a:lnTo>
                    <a:pt x="126" y="55"/>
                  </a:lnTo>
                  <a:lnTo>
                    <a:pt x="125" y="51"/>
                  </a:lnTo>
                  <a:lnTo>
                    <a:pt x="123" y="46"/>
                  </a:lnTo>
                  <a:lnTo>
                    <a:pt x="121" y="41"/>
                  </a:lnTo>
                  <a:lnTo>
                    <a:pt x="121" y="39"/>
                  </a:lnTo>
                  <a:lnTo>
                    <a:pt x="120" y="37"/>
                  </a:lnTo>
                  <a:lnTo>
                    <a:pt x="118" y="32"/>
                  </a:lnTo>
                  <a:lnTo>
                    <a:pt x="115" y="27"/>
                  </a:lnTo>
                  <a:lnTo>
                    <a:pt x="112" y="23"/>
                  </a:lnTo>
                  <a:lnTo>
                    <a:pt x="112" y="20"/>
                  </a:lnTo>
                  <a:lnTo>
                    <a:pt x="111" y="17"/>
                  </a:lnTo>
                  <a:lnTo>
                    <a:pt x="110" y="15"/>
                  </a:lnTo>
                  <a:lnTo>
                    <a:pt x="109" y="13"/>
                  </a:lnTo>
                  <a:lnTo>
                    <a:pt x="107" y="10"/>
                  </a:lnTo>
                  <a:lnTo>
                    <a:pt x="105" y="9"/>
                  </a:lnTo>
                  <a:lnTo>
                    <a:pt x="103" y="7"/>
                  </a:lnTo>
                  <a:lnTo>
                    <a:pt x="100" y="6"/>
                  </a:lnTo>
                  <a:lnTo>
                    <a:pt x="100" y="4"/>
                  </a:lnTo>
                  <a:lnTo>
                    <a:pt x="100" y="2"/>
                  </a:lnTo>
                  <a:lnTo>
                    <a:pt x="100" y="1"/>
                  </a:lnTo>
                  <a:lnTo>
                    <a:pt x="100" y="0"/>
                  </a:lnTo>
                  <a:lnTo>
                    <a:pt x="99" y="0"/>
                  </a:lnTo>
                  <a:lnTo>
                    <a:pt x="98" y="0"/>
                  </a:lnTo>
                  <a:lnTo>
                    <a:pt x="97" y="0"/>
                  </a:lnTo>
                </a:path>
              </a:pathLst>
            </a:custGeom>
            <a:solidFill>
              <a:srgbClr val="FF0000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286125" y="1243013"/>
            <a:ext cx="3857625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ZA" sz="1350" dirty="0"/>
              <a:t>Facing such a critical scenario, management showed an unexpected wisdom: They hired a consulting company to restructure the South African team</a:t>
            </a:r>
          </a:p>
        </p:txBody>
      </p:sp>
    </p:spTree>
    <p:extLst>
      <p:ext uri="{BB962C8B-B14F-4D97-AF65-F5344CB8AC3E}">
        <p14:creationId xmlns:p14="http://schemas.microsoft.com/office/powerpoint/2010/main" val="25148349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164"/>
          <p:cNvGrpSpPr>
            <a:grpSpLocks/>
          </p:cNvGrpSpPr>
          <p:nvPr/>
        </p:nvGrpSpPr>
        <p:grpSpPr bwMode="auto">
          <a:xfrm>
            <a:off x="3929062" y="985837"/>
            <a:ext cx="2928938" cy="1757363"/>
            <a:chOff x="533400" y="609600"/>
            <a:chExt cx="8102600" cy="5013325"/>
          </a:xfrm>
        </p:grpSpPr>
        <p:grpSp>
          <p:nvGrpSpPr>
            <p:cNvPr id="30724" name="Group 5"/>
            <p:cNvGrpSpPr>
              <a:grpSpLocks/>
            </p:cNvGrpSpPr>
            <p:nvPr/>
          </p:nvGrpSpPr>
          <p:grpSpPr bwMode="auto">
            <a:xfrm>
              <a:off x="3448050" y="2286000"/>
              <a:ext cx="660400" cy="1219200"/>
              <a:chOff x="2172" y="1440"/>
              <a:chExt cx="416" cy="768"/>
            </a:xfrm>
          </p:grpSpPr>
          <p:sp>
            <p:nvSpPr>
              <p:cNvPr id="20642" name="Freeform 2"/>
              <p:cNvSpPr>
                <a:spLocks/>
              </p:cNvSpPr>
              <p:nvPr/>
            </p:nvSpPr>
            <p:spPr bwMode="auto">
              <a:xfrm>
                <a:off x="2378" y="1753"/>
                <a:ext cx="210" cy="401"/>
              </a:xfrm>
              <a:custGeom>
                <a:avLst/>
                <a:gdLst>
                  <a:gd name="T0" fmla="*/ 70 w 211"/>
                  <a:gd name="T1" fmla="*/ 16 h 401"/>
                  <a:gd name="T2" fmla="*/ 45 w 211"/>
                  <a:gd name="T3" fmla="*/ 0 h 401"/>
                  <a:gd name="T4" fmla="*/ 12 w 211"/>
                  <a:gd name="T5" fmla="*/ 0 h 401"/>
                  <a:gd name="T6" fmla="*/ 0 w 211"/>
                  <a:gd name="T7" fmla="*/ 21 h 401"/>
                  <a:gd name="T8" fmla="*/ 5 w 211"/>
                  <a:gd name="T9" fmla="*/ 54 h 401"/>
                  <a:gd name="T10" fmla="*/ 34 w 211"/>
                  <a:gd name="T11" fmla="*/ 86 h 401"/>
                  <a:gd name="T12" fmla="*/ 93 w 211"/>
                  <a:gd name="T13" fmla="*/ 115 h 401"/>
                  <a:gd name="T14" fmla="*/ 161 w 211"/>
                  <a:gd name="T15" fmla="*/ 177 h 401"/>
                  <a:gd name="T16" fmla="*/ 172 w 211"/>
                  <a:gd name="T17" fmla="*/ 204 h 401"/>
                  <a:gd name="T18" fmla="*/ 167 w 211"/>
                  <a:gd name="T19" fmla="*/ 217 h 401"/>
                  <a:gd name="T20" fmla="*/ 115 w 211"/>
                  <a:gd name="T21" fmla="*/ 258 h 401"/>
                  <a:gd name="T22" fmla="*/ 54 w 211"/>
                  <a:gd name="T23" fmla="*/ 307 h 401"/>
                  <a:gd name="T24" fmla="*/ 39 w 211"/>
                  <a:gd name="T25" fmla="*/ 328 h 401"/>
                  <a:gd name="T26" fmla="*/ 39 w 211"/>
                  <a:gd name="T27" fmla="*/ 350 h 401"/>
                  <a:gd name="T28" fmla="*/ 86 w 211"/>
                  <a:gd name="T29" fmla="*/ 373 h 401"/>
                  <a:gd name="T30" fmla="*/ 158 w 211"/>
                  <a:gd name="T31" fmla="*/ 400 h 401"/>
                  <a:gd name="T32" fmla="*/ 183 w 211"/>
                  <a:gd name="T33" fmla="*/ 400 h 401"/>
                  <a:gd name="T34" fmla="*/ 210 w 211"/>
                  <a:gd name="T35" fmla="*/ 382 h 401"/>
                  <a:gd name="T36" fmla="*/ 210 w 211"/>
                  <a:gd name="T37" fmla="*/ 368 h 401"/>
                  <a:gd name="T38" fmla="*/ 190 w 211"/>
                  <a:gd name="T39" fmla="*/ 360 h 401"/>
                  <a:gd name="T40" fmla="*/ 99 w 211"/>
                  <a:gd name="T41" fmla="*/ 350 h 401"/>
                  <a:gd name="T42" fmla="*/ 65 w 211"/>
                  <a:gd name="T43" fmla="*/ 341 h 401"/>
                  <a:gd name="T44" fmla="*/ 61 w 211"/>
                  <a:gd name="T45" fmla="*/ 325 h 401"/>
                  <a:gd name="T46" fmla="*/ 120 w 211"/>
                  <a:gd name="T47" fmla="*/ 280 h 401"/>
                  <a:gd name="T48" fmla="*/ 185 w 211"/>
                  <a:gd name="T49" fmla="*/ 237 h 401"/>
                  <a:gd name="T50" fmla="*/ 199 w 211"/>
                  <a:gd name="T51" fmla="*/ 221 h 401"/>
                  <a:gd name="T52" fmla="*/ 205 w 211"/>
                  <a:gd name="T53" fmla="*/ 199 h 401"/>
                  <a:gd name="T54" fmla="*/ 199 w 211"/>
                  <a:gd name="T55" fmla="*/ 169 h 401"/>
                  <a:gd name="T56" fmla="*/ 179 w 211"/>
                  <a:gd name="T57" fmla="*/ 145 h 401"/>
                  <a:gd name="T58" fmla="*/ 115 w 211"/>
                  <a:gd name="T59" fmla="*/ 66 h 401"/>
                  <a:gd name="T60" fmla="*/ 70 w 211"/>
                  <a:gd name="T61" fmla="*/ 16 h 40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11"/>
                  <a:gd name="T94" fmla="*/ 0 h 401"/>
                  <a:gd name="T95" fmla="*/ 211 w 211"/>
                  <a:gd name="T96" fmla="*/ 401 h 40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11" h="401">
                    <a:moveTo>
                      <a:pt x="70" y="16"/>
                    </a:moveTo>
                    <a:lnTo>
                      <a:pt x="45" y="0"/>
                    </a:lnTo>
                    <a:lnTo>
                      <a:pt x="12" y="0"/>
                    </a:lnTo>
                    <a:lnTo>
                      <a:pt x="0" y="21"/>
                    </a:lnTo>
                    <a:lnTo>
                      <a:pt x="5" y="54"/>
                    </a:lnTo>
                    <a:lnTo>
                      <a:pt x="34" y="86"/>
                    </a:lnTo>
                    <a:lnTo>
                      <a:pt x="93" y="115"/>
                    </a:lnTo>
                    <a:lnTo>
                      <a:pt x="161" y="177"/>
                    </a:lnTo>
                    <a:lnTo>
                      <a:pt x="172" y="204"/>
                    </a:lnTo>
                    <a:lnTo>
                      <a:pt x="167" y="217"/>
                    </a:lnTo>
                    <a:lnTo>
                      <a:pt x="115" y="258"/>
                    </a:lnTo>
                    <a:lnTo>
                      <a:pt x="54" y="307"/>
                    </a:lnTo>
                    <a:lnTo>
                      <a:pt x="39" y="328"/>
                    </a:lnTo>
                    <a:lnTo>
                      <a:pt x="39" y="350"/>
                    </a:lnTo>
                    <a:lnTo>
                      <a:pt x="86" y="373"/>
                    </a:lnTo>
                    <a:lnTo>
                      <a:pt x="158" y="400"/>
                    </a:lnTo>
                    <a:lnTo>
                      <a:pt x="183" y="400"/>
                    </a:lnTo>
                    <a:lnTo>
                      <a:pt x="210" y="382"/>
                    </a:lnTo>
                    <a:lnTo>
                      <a:pt x="210" y="368"/>
                    </a:lnTo>
                    <a:lnTo>
                      <a:pt x="190" y="360"/>
                    </a:lnTo>
                    <a:lnTo>
                      <a:pt x="99" y="350"/>
                    </a:lnTo>
                    <a:lnTo>
                      <a:pt x="65" y="341"/>
                    </a:lnTo>
                    <a:lnTo>
                      <a:pt x="61" y="325"/>
                    </a:lnTo>
                    <a:lnTo>
                      <a:pt x="120" y="280"/>
                    </a:lnTo>
                    <a:lnTo>
                      <a:pt x="185" y="237"/>
                    </a:lnTo>
                    <a:lnTo>
                      <a:pt x="199" y="221"/>
                    </a:lnTo>
                    <a:lnTo>
                      <a:pt x="205" y="199"/>
                    </a:lnTo>
                    <a:lnTo>
                      <a:pt x="199" y="169"/>
                    </a:lnTo>
                    <a:lnTo>
                      <a:pt x="179" y="145"/>
                    </a:lnTo>
                    <a:lnTo>
                      <a:pt x="115" y="66"/>
                    </a:lnTo>
                    <a:lnTo>
                      <a:pt x="70" y="16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43" name="Freeform 3"/>
              <p:cNvSpPr>
                <a:spLocks/>
              </p:cNvSpPr>
              <p:nvPr/>
            </p:nvSpPr>
            <p:spPr bwMode="auto">
              <a:xfrm>
                <a:off x="2266" y="1807"/>
                <a:ext cx="212" cy="401"/>
              </a:xfrm>
              <a:custGeom>
                <a:avLst/>
                <a:gdLst>
                  <a:gd name="T0" fmla="*/ 70 w 211"/>
                  <a:gd name="T1" fmla="*/ 16 h 401"/>
                  <a:gd name="T2" fmla="*/ 45 w 211"/>
                  <a:gd name="T3" fmla="*/ 0 h 401"/>
                  <a:gd name="T4" fmla="*/ 12 w 211"/>
                  <a:gd name="T5" fmla="*/ 0 h 401"/>
                  <a:gd name="T6" fmla="*/ 0 w 211"/>
                  <a:gd name="T7" fmla="*/ 21 h 401"/>
                  <a:gd name="T8" fmla="*/ 5 w 211"/>
                  <a:gd name="T9" fmla="*/ 54 h 401"/>
                  <a:gd name="T10" fmla="*/ 34 w 211"/>
                  <a:gd name="T11" fmla="*/ 86 h 401"/>
                  <a:gd name="T12" fmla="*/ 93 w 211"/>
                  <a:gd name="T13" fmla="*/ 115 h 401"/>
                  <a:gd name="T14" fmla="*/ 161 w 211"/>
                  <a:gd name="T15" fmla="*/ 177 h 401"/>
                  <a:gd name="T16" fmla="*/ 172 w 211"/>
                  <a:gd name="T17" fmla="*/ 204 h 401"/>
                  <a:gd name="T18" fmla="*/ 167 w 211"/>
                  <a:gd name="T19" fmla="*/ 217 h 401"/>
                  <a:gd name="T20" fmla="*/ 115 w 211"/>
                  <a:gd name="T21" fmla="*/ 258 h 401"/>
                  <a:gd name="T22" fmla="*/ 54 w 211"/>
                  <a:gd name="T23" fmla="*/ 307 h 401"/>
                  <a:gd name="T24" fmla="*/ 39 w 211"/>
                  <a:gd name="T25" fmla="*/ 328 h 401"/>
                  <a:gd name="T26" fmla="*/ 39 w 211"/>
                  <a:gd name="T27" fmla="*/ 350 h 401"/>
                  <a:gd name="T28" fmla="*/ 86 w 211"/>
                  <a:gd name="T29" fmla="*/ 373 h 401"/>
                  <a:gd name="T30" fmla="*/ 158 w 211"/>
                  <a:gd name="T31" fmla="*/ 400 h 401"/>
                  <a:gd name="T32" fmla="*/ 183 w 211"/>
                  <a:gd name="T33" fmla="*/ 400 h 401"/>
                  <a:gd name="T34" fmla="*/ 210 w 211"/>
                  <a:gd name="T35" fmla="*/ 382 h 401"/>
                  <a:gd name="T36" fmla="*/ 210 w 211"/>
                  <a:gd name="T37" fmla="*/ 368 h 401"/>
                  <a:gd name="T38" fmla="*/ 190 w 211"/>
                  <a:gd name="T39" fmla="*/ 360 h 401"/>
                  <a:gd name="T40" fmla="*/ 99 w 211"/>
                  <a:gd name="T41" fmla="*/ 350 h 401"/>
                  <a:gd name="T42" fmla="*/ 65 w 211"/>
                  <a:gd name="T43" fmla="*/ 341 h 401"/>
                  <a:gd name="T44" fmla="*/ 61 w 211"/>
                  <a:gd name="T45" fmla="*/ 325 h 401"/>
                  <a:gd name="T46" fmla="*/ 120 w 211"/>
                  <a:gd name="T47" fmla="*/ 280 h 401"/>
                  <a:gd name="T48" fmla="*/ 185 w 211"/>
                  <a:gd name="T49" fmla="*/ 237 h 401"/>
                  <a:gd name="T50" fmla="*/ 199 w 211"/>
                  <a:gd name="T51" fmla="*/ 221 h 401"/>
                  <a:gd name="T52" fmla="*/ 205 w 211"/>
                  <a:gd name="T53" fmla="*/ 199 h 401"/>
                  <a:gd name="T54" fmla="*/ 199 w 211"/>
                  <a:gd name="T55" fmla="*/ 169 h 401"/>
                  <a:gd name="T56" fmla="*/ 179 w 211"/>
                  <a:gd name="T57" fmla="*/ 145 h 401"/>
                  <a:gd name="T58" fmla="*/ 115 w 211"/>
                  <a:gd name="T59" fmla="*/ 66 h 401"/>
                  <a:gd name="T60" fmla="*/ 70 w 211"/>
                  <a:gd name="T61" fmla="*/ 16 h 40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11"/>
                  <a:gd name="T94" fmla="*/ 0 h 401"/>
                  <a:gd name="T95" fmla="*/ 211 w 211"/>
                  <a:gd name="T96" fmla="*/ 401 h 40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11" h="401">
                    <a:moveTo>
                      <a:pt x="70" y="16"/>
                    </a:moveTo>
                    <a:lnTo>
                      <a:pt x="45" y="0"/>
                    </a:lnTo>
                    <a:lnTo>
                      <a:pt x="12" y="0"/>
                    </a:lnTo>
                    <a:lnTo>
                      <a:pt x="0" y="21"/>
                    </a:lnTo>
                    <a:lnTo>
                      <a:pt x="5" y="54"/>
                    </a:lnTo>
                    <a:lnTo>
                      <a:pt x="34" y="86"/>
                    </a:lnTo>
                    <a:lnTo>
                      <a:pt x="93" y="115"/>
                    </a:lnTo>
                    <a:lnTo>
                      <a:pt x="161" y="177"/>
                    </a:lnTo>
                    <a:lnTo>
                      <a:pt x="172" y="204"/>
                    </a:lnTo>
                    <a:lnTo>
                      <a:pt x="167" y="217"/>
                    </a:lnTo>
                    <a:lnTo>
                      <a:pt x="115" y="258"/>
                    </a:lnTo>
                    <a:lnTo>
                      <a:pt x="54" y="307"/>
                    </a:lnTo>
                    <a:lnTo>
                      <a:pt x="39" y="328"/>
                    </a:lnTo>
                    <a:lnTo>
                      <a:pt x="39" y="350"/>
                    </a:lnTo>
                    <a:lnTo>
                      <a:pt x="86" y="373"/>
                    </a:lnTo>
                    <a:lnTo>
                      <a:pt x="158" y="400"/>
                    </a:lnTo>
                    <a:lnTo>
                      <a:pt x="183" y="400"/>
                    </a:lnTo>
                    <a:lnTo>
                      <a:pt x="210" y="382"/>
                    </a:lnTo>
                    <a:lnTo>
                      <a:pt x="210" y="368"/>
                    </a:lnTo>
                    <a:lnTo>
                      <a:pt x="190" y="360"/>
                    </a:lnTo>
                    <a:lnTo>
                      <a:pt x="99" y="350"/>
                    </a:lnTo>
                    <a:lnTo>
                      <a:pt x="65" y="341"/>
                    </a:lnTo>
                    <a:lnTo>
                      <a:pt x="61" y="325"/>
                    </a:lnTo>
                    <a:lnTo>
                      <a:pt x="120" y="280"/>
                    </a:lnTo>
                    <a:lnTo>
                      <a:pt x="185" y="237"/>
                    </a:lnTo>
                    <a:lnTo>
                      <a:pt x="199" y="221"/>
                    </a:lnTo>
                    <a:lnTo>
                      <a:pt x="205" y="199"/>
                    </a:lnTo>
                    <a:lnTo>
                      <a:pt x="199" y="169"/>
                    </a:lnTo>
                    <a:lnTo>
                      <a:pt x="179" y="145"/>
                    </a:lnTo>
                    <a:lnTo>
                      <a:pt x="115" y="66"/>
                    </a:lnTo>
                    <a:lnTo>
                      <a:pt x="70" y="16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44" name="Freeform 4"/>
              <p:cNvSpPr>
                <a:spLocks/>
              </p:cNvSpPr>
              <p:nvPr/>
            </p:nvSpPr>
            <p:spPr bwMode="auto">
              <a:xfrm>
                <a:off x="2172" y="1440"/>
                <a:ext cx="247" cy="385"/>
              </a:xfrm>
              <a:custGeom>
                <a:avLst/>
                <a:gdLst>
                  <a:gd name="T0" fmla="*/ 30 w 248"/>
                  <a:gd name="T1" fmla="*/ 123 h 383"/>
                  <a:gd name="T2" fmla="*/ 43 w 248"/>
                  <a:gd name="T3" fmla="*/ 52 h 383"/>
                  <a:gd name="T4" fmla="*/ 94 w 248"/>
                  <a:gd name="T5" fmla="*/ 6 h 383"/>
                  <a:gd name="T6" fmla="*/ 121 w 248"/>
                  <a:gd name="T7" fmla="*/ 0 h 383"/>
                  <a:gd name="T8" fmla="*/ 155 w 248"/>
                  <a:gd name="T9" fmla="*/ 8 h 383"/>
                  <a:gd name="T10" fmla="*/ 182 w 248"/>
                  <a:gd name="T11" fmla="*/ 34 h 383"/>
                  <a:gd name="T12" fmla="*/ 194 w 248"/>
                  <a:gd name="T13" fmla="*/ 66 h 383"/>
                  <a:gd name="T14" fmla="*/ 201 w 248"/>
                  <a:gd name="T15" fmla="*/ 92 h 383"/>
                  <a:gd name="T16" fmla="*/ 194 w 248"/>
                  <a:gd name="T17" fmla="*/ 127 h 383"/>
                  <a:gd name="T18" fmla="*/ 193 w 248"/>
                  <a:gd name="T19" fmla="*/ 157 h 383"/>
                  <a:gd name="T20" fmla="*/ 173 w 248"/>
                  <a:gd name="T21" fmla="*/ 185 h 383"/>
                  <a:gd name="T22" fmla="*/ 172 w 248"/>
                  <a:gd name="T23" fmla="*/ 218 h 383"/>
                  <a:gd name="T24" fmla="*/ 182 w 248"/>
                  <a:gd name="T25" fmla="*/ 241 h 383"/>
                  <a:gd name="T26" fmla="*/ 220 w 248"/>
                  <a:gd name="T27" fmla="*/ 249 h 383"/>
                  <a:gd name="T28" fmla="*/ 243 w 248"/>
                  <a:gd name="T29" fmla="*/ 275 h 383"/>
                  <a:gd name="T30" fmla="*/ 247 w 248"/>
                  <a:gd name="T31" fmla="*/ 329 h 383"/>
                  <a:gd name="T32" fmla="*/ 231 w 248"/>
                  <a:gd name="T33" fmla="*/ 362 h 383"/>
                  <a:gd name="T34" fmla="*/ 173 w 248"/>
                  <a:gd name="T35" fmla="*/ 379 h 383"/>
                  <a:gd name="T36" fmla="*/ 116 w 248"/>
                  <a:gd name="T37" fmla="*/ 382 h 383"/>
                  <a:gd name="T38" fmla="*/ 70 w 248"/>
                  <a:gd name="T39" fmla="*/ 365 h 383"/>
                  <a:gd name="T40" fmla="*/ 24 w 248"/>
                  <a:gd name="T41" fmla="*/ 322 h 383"/>
                  <a:gd name="T42" fmla="*/ 8 w 248"/>
                  <a:gd name="T43" fmla="*/ 280 h 383"/>
                  <a:gd name="T44" fmla="*/ 0 w 248"/>
                  <a:gd name="T45" fmla="*/ 229 h 383"/>
                  <a:gd name="T46" fmla="*/ 6 w 248"/>
                  <a:gd name="T47" fmla="*/ 174 h 383"/>
                  <a:gd name="T48" fmla="*/ 20 w 248"/>
                  <a:gd name="T49" fmla="*/ 141 h 383"/>
                  <a:gd name="T50" fmla="*/ 30 w 248"/>
                  <a:gd name="T51" fmla="*/ 123 h 38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48"/>
                  <a:gd name="T79" fmla="*/ 0 h 383"/>
                  <a:gd name="T80" fmla="*/ 248 w 248"/>
                  <a:gd name="T81" fmla="*/ 383 h 383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48" h="383">
                    <a:moveTo>
                      <a:pt x="30" y="123"/>
                    </a:moveTo>
                    <a:lnTo>
                      <a:pt x="43" y="52"/>
                    </a:lnTo>
                    <a:lnTo>
                      <a:pt x="94" y="6"/>
                    </a:lnTo>
                    <a:lnTo>
                      <a:pt x="121" y="0"/>
                    </a:lnTo>
                    <a:lnTo>
                      <a:pt x="155" y="8"/>
                    </a:lnTo>
                    <a:lnTo>
                      <a:pt x="182" y="34"/>
                    </a:lnTo>
                    <a:lnTo>
                      <a:pt x="194" y="66"/>
                    </a:lnTo>
                    <a:lnTo>
                      <a:pt x="201" y="92"/>
                    </a:lnTo>
                    <a:lnTo>
                      <a:pt x="194" y="127"/>
                    </a:lnTo>
                    <a:lnTo>
                      <a:pt x="193" y="157"/>
                    </a:lnTo>
                    <a:lnTo>
                      <a:pt x="173" y="185"/>
                    </a:lnTo>
                    <a:lnTo>
                      <a:pt x="172" y="218"/>
                    </a:lnTo>
                    <a:lnTo>
                      <a:pt x="182" y="241"/>
                    </a:lnTo>
                    <a:lnTo>
                      <a:pt x="220" y="249"/>
                    </a:lnTo>
                    <a:lnTo>
                      <a:pt x="243" y="275"/>
                    </a:lnTo>
                    <a:lnTo>
                      <a:pt x="247" y="329"/>
                    </a:lnTo>
                    <a:lnTo>
                      <a:pt x="231" y="362"/>
                    </a:lnTo>
                    <a:lnTo>
                      <a:pt x="173" y="379"/>
                    </a:lnTo>
                    <a:lnTo>
                      <a:pt x="116" y="382"/>
                    </a:lnTo>
                    <a:lnTo>
                      <a:pt x="70" y="365"/>
                    </a:lnTo>
                    <a:lnTo>
                      <a:pt x="24" y="322"/>
                    </a:lnTo>
                    <a:lnTo>
                      <a:pt x="8" y="280"/>
                    </a:lnTo>
                    <a:lnTo>
                      <a:pt x="0" y="229"/>
                    </a:lnTo>
                    <a:lnTo>
                      <a:pt x="6" y="174"/>
                    </a:lnTo>
                    <a:lnTo>
                      <a:pt x="20" y="141"/>
                    </a:lnTo>
                    <a:lnTo>
                      <a:pt x="30" y="123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0725" name="Group 9"/>
            <p:cNvGrpSpPr>
              <a:grpSpLocks/>
            </p:cNvGrpSpPr>
            <p:nvPr/>
          </p:nvGrpSpPr>
          <p:grpSpPr bwMode="auto">
            <a:xfrm>
              <a:off x="2762250" y="2438400"/>
              <a:ext cx="660400" cy="1219200"/>
              <a:chOff x="1740" y="1536"/>
              <a:chExt cx="416" cy="768"/>
            </a:xfrm>
          </p:grpSpPr>
          <p:sp>
            <p:nvSpPr>
              <p:cNvPr id="20639" name="Freeform 6"/>
              <p:cNvSpPr>
                <a:spLocks/>
              </p:cNvSpPr>
              <p:nvPr/>
            </p:nvSpPr>
            <p:spPr bwMode="auto">
              <a:xfrm>
                <a:off x="1945" y="1849"/>
                <a:ext cx="213" cy="401"/>
              </a:xfrm>
              <a:custGeom>
                <a:avLst/>
                <a:gdLst>
                  <a:gd name="T0" fmla="*/ 70 w 211"/>
                  <a:gd name="T1" fmla="*/ 16 h 401"/>
                  <a:gd name="T2" fmla="*/ 45 w 211"/>
                  <a:gd name="T3" fmla="*/ 0 h 401"/>
                  <a:gd name="T4" fmla="*/ 12 w 211"/>
                  <a:gd name="T5" fmla="*/ 0 h 401"/>
                  <a:gd name="T6" fmla="*/ 0 w 211"/>
                  <a:gd name="T7" fmla="*/ 21 h 401"/>
                  <a:gd name="T8" fmla="*/ 5 w 211"/>
                  <a:gd name="T9" fmla="*/ 54 h 401"/>
                  <a:gd name="T10" fmla="*/ 34 w 211"/>
                  <a:gd name="T11" fmla="*/ 86 h 401"/>
                  <a:gd name="T12" fmla="*/ 93 w 211"/>
                  <a:gd name="T13" fmla="*/ 115 h 401"/>
                  <a:gd name="T14" fmla="*/ 161 w 211"/>
                  <a:gd name="T15" fmla="*/ 177 h 401"/>
                  <a:gd name="T16" fmla="*/ 172 w 211"/>
                  <a:gd name="T17" fmla="*/ 204 h 401"/>
                  <a:gd name="T18" fmla="*/ 167 w 211"/>
                  <a:gd name="T19" fmla="*/ 217 h 401"/>
                  <a:gd name="T20" fmla="*/ 115 w 211"/>
                  <a:gd name="T21" fmla="*/ 258 h 401"/>
                  <a:gd name="T22" fmla="*/ 54 w 211"/>
                  <a:gd name="T23" fmla="*/ 307 h 401"/>
                  <a:gd name="T24" fmla="*/ 39 w 211"/>
                  <a:gd name="T25" fmla="*/ 328 h 401"/>
                  <a:gd name="T26" fmla="*/ 39 w 211"/>
                  <a:gd name="T27" fmla="*/ 350 h 401"/>
                  <a:gd name="T28" fmla="*/ 86 w 211"/>
                  <a:gd name="T29" fmla="*/ 373 h 401"/>
                  <a:gd name="T30" fmla="*/ 158 w 211"/>
                  <a:gd name="T31" fmla="*/ 400 h 401"/>
                  <a:gd name="T32" fmla="*/ 183 w 211"/>
                  <a:gd name="T33" fmla="*/ 400 h 401"/>
                  <a:gd name="T34" fmla="*/ 210 w 211"/>
                  <a:gd name="T35" fmla="*/ 382 h 401"/>
                  <a:gd name="T36" fmla="*/ 210 w 211"/>
                  <a:gd name="T37" fmla="*/ 368 h 401"/>
                  <a:gd name="T38" fmla="*/ 190 w 211"/>
                  <a:gd name="T39" fmla="*/ 360 h 401"/>
                  <a:gd name="T40" fmla="*/ 99 w 211"/>
                  <a:gd name="T41" fmla="*/ 350 h 401"/>
                  <a:gd name="T42" fmla="*/ 65 w 211"/>
                  <a:gd name="T43" fmla="*/ 341 h 401"/>
                  <a:gd name="T44" fmla="*/ 61 w 211"/>
                  <a:gd name="T45" fmla="*/ 325 h 401"/>
                  <a:gd name="T46" fmla="*/ 120 w 211"/>
                  <a:gd name="T47" fmla="*/ 280 h 401"/>
                  <a:gd name="T48" fmla="*/ 185 w 211"/>
                  <a:gd name="T49" fmla="*/ 237 h 401"/>
                  <a:gd name="T50" fmla="*/ 199 w 211"/>
                  <a:gd name="T51" fmla="*/ 221 h 401"/>
                  <a:gd name="T52" fmla="*/ 205 w 211"/>
                  <a:gd name="T53" fmla="*/ 199 h 401"/>
                  <a:gd name="T54" fmla="*/ 199 w 211"/>
                  <a:gd name="T55" fmla="*/ 169 h 401"/>
                  <a:gd name="T56" fmla="*/ 179 w 211"/>
                  <a:gd name="T57" fmla="*/ 145 h 401"/>
                  <a:gd name="T58" fmla="*/ 115 w 211"/>
                  <a:gd name="T59" fmla="*/ 66 h 401"/>
                  <a:gd name="T60" fmla="*/ 70 w 211"/>
                  <a:gd name="T61" fmla="*/ 16 h 40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11"/>
                  <a:gd name="T94" fmla="*/ 0 h 401"/>
                  <a:gd name="T95" fmla="*/ 211 w 211"/>
                  <a:gd name="T96" fmla="*/ 401 h 40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11" h="401">
                    <a:moveTo>
                      <a:pt x="70" y="16"/>
                    </a:moveTo>
                    <a:lnTo>
                      <a:pt x="45" y="0"/>
                    </a:lnTo>
                    <a:lnTo>
                      <a:pt x="12" y="0"/>
                    </a:lnTo>
                    <a:lnTo>
                      <a:pt x="0" y="21"/>
                    </a:lnTo>
                    <a:lnTo>
                      <a:pt x="5" y="54"/>
                    </a:lnTo>
                    <a:lnTo>
                      <a:pt x="34" y="86"/>
                    </a:lnTo>
                    <a:lnTo>
                      <a:pt x="93" y="115"/>
                    </a:lnTo>
                    <a:lnTo>
                      <a:pt x="161" y="177"/>
                    </a:lnTo>
                    <a:lnTo>
                      <a:pt x="172" y="204"/>
                    </a:lnTo>
                    <a:lnTo>
                      <a:pt x="167" y="217"/>
                    </a:lnTo>
                    <a:lnTo>
                      <a:pt x="115" y="258"/>
                    </a:lnTo>
                    <a:lnTo>
                      <a:pt x="54" y="307"/>
                    </a:lnTo>
                    <a:lnTo>
                      <a:pt x="39" y="328"/>
                    </a:lnTo>
                    <a:lnTo>
                      <a:pt x="39" y="350"/>
                    </a:lnTo>
                    <a:lnTo>
                      <a:pt x="86" y="373"/>
                    </a:lnTo>
                    <a:lnTo>
                      <a:pt x="158" y="400"/>
                    </a:lnTo>
                    <a:lnTo>
                      <a:pt x="183" y="400"/>
                    </a:lnTo>
                    <a:lnTo>
                      <a:pt x="210" y="382"/>
                    </a:lnTo>
                    <a:lnTo>
                      <a:pt x="210" y="368"/>
                    </a:lnTo>
                    <a:lnTo>
                      <a:pt x="190" y="360"/>
                    </a:lnTo>
                    <a:lnTo>
                      <a:pt x="99" y="350"/>
                    </a:lnTo>
                    <a:lnTo>
                      <a:pt x="65" y="341"/>
                    </a:lnTo>
                    <a:lnTo>
                      <a:pt x="61" y="325"/>
                    </a:lnTo>
                    <a:lnTo>
                      <a:pt x="120" y="280"/>
                    </a:lnTo>
                    <a:lnTo>
                      <a:pt x="185" y="237"/>
                    </a:lnTo>
                    <a:lnTo>
                      <a:pt x="199" y="221"/>
                    </a:lnTo>
                    <a:lnTo>
                      <a:pt x="205" y="199"/>
                    </a:lnTo>
                    <a:lnTo>
                      <a:pt x="199" y="169"/>
                    </a:lnTo>
                    <a:lnTo>
                      <a:pt x="179" y="145"/>
                    </a:lnTo>
                    <a:lnTo>
                      <a:pt x="115" y="66"/>
                    </a:lnTo>
                    <a:lnTo>
                      <a:pt x="70" y="16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40" name="Freeform 7"/>
              <p:cNvSpPr>
                <a:spLocks/>
              </p:cNvSpPr>
              <p:nvPr/>
            </p:nvSpPr>
            <p:spPr bwMode="auto">
              <a:xfrm>
                <a:off x="1835" y="1905"/>
                <a:ext cx="210" cy="401"/>
              </a:xfrm>
              <a:custGeom>
                <a:avLst/>
                <a:gdLst>
                  <a:gd name="T0" fmla="*/ 70 w 211"/>
                  <a:gd name="T1" fmla="*/ 16 h 401"/>
                  <a:gd name="T2" fmla="*/ 45 w 211"/>
                  <a:gd name="T3" fmla="*/ 0 h 401"/>
                  <a:gd name="T4" fmla="*/ 12 w 211"/>
                  <a:gd name="T5" fmla="*/ 0 h 401"/>
                  <a:gd name="T6" fmla="*/ 0 w 211"/>
                  <a:gd name="T7" fmla="*/ 21 h 401"/>
                  <a:gd name="T8" fmla="*/ 5 w 211"/>
                  <a:gd name="T9" fmla="*/ 54 h 401"/>
                  <a:gd name="T10" fmla="*/ 34 w 211"/>
                  <a:gd name="T11" fmla="*/ 86 h 401"/>
                  <a:gd name="T12" fmla="*/ 93 w 211"/>
                  <a:gd name="T13" fmla="*/ 115 h 401"/>
                  <a:gd name="T14" fmla="*/ 161 w 211"/>
                  <a:gd name="T15" fmla="*/ 177 h 401"/>
                  <a:gd name="T16" fmla="*/ 172 w 211"/>
                  <a:gd name="T17" fmla="*/ 204 h 401"/>
                  <a:gd name="T18" fmla="*/ 167 w 211"/>
                  <a:gd name="T19" fmla="*/ 217 h 401"/>
                  <a:gd name="T20" fmla="*/ 115 w 211"/>
                  <a:gd name="T21" fmla="*/ 258 h 401"/>
                  <a:gd name="T22" fmla="*/ 54 w 211"/>
                  <a:gd name="T23" fmla="*/ 307 h 401"/>
                  <a:gd name="T24" fmla="*/ 39 w 211"/>
                  <a:gd name="T25" fmla="*/ 328 h 401"/>
                  <a:gd name="T26" fmla="*/ 39 w 211"/>
                  <a:gd name="T27" fmla="*/ 350 h 401"/>
                  <a:gd name="T28" fmla="*/ 86 w 211"/>
                  <a:gd name="T29" fmla="*/ 373 h 401"/>
                  <a:gd name="T30" fmla="*/ 158 w 211"/>
                  <a:gd name="T31" fmla="*/ 400 h 401"/>
                  <a:gd name="T32" fmla="*/ 183 w 211"/>
                  <a:gd name="T33" fmla="*/ 400 h 401"/>
                  <a:gd name="T34" fmla="*/ 210 w 211"/>
                  <a:gd name="T35" fmla="*/ 382 h 401"/>
                  <a:gd name="T36" fmla="*/ 210 w 211"/>
                  <a:gd name="T37" fmla="*/ 368 h 401"/>
                  <a:gd name="T38" fmla="*/ 190 w 211"/>
                  <a:gd name="T39" fmla="*/ 360 h 401"/>
                  <a:gd name="T40" fmla="*/ 99 w 211"/>
                  <a:gd name="T41" fmla="*/ 350 h 401"/>
                  <a:gd name="T42" fmla="*/ 65 w 211"/>
                  <a:gd name="T43" fmla="*/ 341 h 401"/>
                  <a:gd name="T44" fmla="*/ 61 w 211"/>
                  <a:gd name="T45" fmla="*/ 325 h 401"/>
                  <a:gd name="T46" fmla="*/ 120 w 211"/>
                  <a:gd name="T47" fmla="*/ 280 h 401"/>
                  <a:gd name="T48" fmla="*/ 185 w 211"/>
                  <a:gd name="T49" fmla="*/ 237 h 401"/>
                  <a:gd name="T50" fmla="*/ 199 w 211"/>
                  <a:gd name="T51" fmla="*/ 221 h 401"/>
                  <a:gd name="T52" fmla="*/ 205 w 211"/>
                  <a:gd name="T53" fmla="*/ 199 h 401"/>
                  <a:gd name="T54" fmla="*/ 199 w 211"/>
                  <a:gd name="T55" fmla="*/ 169 h 401"/>
                  <a:gd name="T56" fmla="*/ 179 w 211"/>
                  <a:gd name="T57" fmla="*/ 145 h 401"/>
                  <a:gd name="T58" fmla="*/ 115 w 211"/>
                  <a:gd name="T59" fmla="*/ 66 h 401"/>
                  <a:gd name="T60" fmla="*/ 70 w 211"/>
                  <a:gd name="T61" fmla="*/ 16 h 40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11"/>
                  <a:gd name="T94" fmla="*/ 0 h 401"/>
                  <a:gd name="T95" fmla="*/ 211 w 211"/>
                  <a:gd name="T96" fmla="*/ 401 h 40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11" h="401">
                    <a:moveTo>
                      <a:pt x="70" y="16"/>
                    </a:moveTo>
                    <a:lnTo>
                      <a:pt x="45" y="0"/>
                    </a:lnTo>
                    <a:lnTo>
                      <a:pt x="12" y="0"/>
                    </a:lnTo>
                    <a:lnTo>
                      <a:pt x="0" y="21"/>
                    </a:lnTo>
                    <a:lnTo>
                      <a:pt x="5" y="54"/>
                    </a:lnTo>
                    <a:lnTo>
                      <a:pt x="34" y="86"/>
                    </a:lnTo>
                    <a:lnTo>
                      <a:pt x="93" y="115"/>
                    </a:lnTo>
                    <a:lnTo>
                      <a:pt x="161" y="177"/>
                    </a:lnTo>
                    <a:lnTo>
                      <a:pt x="172" y="204"/>
                    </a:lnTo>
                    <a:lnTo>
                      <a:pt x="167" y="217"/>
                    </a:lnTo>
                    <a:lnTo>
                      <a:pt x="115" y="258"/>
                    </a:lnTo>
                    <a:lnTo>
                      <a:pt x="54" y="307"/>
                    </a:lnTo>
                    <a:lnTo>
                      <a:pt x="39" y="328"/>
                    </a:lnTo>
                    <a:lnTo>
                      <a:pt x="39" y="350"/>
                    </a:lnTo>
                    <a:lnTo>
                      <a:pt x="86" y="373"/>
                    </a:lnTo>
                    <a:lnTo>
                      <a:pt x="158" y="400"/>
                    </a:lnTo>
                    <a:lnTo>
                      <a:pt x="183" y="400"/>
                    </a:lnTo>
                    <a:lnTo>
                      <a:pt x="210" y="382"/>
                    </a:lnTo>
                    <a:lnTo>
                      <a:pt x="210" y="368"/>
                    </a:lnTo>
                    <a:lnTo>
                      <a:pt x="190" y="360"/>
                    </a:lnTo>
                    <a:lnTo>
                      <a:pt x="99" y="350"/>
                    </a:lnTo>
                    <a:lnTo>
                      <a:pt x="65" y="341"/>
                    </a:lnTo>
                    <a:lnTo>
                      <a:pt x="61" y="325"/>
                    </a:lnTo>
                    <a:lnTo>
                      <a:pt x="120" y="280"/>
                    </a:lnTo>
                    <a:lnTo>
                      <a:pt x="185" y="237"/>
                    </a:lnTo>
                    <a:lnTo>
                      <a:pt x="199" y="221"/>
                    </a:lnTo>
                    <a:lnTo>
                      <a:pt x="205" y="199"/>
                    </a:lnTo>
                    <a:lnTo>
                      <a:pt x="199" y="169"/>
                    </a:lnTo>
                    <a:lnTo>
                      <a:pt x="179" y="145"/>
                    </a:lnTo>
                    <a:lnTo>
                      <a:pt x="115" y="66"/>
                    </a:lnTo>
                    <a:lnTo>
                      <a:pt x="70" y="16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41" name="Freeform 8"/>
              <p:cNvSpPr>
                <a:spLocks/>
              </p:cNvSpPr>
              <p:nvPr/>
            </p:nvSpPr>
            <p:spPr bwMode="auto">
              <a:xfrm>
                <a:off x="1740" y="1536"/>
                <a:ext cx="249" cy="385"/>
              </a:xfrm>
              <a:custGeom>
                <a:avLst/>
                <a:gdLst>
                  <a:gd name="T0" fmla="*/ 30 w 248"/>
                  <a:gd name="T1" fmla="*/ 123 h 383"/>
                  <a:gd name="T2" fmla="*/ 43 w 248"/>
                  <a:gd name="T3" fmla="*/ 52 h 383"/>
                  <a:gd name="T4" fmla="*/ 94 w 248"/>
                  <a:gd name="T5" fmla="*/ 6 h 383"/>
                  <a:gd name="T6" fmla="*/ 121 w 248"/>
                  <a:gd name="T7" fmla="*/ 0 h 383"/>
                  <a:gd name="T8" fmla="*/ 155 w 248"/>
                  <a:gd name="T9" fmla="*/ 8 h 383"/>
                  <a:gd name="T10" fmla="*/ 182 w 248"/>
                  <a:gd name="T11" fmla="*/ 34 h 383"/>
                  <a:gd name="T12" fmla="*/ 194 w 248"/>
                  <a:gd name="T13" fmla="*/ 66 h 383"/>
                  <a:gd name="T14" fmla="*/ 201 w 248"/>
                  <a:gd name="T15" fmla="*/ 92 h 383"/>
                  <a:gd name="T16" fmla="*/ 194 w 248"/>
                  <a:gd name="T17" fmla="*/ 127 h 383"/>
                  <a:gd name="T18" fmla="*/ 193 w 248"/>
                  <a:gd name="T19" fmla="*/ 157 h 383"/>
                  <a:gd name="T20" fmla="*/ 173 w 248"/>
                  <a:gd name="T21" fmla="*/ 185 h 383"/>
                  <a:gd name="T22" fmla="*/ 172 w 248"/>
                  <a:gd name="T23" fmla="*/ 218 h 383"/>
                  <a:gd name="T24" fmla="*/ 182 w 248"/>
                  <a:gd name="T25" fmla="*/ 241 h 383"/>
                  <a:gd name="T26" fmla="*/ 220 w 248"/>
                  <a:gd name="T27" fmla="*/ 249 h 383"/>
                  <a:gd name="T28" fmla="*/ 243 w 248"/>
                  <a:gd name="T29" fmla="*/ 275 h 383"/>
                  <a:gd name="T30" fmla="*/ 247 w 248"/>
                  <a:gd name="T31" fmla="*/ 329 h 383"/>
                  <a:gd name="T32" fmla="*/ 231 w 248"/>
                  <a:gd name="T33" fmla="*/ 362 h 383"/>
                  <a:gd name="T34" fmla="*/ 173 w 248"/>
                  <a:gd name="T35" fmla="*/ 379 h 383"/>
                  <a:gd name="T36" fmla="*/ 116 w 248"/>
                  <a:gd name="T37" fmla="*/ 382 h 383"/>
                  <a:gd name="T38" fmla="*/ 70 w 248"/>
                  <a:gd name="T39" fmla="*/ 365 h 383"/>
                  <a:gd name="T40" fmla="*/ 24 w 248"/>
                  <a:gd name="T41" fmla="*/ 322 h 383"/>
                  <a:gd name="T42" fmla="*/ 8 w 248"/>
                  <a:gd name="T43" fmla="*/ 280 h 383"/>
                  <a:gd name="T44" fmla="*/ 0 w 248"/>
                  <a:gd name="T45" fmla="*/ 229 h 383"/>
                  <a:gd name="T46" fmla="*/ 6 w 248"/>
                  <a:gd name="T47" fmla="*/ 174 h 383"/>
                  <a:gd name="T48" fmla="*/ 20 w 248"/>
                  <a:gd name="T49" fmla="*/ 141 h 383"/>
                  <a:gd name="T50" fmla="*/ 30 w 248"/>
                  <a:gd name="T51" fmla="*/ 123 h 38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48"/>
                  <a:gd name="T79" fmla="*/ 0 h 383"/>
                  <a:gd name="T80" fmla="*/ 248 w 248"/>
                  <a:gd name="T81" fmla="*/ 383 h 383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48" h="383">
                    <a:moveTo>
                      <a:pt x="30" y="123"/>
                    </a:moveTo>
                    <a:lnTo>
                      <a:pt x="43" y="52"/>
                    </a:lnTo>
                    <a:lnTo>
                      <a:pt x="94" y="6"/>
                    </a:lnTo>
                    <a:lnTo>
                      <a:pt x="121" y="0"/>
                    </a:lnTo>
                    <a:lnTo>
                      <a:pt x="155" y="8"/>
                    </a:lnTo>
                    <a:lnTo>
                      <a:pt x="182" y="34"/>
                    </a:lnTo>
                    <a:lnTo>
                      <a:pt x="194" y="66"/>
                    </a:lnTo>
                    <a:lnTo>
                      <a:pt x="201" y="92"/>
                    </a:lnTo>
                    <a:lnTo>
                      <a:pt x="194" y="127"/>
                    </a:lnTo>
                    <a:lnTo>
                      <a:pt x="193" y="157"/>
                    </a:lnTo>
                    <a:lnTo>
                      <a:pt x="173" y="185"/>
                    </a:lnTo>
                    <a:lnTo>
                      <a:pt x="172" y="218"/>
                    </a:lnTo>
                    <a:lnTo>
                      <a:pt x="182" y="241"/>
                    </a:lnTo>
                    <a:lnTo>
                      <a:pt x="220" y="249"/>
                    </a:lnTo>
                    <a:lnTo>
                      <a:pt x="243" y="275"/>
                    </a:lnTo>
                    <a:lnTo>
                      <a:pt x="247" y="329"/>
                    </a:lnTo>
                    <a:lnTo>
                      <a:pt x="231" y="362"/>
                    </a:lnTo>
                    <a:lnTo>
                      <a:pt x="173" y="379"/>
                    </a:lnTo>
                    <a:lnTo>
                      <a:pt x="116" y="382"/>
                    </a:lnTo>
                    <a:lnTo>
                      <a:pt x="70" y="365"/>
                    </a:lnTo>
                    <a:lnTo>
                      <a:pt x="24" y="322"/>
                    </a:lnTo>
                    <a:lnTo>
                      <a:pt x="8" y="280"/>
                    </a:lnTo>
                    <a:lnTo>
                      <a:pt x="0" y="229"/>
                    </a:lnTo>
                    <a:lnTo>
                      <a:pt x="6" y="174"/>
                    </a:lnTo>
                    <a:lnTo>
                      <a:pt x="20" y="141"/>
                    </a:lnTo>
                    <a:lnTo>
                      <a:pt x="30" y="123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0726" name="Group 13"/>
            <p:cNvGrpSpPr>
              <a:grpSpLocks/>
            </p:cNvGrpSpPr>
            <p:nvPr/>
          </p:nvGrpSpPr>
          <p:grpSpPr bwMode="auto">
            <a:xfrm>
              <a:off x="2000250" y="2590800"/>
              <a:ext cx="660400" cy="1219200"/>
              <a:chOff x="1260" y="1632"/>
              <a:chExt cx="416" cy="768"/>
            </a:xfrm>
          </p:grpSpPr>
          <p:sp>
            <p:nvSpPr>
              <p:cNvPr id="20636" name="Freeform 10"/>
              <p:cNvSpPr>
                <a:spLocks/>
              </p:cNvSpPr>
              <p:nvPr/>
            </p:nvSpPr>
            <p:spPr bwMode="auto">
              <a:xfrm>
                <a:off x="1466" y="1945"/>
                <a:ext cx="210" cy="400"/>
              </a:xfrm>
              <a:custGeom>
                <a:avLst/>
                <a:gdLst>
                  <a:gd name="T0" fmla="*/ 70 w 211"/>
                  <a:gd name="T1" fmla="*/ 16 h 401"/>
                  <a:gd name="T2" fmla="*/ 45 w 211"/>
                  <a:gd name="T3" fmla="*/ 0 h 401"/>
                  <a:gd name="T4" fmla="*/ 12 w 211"/>
                  <a:gd name="T5" fmla="*/ 0 h 401"/>
                  <a:gd name="T6" fmla="*/ 0 w 211"/>
                  <a:gd name="T7" fmla="*/ 21 h 401"/>
                  <a:gd name="T8" fmla="*/ 5 w 211"/>
                  <a:gd name="T9" fmla="*/ 54 h 401"/>
                  <a:gd name="T10" fmla="*/ 34 w 211"/>
                  <a:gd name="T11" fmla="*/ 86 h 401"/>
                  <a:gd name="T12" fmla="*/ 93 w 211"/>
                  <a:gd name="T13" fmla="*/ 115 h 401"/>
                  <a:gd name="T14" fmla="*/ 161 w 211"/>
                  <a:gd name="T15" fmla="*/ 177 h 401"/>
                  <a:gd name="T16" fmla="*/ 172 w 211"/>
                  <a:gd name="T17" fmla="*/ 204 h 401"/>
                  <a:gd name="T18" fmla="*/ 167 w 211"/>
                  <a:gd name="T19" fmla="*/ 217 h 401"/>
                  <a:gd name="T20" fmla="*/ 115 w 211"/>
                  <a:gd name="T21" fmla="*/ 258 h 401"/>
                  <a:gd name="T22" fmla="*/ 54 w 211"/>
                  <a:gd name="T23" fmla="*/ 307 h 401"/>
                  <a:gd name="T24" fmla="*/ 39 w 211"/>
                  <a:gd name="T25" fmla="*/ 328 h 401"/>
                  <a:gd name="T26" fmla="*/ 39 w 211"/>
                  <a:gd name="T27" fmla="*/ 350 h 401"/>
                  <a:gd name="T28" fmla="*/ 86 w 211"/>
                  <a:gd name="T29" fmla="*/ 373 h 401"/>
                  <a:gd name="T30" fmla="*/ 158 w 211"/>
                  <a:gd name="T31" fmla="*/ 400 h 401"/>
                  <a:gd name="T32" fmla="*/ 183 w 211"/>
                  <a:gd name="T33" fmla="*/ 400 h 401"/>
                  <a:gd name="T34" fmla="*/ 210 w 211"/>
                  <a:gd name="T35" fmla="*/ 382 h 401"/>
                  <a:gd name="T36" fmla="*/ 210 w 211"/>
                  <a:gd name="T37" fmla="*/ 368 h 401"/>
                  <a:gd name="T38" fmla="*/ 190 w 211"/>
                  <a:gd name="T39" fmla="*/ 360 h 401"/>
                  <a:gd name="T40" fmla="*/ 99 w 211"/>
                  <a:gd name="T41" fmla="*/ 350 h 401"/>
                  <a:gd name="T42" fmla="*/ 65 w 211"/>
                  <a:gd name="T43" fmla="*/ 341 h 401"/>
                  <a:gd name="T44" fmla="*/ 61 w 211"/>
                  <a:gd name="T45" fmla="*/ 325 h 401"/>
                  <a:gd name="T46" fmla="*/ 120 w 211"/>
                  <a:gd name="T47" fmla="*/ 280 h 401"/>
                  <a:gd name="T48" fmla="*/ 185 w 211"/>
                  <a:gd name="T49" fmla="*/ 237 h 401"/>
                  <a:gd name="T50" fmla="*/ 199 w 211"/>
                  <a:gd name="T51" fmla="*/ 221 h 401"/>
                  <a:gd name="T52" fmla="*/ 205 w 211"/>
                  <a:gd name="T53" fmla="*/ 199 h 401"/>
                  <a:gd name="T54" fmla="*/ 199 w 211"/>
                  <a:gd name="T55" fmla="*/ 169 h 401"/>
                  <a:gd name="T56" fmla="*/ 179 w 211"/>
                  <a:gd name="T57" fmla="*/ 145 h 401"/>
                  <a:gd name="T58" fmla="*/ 115 w 211"/>
                  <a:gd name="T59" fmla="*/ 66 h 401"/>
                  <a:gd name="T60" fmla="*/ 70 w 211"/>
                  <a:gd name="T61" fmla="*/ 16 h 40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11"/>
                  <a:gd name="T94" fmla="*/ 0 h 401"/>
                  <a:gd name="T95" fmla="*/ 211 w 211"/>
                  <a:gd name="T96" fmla="*/ 401 h 40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11" h="401">
                    <a:moveTo>
                      <a:pt x="70" y="16"/>
                    </a:moveTo>
                    <a:lnTo>
                      <a:pt x="45" y="0"/>
                    </a:lnTo>
                    <a:lnTo>
                      <a:pt x="12" y="0"/>
                    </a:lnTo>
                    <a:lnTo>
                      <a:pt x="0" y="21"/>
                    </a:lnTo>
                    <a:lnTo>
                      <a:pt x="5" y="54"/>
                    </a:lnTo>
                    <a:lnTo>
                      <a:pt x="34" y="86"/>
                    </a:lnTo>
                    <a:lnTo>
                      <a:pt x="93" y="115"/>
                    </a:lnTo>
                    <a:lnTo>
                      <a:pt x="161" y="177"/>
                    </a:lnTo>
                    <a:lnTo>
                      <a:pt x="172" y="204"/>
                    </a:lnTo>
                    <a:lnTo>
                      <a:pt x="167" y="217"/>
                    </a:lnTo>
                    <a:lnTo>
                      <a:pt x="115" y="258"/>
                    </a:lnTo>
                    <a:lnTo>
                      <a:pt x="54" y="307"/>
                    </a:lnTo>
                    <a:lnTo>
                      <a:pt x="39" y="328"/>
                    </a:lnTo>
                    <a:lnTo>
                      <a:pt x="39" y="350"/>
                    </a:lnTo>
                    <a:lnTo>
                      <a:pt x="86" y="373"/>
                    </a:lnTo>
                    <a:lnTo>
                      <a:pt x="158" y="400"/>
                    </a:lnTo>
                    <a:lnTo>
                      <a:pt x="183" y="400"/>
                    </a:lnTo>
                    <a:lnTo>
                      <a:pt x="210" y="382"/>
                    </a:lnTo>
                    <a:lnTo>
                      <a:pt x="210" y="368"/>
                    </a:lnTo>
                    <a:lnTo>
                      <a:pt x="190" y="360"/>
                    </a:lnTo>
                    <a:lnTo>
                      <a:pt x="99" y="350"/>
                    </a:lnTo>
                    <a:lnTo>
                      <a:pt x="65" y="341"/>
                    </a:lnTo>
                    <a:lnTo>
                      <a:pt x="61" y="325"/>
                    </a:lnTo>
                    <a:lnTo>
                      <a:pt x="120" y="280"/>
                    </a:lnTo>
                    <a:lnTo>
                      <a:pt x="185" y="237"/>
                    </a:lnTo>
                    <a:lnTo>
                      <a:pt x="199" y="221"/>
                    </a:lnTo>
                    <a:lnTo>
                      <a:pt x="205" y="199"/>
                    </a:lnTo>
                    <a:lnTo>
                      <a:pt x="199" y="169"/>
                    </a:lnTo>
                    <a:lnTo>
                      <a:pt x="179" y="145"/>
                    </a:lnTo>
                    <a:lnTo>
                      <a:pt x="115" y="66"/>
                    </a:lnTo>
                    <a:lnTo>
                      <a:pt x="70" y="16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37" name="Freeform 11"/>
              <p:cNvSpPr>
                <a:spLocks/>
              </p:cNvSpPr>
              <p:nvPr/>
            </p:nvSpPr>
            <p:spPr bwMode="auto">
              <a:xfrm>
                <a:off x="1354" y="1998"/>
                <a:ext cx="212" cy="400"/>
              </a:xfrm>
              <a:custGeom>
                <a:avLst/>
                <a:gdLst>
                  <a:gd name="T0" fmla="*/ 70 w 211"/>
                  <a:gd name="T1" fmla="*/ 16 h 401"/>
                  <a:gd name="T2" fmla="*/ 45 w 211"/>
                  <a:gd name="T3" fmla="*/ 0 h 401"/>
                  <a:gd name="T4" fmla="*/ 12 w 211"/>
                  <a:gd name="T5" fmla="*/ 0 h 401"/>
                  <a:gd name="T6" fmla="*/ 0 w 211"/>
                  <a:gd name="T7" fmla="*/ 21 h 401"/>
                  <a:gd name="T8" fmla="*/ 5 w 211"/>
                  <a:gd name="T9" fmla="*/ 54 h 401"/>
                  <a:gd name="T10" fmla="*/ 34 w 211"/>
                  <a:gd name="T11" fmla="*/ 86 h 401"/>
                  <a:gd name="T12" fmla="*/ 93 w 211"/>
                  <a:gd name="T13" fmla="*/ 115 h 401"/>
                  <a:gd name="T14" fmla="*/ 161 w 211"/>
                  <a:gd name="T15" fmla="*/ 177 h 401"/>
                  <a:gd name="T16" fmla="*/ 172 w 211"/>
                  <a:gd name="T17" fmla="*/ 204 h 401"/>
                  <a:gd name="T18" fmla="*/ 167 w 211"/>
                  <a:gd name="T19" fmla="*/ 217 h 401"/>
                  <a:gd name="T20" fmla="*/ 115 w 211"/>
                  <a:gd name="T21" fmla="*/ 258 h 401"/>
                  <a:gd name="T22" fmla="*/ 54 w 211"/>
                  <a:gd name="T23" fmla="*/ 307 h 401"/>
                  <a:gd name="T24" fmla="*/ 39 w 211"/>
                  <a:gd name="T25" fmla="*/ 328 h 401"/>
                  <a:gd name="T26" fmla="*/ 39 w 211"/>
                  <a:gd name="T27" fmla="*/ 350 h 401"/>
                  <a:gd name="T28" fmla="*/ 86 w 211"/>
                  <a:gd name="T29" fmla="*/ 373 h 401"/>
                  <a:gd name="T30" fmla="*/ 158 w 211"/>
                  <a:gd name="T31" fmla="*/ 400 h 401"/>
                  <a:gd name="T32" fmla="*/ 183 w 211"/>
                  <a:gd name="T33" fmla="*/ 400 h 401"/>
                  <a:gd name="T34" fmla="*/ 210 w 211"/>
                  <a:gd name="T35" fmla="*/ 382 h 401"/>
                  <a:gd name="T36" fmla="*/ 210 w 211"/>
                  <a:gd name="T37" fmla="*/ 368 h 401"/>
                  <a:gd name="T38" fmla="*/ 190 w 211"/>
                  <a:gd name="T39" fmla="*/ 360 h 401"/>
                  <a:gd name="T40" fmla="*/ 99 w 211"/>
                  <a:gd name="T41" fmla="*/ 350 h 401"/>
                  <a:gd name="T42" fmla="*/ 65 w 211"/>
                  <a:gd name="T43" fmla="*/ 341 h 401"/>
                  <a:gd name="T44" fmla="*/ 61 w 211"/>
                  <a:gd name="T45" fmla="*/ 325 h 401"/>
                  <a:gd name="T46" fmla="*/ 120 w 211"/>
                  <a:gd name="T47" fmla="*/ 280 h 401"/>
                  <a:gd name="T48" fmla="*/ 185 w 211"/>
                  <a:gd name="T49" fmla="*/ 237 h 401"/>
                  <a:gd name="T50" fmla="*/ 199 w 211"/>
                  <a:gd name="T51" fmla="*/ 221 h 401"/>
                  <a:gd name="T52" fmla="*/ 205 w 211"/>
                  <a:gd name="T53" fmla="*/ 199 h 401"/>
                  <a:gd name="T54" fmla="*/ 199 w 211"/>
                  <a:gd name="T55" fmla="*/ 169 h 401"/>
                  <a:gd name="T56" fmla="*/ 179 w 211"/>
                  <a:gd name="T57" fmla="*/ 145 h 401"/>
                  <a:gd name="T58" fmla="*/ 115 w 211"/>
                  <a:gd name="T59" fmla="*/ 66 h 401"/>
                  <a:gd name="T60" fmla="*/ 70 w 211"/>
                  <a:gd name="T61" fmla="*/ 16 h 40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11"/>
                  <a:gd name="T94" fmla="*/ 0 h 401"/>
                  <a:gd name="T95" fmla="*/ 211 w 211"/>
                  <a:gd name="T96" fmla="*/ 401 h 40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11" h="401">
                    <a:moveTo>
                      <a:pt x="70" y="16"/>
                    </a:moveTo>
                    <a:lnTo>
                      <a:pt x="45" y="0"/>
                    </a:lnTo>
                    <a:lnTo>
                      <a:pt x="12" y="0"/>
                    </a:lnTo>
                    <a:lnTo>
                      <a:pt x="0" y="21"/>
                    </a:lnTo>
                    <a:lnTo>
                      <a:pt x="5" y="54"/>
                    </a:lnTo>
                    <a:lnTo>
                      <a:pt x="34" y="86"/>
                    </a:lnTo>
                    <a:lnTo>
                      <a:pt x="93" y="115"/>
                    </a:lnTo>
                    <a:lnTo>
                      <a:pt x="161" y="177"/>
                    </a:lnTo>
                    <a:lnTo>
                      <a:pt x="172" y="204"/>
                    </a:lnTo>
                    <a:lnTo>
                      <a:pt x="167" y="217"/>
                    </a:lnTo>
                    <a:lnTo>
                      <a:pt x="115" y="258"/>
                    </a:lnTo>
                    <a:lnTo>
                      <a:pt x="54" y="307"/>
                    </a:lnTo>
                    <a:lnTo>
                      <a:pt x="39" y="328"/>
                    </a:lnTo>
                    <a:lnTo>
                      <a:pt x="39" y="350"/>
                    </a:lnTo>
                    <a:lnTo>
                      <a:pt x="86" y="373"/>
                    </a:lnTo>
                    <a:lnTo>
                      <a:pt x="158" y="400"/>
                    </a:lnTo>
                    <a:lnTo>
                      <a:pt x="183" y="400"/>
                    </a:lnTo>
                    <a:lnTo>
                      <a:pt x="210" y="382"/>
                    </a:lnTo>
                    <a:lnTo>
                      <a:pt x="210" y="368"/>
                    </a:lnTo>
                    <a:lnTo>
                      <a:pt x="190" y="360"/>
                    </a:lnTo>
                    <a:lnTo>
                      <a:pt x="99" y="350"/>
                    </a:lnTo>
                    <a:lnTo>
                      <a:pt x="65" y="341"/>
                    </a:lnTo>
                    <a:lnTo>
                      <a:pt x="61" y="325"/>
                    </a:lnTo>
                    <a:lnTo>
                      <a:pt x="120" y="280"/>
                    </a:lnTo>
                    <a:lnTo>
                      <a:pt x="185" y="237"/>
                    </a:lnTo>
                    <a:lnTo>
                      <a:pt x="199" y="221"/>
                    </a:lnTo>
                    <a:lnTo>
                      <a:pt x="205" y="199"/>
                    </a:lnTo>
                    <a:lnTo>
                      <a:pt x="199" y="169"/>
                    </a:lnTo>
                    <a:lnTo>
                      <a:pt x="179" y="145"/>
                    </a:lnTo>
                    <a:lnTo>
                      <a:pt x="115" y="66"/>
                    </a:lnTo>
                    <a:lnTo>
                      <a:pt x="70" y="16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38" name="Freeform 12"/>
              <p:cNvSpPr>
                <a:spLocks/>
              </p:cNvSpPr>
              <p:nvPr/>
            </p:nvSpPr>
            <p:spPr bwMode="auto">
              <a:xfrm>
                <a:off x="1260" y="1632"/>
                <a:ext cx="247" cy="382"/>
              </a:xfrm>
              <a:custGeom>
                <a:avLst/>
                <a:gdLst>
                  <a:gd name="T0" fmla="*/ 30 w 248"/>
                  <a:gd name="T1" fmla="*/ 123 h 383"/>
                  <a:gd name="T2" fmla="*/ 43 w 248"/>
                  <a:gd name="T3" fmla="*/ 52 h 383"/>
                  <a:gd name="T4" fmla="*/ 94 w 248"/>
                  <a:gd name="T5" fmla="*/ 6 h 383"/>
                  <a:gd name="T6" fmla="*/ 121 w 248"/>
                  <a:gd name="T7" fmla="*/ 0 h 383"/>
                  <a:gd name="T8" fmla="*/ 155 w 248"/>
                  <a:gd name="T9" fmla="*/ 8 h 383"/>
                  <a:gd name="T10" fmla="*/ 182 w 248"/>
                  <a:gd name="T11" fmla="*/ 34 h 383"/>
                  <a:gd name="T12" fmla="*/ 194 w 248"/>
                  <a:gd name="T13" fmla="*/ 66 h 383"/>
                  <a:gd name="T14" fmla="*/ 201 w 248"/>
                  <a:gd name="T15" fmla="*/ 92 h 383"/>
                  <a:gd name="T16" fmla="*/ 194 w 248"/>
                  <a:gd name="T17" fmla="*/ 127 h 383"/>
                  <a:gd name="T18" fmla="*/ 193 w 248"/>
                  <a:gd name="T19" fmla="*/ 157 h 383"/>
                  <a:gd name="T20" fmla="*/ 173 w 248"/>
                  <a:gd name="T21" fmla="*/ 185 h 383"/>
                  <a:gd name="T22" fmla="*/ 172 w 248"/>
                  <a:gd name="T23" fmla="*/ 218 h 383"/>
                  <a:gd name="T24" fmla="*/ 182 w 248"/>
                  <a:gd name="T25" fmla="*/ 241 h 383"/>
                  <a:gd name="T26" fmla="*/ 220 w 248"/>
                  <a:gd name="T27" fmla="*/ 249 h 383"/>
                  <a:gd name="T28" fmla="*/ 243 w 248"/>
                  <a:gd name="T29" fmla="*/ 275 h 383"/>
                  <a:gd name="T30" fmla="*/ 247 w 248"/>
                  <a:gd name="T31" fmla="*/ 329 h 383"/>
                  <a:gd name="T32" fmla="*/ 231 w 248"/>
                  <a:gd name="T33" fmla="*/ 362 h 383"/>
                  <a:gd name="T34" fmla="*/ 173 w 248"/>
                  <a:gd name="T35" fmla="*/ 379 h 383"/>
                  <a:gd name="T36" fmla="*/ 116 w 248"/>
                  <a:gd name="T37" fmla="*/ 382 h 383"/>
                  <a:gd name="T38" fmla="*/ 70 w 248"/>
                  <a:gd name="T39" fmla="*/ 365 h 383"/>
                  <a:gd name="T40" fmla="*/ 24 w 248"/>
                  <a:gd name="T41" fmla="*/ 322 h 383"/>
                  <a:gd name="T42" fmla="*/ 8 w 248"/>
                  <a:gd name="T43" fmla="*/ 280 h 383"/>
                  <a:gd name="T44" fmla="*/ 0 w 248"/>
                  <a:gd name="T45" fmla="*/ 229 h 383"/>
                  <a:gd name="T46" fmla="*/ 6 w 248"/>
                  <a:gd name="T47" fmla="*/ 174 h 383"/>
                  <a:gd name="T48" fmla="*/ 20 w 248"/>
                  <a:gd name="T49" fmla="*/ 141 h 383"/>
                  <a:gd name="T50" fmla="*/ 30 w 248"/>
                  <a:gd name="T51" fmla="*/ 123 h 38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48"/>
                  <a:gd name="T79" fmla="*/ 0 h 383"/>
                  <a:gd name="T80" fmla="*/ 248 w 248"/>
                  <a:gd name="T81" fmla="*/ 383 h 383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48" h="383">
                    <a:moveTo>
                      <a:pt x="30" y="123"/>
                    </a:moveTo>
                    <a:lnTo>
                      <a:pt x="43" y="52"/>
                    </a:lnTo>
                    <a:lnTo>
                      <a:pt x="94" y="6"/>
                    </a:lnTo>
                    <a:lnTo>
                      <a:pt x="121" y="0"/>
                    </a:lnTo>
                    <a:lnTo>
                      <a:pt x="155" y="8"/>
                    </a:lnTo>
                    <a:lnTo>
                      <a:pt x="182" y="34"/>
                    </a:lnTo>
                    <a:lnTo>
                      <a:pt x="194" y="66"/>
                    </a:lnTo>
                    <a:lnTo>
                      <a:pt x="201" y="92"/>
                    </a:lnTo>
                    <a:lnTo>
                      <a:pt x="194" y="127"/>
                    </a:lnTo>
                    <a:lnTo>
                      <a:pt x="193" y="157"/>
                    </a:lnTo>
                    <a:lnTo>
                      <a:pt x="173" y="185"/>
                    </a:lnTo>
                    <a:lnTo>
                      <a:pt x="172" y="218"/>
                    </a:lnTo>
                    <a:lnTo>
                      <a:pt x="182" y="241"/>
                    </a:lnTo>
                    <a:lnTo>
                      <a:pt x="220" y="249"/>
                    </a:lnTo>
                    <a:lnTo>
                      <a:pt x="243" y="275"/>
                    </a:lnTo>
                    <a:lnTo>
                      <a:pt x="247" y="329"/>
                    </a:lnTo>
                    <a:lnTo>
                      <a:pt x="231" y="362"/>
                    </a:lnTo>
                    <a:lnTo>
                      <a:pt x="173" y="379"/>
                    </a:lnTo>
                    <a:lnTo>
                      <a:pt x="116" y="382"/>
                    </a:lnTo>
                    <a:lnTo>
                      <a:pt x="70" y="365"/>
                    </a:lnTo>
                    <a:lnTo>
                      <a:pt x="24" y="322"/>
                    </a:lnTo>
                    <a:lnTo>
                      <a:pt x="8" y="280"/>
                    </a:lnTo>
                    <a:lnTo>
                      <a:pt x="0" y="229"/>
                    </a:lnTo>
                    <a:lnTo>
                      <a:pt x="6" y="174"/>
                    </a:lnTo>
                    <a:lnTo>
                      <a:pt x="20" y="141"/>
                    </a:lnTo>
                    <a:lnTo>
                      <a:pt x="30" y="123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0727" name="Group 19"/>
            <p:cNvGrpSpPr>
              <a:grpSpLocks/>
            </p:cNvGrpSpPr>
            <p:nvPr/>
          </p:nvGrpSpPr>
          <p:grpSpPr bwMode="auto">
            <a:xfrm>
              <a:off x="1828800" y="2209800"/>
              <a:ext cx="3211513" cy="2647950"/>
              <a:chOff x="1152" y="1392"/>
              <a:chExt cx="2023" cy="1668"/>
            </a:xfrm>
          </p:grpSpPr>
          <p:grpSp>
            <p:nvGrpSpPr>
              <p:cNvPr id="30873" name="Group 16"/>
              <p:cNvGrpSpPr>
                <a:grpSpLocks/>
              </p:cNvGrpSpPr>
              <p:nvPr/>
            </p:nvGrpSpPr>
            <p:grpSpPr bwMode="auto">
              <a:xfrm>
                <a:off x="1152" y="1392"/>
                <a:ext cx="2023" cy="1668"/>
                <a:chOff x="1152" y="1392"/>
                <a:chExt cx="2023" cy="1668"/>
              </a:xfrm>
            </p:grpSpPr>
            <p:sp>
              <p:nvSpPr>
                <p:cNvPr id="20634" name="Freeform 14"/>
                <p:cNvSpPr>
                  <a:spLocks/>
                </p:cNvSpPr>
                <p:nvPr/>
              </p:nvSpPr>
              <p:spPr bwMode="auto">
                <a:xfrm>
                  <a:off x="1150" y="1392"/>
                  <a:ext cx="2023" cy="1670"/>
                </a:xfrm>
                <a:custGeom>
                  <a:avLst/>
                  <a:gdLst>
                    <a:gd name="T0" fmla="*/ 11 w 2023"/>
                    <a:gd name="T1" fmla="*/ 1060 h 1668"/>
                    <a:gd name="T2" fmla="*/ 27 w 2023"/>
                    <a:gd name="T3" fmla="*/ 861 h 1668"/>
                    <a:gd name="T4" fmla="*/ 0 w 2023"/>
                    <a:gd name="T5" fmla="*/ 651 h 1668"/>
                    <a:gd name="T6" fmla="*/ 27 w 2023"/>
                    <a:gd name="T7" fmla="*/ 495 h 1668"/>
                    <a:gd name="T8" fmla="*/ 161 w 2023"/>
                    <a:gd name="T9" fmla="*/ 398 h 1668"/>
                    <a:gd name="T10" fmla="*/ 516 w 2023"/>
                    <a:gd name="T11" fmla="*/ 296 h 1668"/>
                    <a:gd name="T12" fmla="*/ 801 w 2023"/>
                    <a:gd name="T13" fmla="*/ 264 h 1668"/>
                    <a:gd name="T14" fmla="*/ 1033 w 2023"/>
                    <a:gd name="T15" fmla="*/ 199 h 1668"/>
                    <a:gd name="T16" fmla="*/ 1172 w 2023"/>
                    <a:gd name="T17" fmla="*/ 151 h 1668"/>
                    <a:gd name="T18" fmla="*/ 1318 w 2023"/>
                    <a:gd name="T19" fmla="*/ 49 h 1668"/>
                    <a:gd name="T20" fmla="*/ 1500 w 2023"/>
                    <a:gd name="T21" fmla="*/ 0 h 1668"/>
                    <a:gd name="T22" fmla="*/ 1592 w 2023"/>
                    <a:gd name="T23" fmla="*/ 44 h 1668"/>
                    <a:gd name="T24" fmla="*/ 1871 w 2023"/>
                    <a:gd name="T25" fmla="*/ 302 h 1668"/>
                    <a:gd name="T26" fmla="*/ 2022 w 2023"/>
                    <a:gd name="T27" fmla="*/ 458 h 1668"/>
                    <a:gd name="T28" fmla="*/ 2000 w 2023"/>
                    <a:gd name="T29" fmla="*/ 538 h 1668"/>
                    <a:gd name="T30" fmla="*/ 1979 w 2023"/>
                    <a:gd name="T31" fmla="*/ 786 h 1668"/>
                    <a:gd name="T32" fmla="*/ 1952 w 2023"/>
                    <a:gd name="T33" fmla="*/ 1028 h 1668"/>
                    <a:gd name="T34" fmla="*/ 1877 w 2023"/>
                    <a:gd name="T35" fmla="*/ 1119 h 1668"/>
                    <a:gd name="T36" fmla="*/ 1866 w 2023"/>
                    <a:gd name="T37" fmla="*/ 1060 h 1668"/>
                    <a:gd name="T38" fmla="*/ 1753 w 2023"/>
                    <a:gd name="T39" fmla="*/ 1022 h 1668"/>
                    <a:gd name="T40" fmla="*/ 1592 w 2023"/>
                    <a:gd name="T41" fmla="*/ 1081 h 1668"/>
                    <a:gd name="T42" fmla="*/ 1436 w 2023"/>
                    <a:gd name="T43" fmla="*/ 1173 h 1668"/>
                    <a:gd name="T44" fmla="*/ 1231 w 2023"/>
                    <a:gd name="T45" fmla="*/ 1275 h 1668"/>
                    <a:gd name="T46" fmla="*/ 1033 w 2023"/>
                    <a:gd name="T47" fmla="*/ 1356 h 1668"/>
                    <a:gd name="T48" fmla="*/ 801 w 2023"/>
                    <a:gd name="T49" fmla="*/ 1409 h 1668"/>
                    <a:gd name="T50" fmla="*/ 640 w 2023"/>
                    <a:gd name="T51" fmla="*/ 1463 h 1668"/>
                    <a:gd name="T52" fmla="*/ 613 w 2023"/>
                    <a:gd name="T53" fmla="*/ 1598 h 1668"/>
                    <a:gd name="T54" fmla="*/ 549 w 2023"/>
                    <a:gd name="T55" fmla="*/ 1667 h 1668"/>
                    <a:gd name="T56" fmla="*/ 452 w 2023"/>
                    <a:gd name="T57" fmla="*/ 1560 h 1668"/>
                    <a:gd name="T58" fmla="*/ 462 w 2023"/>
                    <a:gd name="T59" fmla="*/ 1474 h 1668"/>
                    <a:gd name="T60" fmla="*/ 215 w 2023"/>
                    <a:gd name="T61" fmla="*/ 1227 h 1668"/>
                    <a:gd name="T62" fmla="*/ 86 w 2023"/>
                    <a:gd name="T63" fmla="*/ 1119 h 1668"/>
                    <a:gd name="T64" fmla="*/ 86 w 2023"/>
                    <a:gd name="T65" fmla="*/ 1227 h 166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023"/>
                    <a:gd name="T100" fmla="*/ 0 h 1668"/>
                    <a:gd name="T101" fmla="*/ 2023 w 2023"/>
                    <a:gd name="T102" fmla="*/ 1668 h 166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023" h="1668">
                      <a:moveTo>
                        <a:pt x="16" y="1178"/>
                      </a:moveTo>
                      <a:lnTo>
                        <a:pt x="11" y="1060"/>
                      </a:lnTo>
                      <a:lnTo>
                        <a:pt x="27" y="958"/>
                      </a:lnTo>
                      <a:lnTo>
                        <a:pt x="27" y="861"/>
                      </a:lnTo>
                      <a:lnTo>
                        <a:pt x="5" y="743"/>
                      </a:lnTo>
                      <a:lnTo>
                        <a:pt x="0" y="651"/>
                      </a:lnTo>
                      <a:lnTo>
                        <a:pt x="5" y="554"/>
                      </a:lnTo>
                      <a:lnTo>
                        <a:pt x="27" y="495"/>
                      </a:lnTo>
                      <a:lnTo>
                        <a:pt x="86" y="452"/>
                      </a:lnTo>
                      <a:lnTo>
                        <a:pt x="161" y="398"/>
                      </a:lnTo>
                      <a:lnTo>
                        <a:pt x="339" y="339"/>
                      </a:lnTo>
                      <a:lnTo>
                        <a:pt x="516" y="296"/>
                      </a:lnTo>
                      <a:lnTo>
                        <a:pt x="672" y="269"/>
                      </a:lnTo>
                      <a:lnTo>
                        <a:pt x="801" y="264"/>
                      </a:lnTo>
                      <a:lnTo>
                        <a:pt x="925" y="226"/>
                      </a:lnTo>
                      <a:lnTo>
                        <a:pt x="1033" y="199"/>
                      </a:lnTo>
                      <a:lnTo>
                        <a:pt x="1086" y="178"/>
                      </a:lnTo>
                      <a:lnTo>
                        <a:pt x="1172" y="151"/>
                      </a:lnTo>
                      <a:lnTo>
                        <a:pt x="1248" y="113"/>
                      </a:lnTo>
                      <a:lnTo>
                        <a:pt x="1318" y="49"/>
                      </a:lnTo>
                      <a:lnTo>
                        <a:pt x="1398" y="27"/>
                      </a:lnTo>
                      <a:lnTo>
                        <a:pt x="1500" y="0"/>
                      </a:lnTo>
                      <a:lnTo>
                        <a:pt x="1549" y="6"/>
                      </a:lnTo>
                      <a:lnTo>
                        <a:pt x="1592" y="44"/>
                      </a:lnTo>
                      <a:lnTo>
                        <a:pt x="1721" y="151"/>
                      </a:lnTo>
                      <a:lnTo>
                        <a:pt x="1871" y="302"/>
                      </a:lnTo>
                      <a:lnTo>
                        <a:pt x="1974" y="393"/>
                      </a:lnTo>
                      <a:lnTo>
                        <a:pt x="2022" y="458"/>
                      </a:lnTo>
                      <a:lnTo>
                        <a:pt x="2022" y="501"/>
                      </a:lnTo>
                      <a:lnTo>
                        <a:pt x="2000" y="538"/>
                      </a:lnTo>
                      <a:lnTo>
                        <a:pt x="1979" y="608"/>
                      </a:lnTo>
                      <a:lnTo>
                        <a:pt x="1979" y="786"/>
                      </a:lnTo>
                      <a:lnTo>
                        <a:pt x="1968" y="925"/>
                      </a:lnTo>
                      <a:lnTo>
                        <a:pt x="1952" y="1028"/>
                      </a:lnTo>
                      <a:lnTo>
                        <a:pt x="1925" y="1103"/>
                      </a:lnTo>
                      <a:lnTo>
                        <a:pt x="1877" y="1119"/>
                      </a:lnTo>
                      <a:lnTo>
                        <a:pt x="1855" y="1097"/>
                      </a:lnTo>
                      <a:lnTo>
                        <a:pt x="1866" y="1060"/>
                      </a:lnTo>
                      <a:lnTo>
                        <a:pt x="1871" y="968"/>
                      </a:lnTo>
                      <a:lnTo>
                        <a:pt x="1753" y="1022"/>
                      </a:lnTo>
                      <a:lnTo>
                        <a:pt x="1683" y="1060"/>
                      </a:lnTo>
                      <a:lnTo>
                        <a:pt x="1592" y="1081"/>
                      </a:lnTo>
                      <a:lnTo>
                        <a:pt x="1522" y="1114"/>
                      </a:lnTo>
                      <a:lnTo>
                        <a:pt x="1436" y="1173"/>
                      </a:lnTo>
                      <a:lnTo>
                        <a:pt x="1355" y="1216"/>
                      </a:lnTo>
                      <a:lnTo>
                        <a:pt x="1231" y="1275"/>
                      </a:lnTo>
                      <a:lnTo>
                        <a:pt x="1151" y="1302"/>
                      </a:lnTo>
                      <a:lnTo>
                        <a:pt x="1033" y="1356"/>
                      </a:lnTo>
                      <a:lnTo>
                        <a:pt x="898" y="1382"/>
                      </a:lnTo>
                      <a:lnTo>
                        <a:pt x="801" y="1409"/>
                      </a:lnTo>
                      <a:lnTo>
                        <a:pt x="694" y="1436"/>
                      </a:lnTo>
                      <a:lnTo>
                        <a:pt x="640" y="1463"/>
                      </a:lnTo>
                      <a:lnTo>
                        <a:pt x="618" y="1517"/>
                      </a:lnTo>
                      <a:lnTo>
                        <a:pt x="613" y="1598"/>
                      </a:lnTo>
                      <a:lnTo>
                        <a:pt x="597" y="1641"/>
                      </a:lnTo>
                      <a:lnTo>
                        <a:pt x="549" y="1667"/>
                      </a:lnTo>
                      <a:lnTo>
                        <a:pt x="473" y="1624"/>
                      </a:lnTo>
                      <a:lnTo>
                        <a:pt x="452" y="1560"/>
                      </a:lnTo>
                      <a:lnTo>
                        <a:pt x="479" y="1506"/>
                      </a:lnTo>
                      <a:lnTo>
                        <a:pt x="462" y="1474"/>
                      </a:lnTo>
                      <a:lnTo>
                        <a:pt x="360" y="1361"/>
                      </a:lnTo>
                      <a:lnTo>
                        <a:pt x="215" y="1227"/>
                      </a:lnTo>
                      <a:lnTo>
                        <a:pt x="124" y="1141"/>
                      </a:lnTo>
                      <a:lnTo>
                        <a:pt x="86" y="1119"/>
                      </a:lnTo>
                      <a:lnTo>
                        <a:pt x="70" y="1157"/>
                      </a:lnTo>
                      <a:lnTo>
                        <a:pt x="86" y="1227"/>
                      </a:lnTo>
                      <a:lnTo>
                        <a:pt x="16" y="1178"/>
                      </a:lnTo>
                    </a:path>
                  </a:pathLst>
                </a:custGeom>
                <a:solidFill>
                  <a:srgbClr val="996633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0635" name="Freeform 15"/>
                <p:cNvSpPr>
                  <a:spLocks/>
                </p:cNvSpPr>
                <p:nvPr/>
              </p:nvSpPr>
              <p:spPr bwMode="auto">
                <a:xfrm>
                  <a:off x="1178" y="1878"/>
                  <a:ext cx="1987" cy="1179"/>
                </a:xfrm>
                <a:custGeom>
                  <a:avLst/>
                  <a:gdLst>
                    <a:gd name="T0" fmla="*/ 505 w 1985"/>
                    <a:gd name="T1" fmla="*/ 1156 h 1179"/>
                    <a:gd name="T2" fmla="*/ 511 w 1985"/>
                    <a:gd name="T3" fmla="*/ 1043 h 1179"/>
                    <a:gd name="T4" fmla="*/ 505 w 1985"/>
                    <a:gd name="T5" fmla="*/ 796 h 1179"/>
                    <a:gd name="T6" fmla="*/ 505 w 1985"/>
                    <a:gd name="T7" fmla="*/ 613 h 1179"/>
                    <a:gd name="T8" fmla="*/ 478 w 1985"/>
                    <a:gd name="T9" fmla="*/ 565 h 1179"/>
                    <a:gd name="T10" fmla="*/ 279 w 1985"/>
                    <a:gd name="T11" fmla="*/ 355 h 1179"/>
                    <a:gd name="T12" fmla="*/ 150 w 1985"/>
                    <a:gd name="T13" fmla="*/ 226 h 1179"/>
                    <a:gd name="T14" fmla="*/ 43 w 1985"/>
                    <a:gd name="T15" fmla="*/ 134 h 1179"/>
                    <a:gd name="T16" fmla="*/ 0 w 1985"/>
                    <a:gd name="T17" fmla="*/ 86 h 1179"/>
                    <a:gd name="T18" fmla="*/ 11 w 1985"/>
                    <a:gd name="T19" fmla="*/ 59 h 1179"/>
                    <a:gd name="T20" fmla="*/ 27 w 1985"/>
                    <a:gd name="T21" fmla="*/ 59 h 1179"/>
                    <a:gd name="T22" fmla="*/ 102 w 1985"/>
                    <a:gd name="T23" fmla="*/ 140 h 1179"/>
                    <a:gd name="T24" fmla="*/ 204 w 1985"/>
                    <a:gd name="T25" fmla="*/ 220 h 1179"/>
                    <a:gd name="T26" fmla="*/ 301 w 1985"/>
                    <a:gd name="T27" fmla="*/ 350 h 1179"/>
                    <a:gd name="T28" fmla="*/ 392 w 1985"/>
                    <a:gd name="T29" fmla="*/ 446 h 1179"/>
                    <a:gd name="T30" fmla="*/ 478 w 1985"/>
                    <a:gd name="T31" fmla="*/ 511 h 1179"/>
                    <a:gd name="T32" fmla="*/ 532 w 1985"/>
                    <a:gd name="T33" fmla="*/ 559 h 1179"/>
                    <a:gd name="T34" fmla="*/ 570 w 1985"/>
                    <a:gd name="T35" fmla="*/ 549 h 1179"/>
                    <a:gd name="T36" fmla="*/ 607 w 1985"/>
                    <a:gd name="T37" fmla="*/ 522 h 1179"/>
                    <a:gd name="T38" fmla="*/ 726 w 1985"/>
                    <a:gd name="T39" fmla="*/ 495 h 1179"/>
                    <a:gd name="T40" fmla="*/ 941 w 1985"/>
                    <a:gd name="T41" fmla="*/ 436 h 1179"/>
                    <a:gd name="T42" fmla="*/ 1070 w 1985"/>
                    <a:gd name="T43" fmla="*/ 366 h 1179"/>
                    <a:gd name="T44" fmla="*/ 1220 w 1985"/>
                    <a:gd name="T45" fmla="*/ 301 h 1179"/>
                    <a:gd name="T46" fmla="*/ 1376 w 1985"/>
                    <a:gd name="T47" fmla="*/ 242 h 1179"/>
                    <a:gd name="T48" fmla="*/ 1538 w 1985"/>
                    <a:gd name="T49" fmla="*/ 172 h 1179"/>
                    <a:gd name="T50" fmla="*/ 1651 w 1985"/>
                    <a:gd name="T51" fmla="*/ 134 h 1179"/>
                    <a:gd name="T52" fmla="*/ 1785 w 1985"/>
                    <a:gd name="T53" fmla="*/ 75 h 1179"/>
                    <a:gd name="T54" fmla="*/ 1892 w 1985"/>
                    <a:gd name="T55" fmla="*/ 48 h 1179"/>
                    <a:gd name="T56" fmla="*/ 1984 w 1985"/>
                    <a:gd name="T57" fmla="*/ 0 h 1179"/>
                    <a:gd name="T58" fmla="*/ 1952 w 1985"/>
                    <a:gd name="T59" fmla="*/ 86 h 1179"/>
                    <a:gd name="T60" fmla="*/ 1898 w 1985"/>
                    <a:gd name="T61" fmla="*/ 86 h 1179"/>
                    <a:gd name="T62" fmla="*/ 1828 w 1985"/>
                    <a:gd name="T63" fmla="*/ 102 h 1179"/>
                    <a:gd name="T64" fmla="*/ 1704 w 1985"/>
                    <a:gd name="T65" fmla="*/ 140 h 1179"/>
                    <a:gd name="T66" fmla="*/ 1613 w 1985"/>
                    <a:gd name="T67" fmla="*/ 177 h 1179"/>
                    <a:gd name="T68" fmla="*/ 1500 w 1985"/>
                    <a:gd name="T69" fmla="*/ 215 h 1179"/>
                    <a:gd name="T70" fmla="*/ 1425 w 1985"/>
                    <a:gd name="T71" fmla="*/ 253 h 1179"/>
                    <a:gd name="T72" fmla="*/ 1301 w 1985"/>
                    <a:gd name="T73" fmla="*/ 301 h 1179"/>
                    <a:gd name="T74" fmla="*/ 1220 w 1985"/>
                    <a:gd name="T75" fmla="*/ 301 h 1179"/>
                    <a:gd name="T76" fmla="*/ 1102 w 1985"/>
                    <a:gd name="T77" fmla="*/ 387 h 1179"/>
                    <a:gd name="T78" fmla="*/ 1021 w 1985"/>
                    <a:gd name="T79" fmla="*/ 425 h 1179"/>
                    <a:gd name="T80" fmla="*/ 919 w 1985"/>
                    <a:gd name="T81" fmla="*/ 462 h 1179"/>
                    <a:gd name="T82" fmla="*/ 790 w 1985"/>
                    <a:gd name="T83" fmla="*/ 506 h 1179"/>
                    <a:gd name="T84" fmla="*/ 688 w 1985"/>
                    <a:gd name="T85" fmla="*/ 532 h 1179"/>
                    <a:gd name="T86" fmla="*/ 618 w 1985"/>
                    <a:gd name="T87" fmla="*/ 565 h 1179"/>
                    <a:gd name="T88" fmla="*/ 554 w 1985"/>
                    <a:gd name="T89" fmla="*/ 597 h 1179"/>
                    <a:gd name="T90" fmla="*/ 538 w 1985"/>
                    <a:gd name="T91" fmla="*/ 683 h 1179"/>
                    <a:gd name="T92" fmla="*/ 538 w 1985"/>
                    <a:gd name="T93" fmla="*/ 887 h 1179"/>
                    <a:gd name="T94" fmla="*/ 538 w 1985"/>
                    <a:gd name="T95" fmla="*/ 1027 h 1179"/>
                    <a:gd name="T96" fmla="*/ 548 w 1985"/>
                    <a:gd name="T97" fmla="*/ 1146 h 1179"/>
                    <a:gd name="T98" fmla="*/ 516 w 1985"/>
                    <a:gd name="T99" fmla="*/ 1178 h 1179"/>
                    <a:gd name="T100" fmla="*/ 505 w 1985"/>
                    <a:gd name="T101" fmla="*/ 1156 h 1179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1985"/>
                    <a:gd name="T154" fmla="*/ 0 h 1179"/>
                    <a:gd name="T155" fmla="*/ 1985 w 1985"/>
                    <a:gd name="T156" fmla="*/ 1179 h 1179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1985" h="1179">
                      <a:moveTo>
                        <a:pt x="505" y="1156"/>
                      </a:moveTo>
                      <a:lnTo>
                        <a:pt x="511" y="1043"/>
                      </a:lnTo>
                      <a:lnTo>
                        <a:pt x="505" y="796"/>
                      </a:lnTo>
                      <a:lnTo>
                        <a:pt x="505" y="613"/>
                      </a:lnTo>
                      <a:lnTo>
                        <a:pt x="478" y="565"/>
                      </a:lnTo>
                      <a:lnTo>
                        <a:pt x="279" y="355"/>
                      </a:lnTo>
                      <a:lnTo>
                        <a:pt x="150" y="226"/>
                      </a:lnTo>
                      <a:lnTo>
                        <a:pt x="43" y="134"/>
                      </a:lnTo>
                      <a:lnTo>
                        <a:pt x="0" y="86"/>
                      </a:lnTo>
                      <a:lnTo>
                        <a:pt x="11" y="59"/>
                      </a:lnTo>
                      <a:lnTo>
                        <a:pt x="27" y="59"/>
                      </a:lnTo>
                      <a:lnTo>
                        <a:pt x="102" y="140"/>
                      </a:lnTo>
                      <a:lnTo>
                        <a:pt x="204" y="220"/>
                      </a:lnTo>
                      <a:lnTo>
                        <a:pt x="301" y="350"/>
                      </a:lnTo>
                      <a:lnTo>
                        <a:pt x="392" y="446"/>
                      </a:lnTo>
                      <a:lnTo>
                        <a:pt x="478" y="511"/>
                      </a:lnTo>
                      <a:lnTo>
                        <a:pt x="532" y="559"/>
                      </a:lnTo>
                      <a:lnTo>
                        <a:pt x="570" y="549"/>
                      </a:lnTo>
                      <a:lnTo>
                        <a:pt x="607" y="522"/>
                      </a:lnTo>
                      <a:lnTo>
                        <a:pt x="726" y="495"/>
                      </a:lnTo>
                      <a:lnTo>
                        <a:pt x="941" y="436"/>
                      </a:lnTo>
                      <a:lnTo>
                        <a:pt x="1070" y="366"/>
                      </a:lnTo>
                      <a:lnTo>
                        <a:pt x="1220" y="301"/>
                      </a:lnTo>
                      <a:lnTo>
                        <a:pt x="1376" y="242"/>
                      </a:lnTo>
                      <a:lnTo>
                        <a:pt x="1538" y="172"/>
                      </a:lnTo>
                      <a:lnTo>
                        <a:pt x="1651" y="134"/>
                      </a:lnTo>
                      <a:lnTo>
                        <a:pt x="1785" y="75"/>
                      </a:lnTo>
                      <a:lnTo>
                        <a:pt x="1892" y="48"/>
                      </a:lnTo>
                      <a:lnTo>
                        <a:pt x="1984" y="0"/>
                      </a:lnTo>
                      <a:lnTo>
                        <a:pt x="1952" y="86"/>
                      </a:lnTo>
                      <a:lnTo>
                        <a:pt x="1898" y="86"/>
                      </a:lnTo>
                      <a:lnTo>
                        <a:pt x="1828" y="102"/>
                      </a:lnTo>
                      <a:lnTo>
                        <a:pt x="1704" y="140"/>
                      </a:lnTo>
                      <a:lnTo>
                        <a:pt x="1613" y="177"/>
                      </a:lnTo>
                      <a:lnTo>
                        <a:pt x="1500" y="215"/>
                      </a:lnTo>
                      <a:lnTo>
                        <a:pt x="1425" y="253"/>
                      </a:lnTo>
                      <a:lnTo>
                        <a:pt x="1301" y="301"/>
                      </a:lnTo>
                      <a:lnTo>
                        <a:pt x="1220" y="301"/>
                      </a:lnTo>
                      <a:lnTo>
                        <a:pt x="1102" y="387"/>
                      </a:lnTo>
                      <a:lnTo>
                        <a:pt x="1021" y="425"/>
                      </a:lnTo>
                      <a:lnTo>
                        <a:pt x="919" y="462"/>
                      </a:lnTo>
                      <a:lnTo>
                        <a:pt x="790" y="506"/>
                      </a:lnTo>
                      <a:lnTo>
                        <a:pt x="688" y="532"/>
                      </a:lnTo>
                      <a:lnTo>
                        <a:pt x="618" y="565"/>
                      </a:lnTo>
                      <a:lnTo>
                        <a:pt x="554" y="597"/>
                      </a:lnTo>
                      <a:lnTo>
                        <a:pt x="538" y="683"/>
                      </a:lnTo>
                      <a:lnTo>
                        <a:pt x="538" y="887"/>
                      </a:lnTo>
                      <a:lnTo>
                        <a:pt x="538" y="1027"/>
                      </a:lnTo>
                      <a:lnTo>
                        <a:pt x="548" y="1146"/>
                      </a:lnTo>
                      <a:lnTo>
                        <a:pt x="516" y="1178"/>
                      </a:lnTo>
                      <a:lnTo>
                        <a:pt x="505" y="1156"/>
                      </a:lnTo>
                    </a:path>
                  </a:pathLst>
                </a:custGeom>
                <a:solidFill>
                  <a:srgbClr val="000000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  <p:sp>
            <p:nvSpPr>
              <p:cNvPr id="20632" name="Freeform 17"/>
              <p:cNvSpPr>
                <a:spLocks/>
              </p:cNvSpPr>
              <p:nvPr/>
            </p:nvSpPr>
            <p:spPr bwMode="auto">
              <a:xfrm>
                <a:off x="1293" y="1851"/>
                <a:ext cx="481" cy="334"/>
              </a:xfrm>
              <a:custGeom>
                <a:avLst/>
                <a:gdLst>
                  <a:gd name="T0" fmla="*/ 6 w 480"/>
                  <a:gd name="T1" fmla="*/ 97 h 334"/>
                  <a:gd name="T2" fmla="*/ 124 w 480"/>
                  <a:gd name="T3" fmla="*/ 70 h 334"/>
                  <a:gd name="T4" fmla="*/ 194 w 480"/>
                  <a:gd name="T5" fmla="*/ 38 h 334"/>
                  <a:gd name="T6" fmla="*/ 243 w 480"/>
                  <a:gd name="T7" fmla="*/ 0 h 334"/>
                  <a:gd name="T8" fmla="*/ 291 w 480"/>
                  <a:gd name="T9" fmla="*/ 49 h 334"/>
                  <a:gd name="T10" fmla="*/ 366 w 480"/>
                  <a:gd name="T11" fmla="*/ 119 h 334"/>
                  <a:gd name="T12" fmla="*/ 431 w 480"/>
                  <a:gd name="T13" fmla="*/ 156 h 334"/>
                  <a:gd name="T14" fmla="*/ 479 w 480"/>
                  <a:gd name="T15" fmla="*/ 205 h 334"/>
                  <a:gd name="T16" fmla="*/ 452 w 480"/>
                  <a:gd name="T17" fmla="*/ 248 h 334"/>
                  <a:gd name="T18" fmla="*/ 356 w 480"/>
                  <a:gd name="T19" fmla="*/ 291 h 334"/>
                  <a:gd name="T20" fmla="*/ 259 w 480"/>
                  <a:gd name="T21" fmla="*/ 333 h 334"/>
                  <a:gd name="T22" fmla="*/ 216 w 480"/>
                  <a:gd name="T23" fmla="*/ 333 h 334"/>
                  <a:gd name="T24" fmla="*/ 156 w 480"/>
                  <a:gd name="T25" fmla="*/ 258 h 334"/>
                  <a:gd name="T26" fmla="*/ 97 w 480"/>
                  <a:gd name="T27" fmla="*/ 210 h 334"/>
                  <a:gd name="T28" fmla="*/ 38 w 480"/>
                  <a:gd name="T29" fmla="*/ 178 h 334"/>
                  <a:gd name="T30" fmla="*/ 0 w 480"/>
                  <a:gd name="T31" fmla="*/ 124 h 334"/>
                  <a:gd name="T32" fmla="*/ 6 w 480"/>
                  <a:gd name="T33" fmla="*/ 97 h 3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80"/>
                  <a:gd name="T52" fmla="*/ 0 h 334"/>
                  <a:gd name="T53" fmla="*/ 480 w 480"/>
                  <a:gd name="T54" fmla="*/ 334 h 33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80" h="334">
                    <a:moveTo>
                      <a:pt x="6" y="97"/>
                    </a:moveTo>
                    <a:lnTo>
                      <a:pt x="124" y="70"/>
                    </a:lnTo>
                    <a:lnTo>
                      <a:pt x="194" y="38"/>
                    </a:lnTo>
                    <a:lnTo>
                      <a:pt x="243" y="0"/>
                    </a:lnTo>
                    <a:lnTo>
                      <a:pt x="291" y="49"/>
                    </a:lnTo>
                    <a:lnTo>
                      <a:pt x="366" y="119"/>
                    </a:lnTo>
                    <a:lnTo>
                      <a:pt x="431" y="156"/>
                    </a:lnTo>
                    <a:lnTo>
                      <a:pt x="479" y="205"/>
                    </a:lnTo>
                    <a:lnTo>
                      <a:pt x="452" y="248"/>
                    </a:lnTo>
                    <a:lnTo>
                      <a:pt x="356" y="291"/>
                    </a:lnTo>
                    <a:lnTo>
                      <a:pt x="259" y="333"/>
                    </a:lnTo>
                    <a:lnTo>
                      <a:pt x="216" y="333"/>
                    </a:lnTo>
                    <a:lnTo>
                      <a:pt x="156" y="258"/>
                    </a:lnTo>
                    <a:lnTo>
                      <a:pt x="97" y="210"/>
                    </a:lnTo>
                    <a:lnTo>
                      <a:pt x="38" y="178"/>
                    </a:lnTo>
                    <a:lnTo>
                      <a:pt x="0" y="124"/>
                    </a:lnTo>
                    <a:lnTo>
                      <a:pt x="6" y="97"/>
                    </a:lnTo>
                  </a:path>
                </a:pathLst>
              </a:custGeom>
              <a:solidFill>
                <a:srgbClr val="F8F8F8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33" name="Freeform 18"/>
              <p:cNvSpPr>
                <a:spLocks/>
              </p:cNvSpPr>
              <p:nvPr/>
            </p:nvSpPr>
            <p:spPr bwMode="auto">
              <a:xfrm>
                <a:off x="1385" y="1851"/>
                <a:ext cx="104" cy="168"/>
              </a:xfrm>
              <a:custGeom>
                <a:avLst/>
                <a:gdLst>
                  <a:gd name="T0" fmla="*/ 98 w 104"/>
                  <a:gd name="T1" fmla="*/ 140 h 168"/>
                  <a:gd name="T2" fmla="*/ 17 w 104"/>
                  <a:gd name="T3" fmla="*/ 0 h 168"/>
                  <a:gd name="T4" fmla="*/ 0 w 104"/>
                  <a:gd name="T5" fmla="*/ 11 h 168"/>
                  <a:gd name="T6" fmla="*/ 6 w 104"/>
                  <a:gd name="T7" fmla="*/ 27 h 168"/>
                  <a:gd name="T8" fmla="*/ 82 w 104"/>
                  <a:gd name="T9" fmla="*/ 162 h 168"/>
                  <a:gd name="T10" fmla="*/ 103 w 104"/>
                  <a:gd name="T11" fmla="*/ 167 h 168"/>
                  <a:gd name="T12" fmla="*/ 98 w 104"/>
                  <a:gd name="T13" fmla="*/ 140 h 16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4"/>
                  <a:gd name="T22" fmla="*/ 0 h 168"/>
                  <a:gd name="T23" fmla="*/ 104 w 104"/>
                  <a:gd name="T24" fmla="*/ 168 h 16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4" h="168">
                    <a:moveTo>
                      <a:pt x="98" y="140"/>
                    </a:moveTo>
                    <a:lnTo>
                      <a:pt x="17" y="0"/>
                    </a:lnTo>
                    <a:lnTo>
                      <a:pt x="0" y="11"/>
                    </a:lnTo>
                    <a:lnTo>
                      <a:pt x="6" y="27"/>
                    </a:lnTo>
                    <a:lnTo>
                      <a:pt x="82" y="162"/>
                    </a:lnTo>
                    <a:lnTo>
                      <a:pt x="103" y="167"/>
                    </a:lnTo>
                    <a:lnTo>
                      <a:pt x="98" y="14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0728" name="Group 23"/>
            <p:cNvGrpSpPr>
              <a:grpSpLocks/>
            </p:cNvGrpSpPr>
            <p:nvPr/>
          </p:nvGrpSpPr>
          <p:grpSpPr bwMode="auto">
            <a:xfrm>
              <a:off x="1831975" y="2149475"/>
              <a:ext cx="754063" cy="1146175"/>
              <a:chOff x="1154" y="1354"/>
              <a:chExt cx="475" cy="722"/>
            </a:xfrm>
          </p:grpSpPr>
          <p:sp>
            <p:nvSpPr>
              <p:cNvPr id="20628" name="Freeform 20"/>
              <p:cNvSpPr>
                <a:spLocks/>
              </p:cNvSpPr>
              <p:nvPr/>
            </p:nvSpPr>
            <p:spPr bwMode="auto">
              <a:xfrm>
                <a:off x="1319" y="1352"/>
                <a:ext cx="213" cy="292"/>
              </a:xfrm>
              <a:custGeom>
                <a:avLst/>
                <a:gdLst>
                  <a:gd name="T0" fmla="*/ 16 w 213"/>
                  <a:gd name="T1" fmla="*/ 75 h 292"/>
                  <a:gd name="T2" fmla="*/ 33 w 213"/>
                  <a:gd name="T3" fmla="*/ 45 h 292"/>
                  <a:gd name="T4" fmla="*/ 63 w 213"/>
                  <a:gd name="T5" fmla="*/ 12 h 292"/>
                  <a:gd name="T6" fmla="*/ 94 w 213"/>
                  <a:gd name="T7" fmla="*/ 1 h 292"/>
                  <a:gd name="T8" fmla="*/ 121 w 213"/>
                  <a:gd name="T9" fmla="*/ 0 h 292"/>
                  <a:gd name="T10" fmla="*/ 152 w 213"/>
                  <a:gd name="T11" fmla="*/ 17 h 292"/>
                  <a:gd name="T12" fmla="*/ 172 w 213"/>
                  <a:gd name="T13" fmla="*/ 55 h 292"/>
                  <a:gd name="T14" fmla="*/ 182 w 213"/>
                  <a:gd name="T15" fmla="*/ 86 h 292"/>
                  <a:gd name="T16" fmla="*/ 179 w 213"/>
                  <a:gd name="T17" fmla="*/ 118 h 292"/>
                  <a:gd name="T18" fmla="*/ 172 w 213"/>
                  <a:gd name="T19" fmla="*/ 157 h 292"/>
                  <a:gd name="T20" fmla="*/ 163 w 213"/>
                  <a:gd name="T21" fmla="*/ 192 h 292"/>
                  <a:gd name="T22" fmla="*/ 163 w 213"/>
                  <a:gd name="T23" fmla="*/ 200 h 292"/>
                  <a:gd name="T24" fmla="*/ 177 w 213"/>
                  <a:gd name="T25" fmla="*/ 236 h 292"/>
                  <a:gd name="T26" fmla="*/ 205 w 213"/>
                  <a:gd name="T27" fmla="*/ 268 h 292"/>
                  <a:gd name="T28" fmla="*/ 212 w 213"/>
                  <a:gd name="T29" fmla="*/ 278 h 292"/>
                  <a:gd name="T30" fmla="*/ 204 w 213"/>
                  <a:gd name="T31" fmla="*/ 289 h 292"/>
                  <a:gd name="T32" fmla="*/ 190 w 213"/>
                  <a:gd name="T33" fmla="*/ 291 h 292"/>
                  <a:gd name="T34" fmla="*/ 164 w 213"/>
                  <a:gd name="T35" fmla="*/ 247 h 292"/>
                  <a:gd name="T36" fmla="*/ 151 w 213"/>
                  <a:gd name="T37" fmla="*/ 218 h 292"/>
                  <a:gd name="T38" fmla="*/ 135 w 213"/>
                  <a:gd name="T39" fmla="*/ 242 h 292"/>
                  <a:gd name="T40" fmla="*/ 122 w 213"/>
                  <a:gd name="T41" fmla="*/ 262 h 292"/>
                  <a:gd name="T42" fmla="*/ 91 w 213"/>
                  <a:gd name="T43" fmla="*/ 281 h 292"/>
                  <a:gd name="T44" fmla="*/ 68 w 213"/>
                  <a:gd name="T45" fmla="*/ 286 h 292"/>
                  <a:gd name="T46" fmla="*/ 27 w 213"/>
                  <a:gd name="T47" fmla="*/ 276 h 292"/>
                  <a:gd name="T48" fmla="*/ 6 w 213"/>
                  <a:gd name="T49" fmla="*/ 228 h 292"/>
                  <a:gd name="T50" fmla="*/ 0 w 213"/>
                  <a:gd name="T51" fmla="*/ 161 h 292"/>
                  <a:gd name="T52" fmla="*/ 3 w 213"/>
                  <a:gd name="T53" fmla="*/ 96 h 292"/>
                  <a:gd name="T54" fmla="*/ 16 w 213"/>
                  <a:gd name="T55" fmla="*/ 75 h 29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213"/>
                  <a:gd name="T85" fmla="*/ 0 h 292"/>
                  <a:gd name="T86" fmla="*/ 213 w 213"/>
                  <a:gd name="T87" fmla="*/ 292 h 292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213" h="292">
                    <a:moveTo>
                      <a:pt x="16" y="75"/>
                    </a:moveTo>
                    <a:lnTo>
                      <a:pt x="33" y="45"/>
                    </a:lnTo>
                    <a:lnTo>
                      <a:pt x="63" y="12"/>
                    </a:lnTo>
                    <a:lnTo>
                      <a:pt x="94" y="1"/>
                    </a:lnTo>
                    <a:lnTo>
                      <a:pt x="121" y="0"/>
                    </a:lnTo>
                    <a:lnTo>
                      <a:pt x="152" y="17"/>
                    </a:lnTo>
                    <a:lnTo>
                      <a:pt x="172" y="55"/>
                    </a:lnTo>
                    <a:lnTo>
                      <a:pt x="182" y="86"/>
                    </a:lnTo>
                    <a:lnTo>
                      <a:pt x="179" y="118"/>
                    </a:lnTo>
                    <a:lnTo>
                      <a:pt x="172" y="157"/>
                    </a:lnTo>
                    <a:lnTo>
                      <a:pt x="163" y="192"/>
                    </a:lnTo>
                    <a:lnTo>
                      <a:pt x="163" y="200"/>
                    </a:lnTo>
                    <a:lnTo>
                      <a:pt x="177" y="236"/>
                    </a:lnTo>
                    <a:lnTo>
                      <a:pt x="205" y="268"/>
                    </a:lnTo>
                    <a:lnTo>
                      <a:pt x="212" y="278"/>
                    </a:lnTo>
                    <a:lnTo>
                      <a:pt x="204" y="289"/>
                    </a:lnTo>
                    <a:lnTo>
                      <a:pt x="190" y="291"/>
                    </a:lnTo>
                    <a:lnTo>
                      <a:pt x="164" y="247"/>
                    </a:lnTo>
                    <a:lnTo>
                      <a:pt x="151" y="218"/>
                    </a:lnTo>
                    <a:lnTo>
                      <a:pt x="135" y="242"/>
                    </a:lnTo>
                    <a:lnTo>
                      <a:pt x="122" y="262"/>
                    </a:lnTo>
                    <a:lnTo>
                      <a:pt x="91" y="281"/>
                    </a:lnTo>
                    <a:lnTo>
                      <a:pt x="68" y="286"/>
                    </a:lnTo>
                    <a:lnTo>
                      <a:pt x="27" y="276"/>
                    </a:lnTo>
                    <a:lnTo>
                      <a:pt x="6" y="228"/>
                    </a:lnTo>
                    <a:lnTo>
                      <a:pt x="0" y="161"/>
                    </a:lnTo>
                    <a:lnTo>
                      <a:pt x="3" y="96"/>
                    </a:lnTo>
                    <a:lnTo>
                      <a:pt x="16" y="75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29" name="Freeform 21"/>
              <p:cNvSpPr>
                <a:spLocks/>
              </p:cNvSpPr>
              <p:nvPr/>
            </p:nvSpPr>
            <p:spPr bwMode="auto">
              <a:xfrm>
                <a:off x="1156" y="1673"/>
                <a:ext cx="405" cy="403"/>
              </a:xfrm>
              <a:custGeom>
                <a:avLst/>
                <a:gdLst>
                  <a:gd name="T0" fmla="*/ 125 w 406"/>
                  <a:gd name="T1" fmla="*/ 16 h 402"/>
                  <a:gd name="T2" fmla="*/ 163 w 406"/>
                  <a:gd name="T3" fmla="*/ 3 h 402"/>
                  <a:gd name="T4" fmla="*/ 189 w 406"/>
                  <a:gd name="T5" fmla="*/ 0 h 402"/>
                  <a:gd name="T6" fmla="*/ 211 w 406"/>
                  <a:gd name="T7" fmla="*/ 3 h 402"/>
                  <a:gd name="T8" fmla="*/ 222 w 406"/>
                  <a:gd name="T9" fmla="*/ 14 h 402"/>
                  <a:gd name="T10" fmla="*/ 216 w 406"/>
                  <a:gd name="T11" fmla="*/ 42 h 402"/>
                  <a:gd name="T12" fmla="*/ 179 w 406"/>
                  <a:gd name="T13" fmla="*/ 57 h 402"/>
                  <a:gd name="T14" fmla="*/ 139 w 406"/>
                  <a:gd name="T15" fmla="*/ 57 h 402"/>
                  <a:gd name="T16" fmla="*/ 96 w 406"/>
                  <a:gd name="T17" fmla="*/ 64 h 402"/>
                  <a:gd name="T18" fmla="*/ 64 w 406"/>
                  <a:gd name="T19" fmla="*/ 78 h 402"/>
                  <a:gd name="T20" fmla="*/ 34 w 406"/>
                  <a:gd name="T21" fmla="*/ 100 h 402"/>
                  <a:gd name="T22" fmla="*/ 32 w 406"/>
                  <a:gd name="T23" fmla="*/ 132 h 402"/>
                  <a:gd name="T24" fmla="*/ 44 w 406"/>
                  <a:gd name="T25" fmla="*/ 164 h 402"/>
                  <a:gd name="T26" fmla="*/ 75 w 406"/>
                  <a:gd name="T27" fmla="*/ 191 h 402"/>
                  <a:gd name="T28" fmla="*/ 123 w 406"/>
                  <a:gd name="T29" fmla="*/ 213 h 402"/>
                  <a:gd name="T30" fmla="*/ 188 w 406"/>
                  <a:gd name="T31" fmla="*/ 236 h 402"/>
                  <a:gd name="T32" fmla="*/ 254 w 406"/>
                  <a:gd name="T33" fmla="*/ 255 h 402"/>
                  <a:gd name="T34" fmla="*/ 297 w 406"/>
                  <a:gd name="T35" fmla="*/ 273 h 402"/>
                  <a:gd name="T36" fmla="*/ 318 w 406"/>
                  <a:gd name="T37" fmla="*/ 279 h 402"/>
                  <a:gd name="T38" fmla="*/ 311 w 406"/>
                  <a:gd name="T39" fmla="*/ 304 h 402"/>
                  <a:gd name="T40" fmla="*/ 318 w 406"/>
                  <a:gd name="T41" fmla="*/ 338 h 402"/>
                  <a:gd name="T42" fmla="*/ 356 w 406"/>
                  <a:gd name="T43" fmla="*/ 354 h 402"/>
                  <a:gd name="T44" fmla="*/ 403 w 406"/>
                  <a:gd name="T45" fmla="*/ 375 h 402"/>
                  <a:gd name="T46" fmla="*/ 405 w 406"/>
                  <a:gd name="T47" fmla="*/ 401 h 402"/>
                  <a:gd name="T48" fmla="*/ 356 w 406"/>
                  <a:gd name="T49" fmla="*/ 379 h 402"/>
                  <a:gd name="T50" fmla="*/ 297 w 406"/>
                  <a:gd name="T51" fmla="*/ 354 h 402"/>
                  <a:gd name="T52" fmla="*/ 284 w 406"/>
                  <a:gd name="T53" fmla="*/ 327 h 402"/>
                  <a:gd name="T54" fmla="*/ 284 w 406"/>
                  <a:gd name="T55" fmla="*/ 295 h 402"/>
                  <a:gd name="T56" fmla="*/ 254 w 406"/>
                  <a:gd name="T57" fmla="*/ 279 h 402"/>
                  <a:gd name="T58" fmla="*/ 177 w 406"/>
                  <a:gd name="T59" fmla="*/ 257 h 402"/>
                  <a:gd name="T60" fmla="*/ 120 w 406"/>
                  <a:gd name="T61" fmla="*/ 236 h 402"/>
                  <a:gd name="T62" fmla="*/ 55 w 406"/>
                  <a:gd name="T63" fmla="*/ 207 h 402"/>
                  <a:gd name="T64" fmla="*/ 10 w 406"/>
                  <a:gd name="T65" fmla="*/ 175 h 402"/>
                  <a:gd name="T66" fmla="*/ 1 w 406"/>
                  <a:gd name="T67" fmla="*/ 145 h 402"/>
                  <a:gd name="T68" fmla="*/ 0 w 406"/>
                  <a:gd name="T69" fmla="*/ 121 h 402"/>
                  <a:gd name="T70" fmla="*/ 1 w 406"/>
                  <a:gd name="T71" fmla="*/ 85 h 402"/>
                  <a:gd name="T72" fmla="*/ 28 w 406"/>
                  <a:gd name="T73" fmla="*/ 59 h 402"/>
                  <a:gd name="T74" fmla="*/ 69 w 406"/>
                  <a:gd name="T75" fmla="*/ 41 h 402"/>
                  <a:gd name="T76" fmla="*/ 103 w 406"/>
                  <a:gd name="T77" fmla="*/ 25 h 402"/>
                  <a:gd name="T78" fmla="*/ 125 w 406"/>
                  <a:gd name="T79" fmla="*/ 16 h 40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406"/>
                  <a:gd name="T121" fmla="*/ 0 h 402"/>
                  <a:gd name="T122" fmla="*/ 406 w 406"/>
                  <a:gd name="T123" fmla="*/ 402 h 402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406" h="402">
                    <a:moveTo>
                      <a:pt x="125" y="16"/>
                    </a:moveTo>
                    <a:lnTo>
                      <a:pt x="163" y="3"/>
                    </a:lnTo>
                    <a:lnTo>
                      <a:pt x="189" y="0"/>
                    </a:lnTo>
                    <a:lnTo>
                      <a:pt x="211" y="3"/>
                    </a:lnTo>
                    <a:lnTo>
                      <a:pt x="222" y="14"/>
                    </a:lnTo>
                    <a:lnTo>
                      <a:pt x="216" y="42"/>
                    </a:lnTo>
                    <a:lnTo>
                      <a:pt x="179" y="57"/>
                    </a:lnTo>
                    <a:lnTo>
                      <a:pt x="139" y="57"/>
                    </a:lnTo>
                    <a:lnTo>
                      <a:pt x="96" y="64"/>
                    </a:lnTo>
                    <a:lnTo>
                      <a:pt x="64" y="78"/>
                    </a:lnTo>
                    <a:lnTo>
                      <a:pt x="34" y="100"/>
                    </a:lnTo>
                    <a:lnTo>
                      <a:pt x="32" y="132"/>
                    </a:lnTo>
                    <a:lnTo>
                      <a:pt x="44" y="164"/>
                    </a:lnTo>
                    <a:lnTo>
                      <a:pt x="75" y="191"/>
                    </a:lnTo>
                    <a:lnTo>
                      <a:pt x="123" y="213"/>
                    </a:lnTo>
                    <a:lnTo>
                      <a:pt x="188" y="236"/>
                    </a:lnTo>
                    <a:lnTo>
                      <a:pt x="254" y="255"/>
                    </a:lnTo>
                    <a:lnTo>
                      <a:pt x="297" y="273"/>
                    </a:lnTo>
                    <a:lnTo>
                      <a:pt x="318" y="279"/>
                    </a:lnTo>
                    <a:lnTo>
                      <a:pt x="311" y="304"/>
                    </a:lnTo>
                    <a:lnTo>
                      <a:pt x="318" y="338"/>
                    </a:lnTo>
                    <a:lnTo>
                      <a:pt x="356" y="354"/>
                    </a:lnTo>
                    <a:lnTo>
                      <a:pt x="403" y="375"/>
                    </a:lnTo>
                    <a:lnTo>
                      <a:pt x="405" y="401"/>
                    </a:lnTo>
                    <a:lnTo>
                      <a:pt x="356" y="379"/>
                    </a:lnTo>
                    <a:lnTo>
                      <a:pt x="297" y="354"/>
                    </a:lnTo>
                    <a:lnTo>
                      <a:pt x="284" y="327"/>
                    </a:lnTo>
                    <a:lnTo>
                      <a:pt x="284" y="295"/>
                    </a:lnTo>
                    <a:lnTo>
                      <a:pt x="254" y="279"/>
                    </a:lnTo>
                    <a:lnTo>
                      <a:pt x="177" y="257"/>
                    </a:lnTo>
                    <a:lnTo>
                      <a:pt x="120" y="236"/>
                    </a:lnTo>
                    <a:lnTo>
                      <a:pt x="55" y="207"/>
                    </a:lnTo>
                    <a:lnTo>
                      <a:pt x="10" y="175"/>
                    </a:lnTo>
                    <a:lnTo>
                      <a:pt x="1" y="145"/>
                    </a:lnTo>
                    <a:lnTo>
                      <a:pt x="0" y="121"/>
                    </a:lnTo>
                    <a:lnTo>
                      <a:pt x="1" y="85"/>
                    </a:lnTo>
                    <a:lnTo>
                      <a:pt x="28" y="59"/>
                    </a:lnTo>
                    <a:lnTo>
                      <a:pt x="69" y="41"/>
                    </a:lnTo>
                    <a:lnTo>
                      <a:pt x="103" y="25"/>
                    </a:lnTo>
                    <a:lnTo>
                      <a:pt x="125" y="16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30" name="Freeform 22"/>
              <p:cNvSpPr>
                <a:spLocks/>
              </p:cNvSpPr>
              <p:nvPr/>
            </p:nvSpPr>
            <p:spPr bwMode="auto">
              <a:xfrm>
                <a:off x="1407" y="1668"/>
                <a:ext cx="224" cy="239"/>
              </a:xfrm>
              <a:custGeom>
                <a:avLst/>
                <a:gdLst>
                  <a:gd name="T0" fmla="*/ 97 w 223"/>
                  <a:gd name="T1" fmla="*/ 16 h 238"/>
                  <a:gd name="T2" fmla="*/ 59 w 223"/>
                  <a:gd name="T3" fmla="*/ 3 h 238"/>
                  <a:gd name="T4" fmla="*/ 33 w 223"/>
                  <a:gd name="T5" fmla="*/ 0 h 238"/>
                  <a:gd name="T6" fmla="*/ 11 w 223"/>
                  <a:gd name="T7" fmla="*/ 3 h 238"/>
                  <a:gd name="T8" fmla="*/ 0 w 223"/>
                  <a:gd name="T9" fmla="*/ 14 h 238"/>
                  <a:gd name="T10" fmla="*/ 9 w 223"/>
                  <a:gd name="T11" fmla="*/ 29 h 238"/>
                  <a:gd name="T12" fmla="*/ 51 w 223"/>
                  <a:gd name="T13" fmla="*/ 35 h 238"/>
                  <a:gd name="T14" fmla="*/ 93 w 223"/>
                  <a:gd name="T15" fmla="*/ 53 h 238"/>
                  <a:gd name="T16" fmla="*/ 126 w 223"/>
                  <a:gd name="T17" fmla="*/ 64 h 238"/>
                  <a:gd name="T18" fmla="*/ 158 w 223"/>
                  <a:gd name="T19" fmla="*/ 79 h 238"/>
                  <a:gd name="T20" fmla="*/ 188 w 223"/>
                  <a:gd name="T21" fmla="*/ 100 h 238"/>
                  <a:gd name="T22" fmla="*/ 190 w 223"/>
                  <a:gd name="T23" fmla="*/ 133 h 238"/>
                  <a:gd name="T24" fmla="*/ 177 w 223"/>
                  <a:gd name="T25" fmla="*/ 165 h 238"/>
                  <a:gd name="T26" fmla="*/ 147 w 223"/>
                  <a:gd name="T27" fmla="*/ 192 h 238"/>
                  <a:gd name="T28" fmla="*/ 99 w 223"/>
                  <a:gd name="T29" fmla="*/ 213 h 238"/>
                  <a:gd name="T30" fmla="*/ 102 w 223"/>
                  <a:gd name="T31" fmla="*/ 237 h 238"/>
                  <a:gd name="T32" fmla="*/ 167 w 223"/>
                  <a:gd name="T33" fmla="*/ 208 h 238"/>
                  <a:gd name="T34" fmla="*/ 211 w 223"/>
                  <a:gd name="T35" fmla="*/ 176 h 238"/>
                  <a:gd name="T36" fmla="*/ 220 w 223"/>
                  <a:gd name="T37" fmla="*/ 145 h 238"/>
                  <a:gd name="T38" fmla="*/ 222 w 223"/>
                  <a:gd name="T39" fmla="*/ 122 h 238"/>
                  <a:gd name="T40" fmla="*/ 220 w 223"/>
                  <a:gd name="T41" fmla="*/ 86 h 238"/>
                  <a:gd name="T42" fmla="*/ 193 w 223"/>
                  <a:gd name="T43" fmla="*/ 59 h 238"/>
                  <a:gd name="T44" fmla="*/ 152 w 223"/>
                  <a:gd name="T45" fmla="*/ 41 h 238"/>
                  <a:gd name="T46" fmla="*/ 118 w 223"/>
                  <a:gd name="T47" fmla="*/ 25 h 238"/>
                  <a:gd name="T48" fmla="*/ 97 w 223"/>
                  <a:gd name="T49" fmla="*/ 16 h 23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23"/>
                  <a:gd name="T76" fmla="*/ 0 h 238"/>
                  <a:gd name="T77" fmla="*/ 223 w 223"/>
                  <a:gd name="T78" fmla="*/ 238 h 23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23" h="238">
                    <a:moveTo>
                      <a:pt x="97" y="16"/>
                    </a:moveTo>
                    <a:lnTo>
                      <a:pt x="59" y="3"/>
                    </a:lnTo>
                    <a:lnTo>
                      <a:pt x="33" y="0"/>
                    </a:lnTo>
                    <a:lnTo>
                      <a:pt x="11" y="3"/>
                    </a:lnTo>
                    <a:lnTo>
                      <a:pt x="0" y="14"/>
                    </a:lnTo>
                    <a:lnTo>
                      <a:pt x="9" y="29"/>
                    </a:lnTo>
                    <a:lnTo>
                      <a:pt x="51" y="35"/>
                    </a:lnTo>
                    <a:lnTo>
                      <a:pt x="93" y="53"/>
                    </a:lnTo>
                    <a:lnTo>
                      <a:pt x="126" y="64"/>
                    </a:lnTo>
                    <a:lnTo>
                      <a:pt x="158" y="79"/>
                    </a:lnTo>
                    <a:lnTo>
                      <a:pt x="188" y="100"/>
                    </a:lnTo>
                    <a:lnTo>
                      <a:pt x="190" y="133"/>
                    </a:lnTo>
                    <a:lnTo>
                      <a:pt x="177" y="165"/>
                    </a:lnTo>
                    <a:lnTo>
                      <a:pt x="147" y="192"/>
                    </a:lnTo>
                    <a:lnTo>
                      <a:pt x="99" y="213"/>
                    </a:lnTo>
                    <a:lnTo>
                      <a:pt x="102" y="237"/>
                    </a:lnTo>
                    <a:lnTo>
                      <a:pt x="167" y="208"/>
                    </a:lnTo>
                    <a:lnTo>
                      <a:pt x="211" y="176"/>
                    </a:lnTo>
                    <a:lnTo>
                      <a:pt x="220" y="145"/>
                    </a:lnTo>
                    <a:lnTo>
                      <a:pt x="222" y="122"/>
                    </a:lnTo>
                    <a:lnTo>
                      <a:pt x="220" y="86"/>
                    </a:lnTo>
                    <a:lnTo>
                      <a:pt x="193" y="59"/>
                    </a:lnTo>
                    <a:lnTo>
                      <a:pt x="152" y="41"/>
                    </a:lnTo>
                    <a:lnTo>
                      <a:pt x="118" y="25"/>
                    </a:lnTo>
                    <a:lnTo>
                      <a:pt x="97" y="16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0729" name="Group 41"/>
            <p:cNvGrpSpPr>
              <a:grpSpLocks/>
            </p:cNvGrpSpPr>
            <p:nvPr/>
          </p:nvGrpSpPr>
          <p:grpSpPr bwMode="auto">
            <a:xfrm>
              <a:off x="1295400" y="3505200"/>
              <a:ext cx="939800" cy="2117725"/>
              <a:chOff x="816" y="2208"/>
              <a:chExt cx="592" cy="1334"/>
            </a:xfrm>
          </p:grpSpPr>
          <p:sp>
            <p:nvSpPr>
              <p:cNvPr id="20611" name="Freeform 24"/>
              <p:cNvSpPr>
                <a:spLocks/>
              </p:cNvSpPr>
              <p:nvPr/>
            </p:nvSpPr>
            <p:spPr bwMode="auto">
              <a:xfrm>
                <a:off x="828" y="2268"/>
                <a:ext cx="311" cy="1256"/>
              </a:xfrm>
              <a:custGeom>
                <a:avLst/>
                <a:gdLst>
                  <a:gd name="T0" fmla="*/ 305 w 311"/>
                  <a:gd name="T1" fmla="*/ 226 h 1257"/>
                  <a:gd name="T2" fmla="*/ 310 w 311"/>
                  <a:gd name="T3" fmla="*/ 272 h 1257"/>
                  <a:gd name="T4" fmla="*/ 310 w 311"/>
                  <a:gd name="T5" fmla="*/ 521 h 1257"/>
                  <a:gd name="T6" fmla="*/ 288 w 311"/>
                  <a:gd name="T7" fmla="*/ 855 h 1257"/>
                  <a:gd name="T8" fmla="*/ 290 w 311"/>
                  <a:gd name="T9" fmla="*/ 1068 h 1257"/>
                  <a:gd name="T10" fmla="*/ 301 w 311"/>
                  <a:gd name="T11" fmla="*/ 1215 h 1257"/>
                  <a:gd name="T12" fmla="*/ 290 w 311"/>
                  <a:gd name="T13" fmla="*/ 1256 h 1257"/>
                  <a:gd name="T14" fmla="*/ 272 w 311"/>
                  <a:gd name="T15" fmla="*/ 1247 h 1257"/>
                  <a:gd name="T16" fmla="*/ 167 w 311"/>
                  <a:gd name="T17" fmla="*/ 1166 h 1257"/>
                  <a:gd name="T18" fmla="*/ 140 w 311"/>
                  <a:gd name="T19" fmla="*/ 1150 h 1257"/>
                  <a:gd name="T20" fmla="*/ 124 w 311"/>
                  <a:gd name="T21" fmla="*/ 1127 h 1257"/>
                  <a:gd name="T22" fmla="*/ 97 w 311"/>
                  <a:gd name="T23" fmla="*/ 1096 h 1257"/>
                  <a:gd name="T24" fmla="*/ 61 w 311"/>
                  <a:gd name="T25" fmla="*/ 1064 h 1257"/>
                  <a:gd name="T26" fmla="*/ 43 w 311"/>
                  <a:gd name="T27" fmla="*/ 1021 h 1257"/>
                  <a:gd name="T28" fmla="*/ 0 w 311"/>
                  <a:gd name="T29" fmla="*/ 984 h 1257"/>
                  <a:gd name="T30" fmla="*/ 0 w 311"/>
                  <a:gd name="T31" fmla="*/ 962 h 1257"/>
                  <a:gd name="T32" fmla="*/ 23 w 311"/>
                  <a:gd name="T33" fmla="*/ 933 h 1257"/>
                  <a:gd name="T34" fmla="*/ 32 w 311"/>
                  <a:gd name="T35" fmla="*/ 896 h 1257"/>
                  <a:gd name="T36" fmla="*/ 27 w 311"/>
                  <a:gd name="T37" fmla="*/ 876 h 1257"/>
                  <a:gd name="T38" fmla="*/ 16 w 311"/>
                  <a:gd name="T39" fmla="*/ 844 h 1257"/>
                  <a:gd name="T40" fmla="*/ 12 w 311"/>
                  <a:gd name="T41" fmla="*/ 821 h 1257"/>
                  <a:gd name="T42" fmla="*/ 29 w 311"/>
                  <a:gd name="T43" fmla="*/ 785 h 1257"/>
                  <a:gd name="T44" fmla="*/ 29 w 311"/>
                  <a:gd name="T45" fmla="*/ 761 h 1257"/>
                  <a:gd name="T46" fmla="*/ 11 w 311"/>
                  <a:gd name="T47" fmla="*/ 713 h 1257"/>
                  <a:gd name="T48" fmla="*/ 11 w 311"/>
                  <a:gd name="T49" fmla="*/ 686 h 1257"/>
                  <a:gd name="T50" fmla="*/ 21 w 311"/>
                  <a:gd name="T51" fmla="*/ 665 h 1257"/>
                  <a:gd name="T52" fmla="*/ 39 w 311"/>
                  <a:gd name="T53" fmla="*/ 640 h 1257"/>
                  <a:gd name="T54" fmla="*/ 38 w 311"/>
                  <a:gd name="T55" fmla="*/ 597 h 1257"/>
                  <a:gd name="T56" fmla="*/ 27 w 311"/>
                  <a:gd name="T57" fmla="*/ 562 h 1257"/>
                  <a:gd name="T58" fmla="*/ 38 w 311"/>
                  <a:gd name="T59" fmla="*/ 521 h 1257"/>
                  <a:gd name="T60" fmla="*/ 48 w 311"/>
                  <a:gd name="T61" fmla="*/ 511 h 1257"/>
                  <a:gd name="T62" fmla="*/ 39 w 311"/>
                  <a:gd name="T63" fmla="*/ 473 h 1257"/>
                  <a:gd name="T64" fmla="*/ 16 w 311"/>
                  <a:gd name="T65" fmla="*/ 433 h 1257"/>
                  <a:gd name="T66" fmla="*/ 11 w 311"/>
                  <a:gd name="T67" fmla="*/ 407 h 1257"/>
                  <a:gd name="T68" fmla="*/ 16 w 311"/>
                  <a:gd name="T69" fmla="*/ 382 h 1257"/>
                  <a:gd name="T70" fmla="*/ 45 w 311"/>
                  <a:gd name="T71" fmla="*/ 360 h 1257"/>
                  <a:gd name="T72" fmla="*/ 43 w 311"/>
                  <a:gd name="T73" fmla="*/ 342 h 1257"/>
                  <a:gd name="T74" fmla="*/ 12 w 311"/>
                  <a:gd name="T75" fmla="*/ 285 h 1257"/>
                  <a:gd name="T76" fmla="*/ 2 w 311"/>
                  <a:gd name="T77" fmla="*/ 240 h 1257"/>
                  <a:gd name="T78" fmla="*/ 11 w 311"/>
                  <a:gd name="T79" fmla="*/ 215 h 1257"/>
                  <a:gd name="T80" fmla="*/ 39 w 311"/>
                  <a:gd name="T81" fmla="*/ 192 h 1257"/>
                  <a:gd name="T82" fmla="*/ 32 w 311"/>
                  <a:gd name="T83" fmla="*/ 172 h 1257"/>
                  <a:gd name="T84" fmla="*/ 12 w 311"/>
                  <a:gd name="T85" fmla="*/ 149 h 1257"/>
                  <a:gd name="T86" fmla="*/ 12 w 311"/>
                  <a:gd name="T87" fmla="*/ 124 h 1257"/>
                  <a:gd name="T88" fmla="*/ 45 w 311"/>
                  <a:gd name="T89" fmla="*/ 107 h 1257"/>
                  <a:gd name="T90" fmla="*/ 59 w 311"/>
                  <a:gd name="T91" fmla="*/ 89 h 1257"/>
                  <a:gd name="T92" fmla="*/ 32 w 311"/>
                  <a:gd name="T93" fmla="*/ 52 h 1257"/>
                  <a:gd name="T94" fmla="*/ 32 w 311"/>
                  <a:gd name="T95" fmla="*/ 32 h 1257"/>
                  <a:gd name="T96" fmla="*/ 64 w 311"/>
                  <a:gd name="T97" fmla="*/ 20 h 1257"/>
                  <a:gd name="T98" fmla="*/ 66 w 311"/>
                  <a:gd name="T99" fmla="*/ 0 h 1257"/>
                  <a:gd name="T100" fmla="*/ 102 w 311"/>
                  <a:gd name="T101" fmla="*/ 52 h 1257"/>
                  <a:gd name="T102" fmla="*/ 145 w 311"/>
                  <a:gd name="T103" fmla="*/ 106 h 1257"/>
                  <a:gd name="T104" fmla="*/ 199 w 311"/>
                  <a:gd name="T105" fmla="*/ 149 h 1257"/>
                  <a:gd name="T106" fmla="*/ 242 w 311"/>
                  <a:gd name="T107" fmla="*/ 183 h 1257"/>
                  <a:gd name="T108" fmla="*/ 288 w 311"/>
                  <a:gd name="T109" fmla="*/ 210 h 1257"/>
                  <a:gd name="T110" fmla="*/ 305 w 311"/>
                  <a:gd name="T111" fmla="*/ 226 h 125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311"/>
                  <a:gd name="T169" fmla="*/ 0 h 1257"/>
                  <a:gd name="T170" fmla="*/ 311 w 311"/>
                  <a:gd name="T171" fmla="*/ 1257 h 125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311" h="1257">
                    <a:moveTo>
                      <a:pt x="305" y="226"/>
                    </a:moveTo>
                    <a:lnTo>
                      <a:pt x="310" y="272"/>
                    </a:lnTo>
                    <a:lnTo>
                      <a:pt x="310" y="521"/>
                    </a:lnTo>
                    <a:lnTo>
                      <a:pt x="288" y="855"/>
                    </a:lnTo>
                    <a:lnTo>
                      <a:pt x="290" y="1068"/>
                    </a:lnTo>
                    <a:lnTo>
                      <a:pt x="301" y="1215"/>
                    </a:lnTo>
                    <a:lnTo>
                      <a:pt x="290" y="1256"/>
                    </a:lnTo>
                    <a:lnTo>
                      <a:pt x="272" y="1247"/>
                    </a:lnTo>
                    <a:lnTo>
                      <a:pt x="167" y="1166"/>
                    </a:lnTo>
                    <a:lnTo>
                      <a:pt x="140" y="1150"/>
                    </a:lnTo>
                    <a:lnTo>
                      <a:pt x="124" y="1127"/>
                    </a:lnTo>
                    <a:lnTo>
                      <a:pt x="97" y="1096"/>
                    </a:lnTo>
                    <a:lnTo>
                      <a:pt x="61" y="1064"/>
                    </a:lnTo>
                    <a:lnTo>
                      <a:pt x="43" y="1021"/>
                    </a:lnTo>
                    <a:lnTo>
                      <a:pt x="0" y="984"/>
                    </a:lnTo>
                    <a:lnTo>
                      <a:pt x="0" y="962"/>
                    </a:lnTo>
                    <a:lnTo>
                      <a:pt x="23" y="933"/>
                    </a:lnTo>
                    <a:lnTo>
                      <a:pt x="32" y="896"/>
                    </a:lnTo>
                    <a:lnTo>
                      <a:pt x="27" y="876"/>
                    </a:lnTo>
                    <a:lnTo>
                      <a:pt x="16" y="844"/>
                    </a:lnTo>
                    <a:lnTo>
                      <a:pt x="12" y="821"/>
                    </a:lnTo>
                    <a:lnTo>
                      <a:pt x="29" y="785"/>
                    </a:lnTo>
                    <a:lnTo>
                      <a:pt x="29" y="761"/>
                    </a:lnTo>
                    <a:lnTo>
                      <a:pt x="11" y="713"/>
                    </a:lnTo>
                    <a:lnTo>
                      <a:pt x="11" y="686"/>
                    </a:lnTo>
                    <a:lnTo>
                      <a:pt x="21" y="665"/>
                    </a:lnTo>
                    <a:lnTo>
                      <a:pt x="39" y="640"/>
                    </a:lnTo>
                    <a:lnTo>
                      <a:pt x="38" y="597"/>
                    </a:lnTo>
                    <a:lnTo>
                      <a:pt x="27" y="562"/>
                    </a:lnTo>
                    <a:lnTo>
                      <a:pt x="38" y="521"/>
                    </a:lnTo>
                    <a:lnTo>
                      <a:pt x="48" y="511"/>
                    </a:lnTo>
                    <a:lnTo>
                      <a:pt x="39" y="473"/>
                    </a:lnTo>
                    <a:lnTo>
                      <a:pt x="16" y="433"/>
                    </a:lnTo>
                    <a:lnTo>
                      <a:pt x="11" y="407"/>
                    </a:lnTo>
                    <a:lnTo>
                      <a:pt x="16" y="382"/>
                    </a:lnTo>
                    <a:lnTo>
                      <a:pt x="45" y="360"/>
                    </a:lnTo>
                    <a:lnTo>
                      <a:pt x="43" y="342"/>
                    </a:lnTo>
                    <a:lnTo>
                      <a:pt x="12" y="285"/>
                    </a:lnTo>
                    <a:lnTo>
                      <a:pt x="2" y="240"/>
                    </a:lnTo>
                    <a:lnTo>
                      <a:pt x="11" y="215"/>
                    </a:lnTo>
                    <a:lnTo>
                      <a:pt x="39" y="192"/>
                    </a:lnTo>
                    <a:lnTo>
                      <a:pt x="32" y="172"/>
                    </a:lnTo>
                    <a:lnTo>
                      <a:pt x="12" y="149"/>
                    </a:lnTo>
                    <a:lnTo>
                      <a:pt x="12" y="124"/>
                    </a:lnTo>
                    <a:lnTo>
                      <a:pt x="45" y="107"/>
                    </a:lnTo>
                    <a:lnTo>
                      <a:pt x="59" y="89"/>
                    </a:lnTo>
                    <a:lnTo>
                      <a:pt x="32" y="52"/>
                    </a:lnTo>
                    <a:lnTo>
                      <a:pt x="32" y="32"/>
                    </a:lnTo>
                    <a:lnTo>
                      <a:pt x="64" y="20"/>
                    </a:lnTo>
                    <a:lnTo>
                      <a:pt x="66" y="0"/>
                    </a:lnTo>
                    <a:lnTo>
                      <a:pt x="102" y="52"/>
                    </a:lnTo>
                    <a:lnTo>
                      <a:pt x="145" y="106"/>
                    </a:lnTo>
                    <a:lnTo>
                      <a:pt x="199" y="149"/>
                    </a:lnTo>
                    <a:lnTo>
                      <a:pt x="242" y="183"/>
                    </a:lnTo>
                    <a:lnTo>
                      <a:pt x="288" y="210"/>
                    </a:lnTo>
                    <a:lnTo>
                      <a:pt x="305" y="226"/>
                    </a:lnTo>
                  </a:path>
                </a:pathLst>
              </a:custGeom>
              <a:solidFill>
                <a:srgbClr val="DDDDDD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12" name="Freeform 25"/>
              <p:cNvSpPr>
                <a:spLocks/>
              </p:cNvSpPr>
              <p:nvPr/>
            </p:nvSpPr>
            <p:spPr bwMode="auto">
              <a:xfrm>
                <a:off x="814" y="2287"/>
                <a:ext cx="93" cy="956"/>
              </a:xfrm>
              <a:custGeom>
                <a:avLst/>
                <a:gdLst>
                  <a:gd name="T0" fmla="*/ 61 w 91"/>
                  <a:gd name="T1" fmla="*/ 32 h 958"/>
                  <a:gd name="T2" fmla="*/ 90 w 91"/>
                  <a:gd name="T3" fmla="*/ 66 h 958"/>
                  <a:gd name="T4" fmla="*/ 72 w 91"/>
                  <a:gd name="T5" fmla="*/ 93 h 958"/>
                  <a:gd name="T6" fmla="*/ 34 w 91"/>
                  <a:gd name="T7" fmla="*/ 112 h 958"/>
                  <a:gd name="T8" fmla="*/ 49 w 91"/>
                  <a:gd name="T9" fmla="*/ 139 h 958"/>
                  <a:gd name="T10" fmla="*/ 67 w 91"/>
                  <a:gd name="T11" fmla="*/ 173 h 958"/>
                  <a:gd name="T12" fmla="*/ 45 w 91"/>
                  <a:gd name="T13" fmla="*/ 195 h 958"/>
                  <a:gd name="T14" fmla="*/ 27 w 91"/>
                  <a:gd name="T15" fmla="*/ 222 h 958"/>
                  <a:gd name="T16" fmla="*/ 45 w 91"/>
                  <a:gd name="T17" fmla="*/ 270 h 958"/>
                  <a:gd name="T18" fmla="*/ 67 w 91"/>
                  <a:gd name="T19" fmla="*/ 313 h 958"/>
                  <a:gd name="T20" fmla="*/ 61 w 91"/>
                  <a:gd name="T21" fmla="*/ 351 h 958"/>
                  <a:gd name="T22" fmla="*/ 34 w 91"/>
                  <a:gd name="T23" fmla="*/ 383 h 958"/>
                  <a:gd name="T24" fmla="*/ 65 w 91"/>
                  <a:gd name="T25" fmla="*/ 451 h 958"/>
                  <a:gd name="T26" fmla="*/ 77 w 91"/>
                  <a:gd name="T27" fmla="*/ 494 h 958"/>
                  <a:gd name="T28" fmla="*/ 54 w 91"/>
                  <a:gd name="T29" fmla="*/ 526 h 958"/>
                  <a:gd name="T30" fmla="*/ 59 w 91"/>
                  <a:gd name="T31" fmla="*/ 575 h 958"/>
                  <a:gd name="T32" fmla="*/ 76 w 91"/>
                  <a:gd name="T33" fmla="*/ 623 h 958"/>
                  <a:gd name="T34" fmla="*/ 56 w 91"/>
                  <a:gd name="T35" fmla="*/ 650 h 958"/>
                  <a:gd name="T36" fmla="*/ 29 w 91"/>
                  <a:gd name="T37" fmla="*/ 682 h 958"/>
                  <a:gd name="T38" fmla="*/ 56 w 91"/>
                  <a:gd name="T39" fmla="*/ 741 h 958"/>
                  <a:gd name="T40" fmla="*/ 67 w 91"/>
                  <a:gd name="T41" fmla="*/ 781 h 958"/>
                  <a:gd name="T42" fmla="*/ 43 w 91"/>
                  <a:gd name="T43" fmla="*/ 790 h 958"/>
                  <a:gd name="T44" fmla="*/ 49 w 91"/>
                  <a:gd name="T45" fmla="*/ 854 h 958"/>
                  <a:gd name="T46" fmla="*/ 61 w 91"/>
                  <a:gd name="T47" fmla="*/ 888 h 958"/>
                  <a:gd name="T48" fmla="*/ 43 w 91"/>
                  <a:gd name="T49" fmla="*/ 926 h 958"/>
                  <a:gd name="T50" fmla="*/ 2 w 91"/>
                  <a:gd name="T51" fmla="*/ 946 h 958"/>
                  <a:gd name="T52" fmla="*/ 32 w 91"/>
                  <a:gd name="T53" fmla="*/ 881 h 958"/>
                  <a:gd name="T54" fmla="*/ 18 w 91"/>
                  <a:gd name="T55" fmla="*/ 827 h 958"/>
                  <a:gd name="T56" fmla="*/ 22 w 91"/>
                  <a:gd name="T57" fmla="*/ 781 h 958"/>
                  <a:gd name="T58" fmla="*/ 34 w 91"/>
                  <a:gd name="T59" fmla="*/ 758 h 958"/>
                  <a:gd name="T60" fmla="*/ 7 w 91"/>
                  <a:gd name="T61" fmla="*/ 700 h 958"/>
                  <a:gd name="T62" fmla="*/ 7 w 91"/>
                  <a:gd name="T63" fmla="*/ 641 h 958"/>
                  <a:gd name="T64" fmla="*/ 40 w 91"/>
                  <a:gd name="T65" fmla="*/ 614 h 958"/>
                  <a:gd name="T66" fmla="*/ 32 w 91"/>
                  <a:gd name="T67" fmla="*/ 571 h 958"/>
                  <a:gd name="T68" fmla="*/ 23 w 91"/>
                  <a:gd name="T69" fmla="*/ 521 h 958"/>
                  <a:gd name="T70" fmla="*/ 49 w 91"/>
                  <a:gd name="T71" fmla="*/ 489 h 958"/>
                  <a:gd name="T72" fmla="*/ 38 w 91"/>
                  <a:gd name="T73" fmla="*/ 453 h 958"/>
                  <a:gd name="T74" fmla="*/ 7 w 91"/>
                  <a:gd name="T75" fmla="*/ 397 h 958"/>
                  <a:gd name="T76" fmla="*/ 13 w 91"/>
                  <a:gd name="T77" fmla="*/ 360 h 958"/>
                  <a:gd name="T78" fmla="*/ 40 w 91"/>
                  <a:gd name="T79" fmla="*/ 329 h 958"/>
                  <a:gd name="T80" fmla="*/ 11 w 91"/>
                  <a:gd name="T81" fmla="*/ 258 h 958"/>
                  <a:gd name="T82" fmla="*/ 0 w 91"/>
                  <a:gd name="T83" fmla="*/ 216 h 958"/>
                  <a:gd name="T84" fmla="*/ 23 w 91"/>
                  <a:gd name="T85" fmla="*/ 184 h 958"/>
                  <a:gd name="T86" fmla="*/ 34 w 91"/>
                  <a:gd name="T87" fmla="*/ 163 h 958"/>
                  <a:gd name="T88" fmla="*/ 7 w 91"/>
                  <a:gd name="T89" fmla="*/ 129 h 958"/>
                  <a:gd name="T90" fmla="*/ 18 w 91"/>
                  <a:gd name="T91" fmla="*/ 96 h 958"/>
                  <a:gd name="T92" fmla="*/ 49 w 91"/>
                  <a:gd name="T93" fmla="*/ 75 h 958"/>
                  <a:gd name="T94" fmla="*/ 50 w 91"/>
                  <a:gd name="T95" fmla="*/ 50 h 958"/>
                  <a:gd name="T96" fmla="*/ 34 w 91"/>
                  <a:gd name="T97" fmla="*/ 17 h 958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91"/>
                  <a:gd name="T148" fmla="*/ 0 h 958"/>
                  <a:gd name="T149" fmla="*/ 91 w 91"/>
                  <a:gd name="T150" fmla="*/ 958 h 958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91" h="958">
                    <a:moveTo>
                      <a:pt x="45" y="0"/>
                    </a:moveTo>
                    <a:lnTo>
                      <a:pt x="61" y="32"/>
                    </a:lnTo>
                    <a:lnTo>
                      <a:pt x="76" y="53"/>
                    </a:lnTo>
                    <a:lnTo>
                      <a:pt x="90" y="66"/>
                    </a:lnTo>
                    <a:lnTo>
                      <a:pt x="86" y="82"/>
                    </a:lnTo>
                    <a:lnTo>
                      <a:pt x="72" y="93"/>
                    </a:lnTo>
                    <a:lnTo>
                      <a:pt x="50" y="98"/>
                    </a:lnTo>
                    <a:lnTo>
                      <a:pt x="34" y="112"/>
                    </a:lnTo>
                    <a:lnTo>
                      <a:pt x="38" y="129"/>
                    </a:lnTo>
                    <a:lnTo>
                      <a:pt x="49" y="139"/>
                    </a:lnTo>
                    <a:lnTo>
                      <a:pt x="67" y="161"/>
                    </a:lnTo>
                    <a:lnTo>
                      <a:pt x="67" y="173"/>
                    </a:lnTo>
                    <a:lnTo>
                      <a:pt x="61" y="184"/>
                    </a:lnTo>
                    <a:lnTo>
                      <a:pt x="45" y="195"/>
                    </a:lnTo>
                    <a:lnTo>
                      <a:pt x="29" y="206"/>
                    </a:lnTo>
                    <a:lnTo>
                      <a:pt x="27" y="222"/>
                    </a:lnTo>
                    <a:lnTo>
                      <a:pt x="32" y="238"/>
                    </a:lnTo>
                    <a:lnTo>
                      <a:pt x="45" y="270"/>
                    </a:lnTo>
                    <a:lnTo>
                      <a:pt x="56" y="295"/>
                    </a:lnTo>
                    <a:lnTo>
                      <a:pt x="67" y="313"/>
                    </a:lnTo>
                    <a:lnTo>
                      <a:pt x="67" y="333"/>
                    </a:lnTo>
                    <a:lnTo>
                      <a:pt x="61" y="351"/>
                    </a:lnTo>
                    <a:lnTo>
                      <a:pt x="45" y="367"/>
                    </a:lnTo>
                    <a:lnTo>
                      <a:pt x="34" y="383"/>
                    </a:lnTo>
                    <a:lnTo>
                      <a:pt x="38" y="410"/>
                    </a:lnTo>
                    <a:lnTo>
                      <a:pt x="65" y="451"/>
                    </a:lnTo>
                    <a:lnTo>
                      <a:pt x="76" y="473"/>
                    </a:lnTo>
                    <a:lnTo>
                      <a:pt x="77" y="494"/>
                    </a:lnTo>
                    <a:lnTo>
                      <a:pt x="67" y="510"/>
                    </a:lnTo>
                    <a:lnTo>
                      <a:pt x="54" y="526"/>
                    </a:lnTo>
                    <a:lnTo>
                      <a:pt x="50" y="548"/>
                    </a:lnTo>
                    <a:lnTo>
                      <a:pt x="59" y="575"/>
                    </a:lnTo>
                    <a:lnTo>
                      <a:pt x="70" y="603"/>
                    </a:lnTo>
                    <a:lnTo>
                      <a:pt x="76" y="623"/>
                    </a:lnTo>
                    <a:lnTo>
                      <a:pt x="70" y="636"/>
                    </a:lnTo>
                    <a:lnTo>
                      <a:pt x="56" y="650"/>
                    </a:lnTo>
                    <a:lnTo>
                      <a:pt x="38" y="666"/>
                    </a:lnTo>
                    <a:lnTo>
                      <a:pt x="29" y="682"/>
                    </a:lnTo>
                    <a:lnTo>
                      <a:pt x="38" y="711"/>
                    </a:lnTo>
                    <a:lnTo>
                      <a:pt x="56" y="741"/>
                    </a:lnTo>
                    <a:lnTo>
                      <a:pt x="65" y="763"/>
                    </a:lnTo>
                    <a:lnTo>
                      <a:pt x="67" y="781"/>
                    </a:lnTo>
                    <a:lnTo>
                      <a:pt x="61" y="790"/>
                    </a:lnTo>
                    <a:lnTo>
                      <a:pt x="43" y="790"/>
                    </a:lnTo>
                    <a:lnTo>
                      <a:pt x="38" y="829"/>
                    </a:lnTo>
                    <a:lnTo>
                      <a:pt x="49" y="854"/>
                    </a:lnTo>
                    <a:lnTo>
                      <a:pt x="59" y="872"/>
                    </a:lnTo>
                    <a:lnTo>
                      <a:pt x="61" y="888"/>
                    </a:lnTo>
                    <a:lnTo>
                      <a:pt x="61" y="903"/>
                    </a:lnTo>
                    <a:lnTo>
                      <a:pt x="43" y="926"/>
                    </a:lnTo>
                    <a:lnTo>
                      <a:pt x="18" y="957"/>
                    </a:lnTo>
                    <a:lnTo>
                      <a:pt x="2" y="946"/>
                    </a:lnTo>
                    <a:lnTo>
                      <a:pt x="7" y="921"/>
                    </a:lnTo>
                    <a:lnTo>
                      <a:pt x="32" y="881"/>
                    </a:lnTo>
                    <a:lnTo>
                      <a:pt x="29" y="856"/>
                    </a:lnTo>
                    <a:lnTo>
                      <a:pt x="18" y="827"/>
                    </a:lnTo>
                    <a:lnTo>
                      <a:pt x="11" y="802"/>
                    </a:lnTo>
                    <a:lnTo>
                      <a:pt x="22" y="781"/>
                    </a:lnTo>
                    <a:lnTo>
                      <a:pt x="32" y="774"/>
                    </a:lnTo>
                    <a:lnTo>
                      <a:pt x="34" y="758"/>
                    </a:lnTo>
                    <a:lnTo>
                      <a:pt x="22" y="727"/>
                    </a:lnTo>
                    <a:lnTo>
                      <a:pt x="7" y="700"/>
                    </a:lnTo>
                    <a:lnTo>
                      <a:pt x="0" y="673"/>
                    </a:lnTo>
                    <a:lnTo>
                      <a:pt x="7" y="641"/>
                    </a:lnTo>
                    <a:lnTo>
                      <a:pt x="32" y="629"/>
                    </a:lnTo>
                    <a:lnTo>
                      <a:pt x="40" y="614"/>
                    </a:lnTo>
                    <a:lnTo>
                      <a:pt x="38" y="593"/>
                    </a:lnTo>
                    <a:lnTo>
                      <a:pt x="32" y="571"/>
                    </a:lnTo>
                    <a:lnTo>
                      <a:pt x="23" y="543"/>
                    </a:lnTo>
                    <a:lnTo>
                      <a:pt x="23" y="521"/>
                    </a:lnTo>
                    <a:lnTo>
                      <a:pt x="34" y="507"/>
                    </a:lnTo>
                    <a:lnTo>
                      <a:pt x="49" y="489"/>
                    </a:lnTo>
                    <a:lnTo>
                      <a:pt x="49" y="478"/>
                    </a:lnTo>
                    <a:lnTo>
                      <a:pt x="38" y="453"/>
                    </a:lnTo>
                    <a:lnTo>
                      <a:pt x="16" y="421"/>
                    </a:lnTo>
                    <a:lnTo>
                      <a:pt x="7" y="397"/>
                    </a:lnTo>
                    <a:lnTo>
                      <a:pt x="7" y="378"/>
                    </a:lnTo>
                    <a:lnTo>
                      <a:pt x="13" y="360"/>
                    </a:lnTo>
                    <a:lnTo>
                      <a:pt x="27" y="345"/>
                    </a:lnTo>
                    <a:lnTo>
                      <a:pt x="40" y="329"/>
                    </a:lnTo>
                    <a:lnTo>
                      <a:pt x="40" y="317"/>
                    </a:lnTo>
                    <a:lnTo>
                      <a:pt x="11" y="258"/>
                    </a:lnTo>
                    <a:lnTo>
                      <a:pt x="5" y="236"/>
                    </a:lnTo>
                    <a:lnTo>
                      <a:pt x="0" y="216"/>
                    </a:lnTo>
                    <a:lnTo>
                      <a:pt x="11" y="198"/>
                    </a:lnTo>
                    <a:lnTo>
                      <a:pt x="23" y="184"/>
                    </a:lnTo>
                    <a:lnTo>
                      <a:pt x="34" y="173"/>
                    </a:lnTo>
                    <a:lnTo>
                      <a:pt x="34" y="163"/>
                    </a:lnTo>
                    <a:lnTo>
                      <a:pt x="23" y="146"/>
                    </a:lnTo>
                    <a:lnTo>
                      <a:pt x="7" y="129"/>
                    </a:lnTo>
                    <a:lnTo>
                      <a:pt x="7" y="112"/>
                    </a:lnTo>
                    <a:lnTo>
                      <a:pt x="18" y="96"/>
                    </a:lnTo>
                    <a:lnTo>
                      <a:pt x="34" y="82"/>
                    </a:lnTo>
                    <a:lnTo>
                      <a:pt x="49" y="75"/>
                    </a:lnTo>
                    <a:lnTo>
                      <a:pt x="56" y="64"/>
                    </a:lnTo>
                    <a:lnTo>
                      <a:pt x="50" y="50"/>
                    </a:lnTo>
                    <a:lnTo>
                      <a:pt x="40" y="34"/>
                    </a:lnTo>
                    <a:lnTo>
                      <a:pt x="34" y="17"/>
                    </a:lnTo>
                    <a:lnTo>
                      <a:pt x="45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13" name="Freeform 26"/>
              <p:cNvSpPr>
                <a:spLocks/>
              </p:cNvSpPr>
              <p:nvPr/>
            </p:nvSpPr>
            <p:spPr bwMode="auto">
              <a:xfrm>
                <a:off x="1058" y="2520"/>
                <a:ext cx="86" cy="775"/>
              </a:xfrm>
              <a:custGeom>
                <a:avLst/>
                <a:gdLst>
                  <a:gd name="T0" fmla="*/ 75 w 85"/>
                  <a:gd name="T1" fmla="*/ 21 h 775"/>
                  <a:gd name="T2" fmla="*/ 79 w 85"/>
                  <a:gd name="T3" fmla="*/ 75 h 775"/>
                  <a:gd name="T4" fmla="*/ 43 w 85"/>
                  <a:gd name="T5" fmla="*/ 97 h 775"/>
                  <a:gd name="T6" fmla="*/ 54 w 85"/>
                  <a:gd name="T7" fmla="*/ 156 h 775"/>
                  <a:gd name="T8" fmla="*/ 70 w 85"/>
                  <a:gd name="T9" fmla="*/ 213 h 775"/>
                  <a:gd name="T10" fmla="*/ 48 w 85"/>
                  <a:gd name="T11" fmla="*/ 242 h 775"/>
                  <a:gd name="T12" fmla="*/ 54 w 85"/>
                  <a:gd name="T13" fmla="*/ 290 h 775"/>
                  <a:gd name="T14" fmla="*/ 70 w 85"/>
                  <a:gd name="T15" fmla="*/ 342 h 775"/>
                  <a:gd name="T16" fmla="*/ 59 w 85"/>
                  <a:gd name="T17" fmla="*/ 380 h 775"/>
                  <a:gd name="T18" fmla="*/ 41 w 85"/>
                  <a:gd name="T19" fmla="*/ 414 h 775"/>
                  <a:gd name="T20" fmla="*/ 64 w 85"/>
                  <a:gd name="T21" fmla="*/ 482 h 775"/>
                  <a:gd name="T22" fmla="*/ 70 w 85"/>
                  <a:gd name="T23" fmla="*/ 527 h 775"/>
                  <a:gd name="T24" fmla="*/ 30 w 85"/>
                  <a:gd name="T25" fmla="*/ 559 h 775"/>
                  <a:gd name="T26" fmla="*/ 41 w 85"/>
                  <a:gd name="T27" fmla="*/ 627 h 775"/>
                  <a:gd name="T28" fmla="*/ 52 w 85"/>
                  <a:gd name="T29" fmla="*/ 686 h 775"/>
                  <a:gd name="T30" fmla="*/ 30 w 85"/>
                  <a:gd name="T31" fmla="*/ 720 h 775"/>
                  <a:gd name="T32" fmla="*/ 20 w 85"/>
                  <a:gd name="T33" fmla="*/ 767 h 775"/>
                  <a:gd name="T34" fmla="*/ 9 w 85"/>
                  <a:gd name="T35" fmla="*/ 747 h 775"/>
                  <a:gd name="T36" fmla="*/ 30 w 85"/>
                  <a:gd name="T37" fmla="*/ 693 h 775"/>
                  <a:gd name="T38" fmla="*/ 20 w 85"/>
                  <a:gd name="T39" fmla="*/ 613 h 775"/>
                  <a:gd name="T40" fmla="*/ 14 w 85"/>
                  <a:gd name="T41" fmla="*/ 554 h 775"/>
                  <a:gd name="T42" fmla="*/ 43 w 85"/>
                  <a:gd name="T43" fmla="*/ 514 h 775"/>
                  <a:gd name="T44" fmla="*/ 20 w 85"/>
                  <a:gd name="T45" fmla="*/ 457 h 775"/>
                  <a:gd name="T46" fmla="*/ 14 w 85"/>
                  <a:gd name="T47" fmla="*/ 403 h 775"/>
                  <a:gd name="T48" fmla="*/ 36 w 85"/>
                  <a:gd name="T49" fmla="*/ 360 h 775"/>
                  <a:gd name="T50" fmla="*/ 46 w 85"/>
                  <a:gd name="T51" fmla="*/ 328 h 775"/>
                  <a:gd name="T52" fmla="*/ 25 w 85"/>
                  <a:gd name="T53" fmla="*/ 274 h 775"/>
                  <a:gd name="T54" fmla="*/ 30 w 85"/>
                  <a:gd name="T55" fmla="*/ 229 h 775"/>
                  <a:gd name="T56" fmla="*/ 43 w 85"/>
                  <a:gd name="T57" fmla="*/ 197 h 775"/>
                  <a:gd name="T58" fmla="*/ 27 w 85"/>
                  <a:gd name="T59" fmla="*/ 149 h 775"/>
                  <a:gd name="T60" fmla="*/ 21 w 85"/>
                  <a:gd name="T61" fmla="*/ 95 h 775"/>
                  <a:gd name="T62" fmla="*/ 46 w 85"/>
                  <a:gd name="T63" fmla="*/ 59 h 775"/>
                  <a:gd name="T64" fmla="*/ 48 w 85"/>
                  <a:gd name="T65" fmla="*/ 25 h 775"/>
                  <a:gd name="T66" fmla="*/ 64 w 85"/>
                  <a:gd name="T67" fmla="*/ 0 h 77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85"/>
                  <a:gd name="T103" fmla="*/ 0 h 775"/>
                  <a:gd name="T104" fmla="*/ 85 w 85"/>
                  <a:gd name="T105" fmla="*/ 775 h 77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85" h="775">
                    <a:moveTo>
                      <a:pt x="64" y="0"/>
                    </a:moveTo>
                    <a:lnTo>
                      <a:pt x="75" y="21"/>
                    </a:lnTo>
                    <a:lnTo>
                      <a:pt x="84" y="59"/>
                    </a:lnTo>
                    <a:lnTo>
                      <a:pt x="79" y="75"/>
                    </a:lnTo>
                    <a:lnTo>
                      <a:pt x="57" y="86"/>
                    </a:lnTo>
                    <a:lnTo>
                      <a:pt x="43" y="97"/>
                    </a:lnTo>
                    <a:lnTo>
                      <a:pt x="43" y="127"/>
                    </a:lnTo>
                    <a:lnTo>
                      <a:pt x="54" y="156"/>
                    </a:lnTo>
                    <a:lnTo>
                      <a:pt x="68" y="176"/>
                    </a:lnTo>
                    <a:lnTo>
                      <a:pt x="70" y="213"/>
                    </a:lnTo>
                    <a:lnTo>
                      <a:pt x="62" y="226"/>
                    </a:lnTo>
                    <a:lnTo>
                      <a:pt x="48" y="242"/>
                    </a:lnTo>
                    <a:lnTo>
                      <a:pt x="46" y="267"/>
                    </a:lnTo>
                    <a:lnTo>
                      <a:pt x="54" y="290"/>
                    </a:lnTo>
                    <a:lnTo>
                      <a:pt x="64" y="310"/>
                    </a:lnTo>
                    <a:lnTo>
                      <a:pt x="70" y="342"/>
                    </a:lnTo>
                    <a:lnTo>
                      <a:pt x="70" y="360"/>
                    </a:lnTo>
                    <a:lnTo>
                      <a:pt x="59" y="380"/>
                    </a:lnTo>
                    <a:lnTo>
                      <a:pt x="41" y="398"/>
                    </a:lnTo>
                    <a:lnTo>
                      <a:pt x="41" y="414"/>
                    </a:lnTo>
                    <a:lnTo>
                      <a:pt x="46" y="462"/>
                    </a:lnTo>
                    <a:lnTo>
                      <a:pt x="64" y="482"/>
                    </a:lnTo>
                    <a:lnTo>
                      <a:pt x="75" y="503"/>
                    </a:lnTo>
                    <a:lnTo>
                      <a:pt x="70" y="527"/>
                    </a:lnTo>
                    <a:lnTo>
                      <a:pt x="43" y="543"/>
                    </a:lnTo>
                    <a:lnTo>
                      <a:pt x="30" y="559"/>
                    </a:lnTo>
                    <a:lnTo>
                      <a:pt x="27" y="589"/>
                    </a:lnTo>
                    <a:lnTo>
                      <a:pt x="41" y="627"/>
                    </a:lnTo>
                    <a:lnTo>
                      <a:pt x="52" y="665"/>
                    </a:lnTo>
                    <a:lnTo>
                      <a:pt x="52" y="686"/>
                    </a:lnTo>
                    <a:lnTo>
                      <a:pt x="46" y="715"/>
                    </a:lnTo>
                    <a:lnTo>
                      <a:pt x="30" y="720"/>
                    </a:lnTo>
                    <a:lnTo>
                      <a:pt x="20" y="742"/>
                    </a:lnTo>
                    <a:lnTo>
                      <a:pt x="20" y="767"/>
                    </a:lnTo>
                    <a:lnTo>
                      <a:pt x="0" y="774"/>
                    </a:lnTo>
                    <a:lnTo>
                      <a:pt x="9" y="747"/>
                    </a:lnTo>
                    <a:lnTo>
                      <a:pt x="25" y="715"/>
                    </a:lnTo>
                    <a:lnTo>
                      <a:pt x="30" y="693"/>
                    </a:lnTo>
                    <a:lnTo>
                      <a:pt x="30" y="650"/>
                    </a:lnTo>
                    <a:lnTo>
                      <a:pt x="20" y="613"/>
                    </a:lnTo>
                    <a:lnTo>
                      <a:pt x="16" y="584"/>
                    </a:lnTo>
                    <a:lnTo>
                      <a:pt x="14" y="554"/>
                    </a:lnTo>
                    <a:lnTo>
                      <a:pt x="32" y="530"/>
                    </a:lnTo>
                    <a:lnTo>
                      <a:pt x="43" y="514"/>
                    </a:lnTo>
                    <a:lnTo>
                      <a:pt x="36" y="482"/>
                    </a:lnTo>
                    <a:lnTo>
                      <a:pt x="20" y="457"/>
                    </a:lnTo>
                    <a:lnTo>
                      <a:pt x="16" y="435"/>
                    </a:lnTo>
                    <a:lnTo>
                      <a:pt x="14" y="403"/>
                    </a:lnTo>
                    <a:lnTo>
                      <a:pt x="21" y="382"/>
                    </a:lnTo>
                    <a:lnTo>
                      <a:pt x="36" y="360"/>
                    </a:lnTo>
                    <a:lnTo>
                      <a:pt x="46" y="344"/>
                    </a:lnTo>
                    <a:lnTo>
                      <a:pt x="46" y="328"/>
                    </a:lnTo>
                    <a:lnTo>
                      <a:pt x="36" y="310"/>
                    </a:lnTo>
                    <a:lnTo>
                      <a:pt x="25" y="274"/>
                    </a:lnTo>
                    <a:lnTo>
                      <a:pt x="25" y="251"/>
                    </a:lnTo>
                    <a:lnTo>
                      <a:pt x="30" y="229"/>
                    </a:lnTo>
                    <a:lnTo>
                      <a:pt x="41" y="213"/>
                    </a:lnTo>
                    <a:lnTo>
                      <a:pt x="43" y="197"/>
                    </a:lnTo>
                    <a:lnTo>
                      <a:pt x="41" y="177"/>
                    </a:lnTo>
                    <a:lnTo>
                      <a:pt x="27" y="149"/>
                    </a:lnTo>
                    <a:lnTo>
                      <a:pt x="20" y="129"/>
                    </a:lnTo>
                    <a:lnTo>
                      <a:pt x="21" y="95"/>
                    </a:lnTo>
                    <a:lnTo>
                      <a:pt x="32" y="81"/>
                    </a:lnTo>
                    <a:lnTo>
                      <a:pt x="46" y="59"/>
                    </a:lnTo>
                    <a:lnTo>
                      <a:pt x="54" y="41"/>
                    </a:lnTo>
                    <a:lnTo>
                      <a:pt x="48" y="25"/>
                    </a:lnTo>
                    <a:lnTo>
                      <a:pt x="52" y="9"/>
                    </a:lnTo>
                    <a:lnTo>
                      <a:pt x="64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14" name="Freeform 27"/>
              <p:cNvSpPr>
                <a:spLocks/>
              </p:cNvSpPr>
              <p:nvPr/>
            </p:nvSpPr>
            <p:spPr bwMode="auto">
              <a:xfrm>
                <a:off x="924" y="2427"/>
                <a:ext cx="193" cy="167"/>
              </a:xfrm>
              <a:custGeom>
                <a:avLst/>
                <a:gdLst>
                  <a:gd name="T0" fmla="*/ 193 w 194"/>
                  <a:gd name="T1" fmla="*/ 134 h 167"/>
                  <a:gd name="T2" fmla="*/ 134 w 194"/>
                  <a:gd name="T3" fmla="*/ 86 h 167"/>
                  <a:gd name="T4" fmla="*/ 85 w 194"/>
                  <a:gd name="T5" fmla="*/ 43 h 167"/>
                  <a:gd name="T6" fmla="*/ 41 w 194"/>
                  <a:gd name="T7" fmla="*/ 0 h 167"/>
                  <a:gd name="T8" fmla="*/ 0 w 194"/>
                  <a:gd name="T9" fmla="*/ 0 h 167"/>
                  <a:gd name="T10" fmla="*/ 96 w 194"/>
                  <a:gd name="T11" fmla="*/ 70 h 167"/>
                  <a:gd name="T12" fmla="*/ 142 w 194"/>
                  <a:gd name="T13" fmla="*/ 112 h 167"/>
                  <a:gd name="T14" fmla="*/ 182 w 194"/>
                  <a:gd name="T15" fmla="*/ 166 h 167"/>
                  <a:gd name="T16" fmla="*/ 193 w 194"/>
                  <a:gd name="T17" fmla="*/ 134 h 16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94"/>
                  <a:gd name="T28" fmla="*/ 0 h 167"/>
                  <a:gd name="T29" fmla="*/ 194 w 194"/>
                  <a:gd name="T30" fmla="*/ 167 h 16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94" h="167">
                    <a:moveTo>
                      <a:pt x="193" y="134"/>
                    </a:moveTo>
                    <a:lnTo>
                      <a:pt x="134" y="86"/>
                    </a:lnTo>
                    <a:lnTo>
                      <a:pt x="85" y="43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96" y="70"/>
                    </a:lnTo>
                    <a:lnTo>
                      <a:pt x="142" y="112"/>
                    </a:lnTo>
                    <a:lnTo>
                      <a:pt x="182" y="166"/>
                    </a:lnTo>
                    <a:lnTo>
                      <a:pt x="193" y="134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15" name="Freeform 28"/>
              <p:cNvSpPr>
                <a:spLocks/>
              </p:cNvSpPr>
              <p:nvPr/>
            </p:nvSpPr>
            <p:spPr bwMode="auto">
              <a:xfrm>
                <a:off x="921" y="2523"/>
                <a:ext cx="168" cy="138"/>
              </a:xfrm>
              <a:custGeom>
                <a:avLst/>
                <a:gdLst>
                  <a:gd name="T0" fmla="*/ 167 w 168"/>
                  <a:gd name="T1" fmla="*/ 86 h 138"/>
                  <a:gd name="T2" fmla="*/ 124 w 168"/>
                  <a:gd name="T3" fmla="*/ 70 h 138"/>
                  <a:gd name="T4" fmla="*/ 92 w 168"/>
                  <a:gd name="T5" fmla="*/ 43 h 138"/>
                  <a:gd name="T6" fmla="*/ 33 w 168"/>
                  <a:gd name="T7" fmla="*/ 0 h 138"/>
                  <a:gd name="T8" fmla="*/ 0 w 168"/>
                  <a:gd name="T9" fmla="*/ 0 h 138"/>
                  <a:gd name="T10" fmla="*/ 76 w 168"/>
                  <a:gd name="T11" fmla="*/ 43 h 138"/>
                  <a:gd name="T12" fmla="*/ 105 w 168"/>
                  <a:gd name="T13" fmla="*/ 72 h 138"/>
                  <a:gd name="T14" fmla="*/ 167 w 168"/>
                  <a:gd name="T15" fmla="*/ 137 h 138"/>
                  <a:gd name="T16" fmla="*/ 164 w 168"/>
                  <a:gd name="T17" fmla="*/ 97 h 138"/>
                  <a:gd name="T18" fmla="*/ 167 w 168"/>
                  <a:gd name="T19" fmla="*/ 86 h 13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68"/>
                  <a:gd name="T31" fmla="*/ 0 h 138"/>
                  <a:gd name="T32" fmla="*/ 168 w 168"/>
                  <a:gd name="T33" fmla="*/ 138 h 13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68" h="138">
                    <a:moveTo>
                      <a:pt x="167" y="86"/>
                    </a:moveTo>
                    <a:lnTo>
                      <a:pt x="124" y="70"/>
                    </a:lnTo>
                    <a:lnTo>
                      <a:pt x="92" y="43"/>
                    </a:lnTo>
                    <a:lnTo>
                      <a:pt x="33" y="0"/>
                    </a:lnTo>
                    <a:lnTo>
                      <a:pt x="0" y="0"/>
                    </a:lnTo>
                    <a:lnTo>
                      <a:pt x="76" y="43"/>
                    </a:lnTo>
                    <a:lnTo>
                      <a:pt x="105" y="72"/>
                    </a:lnTo>
                    <a:lnTo>
                      <a:pt x="167" y="137"/>
                    </a:lnTo>
                    <a:lnTo>
                      <a:pt x="164" y="97"/>
                    </a:lnTo>
                    <a:lnTo>
                      <a:pt x="167" y="86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16" name="Freeform 29"/>
              <p:cNvSpPr>
                <a:spLocks/>
              </p:cNvSpPr>
              <p:nvPr/>
            </p:nvSpPr>
            <p:spPr bwMode="auto">
              <a:xfrm>
                <a:off x="895" y="2603"/>
                <a:ext cx="201" cy="213"/>
              </a:xfrm>
              <a:custGeom>
                <a:avLst/>
                <a:gdLst>
                  <a:gd name="T0" fmla="*/ 193 w 198"/>
                  <a:gd name="T1" fmla="*/ 158 h 213"/>
                  <a:gd name="T2" fmla="*/ 139 w 198"/>
                  <a:gd name="T3" fmla="*/ 110 h 213"/>
                  <a:gd name="T4" fmla="*/ 118 w 198"/>
                  <a:gd name="T5" fmla="*/ 77 h 213"/>
                  <a:gd name="T6" fmla="*/ 75 w 198"/>
                  <a:gd name="T7" fmla="*/ 45 h 213"/>
                  <a:gd name="T8" fmla="*/ 37 w 198"/>
                  <a:gd name="T9" fmla="*/ 16 h 213"/>
                  <a:gd name="T10" fmla="*/ 10 w 198"/>
                  <a:gd name="T11" fmla="*/ 0 h 213"/>
                  <a:gd name="T12" fmla="*/ 0 w 198"/>
                  <a:gd name="T13" fmla="*/ 0 h 213"/>
                  <a:gd name="T14" fmla="*/ 0 w 198"/>
                  <a:gd name="T15" fmla="*/ 16 h 213"/>
                  <a:gd name="T16" fmla="*/ 32 w 198"/>
                  <a:gd name="T17" fmla="*/ 38 h 213"/>
                  <a:gd name="T18" fmla="*/ 91 w 198"/>
                  <a:gd name="T19" fmla="*/ 75 h 213"/>
                  <a:gd name="T20" fmla="*/ 134 w 198"/>
                  <a:gd name="T21" fmla="*/ 119 h 213"/>
                  <a:gd name="T22" fmla="*/ 164 w 198"/>
                  <a:gd name="T23" fmla="*/ 167 h 213"/>
                  <a:gd name="T24" fmla="*/ 197 w 198"/>
                  <a:gd name="T25" fmla="*/ 212 h 213"/>
                  <a:gd name="T26" fmla="*/ 193 w 198"/>
                  <a:gd name="T27" fmla="*/ 158 h 21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98"/>
                  <a:gd name="T43" fmla="*/ 0 h 213"/>
                  <a:gd name="T44" fmla="*/ 198 w 198"/>
                  <a:gd name="T45" fmla="*/ 213 h 21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98" h="213">
                    <a:moveTo>
                      <a:pt x="193" y="158"/>
                    </a:moveTo>
                    <a:lnTo>
                      <a:pt x="139" y="110"/>
                    </a:lnTo>
                    <a:lnTo>
                      <a:pt x="118" y="77"/>
                    </a:lnTo>
                    <a:lnTo>
                      <a:pt x="75" y="45"/>
                    </a:lnTo>
                    <a:lnTo>
                      <a:pt x="37" y="16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16"/>
                    </a:lnTo>
                    <a:lnTo>
                      <a:pt x="32" y="38"/>
                    </a:lnTo>
                    <a:lnTo>
                      <a:pt x="91" y="75"/>
                    </a:lnTo>
                    <a:lnTo>
                      <a:pt x="134" y="119"/>
                    </a:lnTo>
                    <a:lnTo>
                      <a:pt x="164" y="167"/>
                    </a:lnTo>
                    <a:lnTo>
                      <a:pt x="197" y="212"/>
                    </a:lnTo>
                    <a:lnTo>
                      <a:pt x="193" y="158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17" name="Freeform 30"/>
              <p:cNvSpPr>
                <a:spLocks/>
              </p:cNvSpPr>
              <p:nvPr/>
            </p:nvSpPr>
            <p:spPr bwMode="auto">
              <a:xfrm>
                <a:off x="915" y="2777"/>
                <a:ext cx="154" cy="125"/>
              </a:xfrm>
              <a:custGeom>
                <a:avLst/>
                <a:gdLst>
                  <a:gd name="T0" fmla="*/ 153 w 154"/>
                  <a:gd name="T1" fmla="*/ 102 h 125"/>
                  <a:gd name="T2" fmla="*/ 110 w 154"/>
                  <a:gd name="T3" fmla="*/ 56 h 125"/>
                  <a:gd name="T4" fmla="*/ 65 w 154"/>
                  <a:gd name="T5" fmla="*/ 27 h 125"/>
                  <a:gd name="T6" fmla="*/ 27 w 154"/>
                  <a:gd name="T7" fmla="*/ 7 h 125"/>
                  <a:gd name="T8" fmla="*/ 0 w 154"/>
                  <a:gd name="T9" fmla="*/ 0 h 125"/>
                  <a:gd name="T10" fmla="*/ 17 w 154"/>
                  <a:gd name="T11" fmla="*/ 27 h 125"/>
                  <a:gd name="T12" fmla="*/ 65 w 154"/>
                  <a:gd name="T13" fmla="*/ 54 h 125"/>
                  <a:gd name="T14" fmla="*/ 103 w 154"/>
                  <a:gd name="T15" fmla="*/ 93 h 125"/>
                  <a:gd name="T16" fmla="*/ 121 w 154"/>
                  <a:gd name="T17" fmla="*/ 119 h 125"/>
                  <a:gd name="T18" fmla="*/ 137 w 154"/>
                  <a:gd name="T19" fmla="*/ 124 h 125"/>
                  <a:gd name="T20" fmla="*/ 152 w 154"/>
                  <a:gd name="T21" fmla="*/ 115 h 125"/>
                  <a:gd name="T22" fmla="*/ 153 w 154"/>
                  <a:gd name="T23" fmla="*/ 102 h 12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54"/>
                  <a:gd name="T37" fmla="*/ 0 h 125"/>
                  <a:gd name="T38" fmla="*/ 154 w 154"/>
                  <a:gd name="T39" fmla="*/ 125 h 12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54" h="125">
                    <a:moveTo>
                      <a:pt x="153" y="102"/>
                    </a:moveTo>
                    <a:lnTo>
                      <a:pt x="110" y="56"/>
                    </a:lnTo>
                    <a:lnTo>
                      <a:pt x="65" y="27"/>
                    </a:lnTo>
                    <a:lnTo>
                      <a:pt x="27" y="7"/>
                    </a:lnTo>
                    <a:lnTo>
                      <a:pt x="0" y="0"/>
                    </a:lnTo>
                    <a:lnTo>
                      <a:pt x="17" y="27"/>
                    </a:lnTo>
                    <a:lnTo>
                      <a:pt x="65" y="54"/>
                    </a:lnTo>
                    <a:lnTo>
                      <a:pt x="103" y="93"/>
                    </a:lnTo>
                    <a:lnTo>
                      <a:pt x="121" y="119"/>
                    </a:lnTo>
                    <a:lnTo>
                      <a:pt x="137" y="124"/>
                    </a:lnTo>
                    <a:lnTo>
                      <a:pt x="152" y="115"/>
                    </a:lnTo>
                    <a:lnTo>
                      <a:pt x="153" y="10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18" name="Freeform 31"/>
              <p:cNvSpPr>
                <a:spLocks/>
              </p:cNvSpPr>
              <p:nvPr/>
            </p:nvSpPr>
            <p:spPr bwMode="auto">
              <a:xfrm>
                <a:off x="898" y="2863"/>
                <a:ext cx="170" cy="156"/>
              </a:xfrm>
              <a:custGeom>
                <a:avLst/>
                <a:gdLst>
                  <a:gd name="T0" fmla="*/ 169 w 170"/>
                  <a:gd name="T1" fmla="*/ 143 h 155"/>
                  <a:gd name="T2" fmla="*/ 125 w 170"/>
                  <a:gd name="T3" fmla="*/ 97 h 155"/>
                  <a:gd name="T4" fmla="*/ 71 w 170"/>
                  <a:gd name="T5" fmla="*/ 41 h 155"/>
                  <a:gd name="T6" fmla="*/ 39 w 170"/>
                  <a:gd name="T7" fmla="*/ 14 h 155"/>
                  <a:gd name="T8" fmla="*/ 14 w 170"/>
                  <a:gd name="T9" fmla="*/ 0 h 155"/>
                  <a:gd name="T10" fmla="*/ 0 w 170"/>
                  <a:gd name="T11" fmla="*/ 9 h 155"/>
                  <a:gd name="T12" fmla="*/ 28 w 170"/>
                  <a:gd name="T13" fmla="*/ 32 h 155"/>
                  <a:gd name="T14" fmla="*/ 77 w 170"/>
                  <a:gd name="T15" fmla="*/ 81 h 155"/>
                  <a:gd name="T16" fmla="*/ 122 w 170"/>
                  <a:gd name="T17" fmla="*/ 129 h 155"/>
                  <a:gd name="T18" fmla="*/ 152 w 170"/>
                  <a:gd name="T19" fmla="*/ 154 h 155"/>
                  <a:gd name="T20" fmla="*/ 160 w 170"/>
                  <a:gd name="T21" fmla="*/ 154 h 155"/>
                  <a:gd name="T22" fmla="*/ 169 w 170"/>
                  <a:gd name="T23" fmla="*/ 143 h 1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70"/>
                  <a:gd name="T37" fmla="*/ 0 h 155"/>
                  <a:gd name="T38" fmla="*/ 170 w 170"/>
                  <a:gd name="T39" fmla="*/ 155 h 15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70" h="155">
                    <a:moveTo>
                      <a:pt x="169" y="143"/>
                    </a:moveTo>
                    <a:lnTo>
                      <a:pt x="125" y="97"/>
                    </a:lnTo>
                    <a:lnTo>
                      <a:pt x="71" y="41"/>
                    </a:lnTo>
                    <a:lnTo>
                      <a:pt x="39" y="14"/>
                    </a:lnTo>
                    <a:lnTo>
                      <a:pt x="14" y="0"/>
                    </a:lnTo>
                    <a:lnTo>
                      <a:pt x="0" y="9"/>
                    </a:lnTo>
                    <a:lnTo>
                      <a:pt x="28" y="32"/>
                    </a:lnTo>
                    <a:lnTo>
                      <a:pt x="77" y="81"/>
                    </a:lnTo>
                    <a:lnTo>
                      <a:pt x="122" y="129"/>
                    </a:lnTo>
                    <a:lnTo>
                      <a:pt x="152" y="154"/>
                    </a:lnTo>
                    <a:lnTo>
                      <a:pt x="160" y="154"/>
                    </a:lnTo>
                    <a:lnTo>
                      <a:pt x="169" y="143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19" name="Freeform 32"/>
              <p:cNvSpPr>
                <a:spLocks/>
              </p:cNvSpPr>
              <p:nvPr/>
            </p:nvSpPr>
            <p:spPr bwMode="auto">
              <a:xfrm>
                <a:off x="918" y="2992"/>
                <a:ext cx="120" cy="125"/>
              </a:xfrm>
              <a:custGeom>
                <a:avLst/>
                <a:gdLst>
                  <a:gd name="T0" fmla="*/ 117 w 120"/>
                  <a:gd name="T1" fmla="*/ 102 h 123"/>
                  <a:gd name="T2" fmla="*/ 68 w 120"/>
                  <a:gd name="T3" fmla="*/ 31 h 123"/>
                  <a:gd name="T4" fmla="*/ 21 w 120"/>
                  <a:gd name="T5" fmla="*/ 4 h 123"/>
                  <a:gd name="T6" fmla="*/ 0 w 120"/>
                  <a:gd name="T7" fmla="*/ 0 h 123"/>
                  <a:gd name="T8" fmla="*/ 5 w 120"/>
                  <a:gd name="T9" fmla="*/ 14 h 123"/>
                  <a:gd name="T10" fmla="*/ 59 w 120"/>
                  <a:gd name="T11" fmla="*/ 54 h 123"/>
                  <a:gd name="T12" fmla="*/ 111 w 120"/>
                  <a:gd name="T13" fmla="*/ 117 h 123"/>
                  <a:gd name="T14" fmla="*/ 119 w 120"/>
                  <a:gd name="T15" fmla="*/ 122 h 123"/>
                  <a:gd name="T16" fmla="*/ 117 w 120"/>
                  <a:gd name="T17" fmla="*/ 102 h 12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20"/>
                  <a:gd name="T28" fmla="*/ 0 h 123"/>
                  <a:gd name="T29" fmla="*/ 120 w 120"/>
                  <a:gd name="T30" fmla="*/ 123 h 12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20" h="123">
                    <a:moveTo>
                      <a:pt x="117" y="102"/>
                    </a:moveTo>
                    <a:lnTo>
                      <a:pt x="68" y="31"/>
                    </a:lnTo>
                    <a:lnTo>
                      <a:pt x="21" y="4"/>
                    </a:lnTo>
                    <a:lnTo>
                      <a:pt x="0" y="0"/>
                    </a:lnTo>
                    <a:lnTo>
                      <a:pt x="5" y="14"/>
                    </a:lnTo>
                    <a:lnTo>
                      <a:pt x="59" y="54"/>
                    </a:lnTo>
                    <a:lnTo>
                      <a:pt x="111" y="117"/>
                    </a:lnTo>
                    <a:lnTo>
                      <a:pt x="119" y="122"/>
                    </a:lnTo>
                    <a:lnTo>
                      <a:pt x="117" y="10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20" name="Freeform 33"/>
              <p:cNvSpPr>
                <a:spLocks/>
              </p:cNvSpPr>
              <p:nvPr/>
            </p:nvSpPr>
            <p:spPr bwMode="auto">
              <a:xfrm>
                <a:off x="923" y="3112"/>
                <a:ext cx="81" cy="91"/>
              </a:xfrm>
              <a:custGeom>
                <a:avLst/>
                <a:gdLst>
                  <a:gd name="T0" fmla="*/ 76 w 81"/>
                  <a:gd name="T1" fmla="*/ 70 h 93"/>
                  <a:gd name="T2" fmla="*/ 37 w 81"/>
                  <a:gd name="T3" fmla="*/ 16 h 93"/>
                  <a:gd name="T4" fmla="*/ 2 w 81"/>
                  <a:gd name="T5" fmla="*/ 0 h 93"/>
                  <a:gd name="T6" fmla="*/ 0 w 81"/>
                  <a:gd name="T7" fmla="*/ 16 h 93"/>
                  <a:gd name="T8" fmla="*/ 16 w 81"/>
                  <a:gd name="T9" fmla="*/ 43 h 93"/>
                  <a:gd name="T10" fmla="*/ 59 w 81"/>
                  <a:gd name="T11" fmla="*/ 79 h 93"/>
                  <a:gd name="T12" fmla="*/ 71 w 81"/>
                  <a:gd name="T13" fmla="*/ 92 h 93"/>
                  <a:gd name="T14" fmla="*/ 80 w 81"/>
                  <a:gd name="T15" fmla="*/ 86 h 93"/>
                  <a:gd name="T16" fmla="*/ 76 w 81"/>
                  <a:gd name="T17" fmla="*/ 70 h 9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1"/>
                  <a:gd name="T28" fmla="*/ 0 h 93"/>
                  <a:gd name="T29" fmla="*/ 81 w 81"/>
                  <a:gd name="T30" fmla="*/ 93 h 9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1" h="93">
                    <a:moveTo>
                      <a:pt x="76" y="70"/>
                    </a:moveTo>
                    <a:lnTo>
                      <a:pt x="37" y="16"/>
                    </a:lnTo>
                    <a:lnTo>
                      <a:pt x="2" y="0"/>
                    </a:lnTo>
                    <a:lnTo>
                      <a:pt x="0" y="16"/>
                    </a:lnTo>
                    <a:lnTo>
                      <a:pt x="16" y="43"/>
                    </a:lnTo>
                    <a:lnTo>
                      <a:pt x="59" y="79"/>
                    </a:lnTo>
                    <a:lnTo>
                      <a:pt x="71" y="92"/>
                    </a:lnTo>
                    <a:lnTo>
                      <a:pt x="80" y="86"/>
                    </a:lnTo>
                    <a:lnTo>
                      <a:pt x="76" y="7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21" name="Freeform 34"/>
              <p:cNvSpPr>
                <a:spLocks/>
              </p:cNvSpPr>
              <p:nvPr/>
            </p:nvSpPr>
            <p:spPr bwMode="auto">
              <a:xfrm>
                <a:off x="926" y="3232"/>
                <a:ext cx="104" cy="104"/>
              </a:xfrm>
              <a:custGeom>
                <a:avLst/>
                <a:gdLst>
                  <a:gd name="T0" fmla="*/ 102 w 103"/>
                  <a:gd name="T1" fmla="*/ 104 h 105"/>
                  <a:gd name="T2" fmla="*/ 88 w 103"/>
                  <a:gd name="T3" fmla="*/ 88 h 105"/>
                  <a:gd name="T4" fmla="*/ 59 w 103"/>
                  <a:gd name="T5" fmla="*/ 45 h 105"/>
                  <a:gd name="T6" fmla="*/ 18 w 103"/>
                  <a:gd name="T7" fmla="*/ 0 h 105"/>
                  <a:gd name="T8" fmla="*/ 0 w 103"/>
                  <a:gd name="T9" fmla="*/ 0 h 105"/>
                  <a:gd name="T10" fmla="*/ 7 w 103"/>
                  <a:gd name="T11" fmla="*/ 16 h 105"/>
                  <a:gd name="T12" fmla="*/ 39 w 103"/>
                  <a:gd name="T13" fmla="*/ 59 h 105"/>
                  <a:gd name="T14" fmla="*/ 71 w 103"/>
                  <a:gd name="T15" fmla="*/ 102 h 105"/>
                  <a:gd name="T16" fmla="*/ 102 w 103"/>
                  <a:gd name="T17" fmla="*/ 104 h 10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03"/>
                  <a:gd name="T28" fmla="*/ 0 h 105"/>
                  <a:gd name="T29" fmla="*/ 103 w 103"/>
                  <a:gd name="T30" fmla="*/ 105 h 10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03" h="105">
                    <a:moveTo>
                      <a:pt x="102" y="104"/>
                    </a:moveTo>
                    <a:lnTo>
                      <a:pt x="88" y="88"/>
                    </a:lnTo>
                    <a:lnTo>
                      <a:pt x="59" y="45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7" y="16"/>
                    </a:lnTo>
                    <a:lnTo>
                      <a:pt x="39" y="59"/>
                    </a:lnTo>
                    <a:lnTo>
                      <a:pt x="71" y="102"/>
                    </a:lnTo>
                    <a:lnTo>
                      <a:pt x="102" y="104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22" name="Freeform 35"/>
              <p:cNvSpPr>
                <a:spLocks/>
              </p:cNvSpPr>
              <p:nvPr/>
            </p:nvSpPr>
            <p:spPr bwMode="auto">
              <a:xfrm>
                <a:off x="1067" y="2367"/>
                <a:ext cx="313" cy="1157"/>
              </a:xfrm>
              <a:custGeom>
                <a:avLst/>
                <a:gdLst>
                  <a:gd name="T0" fmla="*/ 45 w 313"/>
                  <a:gd name="T1" fmla="*/ 141 h 1158"/>
                  <a:gd name="T2" fmla="*/ 56 w 313"/>
                  <a:gd name="T3" fmla="*/ 205 h 1158"/>
                  <a:gd name="T4" fmla="*/ 29 w 313"/>
                  <a:gd name="T5" fmla="*/ 248 h 1158"/>
                  <a:gd name="T6" fmla="*/ 32 w 313"/>
                  <a:gd name="T7" fmla="*/ 308 h 1158"/>
                  <a:gd name="T8" fmla="*/ 48 w 313"/>
                  <a:gd name="T9" fmla="*/ 356 h 1158"/>
                  <a:gd name="T10" fmla="*/ 23 w 313"/>
                  <a:gd name="T11" fmla="*/ 404 h 1158"/>
                  <a:gd name="T12" fmla="*/ 50 w 313"/>
                  <a:gd name="T13" fmla="*/ 488 h 1158"/>
                  <a:gd name="T14" fmla="*/ 18 w 313"/>
                  <a:gd name="T15" fmla="*/ 558 h 1158"/>
                  <a:gd name="T16" fmla="*/ 34 w 313"/>
                  <a:gd name="T17" fmla="*/ 628 h 1158"/>
                  <a:gd name="T18" fmla="*/ 43 w 313"/>
                  <a:gd name="T19" fmla="*/ 678 h 1158"/>
                  <a:gd name="T20" fmla="*/ 11 w 313"/>
                  <a:gd name="T21" fmla="*/ 721 h 1158"/>
                  <a:gd name="T22" fmla="*/ 29 w 313"/>
                  <a:gd name="T23" fmla="*/ 811 h 1158"/>
                  <a:gd name="T24" fmla="*/ 27 w 313"/>
                  <a:gd name="T25" fmla="*/ 859 h 1158"/>
                  <a:gd name="T26" fmla="*/ 0 w 313"/>
                  <a:gd name="T27" fmla="*/ 918 h 1158"/>
                  <a:gd name="T28" fmla="*/ 16 w 313"/>
                  <a:gd name="T29" fmla="*/ 968 h 1158"/>
                  <a:gd name="T30" fmla="*/ 18 w 313"/>
                  <a:gd name="T31" fmla="*/ 1015 h 1158"/>
                  <a:gd name="T32" fmla="*/ 23 w 313"/>
                  <a:gd name="T33" fmla="*/ 1063 h 1158"/>
                  <a:gd name="T34" fmla="*/ 45 w 313"/>
                  <a:gd name="T35" fmla="*/ 1106 h 1158"/>
                  <a:gd name="T36" fmla="*/ 48 w 313"/>
                  <a:gd name="T37" fmla="*/ 1157 h 1158"/>
                  <a:gd name="T38" fmla="*/ 118 w 313"/>
                  <a:gd name="T39" fmla="*/ 1114 h 1158"/>
                  <a:gd name="T40" fmla="*/ 201 w 313"/>
                  <a:gd name="T41" fmla="*/ 1103 h 1158"/>
                  <a:gd name="T42" fmla="*/ 258 w 313"/>
                  <a:gd name="T43" fmla="*/ 1079 h 1158"/>
                  <a:gd name="T44" fmla="*/ 276 w 313"/>
                  <a:gd name="T45" fmla="*/ 1047 h 1158"/>
                  <a:gd name="T46" fmla="*/ 282 w 313"/>
                  <a:gd name="T47" fmla="*/ 983 h 1158"/>
                  <a:gd name="T48" fmla="*/ 269 w 313"/>
                  <a:gd name="T49" fmla="*/ 899 h 1158"/>
                  <a:gd name="T50" fmla="*/ 255 w 313"/>
                  <a:gd name="T51" fmla="*/ 854 h 1158"/>
                  <a:gd name="T52" fmla="*/ 264 w 313"/>
                  <a:gd name="T53" fmla="*/ 800 h 1158"/>
                  <a:gd name="T54" fmla="*/ 238 w 313"/>
                  <a:gd name="T55" fmla="*/ 741 h 1158"/>
                  <a:gd name="T56" fmla="*/ 274 w 313"/>
                  <a:gd name="T57" fmla="*/ 694 h 1158"/>
                  <a:gd name="T58" fmla="*/ 247 w 313"/>
                  <a:gd name="T59" fmla="*/ 628 h 1158"/>
                  <a:gd name="T60" fmla="*/ 233 w 313"/>
                  <a:gd name="T61" fmla="*/ 565 h 1158"/>
                  <a:gd name="T62" fmla="*/ 287 w 313"/>
                  <a:gd name="T63" fmla="*/ 517 h 1158"/>
                  <a:gd name="T64" fmla="*/ 269 w 313"/>
                  <a:gd name="T65" fmla="*/ 483 h 1158"/>
                  <a:gd name="T66" fmla="*/ 269 w 313"/>
                  <a:gd name="T67" fmla="*/ 424 h 1158"/>
                  <a:gd name="T68" fmla="*/ 244 w 313"/>
                  <a:gd name="T69" fmla="*/ 386 h 1158"/>
                  <a:gd name="T70" fmla="*/ 264 w 313"/>
                  <a:gd name="T71" fmla="*/ 340 h 1158"/>
                  <a:gd name="T72" fmla="*/ 247 w 313"/>
                  <a:gd name="T73" fmla="*/ 302 h 1158"/>
                  <a:gd name="T74" fmla="*/ 247 w 313"/>
                  <a:gd name="T75" fmla="*/ 270 h 1158"/>
                  <a:gd name="T76" fmla="*/ 265 w 313"/>
                  <a:gd name="T77" fmla="*/ 241 h 1158"/>
                  <a:gd name="T78" fmla="*/ 242 w 313"/>
                  <a:gd name="T79" fmla="*/ 204 h 1158"/>
                  <a:gd name="T80" fmla="*/ 238 w 313"/>
                  <a:gd name="T81" fmla="*/ 150 h 1158"/>
                  <a:gd name="T82" fmla="*/ 298 w 313"/>
                  <a:gd name="T83" fmla="*/ 82 h 1158"/>
                  <a:gd name="T84" fmla="*/ 312 w 313"/>
                  <a:gd name="T85" fmla="*/ 10 h 1158"/>
                  <a:gd name="T86" fmla="*/ 276 w 313"/>
                  <a:gd name="T87" fmla="*/ 10 h 1158"/>
                  <a:gd name="T88" fmla="*/ 172 w 313"/>
                  <a:gd name="T89" fmla="*/ 66 h 1158"/>
                  <a:gd name="T90" fmla="*/ 86 w 313"/>
                  <a:gd name="T91" fmla="*/ 98 h 1158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313"/>
                  <a:gd name="T139" fmla="*/ 0 h 1158"/>
                  <a:gd name="T140" fmla="*/ 313 w 313"/>
                  <a:gd name="T141" fmla="*/ 1158 h 1158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313" h="1158">
                    <a:moveTo>
                      <a:pt x="56" y="109"/>
                    </a:moveTo>
                    <a:lnTo>
                      <a:pt x="45" y="141"/>
                    </a:lnTo>
                    <a:lnTo>
                      <a:pt x="54" y="173"/>
                    </a:lnTo>
                    <a:lnTo>
                      <a:pt x="56" y="205"/>
                    </a:lnTo>
                    <a:lnTo>
                      <a:pt x="45" y="225"/>
                    </a:lnTo>
                    <a:lnTo>
                      <a:pt x="29" y="248"/>
                    </a:lnTo>
                    <a:lnTo>
                      <a:pt x="22" y="284"/>
                    </a:lnTo>
                    <a:lnTo>
                      <a:pt x="32" y="308"/>
                    </a:lnTo>
                    <a:lnTo>
                      <a:pt x="48" y="334"/>
                    </a:lnTo>
                    <a:lnTo>
                      <a:pt x="48" y="356"/>
                    </a:lnTo>
                    <a:lnTo>
                      <a:pt x="38" y="377"/>
                    </a:lnTo>
                    <a:lnTo>
                      <a:pt x="23" y="404"/>
                    </a:lnTo>
                    <a:lnTo>
                      <a:pt x="29" y="431"/>
                    </a:lnTo>
                    <a:lnTo>
                      <a:pt x="50" y="488"/>
                    </a:lnTo>
                    <a:lnTo>
                      <a:pt x="48" y="512"/>
                    </a:lnTo>
                    <a:lnTo>
                      <a:pt x="18" y="558"/>
                    </a:lnTo>
                    <a:lnTo>
                      <a:pt x="18" y="598"/>
                    </a:lnTo>
                    <a:lnTo>
                      <a:pt x="34" y="628"/>
                    </a:lnTo>
                    <a:lnTo>
                      <a:pt x="45" y="655"/>
                    </a:lnTo>
                    <a:lnTo>
                      <a:pt x="43" y="678"/>
                    </a:lnTo>
                    <a:lnTo>
                      <a:pt x="16" y="703"/>
                    </a:lnTo>
                    <a:lnTo>
                      <a:pt x="11" y="721"/>
                    </a:lnTo>
                    <a:lnTo>
                      <a:pt x="16" y="764"/>
                    </a:lnTo>
                    <a:lnTo>
                      <a:pt x="29" y="811"/>
                    </a:lnTo>
                    <a:lnTo>
                      <a:pt x="29" y="838"/>
                    </a:lnTo>
                    <a:lnTo>
                      <a:pt x="27" y="859"/>
                    </a:lnTo>
                    <a:lnTo>
                      <a:pt x="7" y="891"/>
                    </a:lnTo>
                    <a:lnTo>
                      <a:pt x="0" y="918"/>
                    </a:lnTo>
                    <a:lnTo>
                      <a:pt x="2" y="947"/>
                    </a:lnTo>
                    <a:lnTo>
                      <a:pt x="16" y="968"/>
                    </a:lnTo>
                    <a:lnTo>
                      <a:pt x="32" y="988"/>
                    </a:lnTo>
                    <a:lnTo>
                      <a:pt x="18" y="1015"/>
                    </a:lnTo>
                    <a:lnTo>
                      <a:pt x="11" y="1042"/>
                    </a:lnTo>
                    <a:lnTo>
                      <a:pt x="23" y="1063"/>
                    </a:lnTo>
                    <a:lnTo>
                      <a:pt x="43" y="1079"/>
                    </a:lnTo>
                    <a:lnTo>
                      <a:pt x="45" y="1106"/>
                    </a:lnTo>
                    <a:lnTo>
                      <a:pt x="45" y="1128"/>
                    </a:lnTo>
                    <a:lnTo>
                      <a:pt x="48" y="1157"/>
                    </a:lnTo>
                    <a:lnTo>
                      <a:pt x="82" y="1133"/>
                    </a:lnTo>
                    <a:lnTo>
                      <a:pt x="118" y="1114"/>
                    </a:lnTo>
                    <a:lnTo>
                      <a:pt x="151" y="1103"/>
                    </a:lnTo>
                    <a:lnTo>
                      <a:pt x="201" y="1103"/>
                    </a:lnTo>
                    <a:lnTo>
                      <a:pt x="237" y="1097"/>
                    </a:lnTo>
                    <a:lnTo>
                      <a:pt x="258" y="1079"/>
                    </a:lnTo>
                    <a:lnTo>
                      <a:pt x="296" y="1069"/>
                    </a:lnTo>
                    <a:lnTo>
                      <a:pt x="276" y="1047"/>
                    </a:lnTo>
                    <a:lnTo>
                      <a:pt x="269" y="1017"/>
                    </a:lnTo>
                    <a:lnTo>
                      <a:pt x="282" y="983"/>
                    </a:lnTo>
                    <a:lnTo>
                      <a:pt x="280" y="934"/>
                    </a:lnTo>
                    <a:lnTo>
                      <a:pt x="269" y="899"/>
                    </a:lnTo>
                    <a:lnTo>
                      <a:pt x="258" y="881"/>
                    </a:lnTo>
                    <a:lnTo>
                      <a:pt x="255" y="854"/>
                    </a:lnTo>
                    <a:lnTo>
                      <a:pt x="269" y="822"/>
                    </a:lnTo>
                    <a:lnTo>
                      <a:pt x="264" y="800"/>
                    </a:lnTo>
                    <a:lnTo>
                      <a:pt x="237" y="762"/>
                    </a:lnTo>
                    <a:lnTo>
                      <a:pt x="238" y="741"/>
                    </a:lnTo>
                    <a:lnTo>
                      <a:pt x="249" y="721"/>
                    </a:lnTo>
                    <a:lnTo>
                      <a:pt x="274" y="694"/>
                    </a:lnTo>
                    <a:lnTo>
                      <a:pt x="265" y="673"/>
                    </a:lnTo>
                    <a:lnTo>
                      <a:pt x="247" y="628"/>
                    </a:lnTo>
                    <a:lnTo>
                      <a:pt x="233" y="598"/>
                    </a:lnTo>
                    <a:lnTo>
                      <a:pt x="233" y="565"/>
                    </a:lnTo>
                    <a:lnTo>
                      <a:pt x="282" y="548"/>
                    </a:lnTo>
                    <a:lnTo>
                      <a:pt x="287" y="517"/>
                    </a:lnTo>
                    <a:lnTo>
                      <a:pt x="282" y="499"/>
                    </a:lnTo>
                    <a:lnTo>
                      <a:pt x="269" y="483"/>
                    </a:lnTo>
                    <a:lnTo>
                      <a:pt x="271" y="456"/>
                    </a:lnTo>
                    <a:lnTo>
                      <a:pt x="269" y="424"/>
                    </a:lnTo>
                    <a:lnTo>
                      <a:pt x="255" y="408"/>
                    </a:lnTo>
                    <a:lnTo>
                      <a:pt x="244" y="386"/>
                    </a:lnTo>
                    <a:lnTo>
                      <a:pt x="253" y="365"/>
                    </a:lnTo>
                    <a:lnTo>
                      <a:pt x="264" y="340"/>
                    </a:lnTo>
                    <a:lnTo>
                      <a:pt x="264" y="324"/>
                    </a:lnTo>
                    <a:lnTo>
                      <a:pt x="247" y="302"/>
                    </a:lnTo>
                    <a:lnTo>
                      <a:pt x="242" y="284"/>
                    </a:lnTo>
                    <a:lnTo>
                      <a:pt x="247" y="270"/>
                    </a:lnTo>
                    <a:lnTo>
                      <a:pt x="264" y="259"/>
                    </a:lnTo>
                    <a:lnTo>
                      <a:pt x="265" y="241"/>
                    </a:lnTo>
                    <a:lnTo>
                      <a:pt x="260" y="231"/>
                    </a:lnTo>
                    <a:lnTo>
                      <a:pt x="242" y="204"/>
                    </a:lnTo>
                    <a:lnTo>
                      <a:pt x="237" y="173"/>
                    </a:lnTo>
                    <a:lnTo>
                      <a:pt x="238" y="150"/>
                    </a:lnTo>
                    <a:lnTo>
                      <a:pt x="255" y="128"/>
                    </a:lnTo>
                    <a:lnTo>
                      <a:pt x="298" y="82"/>
                    </a:lnTo>
                    <a:lnTo>
                      <a:pt x="312" y="42"/>
                    </a:lnTo>
                    <a:lnTo>
                      <a:pt x="312" y="10"/>
                    </a:lnTo>
                    <a:lnTo>
                      <a:pt x="298" y="0"/>
                    </a:lnTo>
                    <a:lnTo>
                      <a:pt x="276" y="10"/>
                    </a:lnTo>
                    <a:lnTo>
                      <a:pt x="222" y="44"/>
                    </a:lnTo>
                    <a:lnTo>
                      <a:pt x="172" y="66"/>
                    </a:lnTo>
                    <a:lnTo>
                      <a:pt x="120" y="87"/>
                    </a:lnTo>
                    <a:lnTo>
                      <a:pt x="86" y="98"/>
                    </a:lnTo>
                    <a:lnTo>
                      <a:pt x="56" y="109"/>
                    </a:lnTo>
                  </a:path>
                </a:pathLst>
              </a:custGeom>
              <a:solidFill>
                <a:srgbClr val="B2B2B2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23" name="Freeform 36"/>
              <p:cNvSpPr>
                <a:spLocks/>
              </p:cNvSpPr>
              <p:nvPr/>
            </p:nvSpPr>
            <p:spPr bwMode="auto">
              <a:xfrm>
                <a:off x="848" y="2358"/>
                <a:ext cx="560" cy="1184"/>
              </a:xfrm>
              <a:custGeom>
                <a:avLst/>
                <a:gdLst>
                  <a:gd name="T0" fmla="*/ 364 w 559"/>
                  <a:gd name="T1" fmla="*/ 1112 h 1185"/>
                  <a:gd name="T2" fmla="*/ 256 w 559"/>
                  <a:gd name="T3" fmla="*/ 1150 h 1185"/>
                  <a:gd name="T4" fmla="*/ 45 w 559"/>
                  <a:gd name="T5" fmla="*/ 958 h 1185"/>
                  <a:gd name="T6" fmla="*/ 34 w 559"/>
                  <a:gd name="T7" fmla="*/ 990 h 1185"/>
                  <a:gd name="T8" fmla="*/ 264 w 559"/>
                  <a:gd name="T9" fmla="*/ 1184 h 1185"/>
                  <a:gd name="T10" fmla="*/ 375 w 559"/>
                  <a:gd name="T11" fmla="*/ 1125 h 1185"/>
                  <a:gd name="T12" fmla="*/ 527 w 559"/>
                  <a:gd name="T13" fmla="*/ 1075 h 1185"/>
                  <a:gd name="T14" fmla="*/ 520 w 559"/>
                  <a:gd name="T15" fmla="*/ 990 h 1185"/>
                  <a:gd name="T16" fmla="*/ 490 w 559"/>
                  <a:gd name="T17" fmla="*/ 897 h 1185"/>
                  <a:gd name="T18" fmla="*/ 504 w 559"/>
                  <a:gd name="T19" fmla="*/ 822 h 1185"/>
                  <a:gd name="T20" fmla="*/ 472 w 559"/>
                  <a:gd name="T21" fmla="*/ 749 h 1185"/>
                  <a:gd name="T22" fmla="*/ 488 w 559"/>
                  <a:gd name="T23" fmla="*/ 663 h 1185"/>
                  <a:gd name="T24" fmla="*/ 500 w 559"/>
                  <a:gd name="T25" fmla="*/ 577 h 1185"/>
                  <a:gd name="T26" fmla="*/ 504 w 559"/>
                  <a:gd name="T27" fmla="*/ 469 h 1185"/>
                  <a:gd name="T28" fmla="*/ 483 w 559"/>
                  <a:gd name="T29" fmla="*/ 378 h 1185"/>
                  <a:gd name="T30" fmla="*/ 472 w 559"/>
                  <a:gd name="T31" fmla="*/ 306 h 1185"/>
                  <a:gd name="T32" fmla="*/ 499 w 559"/>
                  <a:gd name="T33" fmla="*/ 244 h 1185"/>
                  <a:gd name="T34" fmla="*/ 484 w 559"/>
                  <a:gd name="T35" fmla="*/ 140 h 1185"/>
                  <a:gd name="T36" fmla="*/ 553 w 559"/>
                  <a:gd name="T37" fmla="*/ 12 h 1185"/>
                  <a:gd name="T38" fmla="*/ 522 w 559"/>
                  <a:gd name="T39" fmla="*/ 39 h 1185"/>
                  <a:gd name="T40" fmla="*/ 452 w 559"/>
                  <a:gd name="T41" fmla="*/ 156 h 1185"/>
                  <a:gd name="T42" fmla="*/ 350 w 559"/>
                  <a:gd name="T43" fmla="*/ 252 h 1185"/>
                  <a:gd name="T44" fmla="*/ 456 w 559"/>
                  <a:gd name="T45" fmla="*/ 217 h 1185"/>
                  <a:gd name="T46" fmla="*/ 447 w 559"/>
                  <a:gd name="T47" fmla="*/ 285 h 1185"/>
                  <a:gd name="T48" fmla="*/ 396 w 559"/>
                  <a:gd name="T49" fmla="*/ 356 h 1185"/>
                  <a:gd name="T50" fmla="*/ 468 w 559"/>
                  <a:gd name="T51" fmla="*/ 340 h 1185"/>
                  <a:gd name="T52" fmla="*/ 450 w 559"/>
                  <a:gd name="T53" fmla="*/ 394 h 1185"/>
                  <a:gd name="T54" fmla="*/ 445 w 559"/>
                  <a:gd name="T55" fmla="*/ 453 h 1185"/>
                  <a:gd name="T56" fmla="*/ 339 w 559"/>
                  <a:gd name="T57" fmla="*/ 532 h 1185"/>
                  <a:gd name="T58" fmla="*/ 457 w 559"/>
                  <a:gd name="T59" fmla="*/ 478 h 1185"/>
                  <a:gd name="T60" fmla="*/ 500 w 559"/>
                  <a:gd name="T61" fmla="*/ 532 h 1185"/>
                  <a:gd name="T62" fmla="*/ 429 w 559"/>
                  <a:gd name="T63" fmla="*/ 582 h 1185"/>
                  <a:gd name="T64" fmla="*/ 296 w 559"/>
                  <a:gd name="T65" fmla="*/ 647 h 1185"/>
                  <a:gd name="T66" fmla="*/ 447 w 559"/>
                  <a:gd name="T67" fmla="*/ 620 h 1185"/>
                  <a:gd name="T68" fmla="*/ 477 w 559"/>
                  <a:gd name="T69" fmla="*/ 720 h 1185"/>
                  <a:gd name="T70" fmla="*/ 300 w 559"/>
                  <a:gd name="T71" fmla="*/ 768 h 1185"/>
                  <a:gd name="T72" fmla="*/ 396 w 559"/>
                  <a:gd name="T73" fmla="*/ 765 h 1185"/>
                  <a:gd name="T74" fmla="*/ 457 w 559"/>
                  <a:gd name="T75" fmla="*/ 795 h 1185"/>
                  <a:gd name="T76" fmla="*/ 456 w 559"/>
                  <a:gd name="T77" fmla="*/ 854 h 1185"/>
                  <a:gd name="T78" fmla="*/ 285 w 559"/>
                  <a:gd name="T79" fmla="*/ 888 h 1185"/>
                  <a:gd name="T80" fmla="*/ 370 w 559"/>
                  <a:gd name="T81" fmla="*/ 888 h 1185"/>
                  <a:gd name="T82" fmla="*/ 466 w 559"/>
                  <a:gd name="T83" fmla="*/ 872 h 1185"/>
                  <a:gd name="T84" fmla="*/ 382 w 559"/>
                  <a:gd name="T85" fmla="*/ 953 h 1185"/>
                  <a:gd name="T86" fmla="*/ 285 w 559"/>
                  <a:gd name="T87" fmla="*/ 999 h 1185"/>
                  <a:gd name="T88" fmla="*/ 407 w 559"/>
                  <a:gd name="T89" fmla="*/ 956 h 1185"/>
                  <a:gd name="T90" fmla="*/ 479 w 559"/>
                  <a:gd name="T91" fmla="*/ 940 h 1185"/>
                  <a:gd name="T92" fmla="*/ 477 w 559"/>
                  <a:gd name="T93" fmla="*/ 1010 h 1185"/>
                  <a:gd name="T94" fmla="*/ 488 w 559"/>
                  <a:gd name="T95" fmla="*/ 1069 h 118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559"/>
                  <a:gd name="T145" fmla="*/ 0 h 1185"/>
                  <a:gd name="T146" fmla="*/ 559 w 559"/>
                  <a:gd name="T147" fmla="*/ 1185 h 118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559" h="1185">
                    <a:moveTo>
                      <a:pt x="474" y="1071"/>
                    </a:moveTo>
                    <a:lnTo>
                      <a:pt x="450" y="1098"/>
                    </a:lnTo>
                    <a:lnTo>
                      <a:pt x="413" y="1107"/>
                    </a:lnTo>
                    <a:lnTo>
                      <a:pt x="364" y="1112"/>
                    </a:lnTo>
                    <a:lnTo>
                      <a:pt x="312" y="1123"/>
                    </a:lnTo>
                    <a:lnTo>
                      <a:pt x="278" y="1144"/>
                    </a:lnTo>
                    <a:lnTo>
                      <a:pt x="267" y="1155"/>
                    </a:lnTo>
                    <a:lnTo>
                      <a:pt x="256" y="1150"/>
                    </a:lnTo>
                    <a:lnTo>
                      <a:pt x="194" y="1103"/>
                    </a:lnTo>
                    <a:lnTo>
                      <a:pt x="113" y="1039"/>
                    </a:lnTo>
                    <a:lnTo>
                      <a:pt x="86" y="999"/>
                    </a:lnTo>
                    <a:lnTo>
                      <a:pt x="45" y="958"/>
                    </a:lnTo>
                    <a:lnTo>
                      <a:pt x="32" y="926"/>
                    </a:lnTo>
                    <a:lnTo>
                      <a:pt x="0" y="921"/>
                    </a:lnTo>
                    <a:lnTo>
                      <a:pt x="16" y="956"/>
                    </a:lnTo>
                    <a:lnTo>
                      <a:pt x="34" y="990"/>
                    </a:lnTo>
                    <a:lnTo>
                      <a:pt x="86" y="1028"/>
                    </a:lnTo>
                    <a:lnTo>
                      <a:pt x="122" y="1075"/>
                    </a:lnTo>
                    <a:lnTo>
                      <a:pt x="210" y="1130"/>
                    </a:lnTo>
                    <a:lnTo>
                      <a:pt x="264" y="1184"/>
                    </a:lnTo>
                    <a:lnTo>
                      <a:pt x="285" y="1179"/>
                    </a:lnTo>
                    <a:lnTo>
                      <a:pt x="307" y="1152"/>
                    </a:lnTo>
                    <a:lnTo>
                      <a:pt x="337" y="1136"/>
                    </a:lnTo>
                    <a:lnTo>
                      <a:pt x="375" y="1125"/>
                    </a:lnTo>
                    <a:lnTo>
                      <a:pt x="456" y="1118"/>
                    </a:lnTo>
                    <a:lnTo>
                      <a:pt x="479" y="1103"/>
                    </a:lnTo>
                    <a:lnTo>
                      <a:pt x="520" y="1093"/>
                    </a:lnTo>
                    <a:lnTo>
                      <a:pt x="527" y="1075"/>
                    </a:lnTo>
                    <a:lnTo>
                      <a:pt x="515" y="1053"/>
                    </a:lnTo>
                    <a:lnTo>
                      <a:pt x="500" y="1032"/>
                    </a:lnTo>
                    <a:lnTo>
                      <a:pt x="509" y="1005"/>
                    </a:lnTo>
                    <a:lnTo>
                      <a:pt x="520" y="990"/>
                    </a:lnTo>
                    <a:lnTo>
                      <a:pt x="520" y="967"/>
                    </a:lnTo>
                    <a:lnTo>
                      <a:pt x="509" y="931"/>
                    </a:lnTo>
                    <a:lnTo>
                      <a:pt x="504" y="913"/>
                    </a:lnTo>
                    <a:lnTo>
                      <a:pt x="490" y="897"/>
                    </a:lnTo>
                    <a:lnTo>
                      <a:pt x="483" y="878"/>
                    </a:lnTo>
                    <a:lnTo>
                      <a:pt x="490" y="860"/>
                    </a:lnTo>
                    <a:lnTo>
                      <a:pt x="506" y="845"/>
                    </a:lnTo>
                    <a:lnTo>
                      <a:pt x="504" y="822"/>
                    </a:lnTo>
                    <a:lnTo>
                      <a:pt x="495" y="806"/>
                    </a:lnTo>
                    <a:lnTo>
                      <a:pt x="477" y="781"/>
                    </a:lnTo>
                    <a:lnTo>
                      <a:pt x="466" y="768"/>
                    </a:lnTo>
                    <a:lnTo>
                      <a:pt x="472" y="749"/>
                    </a:lnTo>
                    <a:lnTo>
                      <a:pt x="499" y="733"/>
                    </a:lnTo>
                    <a:lnTo>
                      <a:pt x="509" y="711"/>
                    </a:lnTo>
                    <a:lnTo>
                      <a:pt x="506" y="693"/>
                    </a:lnTo>
                    <a:lnTo>
                      <a:pt x="488" y="663"/>
                    </a:lnTo>
                    <a:lnTo>
                      <a:pt x="468" y="625"/>
                    </a:lnTo>
                    <a:lnTo>
                      <a:pt x="461" y="598"/>
                    </a:lnTo>
                    <a:lnTo>
                      <a:pt x="472" y="587"/>
                    </a:lnTo>
                    <a:lnTo>
                      <a:pt x="500" y="577"/>
                    </a:lnTo>
                    <a:lnTo>
                      <a:pt x="517" y="566"/>
                    </a:lnTo>
                    <a:lnTo>
                      <a:pt x="520" y="532"/>
                    </a:lnTo>
                    <a:lnTo>
                      <a:pt x="500" y="494"/>
                    </a:lnTo>
                    <a:lnTo>
                      <a:pt x="504" y="469"/>
                    </a:lnTo>
                    <a:lnTo>
                      <a:pt x="511" y="446"/>
                    </a:lnTo>
                    <a:lnTo>
                      <a:pt x="493" y="419"/>
                    </a:lnTo>
                    <a:lnTo>
                      <a:pt x="477" y="394"/>
                    </a:lnTo>
                    <a:lnTo>
                      <a:pt x="483" y="378"/>
                    </a:lnTo>
                    <a:lnTo>
                      <a:pt x="493" y="362"/>
                    </a:lnTo>
                    <a:lnTo>
                      <a:pt x="493" y="335"/>
                    </a:lnTo>
                    <a:lnTo>
                      <a:pt x="483" y="319"/>
                    </a:lnTo>
                    <a:lnTo>
                      <a:pt x="472" y="306"/>
                    </a:lnTo>
                    <a:lnTo>
                      <a:pt x="474" y="286"/>
                    </a:lnTo>
                    <a:lnTo>
                      <a:pt x="493" y="276"/>
                    </a:lnTo>
                    <a:lnTo>
                      <a:pt x="504" y="265"/>
                    </a:lnTo>
                    <a:lnTo>
                      <a:pt x="499" y="244"/>
                    </a:lnTo>
                    <a:lnTo>
                      <a:pt x="477" y="217"/>
                    </a:lnTo>
                    <a:lnTo>
                      <a:pt x="468" y="193"/>
                    </a:lnTo>
                    <a:lnTo>
                      <a:pt x="466" y="166"/>
                    </a:lnTo>
                    <a:lnTo>
                      <a:pt x="484" y="140"/>
                    </a:lnTo>
                    <a:lnTo>
                      <a:pt x="522" y="98"/>
                    </a:lnTo>
                    <a:lnTo>
                      <a:pt x="542" y="66"/>
                    </a:lnTo>
                    <a:lnTo>
                      <a:pt x="558" y="39"/>
                    </a:lnTo>
                    <a:lnTo>
                      <a:pt x="553" y="12"/>
                    </a:lnTo>
                    <a:lnTo>
                      <a:pt x="538" y="0"/>
                    </a:lnTo>
                    <a:lnTo>
                      <a:pt x="527" y="2"/>
                    </a:lnTo>
                    <a:lnTo>
                      <a:pt x="509" y="23"/>
                    </a:lnTo>
                    <a:lnTo>
                      <a:pt x="522" y="39"/>
                    </a:lnTo>
                    <a:lnTo>
                      <a:pt x="520" y="66"/>
                    </a:lnTo>
                    <a:lnTo>
                      <a:pt x="495" y="113"/>
                    </a:lnTo>
                    <a:lnTo>
                      <a:pt x="463" y="140"/>
                    </a:lnTo>
                    <a:lnTo>
                      <a:pt x="452" y="156"/>
                    </a:lnTo>
                    <a:lnTo>
                      <a:pt x="445" y="177"/>
                    </a:lnTo>
                    <a:lnTo>
                      <a:pt x="441" y="190"/>
                    </a:lnTo>
                    <a:lnTo>
                      <a:pt x="393" y="227"/>
                    </a:lnTo>
                    <a:lnTo>
                      <a:pt x="350" y="252"/>
                    </a:lnTo>
                    <a:lnTo>
                      <a:pt x="344" y="270"/>
                    </a:lnTo>
                    <a:lnTo>
                      <a:pt x="359" y="274"/>
                    </a:lnTo>
                    <a:lnTo>
                      <a:pt x="423" y="227"/>
                    </a:lnTo>
                    <a:lnTo>
                      <a:pt x="456" y="217"/>
                    </a:lnTo>
                    <a:lnTo>
                      <a:pt x="472" y="247"/>
                    </a:lnTo>
                    <a:lnTo>
                      <a:pt x="477" y="260"/>
                    </a:lnTo>
                    <a:lnTo>
                      <a:pt x="461" y="274"/>
                    </a:lnTo>
                    <a:lnTo>
                      <a:pt x="447" y="285"/>
                    </a:lnTo>
                    <a:lnTo>
                      <a:pt x="445" y="303"/>
                    </a:lnTo>
                    <a:lnTo>
                      <a:pt x="450" y="322"/>
                    </a:lnTo>
                    <a:lnTo>
                      <a:pt x="436" y="338"/>
                    </a:lnTo>
                    <a:lnTo>
                      <a:pt x="396" y="356"/>
                    </a:lnTo>
                    <a:lnTo>
                      <a:pt x="337" y="381"/>
                    </a:lnTo>
                    <a:lnTo>
                      <a:pt x="359" y="389"/>
                    </a:lnTo>
                    <a:lnTo>
                      <a:pt x="420" y="365"/>
                    </a:lnTo>
                    <a:lnTo>
                      <a:pt x="468" y="340"/>
                    </a:lnTo>
                    <a:lnTo>
                      <a:pt x="477" y="346"/>
                    </a:lnTo>
                    <a:lnTo>
                      <a:pt x="472" y="362"/>
                    </a:lnTo>
                    <a:lnTo>
                      <a:pt x="456" y="378"/>
                    </a:lnTo>
                    <a:lnTo>
                      <a:pt x="450" y="394"/>
                    </a:lnTo>
                    <a:lnTo>
                      <a:pt x="457" y="415"/>
                    </a:lnTo>
                    <a:lnTo>
                      <a:pt x="477" y="432"/>
                    </a:lnTo>
                    <a:lnTo>
                      <a:pt x="477" y="446"/>
                    </a:lnTo>
                    <a:lnTo>
                      <a:pt x="445" y="453"/>
                    </a:lnTo>
                    <a:lnTo>
                      <a:pt x="418" y="489"/>
                    </a:lnTo>
                    <a:lnTo>
                      <a:pt x="386" y="510"/>
                    </a:lnTo>
                    <a:lnTo>
                      <a:pt x="343" y="521"/>
                    </a:lnTo>
                    <a:lnTo>
                      <a:pt x="339" y="532"/>
                    </a:lnTo>
                    <a:lnTo>
                      <a:pt x="366" y="528"/>
                    </a:lnTo>
                    <a:lnTo>
                      <a:pt x="423" y="510"/>
                    </a:lnTo>
                    <a:lnTo>
                      <a:pt x="445" y="494"/>
                    </a:lnTo>
                    <a:lnTo>
                      <a:pt x="457" y="478"/>
                    </a:lnTo>
                    <a:lnTo>
                      <a:pt x="477" y="475"/>
                    </a:lnTo>
                    <a:lnTo>
                      <a:pt x="477" y="494"/>
                    </a:lnTo>
                    <a:lnTo>
                      <a:pt x="490" y="512"/>
                    </a:lnTo>
                    <a:lnTo>
                      <a:pt x="500" y="532"/>
                    </a:lnTo>
                    <a:lnTo>
                      <a:pt x="493" y="548"/>
                    </a:lnTo>
                    <a:lnTo>
                      <a:pt x="468" y="559"/>
                    </a:lnTo>
                    <a:lnTo>
                      <a:pt x="445" y="566"/>
                    </a:lnTo>
                    <a:lnTo>
                      <a:pt x="429" y="582"/>
                    </a:lnTo>
                    <a:lnTo>
                      <a:pt x="355" y="604"/>
                    </a:lnTo>
                    <a:lnTo>
                      <a:pt x="301" y="623"/>
                    </a:lnTo>
                    <a:lnTo>
                      <a:pt x="280" y="634"/>
                    </a:lnTo>
                    <a:lnTo>
                      <a:pt x="296" y="647"/>
                    </a:lnTo>
                    <a:lnTo>
                      <a:pt x="328" y="639"/>
                    </a:lnTo>
                    <a:lnTo>
                      <a:pt x="393" y="614"/>
                    </a:lnTo>
                    <a:lnTo>
                      <a:pt x="436" y="602"/>
                    </a:lnTo>
                    <a:lnTo>
                      <a:pt x="447" y="620"/>
                    </a:lnTo>
                    <a:lnTo>
                      <a:pt x="457" y="652"/>
                    </a:lnTo>
                    <a:lnTo>
                      <a:pt x="477" y="679"/>
                    </a:lnTo>
                    <a:lnTo>
                      <a:pt x="479" y="700"/>
                    </a:lnTo>
                    <a:lnTo>
                      <a:pt x="477" y="720"/>
                    </a:lnTo>
                    <a:lnTo>
                      <a:pt x="456" y="727"/>
                    </a:lnTo>
                    <a:lnTo>
                      <a:pt x="418" y="736"/>
                    </a:lnTo>
                    <a:lnTo>
                      <a:pt x="370" y="758"/>
                    </a:lnTo>
                    <a:lnTo>
                      <a:pt x="300" y="768"/>
                    </a:lnTo>
                    <a:lnTo>
                      <a:pt x="273" y="781"/>
                    </a:lnTo>
                    <a:lnTo>
                      <a:pt x="291" y="790"/>
                    </a:lnTo>
                    <a:lnTo>
                      <a:pt x="353" y="781"/>
                    </a:lnTo>
                    <a:lnTo>
                      <a:pt x="396" y="765"/>
                    </a:lnTo>
                    <a:lnTo>
                      <a:pt x="425" y="754"/>
                    </a:lnTo>
                    <a:lnTo>
                      <a:pt x="450" y="749"/>
                    </a:lnTo>
                    <a:lnTo>
                      <a:pt x="447" y="768"/>
                    </a:lnTo>
                    <a:lnTo>
                      <a:pt x="457" y="795"/>
                    </a:lnTo>
                    <a:lnTo>
                      <a:pt x="474" y="811"/>
                    </a:lnTo>
                    <a:lnTo>
                      <a:pt x="477" y="829"/>
                    </a:lnTo>
                    <a:lnTo>
                      <a:pt x="477" y="845"/>
                    </a:lnTo>
                    <a:lnTo>
                      <a:pt x="456" y="854"/>
                    </a:lnTo>
                    <a:lnTo>
                      <a:pt x="414" y="856"/>
                    </a:lnTo>
                    <a:lnTo>
                      <a:pt x="386" y="865"/>
                    </a:lnTo>
                    <a:lnTo>
                      <a:pt x="321" y="887"/>
                    </a:lnTo>
                    <a:lnTo>
                      <a:pt x="285" y="888"/>
                    </a:lnTo>
                    <a:lnTo>
                      <a:pt x="273" y="904"/>
                    </a:lnTo>
                    <a:lnTo>
                      <a:pt x="289" y="910"/>
                    </a:lnTo>
                    <a:lnTo>
                      <a:pt x="321" y="903"/>
                    </a:lnTo>
                    <a:lnTo>
                      <a:pt x="370" y="888"/>
                    </a:lnTo>
                    <a:lnTo>
                      <a:pt x="396" y="878"/>
                    </a:lnTo>
                    <a:lnTo>
                      <a:pt x="431" y="870"/>
                    </a:lnTo>
                    <a:lnTo>
                      <a:pt x="457" y="872"/>
                    </a:lnTo>
                    <a:lnTo>
                      <a:pt x="466" y="872"/>
                    </a:lnTo>
                    <a:lnTo>
                      <a:pt x="466" y="897"/>
                    </a:lnTo>
                    <a:lnTo>
                      <a:pt x="474" y="910"/>
                    </a:lnTo>
                    <a:lnTo>
                      <a:pt x="425" y="921"/>
                    </a:lnTo>
                    <a:lnTo>
                      <a:pt x="382" y="953"/>
                    </a:lnTo>
                    <a:lnTo>
                      <a:pt x="334" y="969"/>
                    </a:lnTo>
                    <a:lnTo>
                      <a:pt x="301" y="974"/>
                    </a:lnTo>
                    <a:lnTo>
                      <a:pt x="274" y="989"/>
                    </a:lnTo>
                    <a:lnTo>
                      <a:pt x="285" y="999"/>
                    </a:lnTo>
                    <a:lnTo>
                      <a:pt x="312" y="990"/>
                    </a:lnTo>
                    <a:lnTo>
                      <a:pt x="343" y="980"/>
                    </a:lnTo>
                    <a:lnTo>
                      <a:pt x="377" y="974"/>
                    </a:lnTo>
                    <a:lnTo>
                      <a:pt x="407" y="956"/>
                    </a:lnTo>
                    <a:lnTo>
                      <a:pt x="423" y="940"/>
                    </a:lnTo>
                    <a:lnTo>
                      <a:pt x="445" y="937"/>
                    </a:lnTo>
                    <a:lnTo>
                      <a:pt x="472" y="937"/>
                    </a:lnTo>
                    <a:lnTo>
                      <a:pt x="479" y="940"/>
                    </a:lnTo>
                    <a:lnTo>
                      <a:pt x="488" y="958"/>
                    </a:lnTo>
                    <a:lnTo>
                      <a:pt x="493" y="980"/>
                    </a:lnTo>
                    <a:lnTo>
                      <a:pt x="488" y="999"/>
                    </a:lnTo>
                    <a:lnTo>
                      <a:pt x="477" y="1010"/>
                    </a:lnTo>
                    <a:lnTo>
                      <a:pt x="468" y="1037"/>
                    </a:lnTo>
                    <a:lnTo>
                      <a:pt x="477" y="1048"/>
                    </a:lnTo>
                    <a:lnTo>
                      <a:pt x="488" y="1059"/>
                    </a:lnTo>
                    <a:lnTo>
                      <a:pt x="488" y="1069"/>
                    </a:lnTo>
                    <a:lnTo>
                      <a:pt x="474" y="1071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24" name="Freeform 37"/>
              <p:cNvSpPr>
                <a:spLocks/>
              </p:cNvSpPr>
              <p:nvPr/>
            </p:nvSpPr>
            <p:spPr bwMode="auto">
              <a:xfrm>
                <a:off x="1144" y="3374"/>
                <a:ext cx="162" cy="53"/>
              </a:xfrm>
              <a:custGeom>
                <a:avLst/>
                <a:gdLst>
                  <a:gd name="T0" fmla="*/ 0 w 162"/>
                  <a:gd name="T1" fmla="*/ 43 h 54"/>
                  <a:gd name="T2" fmla="*/ 64 w 162"/>
                  <a:gd name="T3" fmla="*/ 41 h 54"/>
                  <a:gd name="T4" fmla="*/ 89 w 162"/>
                  <a:gd name="T5" fmla="*/ 27 h 54"/>
                  <a:gd name="T6" fmla="*/ 110 w 162"/>
                  <a:gd name="T7" fmla="*/ 11 h 54"/>
                  <a:gd name="T8" fmla="*/ 150 w 162"/>
                  <a:gd name="T9" fmla="*/ 0 h 54"/>
                  <a:gd name="T10" fmla="*/ 161 w 162"/>
                  <a:gd name="T11" fmla="*/ 11 h 54"/>
                  <a:gd name="T12" fmla="*/ 144 w 162"/>
                  <a:gd name="T13" fmla="*/ 16 h 54"/>
                  <a:gd name="T14" fmla="*/ 116 w 162"/>
                  <a:gd name="T15" fmla="*/ 31 h 54"/>
                  <a:gd name="T16" fmla="*/ 101 w 162"/>
                  <a:gd name="T17" fmla="*/ 41 h 54"/>
                  <a:gd name="T18" fmla="*/ 75 w 162"/>
                  <a:gd name="T19" fmla="*/ 48 h 54"/>
                  <a:gd name="T20" fmla="*/ 35 w 162"/>
                  <a:gd name="T21" fmla="*/ 52 h 54"/>
                  <a:gd name="T22" fmla="*/ 3 w 162"/>
                  <a:gd name="T23" fmla="*/ 53 h 54"/>
                  <a:gd name="T24" fmla="*/ 0 w 162"/>
                  <a:gd name="T25" fmla="*/ 43 h 5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62"/>
                  <a:gd name="T40" fmla="*/ 0 h 54"/>
                  <a:gd name="T41" fmla="*/ 162 w 162"/>
                  <a:gd name="T42" fmla="*/ 54 h 5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62" h="54">
                    <a:moveTo>
                      <a:pt x="0" y="43"/>
                    </a:moveTo>
                    <a:lnTo>
                      <a:pt x="64" y="41"/>
                    </a:lnTo>
                    <a:lnTo>
                      <a:pt x="89" y="27"/>
                    </a:lnTo>
                    <a:lnTo>
                      <a:pt x="110" y="11"/>
                    </a:lnTo>
                    <a:lnTo>
                      <a:pt x="150" y="0"/>
                    </a:lnTo>
                    <a:lnTo>
                      <a:pt x="161" y="11"/>
                    </a:lnTo>
                    <a:lnTo>
                      <a:pt x="144" y="16"/>
                    </a:lnTo>
                    <a:lnTo>
                      <a:pt x="116" y="31"/>
                    </a:lnTo>
                    <a:lnTo>
                      <a:pt x="101" y="41"/>
                    </a:lnTo>
                    <a:lnTo>
                      <a:pt x="75" y="48"/>
                    </a:lnTo>
                    <a:lnTo>
                      <a:pt x="35" y="52"/>
                    </a:lnTo>
                    <a:lnTo>
                      <a:pt x="3" y="53"/>
                    </a:lnTo>
                    <a:lnTo>
                      <a:pt x="0" y="43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25" name="Freeform 38"/>
              <p:cNvSpPr>
                <a:spLocks/>
              </p:cNvSpPr>
              <p:nvPr/>
            </p:nvSpPr>
            <p:spPr bwMode="auto">
              <a:xfrm>
                <a:off x="898" y="2218"/>
                <a:ext cx="470" cy="254"/>
              </a:xfrm>
              <a:custGeom>
                <a:avLst/>
                <a:gdLst>
                  <a:gd name="T0" fmla="*/ 14 w 469"/>
                  <a:gd name="T1" fmla="*/ 29 h 255"/>
                  <a:gd name="T2" fmla="*/ 70 w 469"/>
                  <a:gd name="T3" fmla="*/ 32 h 255"/>
                  <a:gd name="T4" fmla="*/ 129 w 469"/>
                  <a:gd name="T5" fmla="*/ 34 h 255"/>
                  <a:gd name="T6" fmla="*/ 167 w 469"/>
                  <a:gd name="T7" fmla="*/ 34 h 255"/>
                  <a:gd name="T8" fmla="*/ 197 w 469"/>
                  <a:gd name="T9" fmla="*/ 27 h 255"/>
                  <a:gd name="T10" fmla="*/ 246 w 469"/>
                  <a:gd name="T11" fmla="*/ 13 h 255"/>
                  <a:gd name="T12" fmla="*/ 269 w 469"/>
                  <a:gd name="T13" fmla="*/ 0 h 255"/>
                  <a:gd name="T14" fmla="*/ 301 w 469"/>
                  <a:gd name="T15" fmla="*/ 18 h 255"/>
                  <a:gd name="T16" fmla="*/ 353 w 469"/>
                  <a:gd name="T17" fmla="*/ 54 h 255"/>
                  <a:gd name="T18" fmla="*/ 391 w 469"/>
                  <a:gd name="T19" fmla="*/ 80 h 255"/>
                  <a:gd name="T20" fmla="*/ 439 w 469"/>
                  <a:gd name="T21" fmla="*/ 114 h 255"/>
                  <a:gd name="T22" fmla="*/ 468 w 469"/>
                  <a:gd name="T23" fmla="*/ 140 h 255"/>
                  <a:gd name="T24" fmla="*/ 441 w 469"/>
                  <a:gd name="T25" fmla="*/ 163 h 255"/>
                  <a:gd name="T26" fmla="*/ 414 w 469"/>
                  <a:gd name="T27" fmla="*/ 188 h 255"/>
                  <a:gd name="T28" fmla="*/ 371 w 469"/>
                  <a:gd name="T29" fmla="*/ 206 h 255"/>
                  <a:gd name="T30" fmla="*/ 326 w 469"/>
                  <a:gd name="T31" fmla="*/ 225 h 255"/>
                  <a:gd name="T32" fmla="*/ 285 w 469"/>
                  <a:gd name="T33" fmla="*/ 241 h 255"/>
                  <a:gd name="T34" fmla="*/ 247 w 469"/>
                  <a:gd name="T35" fmla="*/ 247 h 255"/>
                  <a:gd name="T36" fmla="*/ 208 w 469"/>
                  <a:gd name="T37" fmla="*/ 254 h 255"/>
                  <a:gd name="T38" fmla="*/ 159 w 469"/>
                  <a:gd name="T39" fmla="*/ 220 h 255"/>
                  <a:gd name="T40" fmla="*/ 122 w 469"/>
                  <a:gd name="T41" fmla="*/ 190 h 255"/>
                  <a:gd name="T42" fmla="*/ 79 w 469"/>
                  <a:gd name="T43" fmla="*/ 152 h 255"/>
                  <a:gd name="T44" fmla="*/ 43 w 469"/>
                  <a:gd name="T45" fmla="*/ 114 h 255"/>
                  <a:gd name="T46" fmla="*/ 16 w 469"/>
                  <a:gd name="T47" fmla="*/ 88 h 255"/>
                  <a:gd name="T48" fmla="*/ 0 w 469"/>
                  <a:gd name="T49" fmla="*/ 50 h 255"/>
                  <a:gd name="T50" fmla="*/ 14 w 469"/>
                  <a:gd name="T51" fmla="*/ 29 h 25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69"/>
                  <a:gd name="T79" fmla="*/ 0 h 255"/>
                  <a:gd name="T80" fmla="*/ 469 w 469"/>
                  <a:gd name="T81" fmla="*/ 255 h 255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69" h="255">
                    <a:moveTo>
                      <a:pt x="14" y="29"/>
                    </a:moveTo>
                    <a:lnTo>
                      <a:pt x="70" y="32"/>
                    </a:lnTo>
                    <a:lnTo>
                      <a:pt x="129" y="34"/>
                    </a:lnTo>
                    <a:lnTo>
                      <a:pt x="167" y="34"/>
                    </a:lnTo>
                    <a:lnTo>
                      <a:pt x="197" y="27"/>
                    </a:lnTo>
                    <a:lnTo>
                      <a:pt x="246" y="13"/>
                    </a:lnTo>
                    <a:lnTo>
                      <a:pt x="269" y="0"/>
                    </a:lnTo>
                    <a:lnTo>
                      <a:pt x="301" y="18"/>
                    </a:lnTo>
                    <a:lnTo>
                      <a:pt x="353" y="54"/>
                    </a:lnTo>
                    <a:lnTo>
                      <a:pt x="391" y="80"/>
                    </a:lnTo>
                    <a:lnTo>
                      <a:pt x="439" y="114"/>
                    </a:lnTo>
                    <a:lnTo>
                      <a:pt x="468" y="140"/>
                    </a:lnTo>
                    <a:lnTo>
                      <a:pt x="441" y="163"/>
                    </a:lnTo>
                    <a:lnTo>
                      <a:pt x="414" y="188"/>
                    </a:lnTo>
                    <a:lnTo>
                      <a:pt x="371" y="206"/>
                    </a:lnTo>
                    <a:lnTo>
                      <a:pt x="326" y="225"/>
                    </a:lnTo>
                    <a:lnTo>
                      <a:pt x="285" y="241"/>
                    </a:lnTo>
                    <a:lnTo>
                      <a:pt x="247" y="247"/>
                    </a:lnTo>
                    <a:lnTo>
                      <a:pt x="208" y="254"/>
                    </a:lnTo>
                    <a:lnTo>
                      <a:pt x="159" y="220"/>
                    </a:lnTo>
                    <a:lnTo>
                      <a:pt x="122" y="190"/>
                    </a:lnTo>
                    <a:lnTo>
                      <a:pt x="79" y="152"/>
                    </a:lnTo>
                    <a:lnTo>
                      <a:pt x="43" y="114"/>
                    </a:lnTo>
                    <a:lnTo>
                      <a:pt x="16" y="88"/>
                    </a:lnTo>
                    <a:lnTo>
                      <a:pt x="0" y="50"/>
                    </a:lnTo>
                    <a:lnTo>
                      <a:pt x="14" y="29"/>
                    </a:lnTo>
                  </a:path>
                </a:pathLst>
              </a:custGeom>
              <a:solidFill>
                <a:srgbClr val="F8F8F8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26" name="Freeform 39"/>
              <p:cNvSpPr>
                <a:spLocks/>
              </p:cNvSpPr>
              <p:nvPr/>
            </p:nvSpPr>
            <p:spPr bwMode="auto">
              <a:xfrm>
                <a:off x="884" y="2210"/>
                <a:ext cx="509" cy="297"/>
              </a:xfrm>
              <a:custGeom>
                <a:avLst/>
                <a:gdLst>
                  <a:gd name="T0" fmla="*/ 247 w 506"/>
                  <a:gd name="T1" fmla="*/ 253 h 297"/>
                  <a:gd name="T2" fmla="*/ 327 w 506"/>
                  <a:gd name="T3" fmla="*/ 231 h 297"/>
                  <a:gd name="T4" fmla="*/ 392 w 506"/>
                  <a:gd name="T5" fmla="*/ 203 h 297"/>
                  <a:gd name="T6" fmla="*/ 438 w 506"/>
                  <a:gd name="T7" fmla="*/ 170 h 297"/>
                  <a:gd name="T8" fmla="*/ 456 w 506"/>
                  <a:gd name="T9" fmla="*/ 151 h 297"/>
                  <a:gd name="T10" fmla="*/ 390 w 506"/>
                  <a:gd name="T11" fmla="*/ 90 h 297"/>
                  <a:gd name="T12" fmla="*/ 336 w 506"/>
                  <a:gd name="T13" fmla="*/ 57 h 297"/>
                  <a:gd name="T14" fmla="*/ 284 w 506"/>
                  <a:gd name="T15" fmla="*/ 25 h 297"/>
                  <a:gd name="T16" fmla="*/ 273 w 506"/>
                  <a:gd name="T17" fmla="*/ 25 h 297"/>
                  <a:gd name="T18" fmla="*/ 241 w 506"/>
                  <a:gd name="T19" fmla="*/ 36 h 297"/>
                  <a:gd name="T20" fmla="*/ 198 w 506"/>
                  <a:gd name="T21" fmla="*/ 48 h 297"/>
                  <a:gd name="T22" fmla="*/ 121 w 506"/>
                  <a:gd name="T23" fmla="*/ 54 h 297"/>
                  <a:gd name="T24" fmla="*/ 46 w 506"/>
                  <a:gd name="T25" fmla="*/ 52 h 297"/>
                  <a:gd name="T26" fmla="*/ 26 w 506"/>
                  <a:gd name="T27" fmla="*/ 54 h 297"/>
                  <a:gd name="T28" fmla="*/ 26 w 506"/>
                  <a:gd name="T29" fmla="*/ 68 h 297"/>
                  <a:gd name="T30" fmla="*/ 42 w 506"/>
                  <a:gd name="T31" fmla="*/ 90 h 297"/>
                  <a:gd name="T32" fmla="*/ 73 w 506"/>
                  <a:gd name="T33" fmla="*/ 129 h 297"/>
                  <a:gd name="T34" fmla="*/ 112 w 506"/>
                  <a:gd name="T35" fmla="*/ 161 h 297"/>
                  <a:gd name="T36" fmla="*/ 161 w 506"/>
                  <a:gd name="T37" fmla="*/ 208 h 297"/>
                  <a:gd name="T38" fmla="*/ 207 w 506"/>
                  <a:gd name="T39" fmla="*/ 242 h 297"/>
                  <a:gd name="T40" fmla="*/ 236 w 506"/>
                  <a:gd name="T41" fmla="*/ 262 h 297"/>
                  <a:gd name="T42" fmla="*/ 245 w 506"/>
                  <a:gd name="T43" fmla="*/ 283 h 297"/>
                  <a:gd name="T44" fmla="*/ 234 w 506"/>
                  <a:gd name="T45" fmla="*/ 296 h 297"/>
                  <a:gd name="T46" fmla="*/ 218 w 506"/>
                  <a:gd name="T47" fmla="*/ 289 h 297"/>
                  <a:gd name="T48" fmla="*/ 171 w 506"/>
                  <a:gd name="T49" fmla="*/ 246 h 297"/>
                  <a:gd name="T50" fmla="*/ 112 w 506"/>
                  <a:gd name="T51" fmla="*/ 197 h 297"/>
                  <a:gd name="T52" fmla="*/ 69 w 506"/>
                  <a:gd name="T53" fmla="*/ 161 h 297"/>
                  <a:gd name="T54" fmla="*/ 41 w 506"/>
                  <a:gd name="T55" fmla="*/ 129 h 297"/>
                  <a:gd name="T56" fmla="*/ 16 w 506"/>
                  <a:gd name="T57" fmla="*/ 95 h 297"/>
                  <a:gd name="T58" fmla="*/ 5 w 506"/>
                  <a:gd name="T59" fmla="*/ 73 h 297"/>
                  <a:gd name="T60" fmla="*/ 0 w 506"/>
                  <a:gd name="T61" fmla="*/ 48 h 297"/>
                  <a:gd name="T62" fmla="*/ 7 w 506"/>
                  <a:gd name="T63" fmla="*/ 32 h 297"/>
                  <a:gd name="T64" fmla="*/ 25 w 506"/>
                  <a:gd name="T65" fmla="*/ 25 h 297"/>
                  <a:gd name="T66" fmla="*/ 57 w 506"/>
                  <a:gd name="T67" fmla="*/ 27 h 297"/>
                  <a:gd name="T68" fmla="*/ 118 w 506"/>
                  <a:gd name="T69" fmla="*/ 36 h 297"/>
                  <a:gd name="T70" fmla="*/ 170 w 506"/>
                  <a:gd name="T71" fmla="*/ 36 h 297"/>
                  <a:gd name="T72" fmla="*/ 207 w 506"/>
                  <a:gd name="T73" fmla="*/ 25 h 297"/>
                  <a:gd name="T74" fmla="*/ 250 w 506"/>
                  <a:gd name="T75" fmla="*/ 16 h 297"/>
                  <a:gd name="T76" fmla="*/ 268 w 506"/>
                  <a:gd name="T77" fmla="*/ 0 h 297"/>
                  <a:gd name="T78" fmla="*/ 288 w 506"/>
                  <a:gd name="T79" fmla="*/ 0 h 297"/>
                  <a:gd name="T80" fmla="*/ 333 w 506"/>
                  <a:gd name="T81" fmla="*/ 27 h 297"/>
                  <a:gd name="T82" fmla="*/ 381 w 506"/>
                  <a:gd name="T83" fmla="*/ 64 h 297"/>
                  <a:gd name="T84" fmla="*/ 433 w 506"/>
                  <a:gd name="T85" fmla="*/ 97 h 297"/>
                  <a:gd name="T86" fmla="*/ 462 w 506"/>
                  <a:gd name="T87" fmla="*/ 118 h 297"/>
                  <a:gd name="T88" fmla="*/ 492 w 506"/>
                  <a:gd name="T89" fmla="*/ 138 h 297"/>
                  <a:gd name="T90" fmla="*/ 505 w 506"/>
                  <a:gd name="T91" fmla="*/ 145 h 297"/>
                  <a:gd name="T92" fmla="*/ 497 w 506"/>
                  <a:gd name="T93" fmla="*/ 160 h 297"/>
                  <a:gd name="T94" fmla="*/ 476 w 506"/>
                  <a:gd name="T95" fmla="*/ 172 h 297"/>
                  <a:gd name="T96" fmla="*/ 451 w 506"/>
                  <a:gd name="T97" fmla="*/ 194 h 297"/>
                  <a:gd name="T98" fmla="*/ 427 w 506"/>
                  <a:gd name="T99" fmla="*/ 203 h 297"/>
                  <a:gd name="T100" fmla="*/ 385 w 506"/>
                  <a:gd name="T101" fmla="*/ 221 h 297"/>
                  <a:gd name="T102" fmla="*/ 354 w 506"/>
                  <a:gd name="T103" fmla="*/ 235 h 297"/>
                  <a:gd name="T104" fmla="*/ 320 w 506"/>
                  <a:gd name="T105" fmla="*/ 256 h 297"/>
                  <a:gd name="T106" fmla="*/ 284 w 506"/>
                  <a:gd name="T107" fmla="*/ 262 h 297"/>
                  <a:gd name="T108" fmla="*/ 256 w 506"/>
                  <a:gd name="T109" fmla="*/ 264 h 297"/>
                  <a:gd name="T110" fmla="*/ 247 w 506"/>
                  <a:gd name="T111" fmla="*/ 253 h 29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06"/>
                  <a:gd name="T169" fmla="*/ 0 h 297"/>
                  <a:gd name="T170" fmla="*/ 506 w 506"/>
                  <a:gd name="T171" fmla="*/ 297 h 29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06" h="297">
                    <a:moveTo>
                      <a:pt x="247" y="253"/>
                    </a:moveTo>
                    <a:lnTo>
                      <a:pt x="327" y="231"/>
                    </a:lnTo>
                    <a:lnTo>
                      <a:pt x="392" y="203"/>
                    </a:lnTo>
                    <a:lnTo>
                      <a:pt x="438" y="170"/>
                    </a:lnTo>
                    <a:lnTo>
                      <a:pt x="456" y="151"/>
                    </a:lnTo>
                    <a:lnTo>
                      <a:pt x="390" y="90"/>
                    </a:lnTo>
                    <a:lnTo>
                      <a:pt x="336" y="57"/>
                    </a:lnTo>
                    <a:lnTo>
                      <a:pt x="284" y="25"/>
                    </a:lnTo>
                    <a:lnTo>
                      <a:pt x="273" y="25"/>
                    </a:lnTo>
                    <a:lnTo>
                      <a:pt x="241" y="36"/>
                    </a:lnTo>
                    <a:lnTo>
                      <a:pt x="198" y="48"/>
                    </a:lnTo>
                    <a:lnTo>
                      <a:pt x="121" y="54"/>
                    </a:lnTo>
                    <a:lnTo>
                      <a:pt x="46" y="52"/>
                    </a:lnTo>
                    <a:lnTo>
                      <a:pt x="26" y="54"/>
                    </a:lnTo>
                    <a:lnTo>
                      <a:pt x="26" y="68"/>
                    </a:lnTo>
                    <a:lnTo>
                      <a:pt x="42" y="90"/>
                    </a:lnTo>
                    <a:lnTo>
                      <a:pt x="73" y="129"/>
                    </a:lnTo>
                    <a:lnTo>
                      <a:pt x="112" y="161"/>
                    </a:lnTo>
                    <a:lnTo>
                      <a:pt x="161" y="208"/>
                    </a:lnTo>
                    <a:lnTo>
                      <a:pt x="207" y="242"/>
                    </a:lnTo>
                    <a:lnTo>
                      <a:pt x="236" y="262"/>
                    </a:lnTo>
                    <a:lnTo>
                      <a:pt x="245" y="283"/>
                    </a:lnTo>
                    <a:lnTo>
                      <a:pt x="234" y="296"/>
                    </a:lnTo>
                    <a:lnTo>
                      <a:pt x="218" y="289"/>
                    </a:lnTo>
                    <a:lnTo>
                      <a:pt x="171" y="246"/>
                    </a:lnTo>
                    <a:lnTo>
                      <a:pt x="112" y="197"/>
                    </a:lnTo>
                    <a:lnTo>
                      <a:pt x="69" y="161"/>
                    </a:lnTo>
                    <a:lnTo>
                      <a:pt x="41" y="129"/>
                    </a:lnTo>
                    <a:lnTo>
                      <a:pt x="16" y="95"/>
                    </a:lnTo>
                    <a:lnTo>
                      <a:pt x="5" y="73"/>
                    </a:lnTo>
                    <a:lnTo>
                      <a:pt x="0" y="48"/>
                    </a:lnTo>
                    <a:lnTo>
                      <a:pt x="7" y="32"/>
                    </a:lnTo>
                    <a:lnTo>
                      <a:pt x="25" y="25"/>
                    </a:lnTo>
                    <a:lnTo>
                      <a:pt x="57" y="27"/>
                    </a:lnTo>
                    <a:lnTo>
                      <a:pt x="118" y="36"/>
                    </a:lnTo>
                    <a:lnTo>
                      <a:pt x="170" y="36"/>
                    </a:lnTo>
                    <a:lnTo>
                      <a:pt x="207" y="25"/>
                    </a:lnTo>
                    <a:lnTo>
                      <a:pt x="250" y="16"/>
                    </a:lnTo>
                    <a:lnTo>
                      <a:pt x="268" y="0"/>
                    </a:lnTo>
                    <a:lnTo>
                      <a:pt x="288" y="0"/>
                    </a:lnTo>
                    <a:lnTo>
                      <a:pt x="333" y="27"/>
                    </a:lnTo>
                    <a:lnTo>
                      <a:pt x="381" y="64"/>
                    </a:lnTo>
                    <a:lnTo>
                      <a:pt x="433" y="97"/>
                    </a:lnTo>
                    <a:lnTo>
                      <a:pt x="462" y="118"/>
                    </a:lnTo>
                    <a:lnTo>
                      <a:pt x="492" y="138"/>
                    </a:lnTo>
                    <a:lnTo>
                      <a:pt x="505" y="145"/>
                    </a:lnTo>
                    <a:lnTo>
                      <a:pt x="497" y="160"/>
                    </a:lnTo>
                    <a:lnTo>
                      <a:pt x="476" y="172"/>
                    </a:lnTo>
                    <a:lnTo>
                      <a:pt x="451" y="194"/>
                    </a:lnTo>
                    <a:lnTo>
                      <a:pt x="427" y="203"/>
                    </a:lnTo>
                    <a:lnTo>
                      <a:pt x="385" y="221"/>
                    </a:lnTo>
                    <a:lnTo>
                      <a:pt x="354" y="235"/>
                    </a:lnTo>
                    <a:lnTo>
                      <a:pt x="320" y="256"/>
                    </a:lnTo>
                    <a:lnTo>
                      <a:pt x="284" y="262"/>
                    </a:lnTo>
                    <a:lnTo>
                      <a:pt x="256" y="264"/>
                    </a:lnTo>
                    <a:lnTo>
                      <a:pt x="247" y="253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27" name="Freeform 40"/>
              <p:cNvSpPr>
                <a:spLocks/>
              </p:cNvSpPr>
              <p:nvPr/>
            </p:nvSpPr>
            <p:spPr bwMode="auto">
              <a:xfrm>
                <a:off x="1172" y="2433"/>
                <a:ext cx="162" cy="103"/>
              </a:xfrm>
              <a:custGeom>
                <a:avLst/>
                <a:gdLst>
                  <a:gd name="T0" fmla="*/ 135 w 161"/>
                  <a:gd name="T1" fmla="*/ 12 h 103"/>
                  <a:gd name="T2" fmla="*/ 101 w 161"/>
                  <a:gd name="T3" fmla="*/ 39 h 103"/>
                  <a:gd name="T4" fmla="*/ 70 w 161"/>
                  <a:gd name="T5" fmla="*/ 64 h 103"/>
                  <a:gd name="T6" fmla="*/ 25 w 161"/>
                  <a:gd name="T7" fmla="*/ 80 h 103"/>
                  <a:gd name="T8" fmla="*/ 0 w 161"/>
                  <a:gd name="T9" fmla="*/ 88 h 103"/>
                  <a:gd name="T10" fmla="*/ 20 w 161"/>
                  <a:gd name="T11" fmla="*/ 102 h 103"/>
                  <a:gd name="T12" fmla="*/ 52 w 161"/>
                  <a:gd name="T13" fmla="*/ 97 h 103"/>
                  <a:gd name="T14" fmla="*/ 102 w 161"/>
                  <a:gd name="T15" fmla="*/ 64 h 103"/>
                  <a:gd name="T16" fmla="*/ 160 w 161"/>
                  <a:gd name="T17" fmla="*/ 0 h 103"/>
                  <a:gd name="T18" fmla="*/ 135 w 161"/>
                  <a:gd name="T19" fmla="*/ 12 h 10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61"/>
                  <a:gd name="T31" fmla="*/ 0 h 103"/>
                  <a:gd name="T32" fmla="*/ 161 w 161"/>
                  <a:gd name="T33" fmla="*/ 103 h 10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61" h="103">
                    <a:moveTo>
                      <a:pt x="135" y="12"/>
                    </a:moveTo>
                    <a:lnTo>
                      <a:pt x="101" y="39"/>
                    </a:lnTo>
                    <a:lnTo>
                      <a:pt x="70" y="64"/>
                    </a:lnTo>
                    <a:lnTo>
                      <a:pt x="25" y="80"/>
                    </a:lnTo>
                    <a:lnTo>
                      <a:pt x="0" y="88"/>
                    </a:lnTo>
                    <a:lnTo>
                      <a:pt x="20" y="102"/>
                    </a:lnTo>
                    <a:lnTo>
                      <a:pt x="52" y="97"/>
                    </a:lnTo>
                    <a:lnTo>
                      <a:pt x="102" y="64"/>
                    </a:lnTo>
                    <a:lnTo>
                      <a:pt x="160" y="0"/>
                    </a:lnTo>
                    <a:lnTo>
                      <a:pt x="135" y="1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sp>
          <p:nvSpPr>
            <p:cNvPr id="20488" name="Freeform 42"/>
            <p:cNvSpPr>
              <a:spLocks/>
            </p:cNvSpPr>
            <p:nvPr/>
          </p:nvSpPr>
          <p:spPr bwMode="auto">
            <a:xfrm>
              <a:off x="2761615" y="2667916"/>
              <a:ext cx="763325" cy="529864"/>
            </a:xfrm>
            <a:custGeom>
              <a:avLst/>
              <a:gdLst>
                <a:gd name="T0" fmla="*/ 6 w 480"/>
                <a:gd name="T1" fmla="*/ 97 h 334"/>
                <a:gd name="T2" fmla="*/ 124 w 480"/>
                <a:gd name="T3" fmla="*/ 70 h 334"/>
                <a:gd name="T4" fmla="*/ 194 w 480"/>
                <a:gd name="T5" fmla="*/ 38 h 334"/>
                <a:gd name="T6" fmla="*/ 243 w 480"/>
                <a:gd name="T7" fmla="*/ 0 h 334"/>
                <a:gd name="T8" fmla="*/ 291 w 480"/>
                <a:gd name="T9" fmla="*/ 49 h 334"/>
                <a:gd name="T10" fmla="*/ 366 w 480"/>
                <a:gd name="T11" fmla="*/ 119 h 334"/>
                <a:gd name="T12" fmla="*/ 431 w 480"/>
                <a:gd name="T13" fmla="*/ 156 h 334"/>
                <a:gd name="T14" fmla="*/ 479 w 480"/>
                <a:gd name="T15" fmla="*/ 205 h 334"/>
                <a:gd name="T16" fmla="*/ 452 w 480"/>
                <a:gd name="T17" fmla="*/ 248 h 334"/>
                <a:gd name="T18" fmla="*/ 356 w 480"/>
                <a:gd name="T19" fmla="*/ 291 h 334"/>
                <a:gd name="T20" fmla="*/ 259 w 480"/>
                <a:gd name="T21" fmla="*/ 333 h 334"/>
                <a:gd name="T22" fmla="*/ 216 w 480"/>
                <a:gd name="T23" fmla="*/ 333 h 334"/>
                <a:gd name="T24" fmla="*/ 156 w 480"/>
                <a:gd name="T25" fmla="*/ 258 h 334"/>
                <a:gd name="T26" fmla="*/ 97 w 480"/>
                <a:gd name="T27" fmla="*/ 210 h 334"/>
                <a:gd name="T28" fmla="*/ 38 w 480"/>
                <a:gd name="T29" fmla="*/ 178 h 334"/>
                <a:gd name="T30" fmla="*/ 0 w 480"/>
                <a:gd name="T31" fmla="*/ 124 h 334"/>
                <a:gd name="T32" fmla="*/ 6 w 480"/>
                <a:gd name="T33" fmla="*/ 97 h 3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80"/>
                <a:gd name="T52" fmla="*/ 0 h 334"/>
                <a:gd name="T53" fmla="*/ 480 w 480"/>
                <a:gd name="T54" fmla="*/ 334 h 3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80" h="334">
                  <a:moveTo>
                    <a:pt x="6" y="97"/>
                  </a:moveTo>
                  <a:lnTo>
                    <a:pt x="124" y="70"/>
                  </a:lnTo>
                  <a:lnTo>
                    <a:pt x="194" y="38"/>
                  </a:lnTo>
                  <a:lnTo>
                    <a:pt x="243" y="0"/>
                  </a:lnTo>
                  <a:lnTo>
                    <a:pt x="291" y="49"/>
                  </a:lnTo>
                  <a:lnTo>
                    <a:pt x="366" y="119"/>
                  </a:lnTo>
                  <a:lnTo>
                    <a:pt x="431" y="156"/>
                  </a:lnTo>
                  <a:lnTo>
                    <a:pt x="479" y="205"/>
                  </a:lnTo>
                  <a:lnTo>
                    <a:pt x="452" y="248"/>
                  </a:lnTo>
                  <a:lnTo>
                    <a:pt x="356" y="291"/>
                  </a:lnTo>
                  <a:lnTo>
                    <a:pt x="259" y="333"/>
                  </a:lnTo>
                  <a:lnTo>
                    <a:pt x="216" y="333"/>
                  </a:lnTo>
                  <a:lnTo>
                    <a:pt x="156" y="258"/>
                  </a:lnTo>
                  <a:lnTo>
                    <a:pt x="97" y="210"/>
                  </a:lnTo>
                  <a:lnTo>
                    <a:pt x="38" y="178"/>
                  </a:lnTo>
                  <a:lnTo>
                    <a:pt x="0" y="124"/>
                  </a:lnTo>
                  <a:lnTo>
                    <a:pt x="6" y="97"/>
                  </a:lnTo>
                </a:path>
              </a:pathLst>
            </a:custGeom>
            <a:solidFill>
              <a:srgbClr val="F8F8F8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20489" name="Freeform 43"/>
            <p:cNvSpPr>
              <a:spLocks/>
            </p:cNvSpPr>
            <p:nvPr/>
          </p:nvSpPr>
          <p:spPr bwMode="auto">
            <a:xfrm>
              <a:off x="2976532" y="2769813"/>
              <a:ext cx="165510" cy="267480"/>
            </a:xfrm>
            <a:custGeom>
              <a:avLst/>
              <a:gdLst>
                <a:gd name="T0" fmla="*/ 98 w 104"/>
                <a:gd name="T1" fmla="*/ 140 h 168"/>
                <a:gd name="T2" fmla="*/ 17 w 104"/>
                <a:gd name="T3" fmla="*/ 0 h 168"/>
                <a:gd name="T4" fmla="*/ 0 w 104"/>
                <a:gd name="T5" fmla="*/ 11 h 168"/>
                <a:gd name="T6" fmla="*/ 6 w 104"/>
                <a:gd name="T7" fmla="*/ 27 h 168"/>
                <a:gd name="T8" fmla="*/ 82 w 104"/>
                <a:gd name="T9" fmla="*/ 162 h 168"/>
                <a:gd name="T10" fmla="*/ 103 w 104"/>
                <a:gd name="T11" fmla="*/ 167 h 168"/>
                <a:gd name="T12" fmla="*/ 98 w 104"/>
                <a:gd name="T13" fmla="*/ 140 h 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4"/>
                <a:gd name="T22" fmla="*/ 0 h 168"/>
                <a:gd name="T23" fmla="*/ 104 w 104"/>
                <a:gd name="T24" fmla="*/ 168 h 1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4" h="168">
                  <a:moveTo>
                    <a:pt x="98" y="140"/>
                  </a:moveTo>
                  <a:lnTo>
                    <a:pt x="17" y="0"/>
                  </a:lnTo>
                  <a:lnTo>
                    <a:pt x="0" y="11"/>
                  </a:lnTo>
                  <a:lnTo>
                    <a:pt x="6" y="27"/>
                  </a:lnTo>
                  <a:lnTo>
                    <a:pt x="82" y="162"/>
                  </a:lnTo>
                  <a:lnTo>
                    <a:pt x="103" y="167"/>
                  </a:lnTo>
                  <a:lnTo>
                    <a:pt x="98" y="140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grpSp>
          <p:nvGrpSpPr>
            <p:cNvPr id="30732" name="Group 47"/>
            <p:cNvGrpSpPr>
              <a:grpSpLocks/>
            </p:cNvGrpSpPr>
            <p:nvPr/>
          </p:nvGrpSpPr>
          <p:grpSpPr bwMode="auto">
            <a:xfrm>
              <a:off x="2609850" y="1981200"/>
              <a:ext cx="754063" cy="1146175"/>
              <a:chOff x="1644" y="1248"/>
              <a:chExt cx="475" cy="722"/>
            </a:xfrm>
          </p:grpSpPr>
          <p:sp>
            <p:nvSpPr>
              <p:cNvPr id="20608" name="Freeform 44"/>
              <p:cNvSpPr>
                <a:spLocks/>
              </p:cNvSpPr>
              <p:nvPr/>
            </p:nvSpPr>
            <p:spPr bwMode="auto">
              <a:xfrm>
                <a:off x="1811" y="1246"/>
                <a:ext cx="212" cy="292"/>
              </a:xfrm>
              <a:custGeom>
                <a:avLst/>
                <a:gdLst>
                  <a:gd name="T0" fmla="*/ 16 w 213"/>
                  <a:gd name="T1" fmla="*/ 75 h 292"/>
                  <a:gd name="T2" fmla="*/ 33 w 213"/>
                  <a:gd name="T3" fmla="*/ 45 h 292"/>
                  <a:gd name="T4" fmla="*/ 63 w 213"/>
                  <a:gd name="T5" fmla="*/ 12 h 292"/>
                  <a:gd name="T6" fmla="*/ 94 w 213"/>
                  <a:gd name="T7" fmla="*/ 1 h 292"/>
                  <a:gd name="T8" fmla="*/ 121 w 213"/>
                  <a:gd name="T9" fmla="*/ 0 h 292"/>
                  <a:gd name="T10" fmla="*/ 152 w 213"/>
                  <a:gd name="T11" fmla="*/ 17 h 292"/>
                  <a:gd name="T12" fmla="*/ 172 w 213"/>
                  <a:gd name="T13" fmla="*/ 55 h 292"/>
                  <a:gd name="T14" fmla="*/ 182 w 213"/>
                  <a:gd name="T15" fmla="*/ 86 h 292"/>
                  <a:gd name="T16" fmla="*/ 179 w 213"/>
                  <a:gd name="T17" fmla="*/ 118 h 292"/>
                  <a:gd name="T18" fmla="*/ 172 w 213"/>
                  <a:gd name="T19" fmla="*/ 157 h 292"/>
                  <a:gd name="T20" fmla="*/ 163 w 213"/>
                  <a:gd name="T21" fmla="*/ 192 h 292"/>
                  <a:gd name="T22" fmla="*/ 163 w 213"/>
                  <a:gd name="T23" fmla="*/ 200 h 292"/>
                  <a:gd name="T24" fmla="*/ 177 w 213"/>
                  <a:gd name="T25" fmla="*/ 236 h 292"/>
                  <a:gd name="T26" fmla="*/ 205 w 213"/>
                  <a:gd name="T27" fmla="*/ 268 h 292"/>
                  <a:gd name="T28" fmla="*/ 212 w 213"/>
                  <a:gd name="T29" fmla="*/ 278 h 292"/>
                  <a:gd name="T30" fmla="*/ 204 w 213"/>
                  <a:gd name="T31" fmla="*/ 289 h 292"/>
                  <a:gd name="T32" fmla="*/ 190 w 213"/>
                  <a:gd name="T33" fmla="*/ 291 h 292"/>
                  <a:gd name="T34" fmla="*/ 164 w 213"/>
                  <a:gd name="T35" fmla="*/ 247 h 292"/>
                  <a:gd name="T36" fmla="*/ 151 w 213"/>
                  <a:gd name="T37" fmla="*/ 218 h 292"/>
                  <a:gd name="T38" fmla="*/ 135 w 213"/>
                  <a:gd name="T39" fmla="*/ 242 h 292"/>
                  <a:gd name="T40" fmla="*/ 122 w 213"/>
                  <a:gd name="T41" fmla="*/ 262 h 292"/>
                  <a:gd name="T42" fmla="*/ 91 w 213"/>
                  <a:gd name="T43" fmla="*/ 281 h 292"/>
                  <a:gd name="T44" fmla="*/ 68 w 213"/>
                  <a:gd name="T45" fmla="*/ 286 h 292"/>
                  <a:gd name="T46" fmla="*/ 27 w 213"/>
                  <a:gd name="T47" fmla="*/ 276 h 292"/>
                  <a:gd name="T48" fmla="*/ 6 w 213"/>
                  <a:gd name="T49" fmla="*/ 228 h 292"/>
                  <a:gd name="T50" fmla="*/ 0 w 213"/>
                  <a:gd name="T51" fmla="*/ 161 h 292"/>
                  <a:gd name="T52" fmla="*/ 3 w 213"/>
                  <a:gd name="T53" fmla="*/ 96 h 292"/>
                  <a:gd name="T54" fmla="*/ 16 w 213"/>
                  <a:gd name="T55" fmla="*/ 75 h 29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213"/>
                  <a:gd name="T85" fmla="*/ 0 h 292"/>
                  <a:gd name="T86" fmla="*/ 213 w 213"/>
                  <a:gd name="T87" fmla="*/ 292 h 292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213" h="292">
                    <a:moveTo>
                      <a:pt x="16" y="75"/>
                    </a:moveTo>
                    <a:lnTo>
                      <a:pt x="33" y="45"/>
                    </a:lnTo>
                    <a:lnTo>
                      <a:pt x="63" y="12"/>
                    </a:lnTo>
                    <a:lnTo>
                      <a:pt x="94" y="1"/>
                    </a:lnTo>
                    <a:lnTo>
                      <a:pt x="121" y="0"/>
                    </a:lnTo>
                    <a:lnTo>
                      <a:pt x="152" y="17"/>
                    </a:lnTo>
                    <a:lnTo>
                      <a:pt x="172" y="55"/>
                    </a:lnTo>
                    <a:lnTo>
                      <a:pt x="182" y="86"/>
                    </a:lnTo>
                    <a:lnTo>
                      <a:pt x="179" y="118"/>
                    </a:lnTo>
                    <a:lnTo>
                      <a:pt x="172" y="157"/>
                    </a:lnTo>
                    <a:lnTo>
                      <a:pt x="163" y="192"/>
                    </a:lnTo>
                    <a:lnTo>
                      <a:pt x="163" y="200"/>
                    </a:lnTo>
                    <a:lnTo>
                      <a:pt x="177" y="236"/>
                    </a:lnTo>
                    <a:lnTo>
                      <a:pt x="205" y="268"/>
                    </a:lnTo>
                    <a:lnTo>
                      <a:pt x="212" y="278"/>
                    </a:lnTo>
                    <a:lnTo>
                      <a:pt x="204" y="289"/>
                    </a:lnTo>
                    <a:lnTo>
                      <a:pt x="190" y="291"/>
                    </a:lnTo>
                    <a:lnTo>
                      <a:pt x="164" y="247"/>
                    </a:lnTo>
                    <a:lnTo>
                      <a:pt x="151" y="218"/>
                    </a:lnTo>
                    <a:lnTo>
                      <a:pt x="135" y="242"/>
                    </a:lnTo>
                    <a:lnTo>
                      <a:pt x="122" y="262"/>
                    </a:lnTo>
                    <a:lnTo>
                      <a:pt x="91" y="281"/>
                    </a:lnTo>
                    <a:lnTo>
                      <a:pt x="68" y="286"/>
                    </a:lnTo>
                    <a:lnTo>
                      <a:pt x="27" y="276"/>
                    </a:lnTo>
                    <a:lnTo>
                      <a:pt x="6" y="228"/>
                    </a:lnTo>
                    <a:lnTo>
                      <a:pt x="0" y="161"/>
                    </a:lnTo>
                    <a:lnTo>
                      <a:pt x="3" y="96"/>
                    </a:lnTo>
                    <a:lnTo>
                      <a:pt x="16" y="75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09" name="Freeform 45"/>
              <p:cNvSpPr>
                <a:spLocks/>
              </p:cNvSpPr>
              <p:nvPr/>
            </p:nvSpPr>
            <p:spPr bwMode="auto">
              <a:xfrm>
                <a:off x="1646" y="1567"/>
                <a:ext cx="405" cy="403"/>
              </a:xfrm>
              <a:custGeom>
                <a:avLst/>
                <a:gdLst>
                  <a:gd name="T0" fmla="*/ 125 w 406"/>
                  <a:gd name="T1" fmla="*/ 16 h 402"/>
                  <a:gd name="T2" fmla="*/ 163 w 406"/>
                  <a:gd name="T3" fmla="*/ 3 h 402"/>
                  <a:gd name="T4" fmla="*/ 189 w 406"/>
                  <a:gd name="T5" fmla="*/ 0 h 402"/>
                  <a:gd name="T6" fmla="*/ 211 w 406"/>
                  <a:gd name="T7" fmla="*/ 3 h 402"/>
                  <a:gd name="T8" fmla="*/ 222 w 406"/>
                  <a:gd name="T9" fmla="*/ 14 h 402"/>
                  <a:gd name="T10" fmla="*/ 216 w 406"/>
                  <a:gd name="T11" fmla="*/ 42 h 402"/>
                  <a:gd name="T12" fmla="*/ 179 w 406"/>
                  <a:gd name="T13" fmla="*/ 57 h 402"/>
                  <a:gd name="T14" fmla="*/ 139 w 406"/>
                  <a:gd name="T15" fmla="*/ 57 h 402"/>
                  <a:gd name="T16" fmla="*/ 96 w 406"/>
                  <a:gd name="T17" fmla="*/ 64 h 402"/>
                  <a:gd name="T18" fmla="*/ 64 w 406"/>
                  <a:gd name="T19" fmla="*/ 78 h 402"/>
                  <a:gd name="T20" fmla="*/ 34 w 406"/>
                  <a:gd name="T21" fmla="*/ 100 h 402"/>
                  <a:gd name="T22" fmla="*/ 32 w 406"/>
                  <a:gd name="T23" fmla="*/ 132 h 402"/>
                  <a:gd name="T24" fmla="*/ 44 w 406"/>
                  <a:gd name="T25" fmla="*/ 164 h 402"/>
                  <a:gd name="T26" fmla="*/ 75 w 406"/>
                  <a:gd name="T27" fmla="*/ 191 h 402"/>
                  <a:gd name="T28" fmla="*/ 123 w 406"/>
                  <a:gd name="T29" fmla="*/ 213 h 402"/>
                  <a:gd name="T30" fmla="*/ 188 w 406"/>
                  <a:gd name="T31" fmla="*/ 236 h 402"/>
                  <a:gd name="T32" fmla="*/ 254 w 406"/>
                  <a:gd name="T33" fmla="*/ 255 h 402"/>
                  <a:gd name="T34" fmla="*/ 297 w 406"/>
                  <a:gd name="T35" fmla="*/ 273 h 402"/>
                  <a:gd name="T36" fmla="*/ 318 w 406"/>
                  <a:gd name="T37" fmla="*/ 279 h 402"/>
                  <a:gd name="T38" fmla="*/ 311 w 406"/>
                  <a:gd name="T39" fmla="*/ 304 h 402"/>
                  <a:gd name="T40" fmla="*/ 318 w 406"/>
                  <a:gd name="T41" fmla="*/ 338 h 402"/>
                  <a:gd name="T42" fmla="*/ 356 w 406"/>
                  <a:gd name="T43" fmla="*/ 354 h 402"/>
                  <a:gd name="T44" fmla="*/ 403 w 406"/>
                  <a:gd name="T45" fmla="*/ 375 h 402"/>
                  <a:gd name="T46" fmla="*/ 405 w 406"/>
                  <a:gd name="T47" fmla="*/ 401 h 402"/>
                  <a:gd name="T48" fmla="*/ 356 w 406"/>
                  <a:gd name="T49" fmla="*/ 379 h 402"/>
                  <a:gd name="T50" fmla="*/ 297 w 406"/>
                  <a:gd name="T51" fmla="*/ 354 h 402"/>
                  <a:gd name="T52" fmla="*/ 284 w 406"/>
                  <a:gd name="T53" fmla="*/ 327 h 402"/>
                  <a:gd name="T54" fmla="*/ 284 w 406"/>
                  <a:gd name="T55" fmla="*/ 295 h 402"/>
                  <a:gd name="T56" fmla="*/ 254 w 406"/>
                  <a:gd name="T57" fmla="*/ 279 h 402"/>
                  <a:gd name="T58" fmla="*/ 177 w 406"/>
                  <a:gd name="T59" fmla="*/ 257 h 402"/>
                  <a:gd name="T60" fmla="*/ 120 w 406"/>
                  <a:gd name="T61" fmla="*/ 236 h 402"/>
                  <a:gd name="T62" fmla="*/ 55 w 406"/>
                  <a:gd name="T63" fmla="*/ 207 h 402"/>
                  <a:gd name="T64" fmla="*/ 10 w 406"/>
                  <a:gd name="T65" fmla="*/ 175 h 402"/>
                  <a:gd name="T66" fmla="*/ 1 w 406"/>
                  <a:gd name="T67" fmla="*/ 145 h 402"/>
                  <a:gd name="T68" fmla="*/ 0 w 406"/>
                  <a:gd name="T69" fmla="*/ 121 h 402"/>
                  <a:gd name="T70" fmla="*/ 1 w 406"/>
                  <a:gd name="T71" fmla="*/ 85 h 402"/>
                  <a:gd name="T72" fmla="*/ 28 w 406"/>
                  <a:gd name="T73" fmla="*/ 59 h 402"/>
                  <a:gd name="T74" fmla="*/ 69 w 406"/>
                  <a:gd name="T75" fmla="*/ 41 h 402"/>
                  <a:gd name="T76" fmla="*/ 103 w 406"/>
                  <a:gd name="T77" fmla="*/ 25 h 402"/>
                  <a:gd name="T78" fmla="*/ 125 w 406"/>
                  <a:gd name="T79" fmla="*/ 16 h 40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406"/>
                  <a:gd name="T121" fmla="*/ 0 h 402"/>
                  <a:gd name="T122" fmla="*/ 406 w 406"/>
                  <a:gd name="T123" fmla="*/ 402 h 402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406" h="402">
                    <a:moveTo>
                      <a:pt x="125" y="16"/>
                    </a:moveTo>
                    <a:lnTo>
                      <a:pt x="163" y="3"/>
                    </a:lnTo>
                    <a:lnTo>
                      <a:pt x="189" y="0"/>
                    </a:lnTo>
                    <a:lnTo>
                      <a:pt x="211" y="3"/>
                    </a:lnTo>
                    <a:lnTo>
                      <a:pt x="222" y="14"/>
                    </a:lnTo>
                    <a:lnTo>
                      <a:pt x="216" y="42"/>
                    </a:lnTo>
                    <a:lnTo>
                      <a:pt x="179" y="57"/>
                    </a:lnTo>
                    <a:lnTo>
                      <a:pt x="139" y="57"/>
                    </a:lnTo>
                    <a:lnTo>
                      <a:pt x="96" y="64"/>
                    </a:lnTo>
                    <a:lnTo>
                      <a:pt x="64" y="78"/>
                    </a:lnTo>
                    <a:lnTo>
                      <a:pt x="34" y="100"/>
                    </a:lnTo>
                    <a:lnTo>
                      <a:pt x="32" y="132"/>
                    </a:lnTo>
                    <a:lnTo>
                      <a:pt x="44" y="164"/>
                    </a:lnTo>
                    <a:lnTo>
                      <a:pt x="75" y="191"/>
                    </a:lnTo>
                    <a:lnTo>
                      <a:pt x="123" y="213"/>
                    </a:lnTo>
                    <a:lnTo>
                      <a:pt x="188" y="236"/>
                    </a:lnTo>
                    <a:lnTo>
                      <a:pt x="254" y="255"/>
                    </a:lnTo>
                    <a:lnTo>
                      <a:pt x="297" y="273"/>
                    </a:lnTo>
                    <a:lnTo>
                      <a:pt x="318" y="279"/>
                    </a:lnTo>
                    <a:lnTo>
                      <a:pt x="311" y="304"/>
                    </a:lnTo>
                    <a:lnTo>
                      <a:pt x="318" y="338"/>
                    </a:lnTo>
                    <a:lnTo>
                      <a:pt x="356" y="354"/>
                    </a:lnTo>
                    <a:lnTo>
                      <a:pt x="403" y="375"/>
                    </a:lnTo>
                    <a:lnTo>
                      <a:pt x="405" y="401"/>
                    </a:lnTo>
                    <a:lnTo>
                      <a:pt x="356" y="379"/>
                    </a:lnTo>
                    <a:lnTo>
                      <a:pt x="297" y="354"/>
                    </a:lnTo>
                    <a:lnTo>
                      <a:pt x="284" y="327"/>
                    </a:lnTo>
                    <a:lnTo>
                      <a:pt x="284" y="295"/>
                    </a:lnTo>
                    <a:lnTo>
                      <a:pt x="254" y="279"/>
                    </a:lnTo>
                    <a:lnTo>
                      <a:pt x="177" y="257"/>
                    </a:lnTo>
                    <a:lnTo>
                      <a:pt x="120" y="236"/>
                    </a:lnTo>
                    <a:lnTo>
                      <a:pt x="55" y="207"/>
                    </a:lnTo>
                    <a:lnTo>
                      <a:pt x="10" y="175"/>
                    </a:lnTo>
                    <a:lnTo>
                      <a:pt x="1" y="145"/>
                    </a:lnTo>
                    <a:lnTo>
                      <a:pt x="0" y="121"/>
                    </a:lnTo>
                    <a:lnTo>
                      <a:pt x="1" y="85"/>
                    </a:lnTo>
                    <a:lnTo>
                      <a:pt x="28" y="59"/>
                    </a:lnTo>
                    <a:lnTo>
                      <a:pt x="69" y="41"/>
                    </a:lnTo>
                    <a:lnTo>
                      <a:pt x="103" y="25"/>
                    </a:lnTo>
                    <a:lnTo>
                      <a:pt x="125" y="16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10" name="Freeform 46"/>
              <p:cNvSpPr>
                <a:spLocks/>
              </p:cNvSpPr>
              <p:nvPr/>
            </p:nvSpPr>
            <p:spPr bwMode="auto">
              <a:xfrm>
                <a:off x="1897" y="1562"/>
                <a:ext cx="224" cy="239"/>
              </a:xfrm>
              <a:custGeom>
                <a:avLst/>
                <a:gdLst>
                  <a:gd name="T0" fmla="*/ 97 w 223"/>
                  <a:gd name="T1" fmla="*/ 16 h 238"/>
                  <a:gd name="T2" fmla="*/ 59 w 223"/>
                  <a:gd name="T3" fmla="*/ 3 h 238"/>
                  <a:gd name="T4" fmla="*/ 33 w 223"/>
                  <a:gd name="T5" fmla="*/ 0 h 238"/>
                  <a:gd name="T6" fmla="*/ 11 w 223"/>
                  <a:gd name="T7" fmla="*/ 3 h 238"/>
                  <a:gd name="T8" fmla="*/ 0 w 223"/>
                  <a:gd name="T9" fmla="*/ 14 h 238"/>
                  <a:gd name="T10" fmla="*/ 9 w 223"/>
                  <a:gd name="T11" fmla="*/ 29 h 238"/>
                  <a:gd name="T12" fmla="*/ 51 w 223"/>
                  <a:gd name="T13" fmla="*/ 35 h 238"/>
                  <a:gd name="T14" fmla="*/ 93 w 223"/>
                  <a:gd name="T15" fmla="*/ 53 h 238"/>
                  <a:gd name="T16" fmla="*/ 126 w 223"/>
                  <a:gd name="T17" fmla="*/ 64 h 238"/>
                  <a:gd name="T18" fmla="*/ 158 w 223"/>
                  <a:gd name="T19" fmla="*/ 79 h 238"/>
                  <a:gd name="T20" fmla="*/ 188 w 223"/>
                  <a:gd name="T21" fmla="*/ 100 h 238"/>
                  <a:gd name="T22" fmla="*/ 190 w 223"/>
                  <a:gd name="T23" fmla="*/ 133 h 238"/>
                  <a:gd name="T24" fmla="*/ 177 w 223"/>
                  <a:gd name="T25" fmla="*/ 165 h 238"/>
                  <a:gd name="T26" fmla="*/ 147 w 223"/>
                  <a:gd name="T27" fmla="*/ 192 h 238"/>
                  <a:gd name="T28" fmla="*/ 99 w 223"/>
                  <a:gd name="T29" fmla="*/ 213 h 238"/>
                  <a:gd name="T30" fmla="*/ 102 w 223"/>
                  <a:gd name="T31" fmla="*/ 237 h 238"/>
                  <a:gd name="T32" fmla="*/ 167 w 223"/>
                  <a:gd name="T33" fmla="*/ 208 h 238"/>
                  <a:gd name="T34" fmla="*/ 211 w 223"/>
                  <a:gd name="T35" fmla="*/ 176 h 238"/>
                  <a:gd name="T36" fmla="*/ 220 w 223"/>
                  <a:gd name="T37" fmla="*/ 145 h 238"/>
                  <a:gd name="T38" fmla="*/ 222 w 223"/>
                  <a:gd name="T39" fmla="*/ 122 h 238"/>
                  <a:gd name="T40" fmla="*/ 220 w 223"/>
                  <a:gd name="T41" fmla="*/ 86 h 238"/>
                  <a:gd name="T42" fmla="*/ 193 w 223"/>
                  <a:gd name="T43" fmla="*/ 59 h 238"/>
                  <a:gd name="T44" fmla="*/ 152 w 223"/>
                  <a:gd name="T45" fmla="*/ 41 h 238"/>
                  <a:gd name="T46" fmla="*/ 118 w 223"/>
                  <a:gd name="T47" fmla="*/ 25 h 238"/>
                  <a:gd name="T48" fmla="*/ 97 w 223"/>
                  <a:gd name="T49" fmla="*/ 16 h 23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23"/>
                  <a:gd name="T76" fmla="*/ 0 h 238"/>
                  <a:gd name="T77" fmla="*/ 223 w 223"/>
                  <a:gd name="T78" fmla="*/ 238 h 23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23" h="238">
                    <a:moveTo>
                      <a:pt x="97" y="16"/>
                    </a:moveTo>
                    <a:lnTo>
                      <a:pt x="59" y="3"/>
                    </a:lnTo>
                    <a:lnTo>
                      <a:pt x="33" y="0"/>
                    </a:lnTo>
                    <a:lnTo>
                      <a:pt x="11" y="3"/>
                    </a:lnTo>
                    <a:lnTo>
                      <a:pt x="0" y="14"/>
                    </a:lnTo>
                    <a:lnTo>
                      <a:pt x="9" y="29"/>
                    </a:lnTo>
                    <a:lnTo>
                      <a:pt x="51" y="35"/>
                    </a:lnTo>
                    <a:lnTo>
                      <a:pt x="93" y="53"/>
                    </a:lnTo>
                    <a:lnTo>
                      <a:pt x="126" y="64"/>
                    </a:lnTo>
                    <a:lnTo>
                      <a:pt x="158" y="79"/>
                    </a:lnTo>
                    <a:lnTo>
                      <a:pt x="188" y="100"/>
                    </a:lnTo>
                    <a:lnTo>
                      <a:pt x="190" y="133"/>
                    </a:lnTo>
                    <a:lnTo>
                      <a:pt x="177" y="165"/>
                    </a:lnTo>
                    <a:lnTo>
                      <a:pt x="147" y="192"/>
                    </a:lnTo>
                    <a:lnTo>
                      <a:pt x="99" y="213"/>
                    </a:lnTo>
                    <a:lnTo>
                      <a:pt x="102" y="237"/>
                    </a:lnTo>
                    <a:lnTo>
                      <a:pt x="167" y="208"/>
                    </a:lnTo>
                    <a:lnTo>
                      <a:pt x="211" y="176"/>
                    </a:lnTo>
                    <a:lnTo>
                      <a:pt x="220" y="145"/>
                    </a:lnTo>
                    <a:lnTo>
                      <a:pt x="222" y="122"/>
                    </a:lnTo>
                    <a:lnTo>
                      <a:pt x="220" y="86"/>
                    </a:lnTo>
                    <a:lnTo>
                      <a:pt x="193" y="59"/>
                    </a:lnTo>
                    <a:lnTo>
                      <a:pt x="152" y="41"/>
                    </a:lnTo>
                    <a:lnTo>
                      <a:pt x="118" y="25"/>
                    </a:lnTo>
                    <a:lnTo>
                      <a:pt x="97" y="16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sp>
          <p:nvSpPr>
            <p:cNvPr id="20491" name="Freeform 48"/>
            <p:cNvSpPr>
              <a:spLocks/>
            </p:cNvSpPr>
            <p:nvPr/>
          </p:nvSpPr>
          <p:spPr bwMode="auto">
            <a:xfrm>
              <a:off x="3524940" y="2362226"/>
              <a:ext cx="760854" cy="529864"/>
            </a:xfrm>
            <a:custGeom>
              <a:avLst/>
              <a:gdLst>
                <a:gd name="T0" fmla="*/ 6 w 480"/>
                <a:gd name="T1" fmla="*/ 97 h 334"/>
                <a:gd name="T2" fmla="*/ 124 w 480"/>
                <a:gd name="T3" fmla="*/ 70 h 334"/>
                <a:gd name="T4" fmla="*/ 194 w 480"/>
                <a:gd name="T5" fmla="*/ 38 h 334"/>
                <a:gd name="T6" fmla="*/ 243 w 480"/>
                <a:gd name="T7" fmla="*/ 0 h 334"/>
                <a:gd name="T8" fmla="*/ 291 w 480"/>
                <a:gd name="T9" fmla="*/ 49 h 334"/>
                <a:gd name="T10" fmla="*/ 366 w 480"/>
                <a:gd name="T11" fmla="*/ 119 h 334"/>
                <a:gd name="T12" fmla="*/ 431 w 480"/>
                <a:gd name="T13" fmla="*/ 156 h 334"/>
                <a:gd name="T14" fmla="*/ 479 w 480"/>
                <a:gd name="T15" fmla="*/ 205 h 334"/>
                <a:gd name="T16" fmla="*/ 452 w 480"/>
                <a:gd name="T17" fmla="*/ 248 h 334"/>
                <a:gd name="T18" fmla="*/ 356 w 480"/>
                <a:gd name="T19" fmla="*/ 291 h 334"/>
                <a:gd name="T20" fmla="*/ 259 w 480"/>
                <a:gd name="T21" fmla="*/ 333 h 334"/>
                <a:gd name="T22" fmla="*/ 216 w 480"/>
                <a:gd name="T23" fmla="*/ 333 h 334"/>
                <a:gd name="T24" fmla="*/ 156 w 480"/>
                <a:gd name="T25" fmla="*/ 258 h 334"/>
                <a:gd name="T26" fmla="*/ 97 w 480"/>
                <a:gd name="T27" fmla="*/ 210 h 334"/>
                <a:gd name="T28" fmla="*/ 38 w 480"/>
                <a:gd name="T29" fmla="*/ 178 h 334"/>
                <a:gd name="T30" fmla="*/ 0 w 480"/>
                <a:gd name="T31" fmla="*/ 124 h 334"/>
                <a:gd name="T32" fmla="*/ 6 w 480"/>
                <a:gd name="T33" fmla="*/ 97 h 3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80"/>
                <a:gd name="T52" fmla="*/ 0 h 334"/>
                <a:gd name="T53" fmla="*/ 480 w 480"/>
                <a:gd name="T54" fmla="*/ 334 h 3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80" h="334">
                  <a:moveTo>
                    <a:pt x="6" y="97"/>
                  </a:moveTo>
                  <a:lnTo>
                    <a:pt x="124" y="70"/>
                  </a:lnTo>
                  <a:lnTo>
                    <a:pt x="194" y="38"/>
                  </a:lnTo>
                  <a:lnTo>
                    <a:pt x="243" y="0"/>
                  </a:lnTo>
                  <a:lnTo>
                    <a:pt x="291" y="49"/>
                  </a:lnTo>
                  <a:lnTo>
                    <a:pt x="366" y="119"/>
                  </a:lnTo>
                  <a:lnTo>
                    <a:pt x="431" y="156"/>
                  </a:lnTo>
                  <a:lnTo>
                    <a:pt x="479" y="205"/>
                  </a:lnTo>
                  <a:lnTo>
                    <a:pt x="452" y="248"/>
                  </a:lnTo>
                  <a:lnTo>
                    <a:pt x="356" y="291"/>
                  </a:lnTo>
                  <a:lnTo>
                    <a:pt x="259" y="333"/>
                  </a:lnTo>
                  <a:lnTo>
                    <a:pt x="216" y="333"/>
                  </a:lnTo>
                  <a:lnTo>
                    <a:pt x="156" y="258"/>
                  </a:lnTo>
                  <a:lnTo>
                    <a:pt x="97" y="210"/>
                  </a:lnTo>
                  <a:lnTo>
                    <a:pt x="38" y="178"/>
                  </a:lnTo>
                  <a:lnTo>
                    <a:pt x="0" y="124"/>
                  </a:lnTo>
                  <a:lnTo>
                    <a:pt x="6" y="97"/>
                  </a:lnTo>
                </a:path>
              </a:pathLst>
            </a:custGeom>
            <a:solidFill>
              <a:srgbClr val="F8F8F8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20492" name="Freeform 49"/>
            <p:cNvSpPr>
              <a:spLocks/>
            </p:cNvSpPr>
            <p:nvPr/>
          </p:nvSpPr>
          <p:spPr bwMode="auto">
            <a:xfrm>
              <a:off x="3663277" y="2540545"/>
              <a:ext cx="163040" cy="267480"/>
            </a:xfrm>
            <a:custGeom>
              <a:avLst/>
              <a:gdLst>
                <a:gd name="T0" fmla="*/ 98 w 104"/>
                <a:gd name="T1" fmla="*/ 140 h 168"/>
                <a:gd name="T2" fmla="*/ 17 w 104"/>
                <a:gd name="T3" fmla="*/ 0 h 168"/>
                <a:gd name="T4" fmla="*/ 0 w 104"/>
                <a:gd name="T5" fmla="*/ 11 h 168"/>
                <a:gd name="T6" fmla="*/ 6 w 104"/>
                <a:gd name="T7" fmla="*/ 27 h 168"/>
                <a:gd name="T8" fmla="*/ 82 w 104"/>
                <a:gd name="T9" fmla="*/ 162 h 168"/>
                <a:gd name="T10" fmla="*/ 103 w 104"/>
                <a:gd name="T11" fmla="*/ 167 h 168"/>
                <a:gd name="T12" fmla="*/ 98 w 104"/>
                <a:gd name="T13" fmla="*/ 140 h 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4"/>
                <a:gd name="T22" fmla="*/ 0 h 168"/>
                <a:gd name="T23" fmla="*/ 104 w 104"/>
                <a:gd name="T24" fmla="*/ 168 h 1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4" h="168">
                  <a:moveTo>
                    <a:pt x="98" y="140"/>
                  </a:moveTo>
                  <a:lnTo>
                    <a:pt x="17" y="0"/>
                  </a:lnTo>
                  <a:lnTo>
                    <a:pt x="0" y="11"/>
                  </a:lnTo>
                  <a:lnTo>
                    <a:pt x="6" y="27"/>
                  </a:lnTo>
                  <a:lnTo>
                    <a:pt x="82" y="162"/>
                  </a:lnTo>
                  <a:lnTo>
                    <a:pt x="103" y="167"/>
                  </a:lnTo>
                  <a:lnTo>
                    <a:pt x="98" y="140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grpSp>
          <p:nvGrpSpPr>
            <p:cNvPr id="30735" name="Group 53"/>
            <p:cNvGrpSpPr>
              <a:grpSpLocks/>
            </p:cNvGrpSpPr>
            <p:nvPr/>
          </p:nvGrpSpPr>
          <p:grpSpPr bwMode="auto">
            <a:xfrm>
              <a:off x="3295650" y="1752600"/>
              <a:ext cx="754063" cy="1146175"/>
              <a:chOff x="2076" y="1104"/>
              <a:chExt cx="475" cy="722"/>
            </a:xfrm>
          </p:grpSpPr>
          <p:sp>
            <p:nvSpPr>
              <p:cNvPr id="20605" name="Freeform 50"/>
              <p:cNvSpPr>
                <a:spLocks/>
              </p:cNvSpPr>
              <p:nvPr/>
            </p:nvSpPr>
            <p:spPr bwMode="auto">
              <a:xfrm>
                <a:off x="2241" y="1104"/>
                <a:ext cx="213" cy="292"/>
              </a:xfrm>
              <a:custGeom>
                <a:avLst/>
                <a:gdLst>
                  <a:gd name="T0" fmla="*/ 16 w 213"/>
                  <a:gd name="T1" fmla="*/ 75 h 292"/>
                  <a:gd name="T2" fmla="*/ 33 w 213"/>
                  <a:gd name="T3" fmla="*/ 45 h 292"/>
                  <a:gd name="T4" fmla="*/ 63 w 213"/>
                  <a:gd name="T5" fmla="*/ 12 h 292"/>
                  <a:gd name="T6" fmla="*/ 94 w 213"/>
                  <a:gd name="T7" fmla="*/ 1 h 292"/>
                  <a:gd name="T8" fmla="*/ 121 w 213"/>
                  <a:gd name="T9" fmla="*/ 0 h 292"/>
                  <a:gd name="T10" fmla="*/ 152 w 213"/>
                  <a:gd name="T11" fmla="*/ 17 h 292"/>
                  <a:gd name="T12" fmla="*/ 172 w 213"/>
                  <a:gd name="T13" fmla="*/ 55 h 292"/>
                  <a:gd name="T14" fmla="*/ 182 w 213"/>
                  <a:gd name="T15" fmla="*/ 86 h 292"/>
                  <a:gd name="T16" fmla="*/ 179 w 213"/>
                  <a:gd name="T17" fmla="*/ 118 h 292"/>
                  <a:gd name="T18" fmla="*/ 172 w 213"/>
                  <a:gd name="T19" fmla="*/ 157 h 292"/>
                  <a:gd name="T20" fmla="*/ 163 w 213"/>
                  <a:gd name="T21" fmla="*/ 192 h 292"/>
                  <a:gd name="T22" fmla="*/ 163 w 213"/>
                  <a:gd name="T23" fmla="*/ 200 h 292"/>
                  <a:gd name="T24" fmla="*/ 177 w 213"/>
                  <a:gd name="T25" fmla="*/ 236 h 292"/>
                  <a:gd name="T26" fmla="*/ 205 w 213"/>
                  <a:gd name="T27" fmla="*/ 268 h 292"/>
                  <a:gd name="T28" fmla="*/ 212 w 213"/>
                  <a:gd name="T29" fmla="*/ 278 h 292"/>
                  <a:gd name="T30" fmla="*/ 204 w 213"/>
                  <a:gd name="T31" fmla="*/ 289 h 292"/>
                  <a:gd name="T32" fmla="*/ 190 w 213"/>
                  <a:gd name="T33" fmla="*/ 291 h 292"/>
                  <a:gd name="T34" fmla="*/ 164 w 213"/>
                  <a:gd name="T35" fmla="*/ 247 h 292"/>
                  <a:gd name="T36" fmla="*/ 151 w 213"/>
                  <a:gd name="T37" fmla="*/ 218 h 292"/>
                  <a:gd name="T38" fmla="*/ 135 w 213"/>
                  <a:gd name="T39" fmla="*/ 242 h 292"/>
                  <a:gd name="T40" fmla="*/ 122 w 213"/>
                  <a:gd name="T41" fmla="*/ 262 h 292"/>
                  <a:gd name="T42" fmla="*/ 91 w 213"/>
                  <a:gd name="T43" fmla="*/ 281 h 292"/>
                  <a:gd name="T44" fmla="*/ 68 w 213"/>
                  <a:gd name="T45" fmla="*/ 286 h 292"/>
                  <a:gd name="T46" fmla="*/ 27 w 213"/>
                  <a:gd name="T47" fmla="*/ 276 h 292"/>
                  <a:gd name="T48" fmla="*/ 6 w 213"/>
                  <a:gd name="T49" fmla="*/ 228 h 292"/>
                  <a:gd name="T50" fmla="*/ 0 w 213"/>
                  <a:gd name="T51" fmla="*/ 161 h 292"/>
                  <a:gd name="T52" fmla="*/ 3 w 213"/>
                  <a:gd name="T53" fmla="*/ 96 h 292"/>
                  <a:gd name="T54" fmla="*/ 16 w 213"/>
                  <a:gd name="T55" fmla="*/ 75 h 29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213"/>
                  <a:gd name="T85" fmla="*/ 0 h 292"/>
                  <a:gd name="T86" fmla="*/ 213 w 213"/>
                  <a:gd name="T87" fmla="*/ 292 h 292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213" h="292">
                    <a:moveTo>
                      <a:pt x="16" y="75"/>
                    </a:moveTo>
                    <a:lnTo>
                      <a:pt x="33" y="45"/>
                    </a:lnTo>
                    <a:lnTo>
                      <a:pt x="63" y="12"/>
                    </a:lnTo>
                    <a:lnTo>
                      <a:pt x="94" y="1"/>
                    </a:lnTo>
                    <a:lnTo>
                      <a:pt x="121" y="0"/>
                    </a:lnTo>
                    <a:lnTo>
                      <a:pt x="152" y="17"/>
                    </a:lnTo>
                    <a:lnTo>
                      <a:pt x="172" y="55"/>
                    </a:lnTo>
                    <a:lnTo>
                      <a:pt x="182" y="86"/>
                    </a:lnTo>
                    <a:lnTo>
                      <a:pt x="179" y="118"/>
                    </a:lnTo>
                    <a:lnTo>
                      <a:pt x="172" y="157"/>
                    </a:lnTo>
                    <a:lnTo>
                      <a:pt x="163" y="192"/>
                    </a:lnTo>
                    <a:lnTo>
                      <a:pt x="163" y="200"/>
                    </a:lnTo>
                    <a:lnTo>
                      <a:pt x="177" y="236"/>
                    </a:lnTo>
                    <a:lnTo>
                      <a:pt x="205" y="268"/>
                    </a:lnTo>
                    <a:lnTo>
                      <a:pt x="212" y="278"/>
                    </a:lnTo>
                    <a:lnTo>
                      <a:pt x="204" y="289"/>
                    </a:lnTo>
                    <a:lnTo>
                      <a:pt x="190" y="291"/>
                    </a:lnTo>
                    <a:lnTo>
                      <a:pt x="164" y="247"/>
                    </a:lnTo>
                    <a:lnTo>
                      <a:pt x="151" y="218"/>
                    </a:lnTo>
                    <a:lnTo>
                      <a:pt x="135" y="242"/>
                    </a:lnTo>
                    <a:lnTo>
                      <a:pt x="122" y="262"/>
                    </a:lnTo>
                    <a:lnTo>
                      <a:pt x="91" y="281"/>
                    </a:lnTo>
                    <a:lnTo>
                      <a:pt x="68" y="286"/>
                    </a:lnTo>
                    <a:lnTo>
                      <a:pt x="27" y="276"/>
                    </a:lnTo>
                    <a:lnTo>
                      <a:pt x="6" y="228"/>
                    </a:lnTo>
                    <a:lnTo>
                      <a:pt x="0" y="161"/>
                    </a:lnTo>
                    <a:lnTo>
                      <a:pt x="3" y="96"/>
                    </a:lnTo>
                    <a:lnTo>
                      <a:pt x="16" y="75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06" name="Freeform 51"/>
              <p:cNvSpPr>
                <a:spLocks/>
              </p:cNvSpPr>
              <p:nvPr/>
            </p:nvSpPr>
            <p:spPr bwMode="auto">
              <a:xfrm>
                <a:off x="2076" y="1424"/>
                <a:ext cx="406" cy="404"/>
              </a:xfrm>
              <a:custGeom>
                <a:avLst/>
                <a:gdLst>
                  <a:gd name="T0" fmla="*/ 125 w 406"/>
                  <a:gd name="T1" fmla="*/ 16 h 402"/>
                  <a:gd name="T2" fmla="*/ 163 w 406"/>
                  <a:gd name="T3" fmla="*/ 3 h 402"/>
                  <a:gd name="T4" fmla="*/ 189 w 406"/>
                  <a:gd name="T5" fmla="*/ 0 h 402"/>
                  <a:gd name="T6" fmla="*/ 211 w 406"/>
                  <a:gd name="T7" fmla="*/ 3 h 402"/>
                  <a:gd name="T8" fmla="*/ 222 w 406"/>
                  <a:gd name="T9" fmla="*/ 14 h 402"/>
                  <a:gd name="T10" fmla="*/ 216 w 406"/>
                  <a:gd name="T11" fmla="*/ 42 h 402"/>
                  <a:gd name="T12" fmla="*/ 179 w 406"/>
                  <a:gd name="T13" fmla="*/ 57 h 402"/>
                  <a:gd name="T14" fmla="*/ 139 w 406"/>
                  <a:gd name="T15" fmla="*/ 57 h 402"/>
                  <a:gd name="T16" fmla="*/ 96 w 406"/>
                  <a:gd name="T17" fmla="*/ 64 h 402"/>
                  <a:gd name="T18" fmla="*/ 64 w 406"/>
                  <a:gd name="T19" fmla="*/ 78 h 402"/>
                  <a:gd name="T20" fmla="*/ 34 w 406"/>
                  <a:gd name="T21" fmla="*/ 100 h 402"/>
                  <a:gd name="T22" fmla="*/ 32 w 406"/>
                  <a:gd name="T23" fmla="*/ 132 h 402"/>
                  <a:gd name="T24" fmla="*/ 44 w 406"/>
                  <a:gd name="T25" fmla="*/ 164 h 402"/>
                  <a:gd name="T26" fmla="*/ 75 w 406"/>
                  <a:gd name="T27" fmla="*/ 191 h 402"/>
                  <a:gd name="T28" fmla="*/ 123 w 406"/>
                  <a:gd name="T29" fmla="*/ 213 h 402"/>
                  <a:gd name="T30" fmla="*/ 188 w 406"/>
                  <a:gd name="T31" fmla="*/ 236 h 402"/>
                  <a:gd name="T32" fmla="*/ 254 w 406"/>
                  <a:gd name="T33" fmla="*/ 255 h 402"/>
                  <a:gd name="T34" fmla="*/ 297 w 406"/>
                  <a:gd name="T35" fmla="*/ 273 h 402"/>
                  <a:gd name="T36" fmla="*/ 318 w 406"/>
                  <a:gd name="T37" fmla="*/ 279 h 402"/>
                  <a:gd name="T38" fmla="*/ 311 w 406"/>
                  <a:gd name="T39" fmla="*/ 304 h 402"/>
                  <a:gd name="T40" fmla="*/ 318 w 406"/>
                  <a:gd name="T41" fmla="*/ 338 h 402"/>
                  <a:gd name="T42" fmla="*/ 356 w 406"/>
                  <a:gd name="T43" fmla="*/ 354 h 402"/>
                  <a:gd name="T44" fmla="*/ 403 w 406"/>
                  <a:gd name="T45" fmla="*/ 375 h 402"/>
                  <a:gd name="T46" fmla="*/ 405 w 406"/>
                  <a:gd name="T47" fmla="*/ 401 h 402"/>
                  <a:gd name="T48" fmla="*/ 356 w 406"/>
                  <a:gd name="T49" fmla="*/ 379 h 402"/>
                  <a:gd name="T50" fmla="*/ 297 w 406"/>
                  <a:gd name="T51" fmla="*/ 354 h 402"/>
                  <a:gd name="T52" fmla="*/ 284 w 406"/>
                  <a:gd name="T53" fmla="*/ 327 h 402"/>
                  <a:gd name="T54" fmla="*/ 284 w 406"/>
                  <a:gd name="T55" fmla="*/ 295 h 402"/>
                  <a:gd name="T56" fmla="*/ 254 w 406"/>
                  <a:gd name="T57" fmla="*/ 279 h 402"/>
                  <a:gd name="T58" fmla="*/ 177 w 406"/>
                  <a:gd name="T59" fmla="*/ 257 h 402"/>
                  <a:gd name="T60" fmla="*/ 120 w 406"/>
                  <a:gd name="T61" fmla="*/ 236 h 402"/>
                  <a:gd name="T62" fmla="*/ 55 w 406"/>
                  <a:gd name="T63" fmla="*/ 207 h 402"/>
                  <a:gd name="T64" fmla="*/ 10 w 406"/>
                  <a:gd name="T65" fmla="*/ 175 h 402"/>
                  <a:gd name="T66" fmla="*/ 1 w 406"/>
                  <a:gd name="T67" fmla="*/ 145 h 402"/>
                  <a:gd name="T68" fmla="*/ 0 w 406"/>
                  <a:gd name="T69" fmla="*/ 121 h 402"/>
                  <a:gd name="T70" fmla="*/ 1 w 406"/>
                  <a:gd name="T71" fmla="*/ 85 h 402"/>
                  <a:gd name="T72" fmla="*/ 28 w 406"/>
                  <a:gd name="T73" fmla="*/ 59 h 402"/>
                  <a:gd name="T74" fmla="*/ 69 w 406"/>
                  <a:gd name="T75" fmla="*/ 41 h 402"/>
                  <a:gd name="T76" fmla="*/ 103 w 406"/>
                  <a:gd name="T77" fmla="*/ 25 h 402"/>
                  <a:gd name="T78" fmla="*/ 125 w 406"/>
                  <a:gd name="T79" fmla="*/ 16 h 40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406"/>
                  <a:gd name="T121" fmla="*/ 0 h 402"/>
                  <a:gd name="T122" fmla="*/ 406 w 406"/>
                  <a:gd name="T123" fmla="*/ 402 h 402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406" h="402">
                    <a:moveTo>
                      <a:pt x="125" y="16"/>
                    </a:moveTo>
                    <a:lnTo>
                      <a:pt x="163" y="3"/>
                    </a:lnTo>
                    <a:lnTo>
                      <a:pt x="189" y="0"/>
                    </a:lnTo>
                    <a:lnTo>
                      <a:pt x="211" y="3"/>
                    </a:lnTo>
                    <a:lnTo>
                      <a:pt x="222" y="14"/>
                    </a:lnTo>
                    <a:lnTo>
                      <a:pt x="216" y="42"/>
                    </a:lnTo>
                    <a:lnTo>
                      <a:pt x="179" y="57"/>
                    </a:lnTo>
                    <a:lnTo>
                      <a:pt x="139" y="57"/>
                    </a:lnTo>
                    <a:lnTo>
                      <a:pt x="96" y="64"/>
                    </a:lnTo>
                    <a:lnTo>
                      <a:pt x="64" y="78"/>
                    </a:lnTo>
                    <a:lnTo>
                      <a:pt x="34" y="100"/>
                    </a:lnTo>
                    <a:lnTo>
                      <a:pt x="32" y="132"/>
                    </a:lnTo>
                    <a:lnTo>
                      <a:pt x="44" y="164"/>
                    </a:lnTo>
                    <a:lnTo>
                      <a:pt x="75" y="191"/>
                    </a:lnTo>
                    <a:lnTo>
                      <a:pt x="123" y="213"/>
                    </a:lnTo>
                    <a:lnTo>
                      <a:pt x="188" y="236"/>
                    </a:lnTo>
                    <a:lnTo>
                      <a:pt x="254" y="255"/>
                    </a:lnTo>
                    <a:lnTo>
                      <a:pt x="297" y="273"/>
                    </a:lnTo>
                    <a:lnTo>
                      <a:pt x="318" y="279"/>
                    </a:lnTo>
                    <a:lnTo>
                      <a:pt x="311" y="304"/>
                    </a:lnTo>
                    <a:lnTo>
                      <a:pt x="318" y="338"/>
                    </a:lnTo>
                    <a:lnTo>
                      <a:pt x="356" y="354"/>
                    </a:lnTo>
                    <a:lnTo>
                      <a:pt x="403" y="375"/>
                    </a:lnTo>
                    <a:lnTo>
                      <a:pt x="405" y="401"/>
                    </a:lnTo>
                    <a:lnTo>
                      <a:pt x="356" y="379"/>
                    </a:lnTo>
                    <a:lnTo>
                      <a:pt x="297" y="354"/>
                    </a:lnTo>
                    <a:lnTo>
                      <a:pt x="284" y="327"/>
                    </a:lnTo>
                    <a:lnTo>
                      <a:pt x="284" y="295"/>
                    </a:lnTo>
                    <a:lnTo>
                      <a:pt x="254" y="279"/>
                    </a:lnTo>
                    <a:lnTo>
                      <a:pt x="177" y="257"/>
                    </a:lnTo>
                    <a:lnTo>
                      <a:pt x="120" y="236"/>
                    </a:lnTo>
                    <a:lnTo>
                      <a:pt x="55" y="207"/>
                    </a:lnTo>
                    <a:lnTo>
                      <a:pt x="10" y="175"/>
                    </a:lnTo>
                    <a:lnTo>
                      <a:pt x="1" y="145"/>
                    </a:lnTo>
                    <a:lnTo>
                      <a:pt x="0" y="121"/>
                    </a:lnTo>
                    <a:lnTo>
                      <a:pt x="1" y="85"/>
                    </a:lnTo>
                    <a:lnTo>
                      <a:pt x="28" y="59"/>
                    </a:lnTo>
                    <a:lnTo>
                      <a:pt x="69" y="41"/>
                    </a:lnTo>
                    <a:lnTo>
                      <a:pt x="103" y="25"/>
                    </a:lnTo>
                    <a:lnTo>
                      <a:pt x="125" y="16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07" name="Freeform 52"/>
              <p:cNvSpPr>
                <a:spLocks/>
              </p:cNvSpPr>
              <p:nvPr/>
            </p:nvSpPr>
            <p:spPr bwMode="auto">
              <a:xfrm>
                <a:off x="2328" y="1419"/>
                <a:ext cx="223" cy="239"/>
              </a:xfrm>
              <a:custGeom>
                <a:avLst/>
                <a:gdLst>
                  <a:gd name="T0" fmla="*/ 97 w 223"/>
                  <a:gd name="T1" fmla="*/ 16 h 238"/>
                  <a:gd name="T2" fmla="*/ 59 w 223"/>
                  <a:gd name="T3" fmla="*/ 3 h 238"/>
                  <a:gd name="T4" fmla="*/ 33 w 223"/>
                  <a:gd name="T5" fmla="*/ 0 h 238"/>
                  <a:gd name="T6" fmla="*/ 11 w 223"/>
                  <a:gd name="T7" fmla="*/ 3 h 238"/>
                  <a:gd name="T8" fmla="*/ 0 w 223"/>
                  <a:gd name="T9" fmla="*/ 14 h 238"/>
                  <a:gd name="T10" fmla="*/ 9 w 223"/>
                  <a:gd name="T11" fmla="*/ 29 h 238"/>
                  <a:gd name="T12" fmla="*/ 51 w 223"/>
                  <a:gd name="T13" fmla="*/ 35 h 238"/>
                  <a:gd name="T14" fmla="*/ 93 w 223"/>
                  <a:gd name="T15" fmla="*/ 53 h 238"/>
                  <a:gd name="T16" fmla="*/ 126 w 223"/>
                  <a:gd name="T17" fmla="*/ 64 h 238"/>
                  <a:gd name="T18" fmla="*/ 158 w 223"/>
                  <a:gd name="T19" fmla="*/ 79 h 238"/>
                  <a:gd name="T20" fmla="*/ 188 w 223"/>
                  <a:gd name="T21" fmla="*/ 100 h 238"/>
                  <a:gd name="T22" fmla="*/ 190 w 223"/>
                  <a:gd name="T23" fmla="*/ 133 h 238"/>
                  <a:gd name="T24" fmla="*/ 177 w 223"/>
                  <a:gd name="T25" fmla="*/ 165 h 238"/>
                  <a:gd name="T26" fmla="*/ 147 w 223"/>
                  <a:gd name="T27" fmla="*/ 192 h 238"/>
                  <a:gd name="T28" fmla="*/ 99 w 223"/>
                  <a:gd name="T29" fmla="*/ 213 h 238"/>
                  <a:gd name="T30" fmla="*/ 102 w 223"/>
                  <a:gd name="T31" fmla="*/ 237 h 238"/>
                  <a:gd name="T32" fmla="*/ 167 w 223"/>
                  <a:gd name="T33" fmla="*/ 208 h 238"/>
                  <a:gd name="T34" fmla="*/ 211 w 223"/>
                  <a:gd name="T35" fmla="*/ 176 h 238"/>
                  <a:gd name="T36" fmla="*/ 220 w 223"/>
                  <a:gd name="T37" fmla="*/ 145 h 238"/>
                  <a:gd name="T38" fmla="*/ 222 w 223"/>
                  <a:gd name="T39" fmla="*/ 122 h 238"/>
                  <a:gd name="T40" fmla="*/ 220 w 223"/>
                  <a:gd name="T41" fmla="*/ 86 h 238"/>
                  <a:gd name="T42" fmla="*/ 193 w 223"/>
                  <a:gd name="T43" fmla="*/ 59 h 238"/>
                  <a:gd name="T44" fmla="*/ 152 w 223"/>
                  <a:gd name="T45" fmla="*/ 41 h 238"/>
                  <a:gd name="T46" fmla="*/ 118 w 223"/>
                  <a:gd name="T47" fmla="*/ 25 h 238"/>
                  <a:gd name="T48" fmla="*/ 97 w 223"/>
                  <a:gd name="T49" fmla="*/ 16 h 23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23"/>
                  <a:gd name="T76" fmla="*/ 0 h 238"/>
                  <a:gd name="T77" fmla="*/ 223 w 223"/>
                  <a:gd name="T78" fmla="*/ 238 h 23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23" h="238">
                    <a:moveTo>
                      <a:pt x="97" y="16"/>
                    </a:moveTo>
                    <a:lnTo>
                      <a:pt x="59" y="3"/>
                    </a:lnTo>
                    <a:lnTo>
                      <a:pt x="33" y="0"/>
                    </a:lnTo>
                    <a:lnTo>
                      <a:pt x="11" y="3"/>
                    </a:lnTo>
                    <a:lnTo>
                      <a:pt x="0" y="14"/>
                    </a:lnTo>
                    <a:lnTo>
                      <a:pt x="9" y="29"/>
                    </a:lnTo>
                    <a:lnTo>
                      <a:pt x="51" y="35"/>
                    </a:lnTo>
                    <a:lnTo>
                      <a:pt x="93" y="53"/>
                    </a:lnTo>
                    <a:lnTo>
                      <a:pt x="126" y="64"/>
                    </a:lnTo>
                    <a:lnTo>
                      <a:pt x="158" y="79"/>
                    </a:lnTo>
                    <a:lnTo>
                      <a:pt x="188" y="100"/>
                    </a:lnTo>
                    <a:lnTo>
                      <a:pt x="190" y="133"/>
                    </a:lnTo>
                    <a:lnTo>
                      <a:pt x="177" y="165"/>
                    </a:lnTo>
                    <a:lnTo>
                      <a:pt x="147" y="192"/>
                    </a:lnTo>
                    <a:lnTo>
                      <a:pt x="99" y="213"/>
                    </a:lnTo>
                    <a:lnTo>
                      <a:pt x="102" y="237"/>
                    </a:lnTo>
                    <a:lnTo>
                      <a:pt x="167" y="208"/>
                    </a:lnTo>
                    <a:lnTo>
                      <a:pt x="211" y="176"/>
                    </a:lnTo>
                    <a:lnTo>
                      <a:pt x="220" y="145"/>
                    </a:lnTo>
                    <a:lnTo>
                      <a:pt x="222" y="122"/>
                    </a:lnTo>
                    <a:lnTo>
                      <a:pt x="220" y="86"/>
                    </a:lnTo>
                    <a:lnTo>
                      <a:pt x="193" y="59"/>
                    </a:lnTo>
                    <a:lnTo>
                      <a:pt x="152" y="41"/>
                    </a:lnTo>
                    <a:lnTo>
                      <a:pt x="118" y="25"/>
                    </a:lnTo>
                    <a:lnTo>
                      <a:pt x="97" y="16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0736" name="Group 57"/>
            <p:cNvGrpSpPr>
              <a:grpSpLocks/>
            </p:cNvGrpSpPr>
            <p:nvPr/>
          </p:nvGrpSpPr>
          <p:grpSpPr bwMode="auto">
            <a:xfrm>
              <a:off x="6715125" y="1681163"/>
              <a:ext cx="685800" cy="1211262"/>
              <a:chOff x="4230" y="1059"/>
              <a:chExt cx="432" cy="763"/>
            </a:xfrm>
          </p:grpSpPr>
          <p:sp>
            <p:nvSpPr>
              <p:cNvPr id="20602" name="Freeform 54"/>
              <p:cNvSpPr>
                <a:spLocks/>
              </p:cNvSpPr>
              <p:nvPr/>
            </p:nvSpPr>
            <p:spPr bwMode="auto">
              <a:xfrm>
                <a:off x="4438" y="1368"/>
                <a:ext cx="224" cy="396"/>
              </a:xfrm>
              <a:custGeom>
                <a:avLst/>
                <a:gdLst>
                  <a:gd name="T0" fmla="*/ 69 w 223"/>
                  <a:gd name="T1" fmla="*/ 15 h 397"/>
                  <a:gd name="T2" fmla="*/ 44 w 223"/>
                  <a:gd name="T3" fmla="*/ 0 h 397"/>
                  <a:gd name="T4" fmla="*/ 11 w 223"/>
                  <a:gd name="T5" fmla="*/ 1 h 397"/>
                  <a:gd name="T6" fmla="*/ 0 w 223"/>
                  <a:gd name="T7" fmla="*/ 23 h 397"/>
                  <a:gd name="T8" fmla="*/ 6 w 223"/>
                  <a:gd name="T9" fmla="*/ 56 h 397"/>
                  <a:gd name="T10" fmla="*/ 36 w 223"/>
                  <a:gd name="T11" fmla="*/ 87 h 397"/>
                  <a:gd name="T12" fmla="*/ 96 w 223"/>
                  <a:gd name="T13" fmla="*/ 113 h 397"/>
                  <a:gd name="T14" fmla="*/ 166 w 223"/>
                  <a:gd name="T15" fmla="*/ 173 h 397"/>
                  <a:gd name="T16" fmla="*/ 178 w 223"/>
                  <a:gd name="T17" fmla="*/ 200 h 397"/>
                  <a:gd name="T18" fmla="*/ 174 w 223"/>
                  <a:gd name="T19" fmla="*/ 213 h 397"/>
                  <a:gd name="T20" fmla="*/ 123 w 223"/>
                  <a:gd name="T21" fmla="*/ 256 h 397"/>
                  <a:gd name="T22" fmla="*/ 64 w 223"/>
                  <a:gd name="T23" fmla="*/ 307 h 397"/>
                  <a:gd name="T24" fmla="*/ 50 w 223"/>
                  <a:gd name="T25" fmla="*/ 328 h 397"/>
                  <a:gd name="T26" fmla="*/ 50 w 223"/>
                  <a:gd name="T27" fmla="*/ 350 h 397"/>
                  <a:gd name="T28" fmla="*/ 98 w 223"/>
                  <a:gd name="T29" fmla="*/ 372 h 397"/>
                  <a:gd name="T30" fmla="*/ 171 w 223"/>
                  <a:gd name="T31" fmla="*/ 396 h 397"/>
                  <a:gd name="T32" fmla="*/ 196 w 223"/>
                  <a:gd name="T33" fmla="*/ 395 h 397"/>
                  <a:gd name="T34" fmla="*/ 222 w 223"/>
                  <a:gd name="T35" fmla="*/ 376 h 397"/>
                  <a:gd name="T36" fmla="*/ 222 w 223"/>
                  <a:gd name="T37" fmla="*/ 362 h 397"/>
                  <a:gd name="T38" fmla="*/ 202 w 223"/>
                  <a:gd name="T39" fmla="*/ 355 h 397"/>
                  <a:gd name="T40" fmla="*/ 110 w 223"/>
                  <a:gd name="T41" fmla="*/ 348 h 397"/>
                  <a:gd name="T42" fmla="*/ 76 w 223"/>
                  <a:gd name="T43" fmla="*/ 340 h 397"/>
                  <a:gd name="T44" fmla="*/ 72 w 223"/>
                  <a:gd name="T45" fmla="*/ 324 h 397"/>
                  <a:gd name="T46" fmla="*/ 129 w 223"/>
                  <a:gd name="T47" fmla="*/ 277 h 397"/>
                  <a:gd name="T48" fmla="*/ 192 w 223"/>
                  <a:gd name="T49" fmla="*/ 232 h 397"/>
                  <a:gd name="T50" fmla="*/ 206 w 223"/>
                  <a:gd name="T51" fmla="*/ 216 h 397"/>
                  <a:gd name="T52" fmla="*/ 211 w 223"/>
                  <a:gd name="T53" fmla="*/ 193 h 397"/>
                  <a:gd name="T54" fmla="*/ 204 w 223"/>
                  <a:gd name="T55" fmla="*/ 164 h 397"/>
                  <a:gd name="T56" fmla="*/ 183 w 223"/>
                  <a:gd name="T57" fmla="*/ 140 h 397"/>
                  <a:gd name="T58" fmla="*/ 116 w 223"/>
                  <a:gd name="T59" fmla="*/ 64 h 397"/>
                  <a:gd name="T60" fmla="*/ 69 w 223"/>
                  <a:gd name="T61" fmla="*/ 15 h 397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23"/>
                  <a:gd name="T94" fmla="*/ 0 h 397"/>
                  <a:gd name="T95" fmla="*/ 223 w 223"/>
                  <a:gd name="T96" fmla="*/ 397 h 397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23" h="397">
                    <a:moveTo>
                      <a:pt x="69" y="15"/>
                    </a:moveTo>
                    <a:lnTo>
                      <a:pt x="44" y="0"/>
                    </a:lnTo>
                    <a:lnTo>
                      <a:pt x="11" y="1"/>
                    </a:lnTo>
                    <a:lnTo>
                      <a:pt x="0" y="23"/>
                    </a:lnTo>
                    <a:lnTo>
                      <a:pt x="6" y="56"/>
                    </a:lnTo>
                    <a:lnTo>
                      <a:pt x="36" y="87"/>
                    </a:lnTo>
                    <a:lnTo>
                      <a:pt x="96" y="113"/>
                    </a:lnTo>
                    <a:lnTo>
                      <a:pt x="166" y="173"/>
                    </a:lnTo>
                    <a:lnTo>
                      <a:pt x="178" y="200"/>
                    </a:lnTo>
                    <a:lnTo>
                      <a:pt x="174" y="213"/>
                    </a:lnTo>
                    <a:lnTo>
                      <a:pt x="123" y="256"/>
                    </a:lnTo>
                    <a:lnTo>
                      <a:pt x="64" y="307"/>
                    </a:lnTo>
                    <a:lnTo>
                      <a:pt x="50" y="328"/>
                    </a:lnTo>
                    <a:lnTo>
                      <a:pt x="50" y="350"/>
                    </a:lnTo>
                    <a:lnTo>
                      <a:pt x="98" y="372"/>
                    </a:lnTo>
                    <a:lnTo>
                      <a:pt x="171" y="396"/>
                    </a:lnTo>
                    <a:lnTo>
                      <a:pt x="196" y="395"/>
                    </a:lnTo>
                    <a:lnTo>
                      <a:pt x="222" y="376"/>
                    </a:lnTo>
                    <a:lnTo>
                      <a:pt x="222" y="362"/>
                    </a:lnTo>
                    <a:lnTo>
                      <a:pt x="202" y="355"/>
                    </a:lnTo>
                    <a:lnTo>
                      <a:pt x="110" y="348"/>
                    </a:lnTo>
                    <a:lnTo>
                      <a:pt x="76" y="340"/>
                    </a:lnTo>
                    <a:lnTo>
                      <a:pt x="72" y="324"/>
                    </a:lnTo>
                    <a:lnTo>
                      <a:pt x="129" y="277"/>
                    </a:lnTo>
                    <a:lnTo>
                      <a:pt x="192" y="232"/>
                    </a:lnTo>
                    <a:lnTo>
                      <a:pt x="206" y="216"/>
                    </a:lnTo>
                    <a:lnTo>
                      <a:pt x="211" y="193"/>
                    </a:lnTo>
                    <a:lnTo>
                      <a:pt x="204" y="164"/>
                    </a:lnTo>
                    <a:lnTo>
                      <a:pt x="183" y="140"/>
                    </a:lnTo>
                    <a:lnTo>
                      <a:pt x="116" y="64"/>
                    </a:lnTo>
                    <a:lnTo>
                      <a:pt x="69" y="15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03" name="Freeform 55"/>
              <p:cNvSpPr>
                <a:spLocks/>
              </p:cNvSpPr>
              <p:nvPr/>
            </p:nvSpPr>
            <p:spPr bwMode="auto">
              <a:xfrm>
                <a:off x="4329" y="1425"/>
                <a:ext cx="224" cy="395"/>
              </a:xfrm>
              <a:custGeom>
                <a:avLst/>
                <a:gdLst>
                  <a:gd name="T0" fmla="*/ 69 w 223"/>
                  <a:gd name="T1" fmla="*/ 15 h 397"/>
                  <a:gd name="T2" fmla="*/ 44 w 223"/>
                  <a:gd name="T3" fmla="*/ 0 h 397"/>
                  <a:gd name="T4" fmla="*/ 11 w 223"/>
                  <a:gd name="T5" fmla="*/ 1 h 397"/>
                  <a:gd name="T6" fmla="*/ 0 w 223"/>
                  <a:gd name="T7" fmla="*/ 23 h 397"/>
                  <a:gd name="T8" fmla="*/ 6 w 223"/>
                  <a:gd name="T9" fmla="*/ 56 h 397"/>
                  <a:gd name="T10" fmla="*/ 36 w 223"/>
                  <a:gd name="T11" fmla="*/ 87 h 397"/>
                  <a:gd name="T12" fmla="*/ 96 w 223"/>
                  <a:gd name="T13" fmla="*/ 113 h 397"/>
                  <a:gd name="T14" fmla="*/ 166 w 223"/>
                  <a:gd name="T15" fmla="*/ 173 h 397"/>
                  <a:gd name="T16" fmla="*/ 178 w 223"/>
                  <a:gd name="T17" fmla="*/ 200 h 397"/>
                  <a:gd name="T18" fmla="*/ 174 w 223"/>
                  <a:gd name="T19" fmla="*/ 213 h 397"/>
                  <a:gd name="T20" fmla="*/ 123 w 223"/>
                  <a:gd name="T21" fmla="*/ 256 h 397"/>
                  <a:gd name="T22" fmla="*/ 64 w 223"/>
                  <a:gd name="T23" fmla="*/ 307 h 397"/>
                  <a:gd name="T24" fmla="*/ 50 w 223"/>
                  <a:gd name="T25" fmla="*/ 328 h 397"/>
                  <a:gd name="T26" fmla="*/ 50 w 223"/>
                  <a:gd name="T27" fmla="*/ 350 h 397"/>
                  <a:gd name="T28" fmla="*/ 98 w 223"/>
                  <a:gd name="T29" fmla="*/ 372 h 397"/>
                  <a:gd name="T30" fmla="*/ 171 w 223"/>
                  <a:gd name="T31" fmla="*/ 396 h 397"/>
                  <a:gd name="T32" fmla="*/ 196 w 223"/>
                  <a:gd name="T33" fmla="*/ 395 h 397"/>
                  <a:gd name="T34" fmla="*/ 222 w 223"/>
                  <a:gd name="T35" fmla="*/ 376 h 397"/>
                  <a:gd name="T36" fmla="*/ 222 w 223"/>
                  <a:gd name="T37" fmla="*/ 362 h 397"/>
                  <a:gd name="T38" fmla="*/ 202 w 223"/>
                  <a:gd name="T39" fmla="*/ 355 h 397"/>
                  <a:gd name="T40" fmla="*/ 110 w 223"/>
                  <a:gd name="T41" fmla="*/ 348 h 397"/>
                  <a:gd name="T42" fmla="*/ 76 w 223"/>
                  <a:gd name="T43" fmla="*/ 340 h 397"/>
                  <a:gd name="T44" fmla="*/ 72 w 223"/>
                  <a:gd name="T45" fmla="*/ 324 h 397"/>
                  <a:gd name="T46" fmla="*/ 129 w 223"/>
                  <a:gd name="T47" fmla="*/ 277 h 397"/>
                  <a:gd name="T48" fmla="*/ 192 w 223"/>
                  <a:gd name="T49" fmla="*/ 232 h 397"/>
                  <a:gd name="T50" fmla="*/ 206 w 223"/>
                  <a:gd name="T51" fmla="*/ 216 h 397"/>
                  <a:gd name="T52" fmla="*/ 211 w 223"/>
                  <a:gd name="T53" fmla="*/ 193 h 397"/>
                  <a:gd name="T54" fmla="*/ 204 w 223"/>
                  <a:gd name="T55" fmla="*/ 164 h 397"/>
                  <a:gd name="T56" fmla="*/ 183 w 223"/>
                  <a:gd name="T57" fmla="*/ 140 h 397"/>
                  <a:gd name="T58" fmla="*/ 116 w 223"/>
                  <a:gd name="T59" fmla="*/ 64 h 397"/>
                  <a:gd name="T60" fmla="*/ 69 w 223"/>
                  <a:gd name="T61" fmla="*/ 15 h 397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23"/>
                  <a:gd name="T94" fmla="*/ 0 h 397"/>
                  <a:gd name="T95" fmla="*/ 223 w 223"/>
                  <a:gd name="T96" fmla="*/ 397 h 397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23" h="397">
                    <a:moveTo>
                      <a:pt x="69" y="15"/>
                    </a:moveTo>
                    <a:lnTo>
                      <a:pt x="44" y="0"/>
                    </a:lnTo>
                    <a:lnTo>
                      <a:pt x="11" y="1"/>
                    </a:lnTo>
                    <a:lnTo>
                      <a:pt x="0" y="23"/>
                    </a:lnTo>
                    <a:lnTo>
                      <a:pt x="6" y="56"/>
                    </a:lnTo>
                    <a:lnTo>
                      <a:pt x="36" y="87"/>
                    </a:lnTo>
                    <a:lnTo>
                      <a:pt x="96" y="113"/>
                    </a:lnTo>
                    <a:lnTo>
                      <a:pt x="166" y="173"/>
                    </a:lnTo>
                    <a:lnTo>
                      <a:pt x="178" y="200"/>
                    </a:lnTo>
                    <a:lnTo>
                      <a:pt x="174" y="213"/>
                    </a:lnTo>
                    <a:lnTo>
                      <a:pt x="123" y="256"/>
                    </a:lnTo>
                    <a:lnTo>
                      <a:pt x="64" y="307"/>
                    </a:lnTo>
                    <a:lnTo>
                      <a:pt x="50" y="328"/>
                    </a:lnTo>
                    <a:lnTo>
                      <a:pt x="50" y="350"/>
                    </a:lnTo>
                    <a:lnTo>
                      <a:pt x="98" y="372"/>
                    </a:lnTo>
                    <a:lnTo>
                      <a:pt x="171" y="396"/>
                    </a:lnTo>
                    <a:lnTo>
                      <a:pt x="196" y="395"/>
                    </a:lnTo>
                    <a:lnTo>
                      <a:pt x="222" y="376"/>
                    </a:lnTo>
                    <a:lnTo>
                      <a:pt x="222" y="362"/>
                    </a:lnTo>
                    <a:lnTo>
                      <a:pt x="202" y="355"/>
                    </a:lnTo>
                    <a:lnTo>
                      <a:pt x="110" y="348"/>
                    </a:lnTo>
                    <a:lnTo>
                      <a:pt x="76" y="340"/>
                    </a:lnTo>
                    <a:lnTo>
                      <a:pt x="72" y="324"/>
                    </a:lnTo>
                    <a:lnTo>
                      <a:pt x="129" y="277"/>
                    </a:lnTo>
                    <a:lnTo>
                      <a:pt x="192" y="232"/>
                    </a:lnTo>
                    <a:lnTo>
                      <a:pt x="206" y="216"/>
                    </a:lnTo>
                    <a:lnTo>
                      <a:pt x="211" y="193"/>
                    </a:lnTo>
                    <a:lnTo>
                      <a:pt x="204" y="164"/>
                    </a:lnTo>
                    <a:lnTo>
                      <a:pt x="183" y="140"/>
                    </a:lnTo>
                    <a:lnTo>
                      <a:pt x="116" y="64"/>
                    </a:lnTo>
                    <a:lnTo>
                      <a:pt x="69" y="15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04" name="Freeform 56"/>
              <p:cNvSpPr>
                <a:spLocks/>
              </p:cNvSpPr>
              <p:nvPr/>
            </p:nvSpPr>
            <p:spPr bwMode="auto">
              <a:xfrm>
                <a:off x="4228" y="1061"/>
                <a:ext cx="254" cy="380"/>
              </a:xfrm>
              <a:custGeom>
                <a:avLst/>
                <a:gdLst>
                  <a:gd name="T0" fmla="*/ 27 w 252"/>
                  <a:gd name="T1" fmla="*/ 126 h 383"/>
                  <a:gd name="T2" fmla="*/ 37 w 252"/>
                  <a:gd name="T3" fmla="*/ 55 h 383"/>
                  <a:gd name="T4" fmla="*/ 86 w 252"/>
                  <a:gd name="T5" fmla="*/ 7 h 383"/>
                  <a:gd name="T6" fmla="*/ 113 w 252"/>
                  <a:gd name="T7" fmla="*/ 0 h 383"/>
                  <a:gd name="T8" fmla="*/ 147 w 252"/>
                  <a:gd name="T9" fmla="*/ 7 h 383"/>
                  <a:gd name="T10" fmla="*/ 175 w 252"/>
                  <a:gd name="T11" fmla="*/ 32 h 383"/>
                  <a:gd name="T12" fmla="*/ 188 w 252"/>
                  <a:gd name="T13" fmla="*/ 64 h 383"/>
                  <a:gd name="T14" fmla="*/ 196 w 252"/>
                  <a:gd name="T15" fmla="*/ 89 h 383"/>
                  <a:gd name="T16" fmla="*/ 191 w 252"/>
                  <a:gd name="T17" fmla="*/ 125 h 383"/>
                  <a:gd name="T18" fmla="*/ 191 w 252"/>
                  <a:gd name="T19" fmla="*/ 155 h 383"/>
                  <a:gd name="T20" fmla="*/ 172 w 252"/>
                  <a:gd name="T21" fmla="*/ 183 h 383"/>
                  <a:gd name="T22" fmla="*/ 172 w 252"/>
                  <a:gd name="T23" fmla="*/ 216 h 383"/>
                  <a:gd name="T24" fmla="*/ 183 w 252"/>
                  <a:gd name="T25" fmla="*/ 239 h 383"/>
                  <a:gd name="T26" fmla="*/ 221 w 252"/>
                  <a:gd name="T27" fmla="*/ 245 h 383"/>
                  <a:gd name="T28" fmla="*/ 245 w 252"/>
                  <a:gd name="T29" fmla="*/ 271 h 383"/>
                  <a:gd name="T30" fmla="*/ 251 w 252"/>
                  <a:gd name="T31" fmla="*/ 324 h 383"/>
                  <a:gd name="T32" fmla="*/ 236 w 252"/>
                  <a:gd name="T33" fmla="*/ 358 h 383"/>
                  <a:gd name="T34" fmla="*/ 179 w 252"/>
                  <a:gd name="T35" fmla="*/ 377 h 383"/>
                  <a:gd name="T36" fmla="*/ 122 w 252"/>
                  <a:gd name="T37" fmla="*/ 382 h 383"/>
                  <a:gd name="T38" fmla="*/ 75 w 252"/>
                  <a:gd name="T39" fmla="*/ 367 h 383"/>
                  <a:gd name="T40" fmla="*/ 28 w 252"/>
                  <a:gd name="T41" fmla="*/ 325 h 383"/>
                  <a:gd name="T42" fmla="*/ 10 w 252"/>
                  <a:gd name="T43" fmla="*/ 284 h 383"/>
                  <a:gd name="T44" fmla="*/ 0 w 252"/>
                  <a:gd name="T45" fmla="*/ 233 h 383"/>
                  <a:gd name="T46" fmla="*/ 4 w 252"/>
                  <a:gd name="T47" fmla="*/ 178 h 383"/>
                  <a:gd name="T48" fmla="*/ 17 w 252"/>
                  <a:gd name="T49" fmla="*/ 145 h 383"/>
                  <a:gd name="T50" fmla="*/ 27 w 252"/>
                  <a:gd name="T51" fmla="*/ 126 h 38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52"/>
                  <a:gd name="T79" fmla="*/ 0 h 383"/>
                  <a:gd name="T80" fmla="*/ 252 w 252"/>
                  <a:gd name="T81" fmla="*/ 383 h 383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52" h="383">
                    <a:moveTo>
                      <a:pt x="27" y="126"/>
                    </a:moveTo>
                    <a:lnTo>
                      <a:pt x="37" y="55"/>
                    </a:lnTo>
                    <a:lnTo>
                      <a:pt x="86" y="7"/>
                    </a:lnTo>
                    <a:lnTo>
                      <a:pt x="113" y="0"/>
                    </a:lnTo>
                    <a:lnTo>
                      <a:pt x="147" y="7"/>
                    </a:lnTo>
                    <a:lnTo>
                      <a:pt x="175" y="32"/>
                    </a:lnTo>
                    <a:lnTo>
                      <a:pt x="188" y="64"/>
                    </a:lnTo>
                    <a:lnTo>
                      <a:pt x="196" y="89"/>
                    </a:lnTo>
                    <a:lnTo>
                      <a:pt x="191" y="125"/>
                    </a:lnTo>
                    <a:lnTo>
                      <a:pt x="191" y="155"/>
                    </a:lnTo>
                    <a:lnTo>
                      <a:pt x="172" y="183"/>
                    </a:lnTo>
                    <a:lnTo>
                      <a:pt x="172" y="216"/>
                    </a:lnTo>
                    <a:lnTo>
                      <a:pt x="183" y="239"/>
                    </a:lnTo>
                    <a:lnTo>
                      <a:pt x="221" y="245"/>
                    </a:lnTo>
                    <a:lnTo>
                      <a:pt x="245" y="271"/>
                    </a:lnTo>
                    <a:lnTo>
                      <a:pt x="251" y="324"/>
                    </a:lnTo>
                    <a:lnTo>
                      <a:pt x="236" y="358"/>
                    </a:lnTo>
                    <a:lnTo>
                      <a:pt x="179" y="377"/>
                    </a:lnTo>
                    <a:lnTo>
                      <a:pt x="122" y="382"/>
                    </a:lnTo>
                    <a:lnTo>
                      <a:pt x="75" y="367"/>
                    </a:lnTo>
                    <a:lnTo>
                      <a:pt x="28" y="325"/>
                    </a:lnTo>
                    <a:lnTo>
                      <a:pt x="10" y="284"/>
                    </a:lnTo>
                    <a:lnTo>
                      <a:pt x="0" y="233"/>
                    </a:lnTo>
                    <a:lnTo>
                      <a:pt x="4" y="178"/>
                    </a:lnTo>
                    <a:lnTo>
                      <a:pt x="17" y="145"/>
                    </a:lnTo>
                    <a:lnTo>
                      <a:pt x="27" y="126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0737" name="Group 61"/>
            <p:cNvGrpSpPr>
              <a:grpSpLocks/>
            </p:cNvGrpSpPr>
            <p:nvPr/>
          </p:nvGrpSpPr>
          <p:grpSpPr bwMode="auto">
            <a:xfrm>
              <a:off x="6029325" y="1833563"/>
              <a:ext cx="685800" cy="1211262"/>
              <a:chOff x="3798" y="1155"/>
              <a:chExt cx="432" cy="763"/>
            </a:xfrm>
          </p:grpSpPr>
          <p:sp>
            <p:nvSpPr>
              <p:cNvPr id="20599" name="Freeform 58"/>
              <p:cNvSpPr>
                <a:spLocks/>
              </p:cNvSpPr>
              <p:nvPr/>
            </p:nvSpPr>
            <p:spPr bwMode="auto">
              <a:xfrm>
                <a:off x="4007" y="1462"/>
                <a:ext cx="223" cy="398"/>
              </a:xfrm>
              <a:custGeom>
                <a:avLst/>
                <a:gdLst>
                  <a:gd name="T0" fmla="*/ 69 w 223"/>
                  <a:gd name="T1" fmla="*/ 15 h 397"/>
                  <a:gd name="T2" fmla="*/ 44 w 223"/>
                  <a:gd name="T3" fmla="*/ 0 h 397"/>
                  <a:gd name="T4" fmla="*/ 11 w 223"/>
                  <a:gd name="T5" fmla="*/ 1 h 397"/>
                  <a:gd name="T6" fmla="*/ 0 w 223"/>
                  <a:gd name="T7" fmla="*/ 23 h 397"/>
                  <a:gd name="T8" fmla="*/ 6 w 223"/>
                  <a:gd name="T9" fmla="*/ 56 h 397"/>
                  <a:gd name="T10" fmla="*/ 36 w 223"/>
                  <a:gd name="T11" fmla="*/ 87 h 397"/>
                  <a:gd name="T12" fmla="*/ 96 w 223"/>
                  <a:gd name="T13" fmla="*/ 113 h 397"/>
                  <a:gd name="T14" fmla="*/ 166 w 223"/>
                  <a:gd name="T15" fmla="*/ 173 h 397"/>
                  <a:gd name="T16" fmla="*/ 178 w 223"/>
                  <a:gd name="T17" fmla="*/ 200 h 397"/>
                  <a:gd name="T18" fmla="*/ 174 w 223"/>
                  <a:gd name="T19" fmla="*/ 213 h 397"/>
                  <a:gd name="T20" fmla="*/ 123 w 223"/>
                  <a:gd name="T21" fmla="*/ 256 h 397"/>
                  <a:gd name="T22" fmla="*/ 64 w 223"/>
                  <a:gd name="T23" fmla="*/ 307 h 397"/>
                  <a:gd name="T24" fmla="*/ 50 w 223"/>
                  <a:gd name="T25" fmla="*/ 328 h 397"/>
                  <a:gd name="T26" fmla="*/ 50 w 223"/>
                  <a:gd name="T27" fmla="*/ 350 h 397"/>
                  <a:gd name="T28" fmla="*/ 98 w 223"/>
                  <a:gd name="T29" fmla="*/ 372 h 397"/>
                  <a:gd name="T30" fmla="*/ 171 w 223"/>
                  <a:gd name="T31" fmla="*/ 396 h 397"/>
                  <a:gd name="T32" fmla="*/ 196 w 223"/>
                  <a:gd name="T33" fmla="*/ 395 h 397"/>
                  <a:gd name="T34" fmla="*/ 222 w 223"/>
                  <a:gd name="T35" fmla="*/ 376 h 397"/>
                  <a:gd name="T36" fmla="*/ 222 w 223"/>
                  <a:gd name="T37" fmla="*/ 362 h 397"/>
                  <a:gd name="T38" fmla="*/ 202 w 223"/>
                  <a:gd name="T39" fmla="*/ 355 h 397"/>
                  <a:gd name="T40" fmla="*/ 110 w 223"/>
                  <a:gd name="T41" fmla="*/ 348 h 397"/>
                  <a:gd name="T42" fmla="*/ 76 w 223"/>
                  <a:gd name="T43" fmla="*/ 340 h 397"/>
                  <a:gd name="T44" fmla="*/ 72 w 223"/>
                  <a:gd name="T45" fmla="*/ 324 h 397"/>
                  <a:gd name="T46" fmla="*/ 129 w 223"/>
                  <a:gd name="T47" fmla="*/ 277 h 397"/>
                  <a:gd name="T48" fmla="*/ 192 w 223"/>
                  <a:gd name="T49" fmla="*/ 232 h 397"/>
                  <a:gd name="T50" fmla="*/ 206 w 223"/>
                  <a:gd name="T51" fmla="*/ 216 h 397"/>
                  <a:gd name="T52" fmla="*/ 211 w 223"/>
                  <a:gd name="T53" fmla="*/ 193 h 397"/>
                  <a:gd name="T54" fmla="*/ 204 w 223"/>
                  <a:gd name="T55" fmla="*/ 164 h 397"/>
                  <a:gd name="T56" fmla="*/ 183 w 223"/>
                  <a:gd name="T57" fmla="*/ 140 h 397"/>
                  <a:gd name="T58" fmla="*/ 116 w 223"/>
                  <a:gd name="T59" fmla="*/ 64 h 397"/>
                  <a:gd name="T60" fmla="*/ 69 w 223"/>
                  <a:gd name="T61" fmla="*/ 15 h 397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23"/>
                  <a:gd name="T94" fmla="*/ 0 h 397"/>
                  <a:gd name="T95" fmla="*/ 223 w 223"/>
                  <a:gd name="T96" fmla="*/ 397 h 397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23" h="397">
                    <a:moveTo>
                      <a:pt x="69" y="15"/>
                    </a:moveTo>
                    <a:lnTo>
                      <a:pt x="44" y="0"/>
                    </a:lnTo>
                    <a:lnTo>
                      <a:pt x="11" y="1"/>
                    </a:lnTo>
                    <a:lnTo>
                      <a:pt x="0" y="23"/>
                    </a:lnTo>
                    <a:lnTo>
                      <a:pt x="6" y="56"/>
                    </a:lnTo>
                    <a:lnTo>
                      <a:pt x="36" y="87"/>
                    </a:lnTo>
                    <a:lnTo>
                      <a:pt x="96" y="113"/>
                    </a:lnTo>
                    <a:lnTo>
                      <a:pt x="166" y="173"/>
                    </a:lnTo>
                    <a:lnTo>
                      <a:pt x="178" y="200"/>
                    </a:lnTo>
                    <a:lnTo>
                      <a:pt x="174" y="213"/>
                    </a:lnTo>
                    <a:lnTo>
                      <a:pt x="123" y="256"/>
                    </a:lnTo>
                    <a:lnTo>
                      <a:pt x="64" y="307"/>
                    </a:lnTo>
                    <a:lnTo>
                      <a:pt x="50" y="328"/>
                    </a:lnTo>
                    <a:lnTo>
                      <a:pt x="50" y="350"/>
                    </a:lnTo>
                    <a:lnTo>
                      <a:pt x="98" y="372"/>
                    </a:lnTo>
                    <a:lnTo>
                      <a:pt x="171" y="396"/>
                    </a:lnTo>
                    <a:lnTo>
                      <a:pt x="196" y="395"/>
                    </a:lnTo>
                    <a:lnTo>
                      <a:pt x="222" y="376"/>
                    </a:lnTo>
                    <a:lnTo>
                      <a:pt x="222" y="362"/>
                    </a:lnTo>
                    <a:lnTo>
                      <a:pt x="202" y="355"/>
                    </a:lnTo>
                    <a:lnTo>
                      <a:pt x="110" y="348"/>
                    </a:lnTo>
                    <a:lnTo>
                      <a:pt x="76" y="340"/>
                    </a:lnTo>
                    <a:lnTo>
                      <a:pt x="72" y="324"/>
                    </a:lnTo>
                    <a:lnTo>
                      <a:pt x="129" y="277"/>
                    </a:lnTo>
                    <a:lnTo>
                      <a:pt x="192" y="232"/>
                    </a:lnTo>
                    <a:lnTo>
                      <a:pt x="206" y="216"/>
                    </a:lnTo>
                    <a:lnTo>
                      <a:pt x="211" y="193"/>
                    </a:lnTo>
                    <a:lnTo>
                      <a:pt x="204" y="164"/>
                    </a:lnTo>
                    <a:lnTo>
                      <a:pt x="183" y="140"/>
                    </a:lnTo>
                    <a:lnTo>
                      <a:pt x="116" y="64"/>
                    </a:lnTo>
                    <a:lnTo>
                      <a:pt x="69" y="15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00" name="Freeform 59"/>
              <p:cNvSpPr>
                <a:spLocks/>
              </p:cNvSpPr>
              <p:nvPr/>
            </p:nvSpPr>
            <p:spPr bwMode="auto">
              <a:xfrm>
                <a:off x="3898" y="1520"/>
                <a:ext cx="223" cy="398"/>
              </a:xfrm>
              <a:custGeom>
                <a:avLst/>
                <a:gdLst>
                  <a:gd name="T0" fmla="*/ 69 w 223"/>
                  <a:gd name="T1" fmla="*/ 15 h 397"/>
                  <a:gd name="T2" fmla="*/ 44 w 223"/>
                  <a:gd name="T3" fmla="*/ 0 h 397"/>
                  <a:gd name="T4" fmla="*/ 11 w 223"/>
                  <a:gd name="T5" fmla="*/ 1 h 397"/>
                  <a:gd name="T6" fmla="*/ 0 w 223"/>
                  <a:gd name="T7" fmla="*/ 23 h 397"/>
                  <a:gd name="T8" fmla="*/ 6 w 223"/>
                  <a:gd name="T9" fmla="*/ 56 h 397"/>
                  <a:gd name="T10" fmla="*/ 36 w 223"/>
                  <a:gd name="T11" fmla="*/ 87 h 397"/>
                  <a:gd name="T12" fmla="*/ 96 w 223"/>
                  <a:gd name="T13" fmla="*/ 113 h 397"/>
                  <a:gd name="T14" fmla="*/ 166 w 223"/>
                  <a:gd name="T15" fmla="*/ 173 h 397"/>
                  <a:gd name="T16" fmla="*/ 178 w 223"/>
                  <a:gd name="T17" fmla="*/ 200 h 397"/>
                  <a:gd name="T18" fmla="*/ 174 w 223"/>
                  <a:gd name="T19" fmla="*/ 213 h 397"/>
                  <a:gd name="T20" fmla="*/ 123 w 223"/>
                  <a:gd name="T21" fmla="*/ 256 h 397"/>
                  <a:gd name="T22" fmla="*/ 64 w 223"/>
                  <a:gd name="T23" fmla="*/ 307 h 397"/>
                  <a:gd name="T24" fmla="*/ 50 w 223"/>
                  <a:gd name="T25" fmla="*/ 328 h 397"/>
                  <a:gd name="T26" fmla="*/ 50 w 223"/>
                  <a:gd name="T27" fmla="*/ 350 h 397"/>
                  <a:gd name="T28" fmla="*/ 98 w 223"/>
                  <a:gd name="T29" fmla="*/ 372 h 397"/>
                  <a:gd name="T30" fmla="*/ 171 w 223"/>
                  <a:gd name="T31" fmla="*/ 396 h 397"/>
                  <a:gd name="T32" fmla="*/ 196 w 223"/>
                  <a:gd name="T33" fmla="*/ 395 h 397"/>
                  <a:gd name="T34" fmla="*/ 222 w 223"/>
                  <a:gd name="T35" fmla="*/ 376 h 397"/>
                  <a:gd name="T36" fmla="*/ 222 w 223"/>
                  <a:gd name="T37" fmla="*/ 362 h 397"/>
                  <a:gd name="T38" fmla="*/ 202 w 223"/>
                  <a:gd name="T39" fmla="*/ 355 h 397"/>
                  <a:gd name="T40" fmla="*/ 110 w 223"/>
                  <a:gd name="T41" fmla="*/ 348 h 397"/>
                  <a:gd name="T42" fmla="*/ 76 w 223"/>
                  <a:gd name="T43" fmla="*/ 340 h 397"/>
                  <a:gd name="T44" fmla="*/ 72 w 223"/>
                  <a:gd name="T45" fmla="*/ 324 h 397"/>
                  <a:gd name="T46" fmla="*/ 129 w 223"/>
                  <a:gd name="T47" fmla="*/ 277 h 397"/>
                  <a:gd name="T48" fmla="*/ 192 w 223"/>
                  <a:gd name="T49" fmla="*/ 232 h 397"/>
                  <a:gd name="T50" fmla="*/ 206 w 223"/>
                  <a:gd name="T51" fmla="*/ 216 h 397"/>
                  <a:gd name="T52" fmla="*/ 211 w 223"/>
                  <a:gd name="T53" fmla="*/ 193 h 397"/>
                  <a:gd name="T54" fmla="*/ 204 w 223"/>
                  <a:gd name="T55" fmla="*/ 164 h 397"/>
                  <a:gd name="T56" fmla="*/ 183 w 223"/>
                  <a:gd name="T57" fmla="*/ 140 h 397"/>
                  <a:gd name="T58" fmla="*/ 116 w 223"/>
                  <a:gd name="T59" fmla="*/ 64 h 397"/>
                  <a:gd name="T60" fmla="*/ 69 w 223"/>
                  <a:gd name="T61" fmla="*/ 15 h 397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23"/>
                  <a:gd name="T94" fmla="*/ 0 h 397"/>
                  <a:gd name="T95" fmla="*/ 223 w 223"/>
                  <a:gd name="T96" fmla="*/ 397 h 397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23" h="397">
                    <a:moveTo>
                      <a:pt x="69" y="15"/>
                    </a:moveTo>
                    <a:lnTo>
                      <a:pt x="44" y="0"/>
                    </a:lnTo>
                    <a:lnTo>
                      <a:pt x="11" y="1"/>
                    </a:lnTo>
                    <a:lnTo>
                      <a:pt x="0" y="23"/>
                    </a:lnTo>
                    <a:lnTo>
                      <a:pt x="6" y="56"/>
                    </a:lnTo>
                    <a:lnTo>
                      <a:pt x="36" y="87"/>
                    </a:lnTo>
                    <a:lnTo>
                      <a:pt x="96" y="113"/>
                    </a:lnTo>
                    <a:lnTo>
                      <a:pt x="166" y="173"/>
                    </a:lnTo>
                    <a:lnTo>
                      <a:pt x="178" y="200"/>
                    </a:lnTo>
                    <a:lnTo>
                      <a:pt x="174" y="213"/>
                    </a:lnTo>
                    <a:lnTo>
                      <a:pt x="123" y="256"/>
                    </a:lnTo>
                    <a:lnTo>
                      <a:pt x="64" y="307"/>
                    </a:lnTo>
                    <a:lnTo>
                      <a:pt x="50" y="328"/>
                    </a:lnTo>
                    <a:lnTo>
                      <a:pt x="50" y="350"/>
                    </a:lnTo>
                    <a:lnTo>
                      <a:pt x="98" y="372"/>
                    </a:lnTo>
                    <a:lnTo>
                      <a:pt x="171" y="396"/>
                    </a:lnTo>
                    <a:lnTo>
                      <a:pt x="196" y="395"/>
                    </a:lnTo>
                    <a:lnTo>
                      <a:pt x="222" y="376"/>
                    </a:lnTo>
                    <a:lnTo>
                      <a:pt x="222" y="362"/>
                    </a:lnTo>
                    <a:lnTo>
                      <a:pt x="202" y="355"/>
                    </a:lnTo>
                    <a:lnTo>
                      <a:pt x="110" y="348"/>
                    </a:lnTo>
                    <a:lnTo>
                      <a:pt x="76" y="340"/>
                    </a:lnTo>
                    <a:lnTo>
                      <a:pt x="72" y="324"/>
                    </a:lnTo>
                    <a:lnTo>
                      <a:pt x="129" y="277"/>
                    </a:lnTo>
                    <a:lnTo>
                      <a:pt x="192" y="232"/>
                    </a:lnTo>
                    <a:lnTo>
                      <a:pt x="206" y="216"/>
                    </a:lnTo>
                    <a:lnTo>
                      <a:pt x="211" y="193"/>
                    </a:lnTo>
                    <a:lnTo>
                      <a:pt x="204" y="164"/>
                    </a:lnTo>
                    <a:lnTo>
                      <a:pt x="183" y="140"/>
                    </a:lnTo>
                    <a:lnTo>
                      <a:pt x="116" y="64"/>
                    </a:lnTo>
                    <a:lnTo>
                      <a:pt x="69" y="15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601" name="Freeform 60"/>
              <p:cNvSpPr>
                <a:spLocks/>
              </p:cNvSpPr>
              <p:nvPr/>
            </p:nvSpPr>
            <p:spPr bwMode="auto">
              <a:xfrm>
                <a:off x="3798" y="1153"/>
                <a:ext cx="252" cy="385"/>
              </a:xfrm>
              <a:custGeom>
                <a:avLst/>
                <a:gdLst>
                  <a:gd name="T0" fmla="*/ 27 w 252"/>
                  <a:gd name="T1" fmla="*/ 126 h 383"/>
                  <a:gd name="T2" fmla="*/ 37 w 252"/>
                  <a:gd name="T3" fmla="*/ 55 h 383"/>
                  <a:gd name="T4" fmla="*/ 86 w 252"/>
                  <a:gd name="T5" fmla="*/ 7 h 383"/>
                  <a:gd name="T6" fmla="*/ 113 w 252"/>
                  <a:gd name="T7" fmla="*/ 0 h 383"/>
                  <a:gd name="T8" fmla="*/ 147 w 252"/>
                  <a:gd name="T9" fmla="*/ 7 h 383"/>
                  <a:gd name="T10" fmla="*/ 175 w 252"/>
                  <a:gd name="T11" fmla="*/ 32 h 383"/>
                  <a:gd name="T12" fmla="*/ 188 w 252"/>
                  <a:gd name="T13" fmla="*/ 64 h 383"/>
                  <a:gd name="T14" fmla="*/ 196 w 252"/>
                  <a:gd name="T15" fmla="*/ 89 h 383"/>
                  <a:gd name="T16" fmla="*/ 191 w 252"/>
                  <a:gd name="T17" fmla="*/ 125 h 383"/>
                  <a:gd name="T18" fmla="*/ 191 w 252"/>
                  <a:gd name="T19" fmla="*/ 155 h 383"/>
                  <a:gd name="T20" fmla="*/ 172 w 252"/>
                  <a:gd name="T21" fmla="*/ 183 h 383"/>
                  <a:gd name="T22" fmla="*/ 172 w 252"/>
                  <a:gd name="T23" fmla="*/ 216 h 383"/>
                  <a:gd name="T24" fmla="*/ 183 w 252"/>
                  <a:gd name="T25" fmla="*/ 239 h 383"/>
                  <a:gd name="T26" fmla="*/ 221 w 252"/>
                  <a:gd name="T27" fmla="*/ 245 h 383"/>
                  <a:gd name="T28" fmla="*/ 245 w 252"/>
                  <a:gd name="T29" fmla="*/ 271 h 383"/>
                  <a:gd name="T30" fmla="*/ 251 w 252"/>
                  <a:gd name="T31" fmla="*/ 324 h 383"/>
                  <a:gd name="T32" fmla="*/ 236 w 252"/>
                  <a:gd name="T33" fmla="*/ 358 h 383"/>
                  <a:gd name="T34" fmla="*/ 179 w 252"/>
                  <a:gd name="T35" fmla="*/ 377 h 383"/>
                  <a:gd name="T36" fmla="*/ 122 w 252"/>
                  <a:gd name="T37" fmla="*/ 382 h 383"/>
                  <a:gd name="T38" fmla="*/ 75 w 252"/>
                  <a:gd name="T39" fmla="*/ 367 h 383"/>
                  <a:gd name="T40" fmla="*/ 28 w 252"/>
                  <a:gd name="T41" fmla="*/ 325 h 383"/>
                  <a:gd name="T42" fmla="*/ 10 w 252"/>
                  <a:gd name="T43" fmla="*/ 284 h 383"/>
                  <a:gd name="T44" fmla="*/ 0 w 252"/>
                  <a:gd name="T45" fmla="*/ 233 h 383"/>
                  <a:gd name="T46" fmla="*/ 4 w 252"/>
                  <a:gd name="T47" fmla="*/ 178 h 383"/>
                  <a:gd name="T48" fmla="*/ 17 w 252"/>
                  <a:gd name="T49" fmla="*/ 145 h 383"/>
                  <a:gd name="T50" fmla="*/ 27 w 252"/>
                  <a:gd name="T51" fmla="*/ 126 h 38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52"/>
                  <a:gd name="T79" fmla="*/ 0 h 383"/>
                  <a:gd name="T80" fmla="*/ 252 w 252"/>
                  <a:gd name="T81" fmla="*/ 383 h 383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52" h="383">
                    <a:moveTo>
                      <a:pt x="27" y="126"/>
                    </a:moveTo>
                    <a:lnTo>
                      <a:pt x="37" y="55"/>
                    </a:lnTo>
                    <a:lnTo>
                      <a:pt x="86" y="7"/>
                    </a:lnTo>
                    <a:lnTo>
                      <a:pt x="113" y="0"/>
                    </a:lnTo>
                    <a:lnTo>
                      <a:pt x="147" y="7"/>
                    </a:lnTo>
                    <a:lnTo>
                      <a:pt x="175" y="32"/>
                    </a:lnTo>
                    <a:lnTo>
                      <a:pt x="188" y="64"/>
                    </a:lnTo>
                    <a:lnTo>
                      <a:pt x="196" y="89"/>
                    </a:lnTo>
                    <a:lnTo>
                      <a:pt x="191" y="125"/>
                    </a:lnTo>
                    <a:lnTo>
                      <a:pt x="191" y="155"/>
                    </a:lnTo>
                    <a:lnTo>
                      <a:pt x="172" y="183"/>
                    </a:lnTo>
                    <a:lnTo>
                      <a:pt x="172" y="216"/>
                    </a:lnTo>
                    <a:lnTo>
                      <a:pt x="183" y="239"/>
                    </a:lnTo>
                    <a:lnTo>
                      <a:pt x="221" y="245"/>
                    </a:lnTo>
                    <a:lnTo>
                      <a:pt x="245" y="271"/>
                    </a:lnTo>
                    <a:lnTo>
                      <a:pt x="251" y="324"/>
                    </a:lnTo>
                    <a:lnTo>
                      <a:pt x="236" y="358"/>
                    </a:lnTo>
                    <a:lnTo>
                      <a:pt x="179" y="377"/>
                    </a:lnTo>
                    <a:lnTo>
                      <a:pt x="122" y="382"/>
                    </a:lnTo>
                    <a:lnTo>
                      <a:pt x="75" y="367"/>
                    </a:lnTo>
                    <a:lnTo>
                      <a:pt x="28" y="325"/>
                    </a:lnTo>
                    <a:lnTo>
                      <a:pt x="10" y="284"/>
                    </a:lnTo>
                    <a:lnTo>
                      <a:pt x="0" y="233"/>
                    </a:lnTo>
                    <a:lnTo>
                      <a:pt x="4" y="178"/>
                    </a:lnTo>
                    <a:lnTo>
                      <a:pt x="17" y="145"/>
                    </a:lnTo>
                    <a:lnTo>
                      <a:pt x="27" y="126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0738" name="Group 65"/>
            <p:cNvGrpSpPr>
              <a:grpSpLocks/>
            </p:cNvGrpSpPr>
            <p:nvPr/>
          </p:nvGrpSpPr>
          <p:grpSpPr bwMode="auto">
            <a:xfrm>
              <a:off x="5267325" y="1985963"/>
              <a:ext cx="685800" cy="1211262"/>
              <a:chOff x="3318" y="1251"/>
              <a:chExt cx="432" cy="763"/>
            </a:xfrm>
          </p:grpSpPr>
          <p:sp>
            <p:nvSpPr>
              <p:cNvPr id="20596" name="Freeform 62"/>
              <p:cNvSpPr>
                <a:spLocks/>
              </p:cNvSpPr>
              <p:nvPr/>
            </p:nvSpPr>
            <p:spPr bwMode="auto">
              <a:xfrm>
                <a:off x="3526" y="1559"/>
                <a:ext cx="224" cy="398"/>
              </a:xfrm>
              <a:custGeom>
                <a:avLst/>
                <a:gdLst>
                  <a:gd name="T0" fmla="*/ 69 w 223"/>
                  <a:gd name="T1" fmla="*/ 15 h 397"/>
                  <a:gd name="T2" fmla="*/ 44 w 223"/>
                  <a:gd name="T3" fmla="*/ 0 h 397"/>
                  <a:gd name="T4" fmla="*/ 11 w 223"/>
                  <a:gd name="T5" fmla="*/ 1 h 397"/>
                  <a:gd name="T6" fmla="*/ 0 w 223"/>
                  <a:gd name="T7" fmla="*/ 23 h 397"/>
                  <a:gd name="T8" fmla="*/ 6 w 223"/>
                  <a:gd name="T9" fmla="*/ 56 h 397"/>
                  <a:gd name="T10" fmla="*/ 36 w 223"/>
                  <a:gd name="T11" fmla="*/ 87 h 397"/>
                  <a:gd name="T12" fmla="*/ 96 w 223"/>
                  <a:gd name="T13" fmla="*/ 113 h 397"/>
                  <a:gd name="T14" fmla="*/ 166 w 223"/>
                  <a:gd name="T15" fmla="*/ 173 h 397"/>
                  <a:gd name="T16" fmla="*/ 178 w 223"/>
                  <a:gd name="T17" fmla="*/ 200 h 397"/>
                  <a:gd name="T18" fmla="*/ 174 w 223"/>
                  <a:gd name="T19" fmla="*/ 213 h 397"/>
                  <a:gd name="T20" fmla="*/ 123 w 223"/>
                  <a:gd name="T21" fmla="*/ 256 h 397"/>
                  <a:gd name="T22" fmla="*/ 64 w 223"/>
                  <a:gd name="T23" fmla="*/ 307 h 397"/>
                  <a:gd name="T24" fmla="*/ 50 w 223"/>
                  <a:gd name="T25" fmla="*/ 328 h 397"/>
                  <a:gd name="T26" fmla="*/ 50 w 223"/>
                  <a:gd name="T27" fmla="*/ 350 h 397"/>
                  <a:gd name="T28" fmla="*/ 98 w 223"/>
                  <a:gd name="T29" fmla="*/ 372 h 397"/>
                  <a:gd name="T30" fmla="*/ 171 w 223"/>
                  <a:gd name="T31" fmla="*/ 396 h 397"/>
                  <a:gd name="T32" fmla="*/ 196 w 223"/>
                  <a:gd name="T33" fmla="*/ 395 h 397"/>
                  <a:gd name="T34" fmla="*/ 222 w 223"/>
                  <a:gd name="T35" fmla="*/ 376 h 397"/>
                  <a:gd name="T36" fmla="*/ 222 w 223"/>
                  <a:gd name="T37" fmla="*/ 362 h 397"/>
                  <a:gd name="T38" fmla="*/ 202 w 223"/>
                  <a:gd name="T39" fmla="*/ 355 h 397"/>
                  <a:gd name="T40" fmla="*/ 110 w 223"/>
                  <a:gd name="T41" fmla="*/ 348 h 397"/>
                  <a:gd name="T42" fmla="*/ 76 w 223"/>
                  <a:gd name="T43" fmla="*/ 340 h 397"/>
                  <a:gd name="T44" fmla="*/ 72 w 223"/>
                  <a:gd name="T45" fmla="*/ 324 h 397"/>
                  <a:gd name="T46" fmla="*/ 129 w 223"/>
                  <a:gd name="T47" fmla="*/ 277 h 397"/>
                  <a:gd name="T48" fmla="*/ 192 w 223"/>
                  <a:gd name="T49" fmla="*/ 232 h 397"/>
                  <a:gd name="T50" fmla="*/ 206 w 223"/>
                  <a:gd name="T51" fmla="*/ 216 h 397"/>
                  <a:gd name="T52" fmla="*/ 211 w 223"/>
                  <a:gd name="T53" fmla="*/ 193 h 397"/>
                  <a:gd name="T54" fmla="*/ 204 w 223"/>
                  <a:gd name="T55" fmla="*/ 164 h 397"/>
                  <a:gd name="T56" fmla="*/ 183 w 223"/>
                  <a:gd name="T57" fmla="*/ 140 h 397"/>
                  <a:gd name="T58" fmla="*/ 116 w 223"/>
                  <a:gd name="T59" fmla="*/ 64 h 397"/>
                  <a:gd name="T60" fmla="*/ 69 w 223"/>
                  <a:gd name="T61" fmla="*/ 15 h 397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23"/>
                  <a:gd name="T94" fmla="*/ 0 h 397"/>
                  <a:gd name="T95" fmla="*/ 223 w 223"/>
                  <a:gd name="T96" fmla="*/ 397 h 397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23" h="397">
                    <a:moveTo>
                      <a:pt x="69" y="15"/>
                    </a:moveTo>
                    <a:lnTo>
                      <a:pt x="44" y="0"/>
                    </a:lnTo>
                    <a:lnTo>
                      <a:pt x="11" y="1"/>
                    </a:lnTo>
                    <a:lnTo>
                      <a:pt x="0" y="23"/>
                    </a:lnTo>
                    <a:lnTo>
                      <a:pt x="6" y="56"/>
                    </a:lnTo>
                    <a:lnTo>
                      <a:pt x="36" y="87"/>
                    </a:lnTo>
                    <a:lnTo>
                      <a:pt x="96" y="113"/>
                    </a:lnTo>
                    <a:lnTo>
                      <a:pt x="166" y="173"/>
                    </a:lnTo>
                    <a:lnTo>
                      <a:pt x="178" y="200"/>
                    </a:lnTo>
                    <a:lnTo>
                      <a:pt x="174" y="213"/>
                    </a:lnTo>
                    <a:lnTo>
                      <a:pt x="123" y="256"/>
                    </a:lnTo>
                    <a:lnTo>
                      <a:pt x="64" y="307"/>
                    </a:lnTo>
                    <a:lnTo>
                      <a:pt x="50" y="328"/>
                    </a:lnTo>
                    <a:lnTo>
                      <a:pt x="50" y="350"/>
                    </a:lnTo>
                    <a:lnTo>
                      <a:pt x="98" y="372"/>
                    </a:lnTo>
                    <a:lnTo>
                      <a:pt x="171" y="396"/>
                    </a:lnTo>
                    <a:lnTo>
                      <a:pt x="196" y="395"/>
                    </a:lnTo>
                    <a:lnTo>
                      <a:pt x="222" y="376"/>
                    </a:lnTo>
                    <a:lnTo>
                      <a:pt x="222" y="362"/>
                    </a:lnTo>
                    <a:lnTo>
                      <a:pt x="202" y="355"/>
                    </a:lnTo>
                    <a:lnTo>
                      <a:pt x="110" y="348"/>
                    </a:lnTo>
                    <a:lnTo>
                      <a:pt x="76" y="340"/>
                    </a:lnTo>
                    <a:lnTo>
                      <a:pt x="72" y="324"/>
                    </a:lnTo>
                    <a:lnTo>
                      <a:pt x="129" y="277"/>
                    </a:lnTo>
                    <a:lnTo>
                      <a:pt x="192" y="232"/>
                    </a:lnTo>
                    <a:lnTo>
                      <a:pt x="206" y="216"/>
                    </a:lnTo>
                    <a:lnTo>
                      <a:pt x="211" y="193"/>
                    </a:lnTo>
                    <a:lnTo>
                      <a:pt x="204" y="164"/>
                    </a:lnTo>
                    <a:lnTo>
                      <a:pt x="183" y="140"/>
                    </a:lnTo>
                    <a:lnTo>
                      <a:pt x="116" y="64"/>
                    </a:lnTo>
                    <a:lnTo>
                      <a:pt x="69" y="15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97" name="Freeform 63"/>
              <p:cNvSpPr>
                <a:spLocks/>
              </p:cNvSpPr>
              <p:nvPr/>
            </p:nvSpPr>
            <p:spPr bwMode="auto">
              <a:xfrm>
                <a:off x="3417" y="1616"/>
                <a:ext cx="224" cy="398"/>
              </a:xfrm>
              <a:custGeom>
                <a:avLst/>
                <a:gdLst>
                  <a:gd name="T0" fmla="*/ 69 w 223"/>
                  <a:gd name="T1" fmla="*/ 15 h 397"/>
                  <a:gd name="T2" fmla="*/ 44 w 223"/>
                  <a:gd name="T3" fmla="*/ 0 h 397"/>
                  <a:gd name="T4" fmla="*/ 11 w 223"/>
                  <a:gd name="T5" fmla="*/ 1 h 397"/>
                  <a:gd name="T6" fmla="*/ 0 w 223"/>
                  <a:gd name="T7" fmla="*/ 23 h 397"/>
                  <a:gd name="T8" fmla="*/ 6 w 223"/>
                  <a:gd name="T9" fmla="*/ 56 h 397"/>
                  <a:gd name="T10" fmla="*/ 36 w 223"/>
                  <a:gd name="T11" fmla="*/ 87 h 397"/>
                  <a:gd name="T12" fmla="*/ 96 w 223"/>
                  <a:gd name="T13" fmla="*/ 113 h 397"/>
                  <a:gd name="T14" fmla="*/ 166 w 223"/>
                  <a:gd name="T15" fmla="*/ 173 h 397"/>
                  <a:gd name="T16" fmla="*/ 178 w 223"/>
                  <a:gd name="T17" fmla="*/ 200 h 397"/>
                  <a:gd name="T18" fmla="*/ 174 w 223"/>
                  <a:gd name="T19" fmla="*/ 213 h 397"/>
                  <a:gd name="T20" fmla="*/ 123 w 223"/>
                  <a:gd name="T21" fmla="*/ 256 h 397"/>
                  <a:gd name="T22" fmla="*/ 64 w 223"/>
                  <a:gd name="T23" fmla="*/ 307 h 397"/>
                  <a:gd name="T24" fmla="*/ 50 w 223"/>
                  <a:gd name="T25" fmla="*/ 328 h 397"/>
                  <a:gd name="T26" fmla="*/ 50 w 223"/>
                  <a:gd name="T27" fmla="*/ 350 h 397"/>
                  <a:gd name="T28" fmla="*/ 98 w 223"/>
                  <a:gd name="T29" fmla="*/ 372 h 397"/>
                  <a:gd name="T30" fmla="*/ 171 w 223"/>
                  <a:gd name="T31" fmla="*/ 396 h 397"/>
                  <a:gd name="T32" fmla="*/ 196 w 223"/>
                  <a:gd name="T33" fmla="*/ 395 h 397"/>
                  <a:gd name="T34" fmla="*/ 222 w 223"/>
                  <a:gd name="T35" fmla="*/ 376 h 397"/>
                  <a:gd name="T36" fmla="*/ 222 w 223"/>
                  <a:gd name="T37" fmla="*/ 362 h 397"/>
                  <a:gd name="T38" fmla="*/ 202 w 223"/>
                  <a:gd name="T39" fmla="*/ 355 h 397"/>
                  <a:gd name="T40" fmla="*/ 110 w 223"/>
                  <a:gd name="T41" fmla="*/ 348 h 397"/>
                  <a:gd name="T42" fmla="*/ 76 w 223"/>
                  <a:gd name="T43" fmla="*/ 340 h 397"/>
                  <a:gd name="T44" fmla="*/ 72 w 223"/>
                  <a:gd name="T45" fmla="*/ 324 h 397"/>
                  <a:gd name="T46" fmla="*/ 129 w 223"/>
                  <a:gd name="T47" fmla="*/ 277 h 397"/>
                  <a:gd name="T48" fmla="*/ 192 w 223"/>
                  <a:gd name="T49" fmla="*/ 232 h 397"/>
                  <a:gd name="T50" fmla="*/ 206 w 223"/>
                  <a:gd name="T51" fmla="*/ 216 h 397"/>
                  <a:gd name="T52" fmla="*/ 211 w 223"/>
                  <a:gd name="T53" fmla="*/ 193 h 397"/>
                  <a:gd name="T54" fmla="*/ 204 w 223"/>
                  <a:gd name="T55" fmla="*/ 164 h 397"/>
                  <a:gd name="T56" fmla="*/ 183 w 223"/>
                  <a:gd name="T57" fmla="*/ 140 h 397"/>
                  <a:gd name="T58" fmla="*/ 116 w 223"/>
                  <a:gd name="T59" fmla="*/ 64 h 397"/>
                  <a:gd name="T60" fmla="*/ 69 w 223"/>
                  <a:gd name="T61" fmla="*/ 15 h 397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23"/>
                  <a:gd name="T94" fmla="*/ 0 h 397"/>
                  <a:gd name="T95" fmla="*/ 223 w 223"/>
                  <a:gd name="T96" fmla="*/ 397 h 397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23" h="397">
                    <a:moveTo>
                      <a:pt x="69" y="15"/>
                    </a:moveTo>
                    <a:lnTo>
                      <a:pt x="44" y="0"/>
                    </a:lnTo>
                    <a:lnTo>
                      <a:pt x="11" y="1"/>
                    </a:lnTo>
                    <a:lnTo>
                      <a:pt x="0" y="23"/>
                    </a:lnTo>
                    <a:lnTo>
                      <a:pt x="6" y="56"/>
                    </a:lnTo>
                    <a:lnTo>
                      <a:pt x="36" y="87"/>
                    </a:lnTo>
                    <a:lnTo>
                      <a:pt x="96" y="113"/>
                    </a:lnTo>
                    <a:lnTo>
                      <a:pt x="166" y="173"/>
                    </a:lnTo>
                    <a:lnTo>
                      <a:pt x="178" y="200"/>
                    </a:lnTo>
                    <a:lnTo>
                      <a:pt x="174" y="213"/>
                    </a:lnTo>
                    <a:lnTo>
                      <a:pt x="123" y="256"/>
                    </a:lnTo>
                    <a:lnTo>
                      <a:pt x="64" y="307"/>
                    </a:lnTo>
                    <a:lnTo>
                      <a:pt x="50" y="328"/>
                    </a:lnTo>
                    <a:lnTo>
                      <a:pt x="50" y="350"/>
                    </a:lnTo>
                    <a:lnTo>
                      <a:pt x="98" y="372"/>
                    </a:lnTo>
                    <a:lnTo>
                      <a:pt x="171" y="396"/>
                    </a:lnTo>
                    <a:lnTo>
                      <a:pt x="196" y="395"/>
                    </a:lnTo>
                    <a:lnTo>
                      <a:pt x="222" y="376"/>
                    </a:lnTo>
                    <a:lnTo>
                      <a:pt x="222" y="362"/>
                    </a:lnTo>
                    <a:lnTo>
                      <a:pt x="202" y="355"/>
                    </a:lnTo>
                    <a:lnTo>
                      <a:pt x="110" y="348"/>
                    </a:lnTo>
                    <a:lnTo>
                      <a:pt x="76" y="340"/>
                    </a:lnTo>
                    <a:lnTo>
                      <a:pt x="72" y="324"/>
                    </a:lnTo>
                    <a:lnTo>
                      <a:pt x="129" y="277"/>
                    </a:lnTo>
                    <a:lnTo>
                      <a:pt x="192" y="232"/>
                    </a:lnTo>
                    <a:lnTo>
                      <a:pt x="206" y="216"/>
                    </a:lnTo>
                    <a:lnTo>
                      <a:pt x="211" y="193"/>
                    </a:lnTo>
                    <a:lnTo>
                      <a:pt x="204" y="164"/>
                    </a:lnTo>
                    <a:lnTo>
                      <a:pt x="183" y="140"/>
                    </a:lnTo>
                    <a:lnTo>
                      <a:pt x="116" y="64"/>
                    </a:lnTo>
                    <a:lnTo>
                      <a:pt x="69" y="15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98" name="Freeform 64"/>
              <p:cNvSpPr>
                <a:spLocks/>
              </p:cNvSpPr>
              <p:nvPr/>
            </p:nvSpPr>
            <p:spPr bwMode="auto">
              <a:xfrm>
                <a:off x="3316" y="1251"/>
                <a:ext cx="254" cy="385"/>
              </a:xfrm>
              <a:custGeom>
                <a:avLst/>
                <a:gdLst>
                  <a:gd name="T0" fmla="*/ 27 w 252"/>
                  <a:gd name="T1" fmla="*/ 126 h 383"/>
                  <a:gd name="T2" fmla="*/ 37 w 252"/>
                  <a:gd name="T3" fmla="*/ 55 h 383"/>
                  <a:gd name="T4" fmla="*/ 86 w 252"/>
                  <a:gd name="T5" fmla="*/ 7 h 383"/>
                  <a:gd name="T6" fmla="*/ 113 w 252"/>
                  <a:gd name="T7" fmla="*/ 0 h 383"/>
                  <a:gd name="T8" fmla="*/ 147 w 252"/>
                  <a:gd name="T9" fmla="*/ 7 h 383"/>
                  <a:gd name="T10" fmla="*/ 175 w 252"/>
                  <a:gd name="T11" fmla="*/ 32 h 383"/>
                  <a:gd name="T12" fmla="*/ 188 w 252"/>
                  <a:gd name="T13" fmla="*/ 64 h 383"/>
                  <a:gd name="T14" fmla="*/ 196 w 252"/>
                  <a:gd name="T15" fmla="*/ 89 h 383"/>
                  <a:gd name="T16" fmla="*/ 191 w 252"/>
                  <a:gd name="T17" fmla="*/ 125 h 383"/>
                  <a:gd name="T18" fmla="*/ 191 w 252"/>
                  <a:gd name="T19" fmla="*/ 155 h 383"/>
                  <a:gd name="T20" fmla="*/ 172 w 252"/>
                  <a:gd name="T21" fmla="*/ 183 h 383"/>
                  <a:gd name="T22" fmla="*/ 172 w 252"/>
                  <a:gd name="T23" fmla="*/ 216 h 383"/>
                  <a:gd name="T24" fmla="*/ 183 w 252"/>
                  <a:gd name="T25" fmla="*/ 239 h 383"/>
                  <a:gd name="T26" fmla="*/ 221 w 252"/>
                  <a:gd name="T27" fmla="*/ 245 h 383"/>
                  <a:gd name="T28" fmla="*/ 245 w 252"/>
                  <a:gd name="T29" fmla="*/ 271 h 383"/>
                  <a:gd name="T30" fmla="*/ 251 w 252"/>
                  <a:gd name="T31" fmla="*/ 324 h 383"/>
                  <a:gd name="T32" fmla="*/ 236 w 252"/>
                  <a:gd name="T33" fmla="*/ 358 h 383"/>
                  <a:gd name="T34" fmla="*/ 179 w 252"/>
                  <a:gd name="T35" fmla="*/ 377 h 383"/>
                  <a:gd name="T36" fmla="*/ 122 w 252"/>
                  <a:gd name="T37" fmla="*/ 382 h 383"/>
                  <a:gd name="T38" fmla="*/ 75 w 252"/>
                  <a:gd name="T39" fmla="*/ 367 h 383"/>
                  <a:gd name="T40" fmla="*/ 28 w 252"/>
                  <a:gd name="T41" fmla="*/ 325 h 383"/>
                  <a:gd name="T42" fmla="*/ 10 w 252"/>
                  <a:gd name="T43" fmla="*/ 284 h 383"/>
                  <a:gd name="T44" fmla="*/ 0 w 252"/>
                  <a:gd name="T45" fmla="*/ 233 h 383"/>
                  <a:gd name="T46" fmla="*/ 4 w 252"/>
                  <a:gd name="T47" fmla="*/ 178 h 383"/>
                  <a:gd name="T48" fmla="*/ 17 w 252"/>
                  <a:gd name="T49" fmla="*/ 145 h 383"/>
                  <a:gd name="T50" fmla="*/ 27 w 252"/>
                  <a:gd name="T51" fmla="*/ 126 h 38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52"/>
                  <a:gd name="T79" fmla="*/ 0 h 383"/>
                  <a:gd name="T80" fmla="*/ 252 w 252"/>
                  <a:gd name="T81" fmla="*/ 383 h 383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52" h="383">
                    <a:moveTo>
                      <a:pt x="27" y="126"/>
                    </a:moveTo>
                    <a:lnTo>
                      <a:pt x="37" y="55"/>
                    </a:lnTo>
                    <a:lnTo>
                      <a:pt x="86" y="7"/>
                    </a:lnTo>
                    <a:lnTo>
                      <a:pt x="113" y="0"/>
                    </a:lnTo>
                    <a:lnTo>
                      <a:pt x="147" y="7"/>
                    </a:lnTo>
                    <a:lnTo>
                      <a:pt x="175" y="32"/>
                    </a:lnTo>
                    <a:lnTo>
                      <a:pt x="188" y="64"/>
                    </a:lnTo>
                    <a:lnTo>
                      <a:pt x="196" y="89"/>
                    </a:lnTo>
                    <a:lnTo>
                      <a:pt x="191" y="125"/>
                    </a:lnTo>
                    <a:lnTo>
                      <a:pt x="191" y="155"/>
                    </a:lnTo>
                    <a:lnTo>
                      <a:pt x="172" y="183"/>
                    </a:lnTo>
                    <a:lnTo>
                      <a:pt x="172" y="216"/>
                    </a:lnTo>
                    <a:lnTo>
                      <a:pt x="183" y="239"/>
                    </a:lnTo>
                    <a:lnTo>
                      <a:pt x="221" y="245"/>
                    </a:lnTo>
                    <a:lnTo>
                      <a:pt x="245" y="271"/>
                    </a:lnTo>
                    <a:lnTo>
                      <a:pt x="251" y="324"/>
                    </a:lnTo>
                    <a:lnTo>
                      <a:pt x="236" y="358"/>
                    </a:lnTo>
                    <a:lnTo>
                      <a:pt x="179" y="377"/>
                    </a:lnTo>
                    <a:lnTo>
                      <a:pt x="122" y="382"/>
                    </a:lnTo>
                    <a:lnTo>
                      <a:pt x="75" y="367"/>
                    </a:lnTo>
                    <a:lnTo>
                      <a:pt x="28" y="325"/>
                    </a:lnTo>
                    <a:lnTo>
                      <a:pt x="10" y="284"/>
                    </a:lnTo>
                    <a:lnTo>
                      <a:pt x="0" y="233"/>
                    </a:lnTo>
                    <a:lnTo>
                      <a:pt x="4" y="178"/>
                    </a:lnTo>
                    <a:lnTo>
                      <a:pt x="17" y="145"/>
                    </a:lnTo>
                    <a:lnTo>
                      <a:pt x="27" y="126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0739" name="Group 68"/>
            <p:cNvGrpSpPr>
              <a:grpSpLocks/>
            </p:cNvGrpSpPr>
            <p:nvPr/>
          </p:nvGrpSpPr>
          <p:grpSpPr bwMode="auto">
            <a:xfrm>
              <a:off x="5095875" y="1571625"/>
              <a:ext cx="3200400" cy="2703513"/>
              <a:chOff x="3210" y="990"/>
              <a:chExt cx="2016" cy="1703"/>
            </a:xfrm>
          </p:grpSpPr>
          <p:sp>
            <p:nvSpPr>
              <p:cNvPr id="20594" name="Freeform 66"/>
              <p:cNvSpPr>
                <a:spLocks/>
              </p:cNvSpPr>
              <p:nvPr/>
            </p:nvSpPr>
            <p:spPr bwMode="auto">
              <a:xfrm>
                <a:off x="3210" y="992"/>
                <a:ext cx="2014" cy="1703"/>
              </a:xfrm>
              <a:custGeom>
                <a:avLst/>
                <a:gdLst>
                  <a:gd name="T0" fmla="*/ 26 w 2016"/>
                  <a:gd name="T1" fmla="*/ 1116 h 1703"/>
                  <a:gd name="T2" fmla="*/ 35 w 2016"/>
                  <a:gd name="T3" fmla="*/ 916 h 1703"/>
                  <a:gd name="T4" fmla="*/ 0 w 2016"/>
                  <a:gd name="T5" fmla="*/ 707 h 1703"/>
                  <a:gd name="T6" fmla="*/ 21 w 2016"/>
                  <a:gd name="T7" fmla="*/ 551 h 1703"/>
                  <a:gd name="T8" fmla="*/ 151 w 2016"/>
                  <a:gd name="T9" fmla="*/ 449 h 1703"/>
                  <a:gd name="T10" fmla="*/ 502 w 2016"/>
                  <a:gd name="T11" fmla="*/ 333 h 1703"/>
                  <a:gd name="T12" fmla="*/ 786 w 2016"/>
                  <a:gd name="T13" fmla="*/ 290 h 1703"/>
                  <a:gd name="T14" fmla="*/ 1015 w 2016"/>
                  <a:gd name="T15" fmla="*/ 217 h 1703"/>
                  <a:gd name="T16" fmla="*/ 1152 w 2016"/>
                  <a:gd name="T17" fmla="*/ 163 h 1703"/>
                  <a:gd name="T18" fmla="*/ 1294 w 2016"/>
                  <a:gd name="T19" fmla="*/ 56 h 1703"/>
                  <a:gd name="T20" fmla="*/ 1474 w 2016"/>
                  <a:gd name="T21" fmla="*/ 0 h 1703"/>
                  <a:gd name="T22" fmla="*/ 1568 w 2016"/>
                  <a:gd name="T23" fmla="*/ 41 h 1703"/>
                  <a:gd name="T24" fmla="*/ 1856 w 2016"/>
                  <a:gd name="T25" fmla="*/ 288 h 1703"/>
                  <a:gd name="T26" fmla="*/ 2013 w 2016"/>
                  <a:gd name="T27" fmla="*/ 438 h 1703"/>
                  <a:gd name="T28" fmla="*/ 1994 w 2016"/>
                  <a:gd name="T29" fmla="*/ 519 h 1703"/>
                  <a:gd name="T30" fmla="*/ 1983 w 2016"/>
                  <a:gd name="T31" fmla="*/ 767 h 1703"/>
                  <a:gd name="T32" fmla="*/ 1965 w 2016"/>
                  <a:gd name="T33" fmla="*/ 1010 h 1703"/>
                  <a:gd name="T34" fmla="*/ 1893 w 2016"/>
                  <a:gd name="T35" fmla="*/ 1104 h 1703"/>
                  <a:gd name="T36" fmla="*/ 1880 w 2016"/>
                  <a:gd name="T37" fmla="*/ 1045 h 1703"/>
                  <a:gd name="T38" fmla="*/ 1766 w 2016"/>
                  <a:gd name="T39" fmla="*/ 1012 h 1703"/>
                  <a:gd name="T40" fmla="*/ 1607 w 2016"/>
                  <a:gd name="T41" fmla="*/ 1077 h 1703"/>
                  <a:gd name="T42" fmla="*/ 1455 w 2016"/>
                  <a:gd name="T43" fmla="*/ 1175 h 1703"/>
                  <a:gd name="T44" fmla="*/ 1254 w 2016"/>
                  <a:gd name="T45" fmla="*/ 1284 h 1703"/>
                  <a:gd name="T46" fmla="*/ 1059 w 2016"/>
                  <a:gd name="T47" fmla="*/ 1373 h 1703"/>
                  <a:gd name="T48" fmla="*/ 829 w 2016"/>
                  <a:gd name="T49" fmla="*/ 1435 h 1703"/>
                  <a:gd name="T50" fmla="*/ 670 w 2016"/>
                  <a:gd name="T51" fmla="*/ 1495 h 1703"/>
                  <a:gd name="T52" fmla="*/ 648 w 2016"/>
                  <a:gd name="T53" fmla="*/ 1631 h 1703"/>
                  <a:gd name="T54" fmla="*/ 587 w 2016"/>
                  <a:gd name="T55" fmla="*/ 1702 h 1703"/>
                  <a:gd name="T56" fmla="*/ 486 w 2016"/>
                  <a:gd name="T57" fmla="*/ 1599 h 1703"/>
                  <a:gd name="T58" fmla="*/ 493 w 2016"/>
                  <a:gd name="T59" fmla="*/ 1512 h 1703"/>
                  <a:gd name="T60" fmla="*/ 236 w 2016"/>
                  <a:gd name="T61" fmla="*/ 1275 h 1703"/>
                  <a:gd name="T62" fmla="*/ 103 w 2016"/>
                  <a:gd name="T63" fmla="*/ 1172 h 1703"/>
                  <a:gd name="T64" fmla="*/ 108 w 2016"/>
                  <a:gd name="T65" fmla="*/ 1280 h 170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016"/>
                  <a:gd name="T100" fmla="*/ 0 h 1703"/>
                  <a:gd name="T101" fmla="*/ 2016 w 2016"/>
                  <a:gd name="T102" fmla="*/ 1703 h 170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016" h="1703">
                    <a:moveTo>
                      <a:pt x="36" y="1233"/>
                    </a:moveTo>
                    <a:lnTo>
                      <a:pt x="26" y="1116"/>
                    </a:lnTo>
                    <a:lnTo>
                      <a:pt x="38" y="1013"/>
                    </a:lnTo>
                    <a:lnTo>
                      <a:pt x="35" y="916"/>
                    </a:lnTo>
                    <a:lnTo>
                      <a:pt x="8" y="799"/>
                    </a:lnTo>
                    <a:lnTo>
                      <a:pt x="0" y="707"/>
                    </a:lnTo>
                    <a:lnTo>
                      <a:pt x="1" y="610"/>
                    </a:lnTo>
                    <a:lnTo>
                      <a:pt x="21" y="551"/>
                    </a:lnTo>
                    <a:lnTo>
                      <a:pt x="78" y="505"/>
                    </a:lnTo>
                    <a:lnTo>
                      <a:pt x="151" y="449"/>
                    </a:lnTo>
                    <a:lnTo>
                      <a:pt x="327" y="383"/>
                    </a:lnTo>
                    <a:lnTo>
                      <a:pt x="502" y="333"/>
                    </a:lnTo>
                    <a:lnTo>
                      <a:pt x="657" y="300"/>
                    </a:lnTo>
                    <a:lnTo>
                      <a:pt x="786" y="290"/>
                    </a:lnTo>
                    <a:lnTo>
                      <a:pt x="908" y="248"/>
                    </a:lnTo>
                    <a:lnTo>
                      <a:pt x="1015" y="217"/>
                    </a:lnTo>
                    <a:lnTo>
                      <a:pt x="1067" y="194"/>
                    </a:lnTo>
                    <a:lnTo>
                      <a:pt x="1152" y="163"/>
                    </a:lnTo>
                    <a:lnTo>
                      <a:pt x="1227" y="123"/>
                    </a:lnTo>
                    <a:lnTo>
                      <a:pt x="1294" y="56"/>
                    </a:lnTo>
                    <a:lnTo>
                      <a:pt x="1373" y="31"/>
                    </a:lnTo>
                    <a:lnTo>
                      <a:pt x="1474" y="0"/>
                    </a:lnTo>
                    <a:lnTo>
                      <a:pt x="1523" y="4"/>
                    </a:lnTo>
                    <a:lnTo>
                      <a:pt x="1568" y="41"/>
                    </a:lnTo>
                    <a:lnTo>
                      <a:pt x="1701" y="143"/>
                    </a:lnTo>
                    <a:lnTo>
                      <a:pt x="1856" y="288"/>
                    </a:lnTo>
                    <a:lnTo>
                      <a:pt x="1963" y="375"/>
                    </a:lnTo>
                    <a:lnTo>
                      <a:pt x="2013" y="438"/>
                    </a:lnTo>
                    <a:lnTo>
                      <a:pt x="2015" y="481"/>
                    </a:lnTo>
                    <a:lnTo>
                      <a:pt x="1994" y="519"/>
                    </a:lnTo>
                    <a:lnTo>
                      <a:pt x="1976" y="589"/>
                    </a:lnTo>
                    <a:lnTo>
                      <a:pt x="1983" y="767"/>
                    </a:lnTo>
                    <a:lnTo>
                      <a:pt x="1977" y="907"/>
                    </a:lnTo>
                    <a:lnTo>
                      <a:pt x="1965" y="1010"/>
                    </a:lnTo>
                    <a:lnTo>
                      <a:pt x="1941" y="1086"/>
                    </a:lnTo>
                    <a:lnTo>
                      <a:pt x="1893" y="1104"/>
                    </a:lnTo>
                    <a:lnTo>
                      <a:pt x="1870" y="1083"/>
                    </a:lnTo>
                    <a:lnTo>
                      <a:pt x="1880" y="1045"/>
                    </a:lnTo>
                    <a:lnTo>
                      <a:pt x="1881" y="953"/>
                    </a:lnTo>
                    <a:lnTo>
                      <a:pt x="1766" y="1012"/>
                    </a:lnTo>
                    <a:lnTo>
                      <a:pt x="1697" y="1052"/>
                    </a:lnTo>
                    <a:lnTo>
                      <a:pt x="1607" y="1077"/>
                    </a:lnTo>
                    <a:lnTo>
                      <a:pt x="1538" y="1112"/>
                    </a:lnTo>
                    <a:lnTo>
                      <a:pt x="1455" y="1175"/>
                    </a:lnTo>
                    <a:lnTo>
                      <a:pt x="1375" y="1221"/>
                    </a:lnTo>
                    <a:lnTo>
                      <a:pt x="1254" y="1284"/>
                    </a:lnTo>
                    <a:lnTo>
                      <a:pt x="1175" y="1314"/>
                    </a:lnTo>
                    <a:lnTo>
                      <a:pt x="1059" y="1373"/>
                    </a:lnTo>
                    <a:lnTo>
                      <a:pt x="925" y="1404"/>
                    </a:lnTo>
                    <a:lnTo>
                      <a:pt x="829" y="1435"/>
                    </a:lnTo>
                    <a:lnTo>
                      <a:pt x="723" y="1466"/>
                    </a:lnTo>
                    <a:lnTo>
                      <a:pt x="670" y="1495"/>
                    </a:lnTo>
                    <a:lnTo>
                      <a:pt x="650" y="1549"/>
                    </a:lnTo>
                    <a:lnTo>
                      <a:pt x="648" y="1631"/>
                    </a:lnTo>
                    <a:lnTo>
                      <a:pt x="634" y="1674"/>
                    </a:lnTo>
                    <a:lnTo>
                      <a:pt x="587" y="1702"/>
                    </a:lnTo>
                    <a:lnTo>
                      <a:pt x="509" y="1662"/>
                    </a:lnTo>
                    <a:lnTo>
                      <a:pt x="486" y="1599"/>
                    </a:lnTo>
                    <a:lnTo>
                      <a:pt x="511" y="1544"/>
                    </a:lnTo>
                    <a:lnTo>
                      <a:pt x="493" y="1512"/>
                    </a:lnTo>
                    <a:lnTo>
                      <a:pt x="386" y="1403"/>
                    </a:lnTo>
                    <a:lnTo>
                      <a:pt x="236" y="1275"/>
                    </a:lnTo>
                    <a:lnTo>
                      <a:pt x="142" y="1192"/>
                    </a:lnTo>
                    <a:lnTo>
                      <a:pt x="103" y="1172"/>
                    </a:lnTo>
                    <a:lnTo>
                      <a:pt x="89" y="1210"/>
                    </a:lnTo>
                    <a:lnTo>
                      <a:pt x="108" y="1280"/>
                    </a:lnTo>
                    <a:lnTo>
                      <a:pt x="36" y="1233"/>
                    </a:lnTo>
                  </a:path>
                </a:pathLst>
              </a:custGeom>
              <a:solidFill>
                <a:srgbClr val="996633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95" name="Freeform 67"/>
              <p:cNvSpPr>
                <a:spLocks/>
              </p:cNvSpPr>
              <p:nvPr/>
            </p:nvSpPr>
            <p:spPr bwMode="auto">
              <a:xfrm>
                <a:off x="3235" y="1456"/>
                <a:ext cx="1978" cy="1234"/>
              </a:xfrm>
              <a:custGeom>
                <a:avLst/>
                <a:gdLst>
                  <a:gd name="T0" fmla="*/ 545 w 1980"/>
                  <a:gd name="T1" fmla="*/ 1211 h 1234"/>
                  <a:gd name="T2" fmla="*/ 547 w 1980"/>
                  <a:gd name="T3" fmla="*/ 1098 h 1234"/>
                  <a:gd name="T4" fmla="*/ 531 w 1980"/>
                  <a:gd name="T5" fmla="*/ 851 h 1234"/>
                  <a:gd name="T6" fmla="*/ 524 w 1980"/>
                  <a:gd name="T7" fmla="*/ 668 h 1234"/>
                  <a:gd name="T8" fmla="*/ 495 w 1980"/>
                  <a:gd name="T9" fmla="*/ 622 h 1234"/>
                  <a:gd name="T10" fmla="*/ 289 w 1980"/>
                  <a:gd name="T11" fmla="*/ 419 h 1234"/>
                  <a:gd name="T12" fmla="*/ 155 w 1980"/>
                  <a:gd name="T13" fmla="*/ 295 h 1234"/>
                  <a:gd name="T14" fmla="*/ 44 w 1980"/>
                  <a:gd name="T15" fmla="*/ 207 h 1234"/>
                  <a:gd name="T16" fmla="*/ 0 w 1980"/>
                  <a:gd name="T17" fmla="*/ 161 h 1234"/>
                  <a:gd name="T18" fmla="*/ 10 w 1980"/>
                  <a:gd name="T19" fmla="*/ 134 h 1234"/>
                  <a:gd name="T20" fmla="*/ 26 w 1980"/>
                  <a:gd name="T21" fmla="*/ 133 h 1234"/>
                  <a:gd name="T22" fmla="*/ 104 w 1980"/>
                  <a:gd name="T23" fmla="*/ 211 h 1234"/>
                  <a:gd name="T24" fmla="*/ 209 w 1980"/>
                  <a:gd name="T25" fmla="*/ 287 h 1234"/>
                  <a:gd name="T26" fmla="*/ 310 w 1980"/>
                  <a:gd name="T27" fmla="*/ 413 h 1234"/>
                  <a:gd name="T28" fmla="*/ 405 w 1980"/>
                  <a:gd name="T29" fmla="*/ 506 h 1234"/>
                  <a:gd name="T30" fmla="*/ 493 w 1980"/>
                  <a:gd name="T31" fmla="*/ 568 h 1234"/>
                  <a:gd name="T32" fmla="*/ 549 w 1980"/>
                  <a:gd name="T33" fmla="*/ 613 h 1234"/>
                  <a:gd name="T34" fmla="*/ 587 w 1980"/>
                  <a:gd name="T35" fmla="*/ 602 h 1234"/>
                  <a:gd name="T36" fmla="*/ 623 w 1980"/>
                  <a:gd name="T37" fmla="*/ 574 h 1234"/>
                  <a:gd name="T38" fmla="*/ 741 w 1980"/>
                  <a:gd name="T39" fmla="*/ 542 h 1234"/>
                  <a:gd name="T40" fmla="*/ 953 w 1980"/>
                  <a:gd name="T41" fmla="*/ 475 h 1234"/>
                  <a:gd name="T42" fmla="*/ 1079 w 1980"/>
                  <a:gd name="T43" fmla="*/ 400 h 1234"/>
                  <a:gd name="T44" fmla="*/ 1227 w 1980"/>
                  <a:gd name="T45" fmla="*/ 330 h 1234"/>
                  <a:gd name="T46" fmla="*/ 1381 w 1980"/>
                  <a:gd name="T47" fmla="*/ 265 h 1234"/>
                  <a:gd name="T48" fmla="*/ 1540 w 1980"/>
                  <a:gd name="T49" fmla="*/ 189 h 1234"/>
                  <a:gd name="T50" fmla="*/ 1651 w 1980"/>
                  <a:gd name="T51" fmla="*/ 146 h 1234"/>
                  <a:gd name="T52" fmla="*/ 1783 w 1980"/>
                  <a:gd name="T53" fmla="*/ 82 h 1234"/>
                  <a:gd name="T54" fmla="*/ 1889 w 1980"/>
                  <a:gd name="T55" fmla="*/ 51 h 1234"/>
                  <a:gd name="T56" fmla="*/ 1979 w 1980"/>
                  <a:gd name="T57" fmla="*/ 0 h 1234"/>
                  <a:gd name="T58" fmla="*/ 1950 w 1980"/>
                  <a:gd name="T59" fmla="*/ 87 h 1234"/>
                  <a:gd name="T60" fmla="*/ 1896 w 1980"/>
                  <a:gd name="T61" fmla="*/ 89 h 1234"/>
                  <a:gd name="T62" fmla="*/ 1827 w 1980"/>
                  <a:gd name="T63" fmla="*/ 108 h 1234"/>
                  <a:gd name="T64" fmla="*/ 1704 w 1980"/>
                  <a:gd name="T65" fmla="*/ 150 h 1234"/>
                  <a:gd name="T66" fmla="*/ 1615 w 1980"/>
                  <a:gd name="T67" fmla="*/ 191 h 1234"/>
                  <a:gd name="T68" fmla="*/ 1503 w 1980"/>
                  <a:gd name="T69" fmla="*/ 233 h 1234"/>
                  <a:gd name="T70" fmla="*/ 1430 w 1980"/>
                  <a:gd name="T71" fmla="*/ 274 h 1234"/>
                  <a:gd name="T72" fmla="*/ 1308 w 1980"/>
                  <a:gd name="T73" fmla="*/ 326 h 1234"/>
                  <a:gd name="T74" fmla="*/ 1227 w 1980"/>
                  <a:gd name="T75" fmla="*/ 330 h 1234"/>
                  <a:gd name="T76" fmla="*/ 1112 w 1980"/>
                  <a:gd name="T77" fmla="*/ 420 h 1234"/>
                  <a:gd name="T78" fmla="*/ 1033 w 1980"/>
                  <a:gd name="T79" fmla="*/ 461 h 1234"/>
                  <a:gd name="T80" fmla="*/ 932 w 1980"/>
                  <a:gd name="T81" fmla="*/ 502 h 1234"/>
                  <a:gd name="T82" fmla="*/ 805 w 1980"/>
                  <a:gd name="T83" fmla="*/ 551 h 1234"/>
                  <a:gd name="T84" fmla="*/ 704 w 1980"/>
                  <a:gd name="T85" fmla="*/ 581 h 1234"/>
                  <a:gd name="T86" fmla="*/ 635 w 1980"/>
                  <a:gd name="T87" fmla="*/ 616 h 1234"/>
                  <a:gd name="T88" fmla="*/ 573 w 1980"/>
                  <a:gd name="T89" fmla="*/ 651 h 1234"/>
                  <a:gd name="T90" fmla="*/ 560 w 1980"/>
                  <a:gd name="T91" fmla="*/ 737 h 1234"/>
                  <a:gd name="T92" fmla="*/ 568 w 1980"/>
                  <a:gd name="T93" fmla="*/ 941 h 1234"/>
                  <a:gd name="T94" fmla="*/ 573 w 1980"/>
                  <a:gd name="T95" fmla="*/ 1081 h 1234"/>
                  <a:gd name="T96" fmla="*/ 587 w 1980"/>
                  <a:gd name="T97" fmla="*/ 1199 h 1234"/>
                  <a:gd name="T98" fmla="*/ 557 w 1980"/>
                  <a:gd name="T99" fmla="*/ 1233 h 1234"/>
                  <a:gd name="T100" fmla="*/ 545 w 1980"/>
                  <a:gd name="T101" fmla="*/ 1211 h 1234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980"/>
                  <a:gd name="T154" fmla="*/ 0 h 1234"/>
                  <a:gd name="T155" fmla="*/ 1980 w 1980"/>
                  <a:gd name="T156" fmla="*/ 1234 h 1234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980" h="1234">
                    <a:moveTo>
                      <a:pt x="545" y="1211"/>
                    </a:moveTo>
                    <a:lnTo>
                      <a:pt x="547" y="1098"/>
                    </a:lnTo>
                    <a:lnTo>
                      <a:pt x="531" y="851"/>
                    </a:lnTo>
                    <a:lnTo>
                      <a:pt x="524" y="668"/>
                    </a:lnTo>
                    <a:lnTo>
                      <a:pt x="495" y="622"/>
                    </a:lnTo>
                    <a:lnTo>
                      <a:pt x="289" y="419"/>
                    </a:lnTo>
                    <a:lnTo>
                      <a:pt x="155" y="295"/>
                    </a:lnTo>
                    <a:lnTo>
                      <a:pt x="44" y="207"/>
                    </a:lnTo>
                    <a:lnTo>
                      <a:pt x="0" y="161"/>
                    </a:lnTo>
                    <a:lnTo>
                      <a:pt x="10" y="134"/>
                    </a:lnTo>
                    <a:lnTo>
                      <a:pt x="26" y="133"/>
                    </a:lnTo>
                    <a:lnTo>
                      <a:pt x="104" y="211"/>
                    </a:lnTo>
                    <a:lnTo>
                      <a:pt x="209" y="287"/>
                    </a:lnTo>
                    <a:lnTo>
                      <a:pt x="310" y="413"/>
                    </a:lnTo>
                    <a:lnTo>
                      <a:pt x="405" y="506"/>
                    </a:lnTo>
                    <a:lnTo>
                      <a:pt x="493" y="568"/>
                    </a:lnTo>
                    <a:lnTo>
                      <a:pt x="549" y="613"/>
                    </a:lnTo>
                    <a:lnTo>
                      <a:pt x="587" y="602"/>
                    </a:lnTo>
                    <a:lnTo>
                      <a:pt x="623" y="574"/>
                    </a:lnTo>
                    <a:lnTo>
                      <a:pt x="741" y="542"/>
                    </a:lnTo>
                    <a:lnTo>
                      <a:pt x="953" y="475"/>
                    </a:lnTo>
                    <a:lnTo>
                      <a:pt x="1079" y="400"/>
                    </a:lnTo>
                    <a:lnTo>
                      <a:pt x="1227" y="330"/>
                    </a:lnTo>
                    <a:lnTo>
                      <a:pt x="1381" y="265"/>
                    </a:lnTo>
                    <a:lnTo>
                      <a:pt x="1540" y="189"/>
                    </a:lnTo>
                    <a:lnTo>
                      <a:pt x="1651" y="146"/>
                    </a:lnTo>
                    <a:lnTo>
                      <a:pt x="1783" y="82"/>
                    </a:lnTo>
                    <a:lnTo>
                      <a:pt x="1889" y="51"/>
                    </a:lnTo>
                    <a:lnTo>
                      <a:pt x="1979" y="0"/>
                    </a:lnTo>
                    <a:lnTo>
                      <a:pt x="1950" y="87"/>
                    </a:lnTo>
                    <a:lnTo>
                      <a:pt x="1896" y="89"/>
                    </a:lnTo>
                    <a:lnTo>
                      <a:pt x="1827" y="108"/>
                    </a:lnTo>
                    <a:lnTo>
                      <a:pt x="1704" y="150"/>
                    </a:lnTo>
                    <a:lnTo>
                      <a:pt x="1615" y="191"/>
                    </a:lnTo>
                    <a:lnTo>
                      <a:pt x="1503" y="233"/>
                    </a:lnTo>
                    <a:lnTo>
                      <a:pt x="1430" y="274"/>
                    </a:lnTo>
                    <a:lnTo>
                      <a:pt x="1308" y="326"/>
                    </a:lnTo>
                    <a:lnTo>
                      <a:pt x="1227" y="330"/>
                    </a:lnTo>
                    <a:lnTo>
                      <a:pt x="1112" y="420"/>
                    </a:lnTo>
                    <a:lnTo>
                      <a:pt x="1033" y="461"/>
                    </a:lnTo>
                    <a:lnTo>
                      <a:pt x="932" y="502"/>
                    </a:lnTo>
                    <a:lnTo>
                      <a:pt x="805" y="551"/>
                    </a:lnTo>
                    <a:lnTo>
                      <a:pt x="704" y="581"/>
                    </a:lnTo>
                    <a:lnTo>
                      <a:pt x="635" y="616"/>
                    </a:lnTo>
                    <a:lnTo>
                      <a:pt x="573" y="651"/>
                    </a:lnTo>
                    <a:lnTo>
                      <a:pt x="560" y="737"/>
                    </a:lnTo>
                    <a:lnTo>
                      <a:pt x="568" y="941"/>
                    </a:lnTo>
                    <a:lnTo>
                      <a:pt x="573" y="1081"/>
                    </a:lnTo>
                    <a:lnTo>
                      <a:pt x="587" y="1199"/>
                    </a:lnTo>
                    <a:lnTo>
                      <a:pt x="557" y="1233"/>
                    </a:lnTo>
                    <a:lnTo>
                      <a:pt x="545" y="1211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sp>
          <p:nvSpPr>
            <p:cNvPr id="20498" name="Freeform 69"/>
            <p:cNvSpPr>
              <a:spLocks/>
            </p:cNvSpPr>
            <p:nvPr/>
          </p:nvSpPr>
          <p:spPr bwMode="auto">
            <a:xfrm>
              <a:off x="5328263" y="2326562"/>
              <a:ext cx="765795" cy="532412"/>
            </a:xfrm>
            <a:custGeom>
              <a:avLst/>
              <a:gdLst>
                <a:gd name="T0" fmla="*/ 5 w 482"/>
                <a:gd name="T1" fmla="*/ 106 h 335"/>
                <a:gd name="T2" fmla="*/ 122 w 482"/>
                <a:gd name="T3" fmla="*/ 74 h 335"/>
                <a:gd name="T4" fmla="*/ 190 w 482"/>
                <a:gd name="T5" fmla="*/ 40 h 335"/>
                <a:gd name="T6" fmla="*/ 238 w 482"/>
                <a:gd name="T7" fmla="*/ 0 h 335"/>
                <a:gd name="T8" fmla="*/ 288 w 482"/>
                <a:gd name="T9" fmla="*/ 47 h 335"/>
                <a:gd name="T10" fmla="*/ 365 w 482"/>
                <a:gd name="T11" fmla="*/ 114 h 335"/>
                <a:gd name="T12" fmla="*/ 431 w 482"/>
                <a:gd name="T13" fmla="*/ 149 h 335"/>
                <a:gd name="T14" fmla="*/ 481 w 482"/>
                <a:gd name="T15" fmla="*/ 196 h 335"/>
                <a:gd name="T16" fmla="*/ 456 w 482"/>
                <a:gd name="T17" fmla="*/ 240 h 335"/>
                <a:gd name="T18" fmla="*/ 362 w 482"/>
                <a:gd name="T19" fmla="*/ 287 h 335"/>
                <a:gd name="T20" fmla="*/ 266 w 482"/>
                <a:gd name="T21" fmla="*/ 332 h 335"/>
                <a:gd name="T22" fmla="*/ 223 w 482"/>
                <a:gd name="T23" fmla="*/ 334 h 335"/>
                <a:gd name="T24" fmla="*/ 160 w 482"/>
                <a:gd name="T25" fmla="*/ 261 h 335"/>
                <a:gd name="T26" fmla="*/ 100 w 482"/>
                <a:gd name="T27" fmla="*/ 215 h 335"/>
                <a:gd name="T28" fmla="*/ 40 w 482"/>
                <a:gd name="T29" fmla="*/ 185 h 335"/>
                <a:gd name="T30" fmla="*/ 0 w 482"/>
                <a:gd name="T31" fmla="*/ 133 h 335"/>
                <a:gd name="T32" fmla="*/ 5 w 482"/>
                <a:gd name="T33" fmla="*/ 106 h 3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82"/>
                <a:gd name="T52" fmla="*/ 0 h 335"/>
                <a:gd name="T53" fmla="*/ 482 w 482"/>
                <a:gd name="T54" fmla="*/ 335 h 33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82" h="335">
                  <a:moveTo>
                    <a:pt x="5" y="106"/>
                  </a:moveTo>
                  <a:lnTo>
                    <a:pt x="122" y="74"/>
                  </a:lnTo>
                  <a:lnTo>
                    <a:pt x="190" y="40"/>
                  </a:lnTo>
                  <a:lnTo>
                    <a:pt x="238" y="0"/>
                  </a:lnTo>
                  <a:lnTo>
                    <a:pt x="288" y="47"/>
                  </a:lnTo>
                  <a:lnTo>
                    <a:pt x="365" y="114"/>
                  </a:lnTo>
                  <a:lnTo>
                    <a:pt x="431" y="149"/>
                  </a:lnTo>
                  <a:lnTo>
                    <a:pt x="481" y="196"/>
                  </a:lnTo>
                  <a:lnTo>
                    <a:pt x="456" y="240"/>
                  </a:lnTo>
                  <a:lnTo>
                    <a:pt x="362" y="287"/>
                  </a:lnTo>
                  <a:lnTo>
                    <a:pt x="266" y="332"/>
                  </a:lnTo>
                  <a:lnTo>
                    <a:pt x="223" y="334"/>
                  </a:lnTo>
                  <a:lnTo>
                    <a:pt x="160" y="261"/>
                  </a:lnTo>
                  <a:lnTo>
                    <a:pt x="100" y="215"/>
                  </a:lnTo>
                  <a:lnTo>
                    <a:pt x="40" y="185"/>
                  </a:lnTo>
                  <a:lnTo>
                    <a:pt x="0" y="133"/>
                  </a:lnTo>
                  <a:lnTo>
                    <a:pt x="5" y="106"/>
                  </a:lnTo>
                </a:path>
              </a:pathLst>
            </a:custGeom>
            <a:solidFill>
              <a:srgbClr val="F8F8F8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20499" name="Freeform 70"/>
            <p:cNvSpPr>
              <a:spLocks/>
            </p:cNvSpPr>
            <p:nvPr/>
          </p:nvSpPr>
          <p:spPr bwMode="auto">
            <a:xfrm>
              <a:off x="5471540" y="2331657"/>
              <a:ext cx="172921" cy="259837"/>
            </a:xfrm>
            <a:custGeom>
              <a:avLst/>
              <a:gdLst>
                <a:gd name="T0" fmla="*/ 102 w 109"/>
                <a:gd name="T1" fmla="*/ 138 h 165"/>
                <a:gd name="T2" fmla="*/ 16 w 109"/>
                <a:gd name="T3" fmla="*/ 0 h 165"/>
                <a:gd name="T4" fmla="*/ 0 w 109"/>
                <a:gd name="T5" fmla="*/ 12 h 165"/>
                <a:gd name="T6" fmla="*/ 6 w 109"/>
                <a:gd name="T7" fmla="*/ 27 h 165"/>
                <a:gd name="T8" fmla="*/ 86 w 109"/>
                <a:gd name="T9" fmla="*/ 160 h 165"/>
                <a:gd name="T10" fmla="*/ 108 w 109"/>
                <a:gd name="T11" fmla="*/ 164 h 165"/>
                <a:gd name="T12" fmla="*/ 102 w 109"/>
                <a:gd name="T13" fmla="*/ 138 h 1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9"/>
                <a:gd name="T22" fmla="*/ 0 h 165"/>
                <a:gd name="T23" fmla="*/ 109 w 109"/>
                <a:gd name="T24" fmla="*/ 165 h 16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9" h="165">
                  <a:moveTo>
                    <a:pt x="102" y="138"/>
                  </a:moveTo>
                  <a:lnTo>
                    <a:pt x="16" y="0"/>
                  </a:lnTo>
                  <a:lnTo>
                    <a:pt x="0" y="12"/>
                  </a:lnTo>
                  <a:lnTo>
                    <a:pt x="6" y="27"/>
                  </a:lnTo>
                  <a:lnTo>
                    <a:pt x="86" y="160"/>
                  </a:lnTo>
                  <a:lnTo>
                    <a:pt x="108" y="164"/>
                  </a:lnTo>
                  <a:lnTo>
                    <a:pt x="102" y="138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grpSp>
          <p:nvGrpSpPr>
            <p:cNvPr id="30742" name="Group 74"/>
            <p:cNvGrpSpPr>
              <a:grpSpLocks/>
            </p:cNvGrpSpPr>
            <p:nvPr/>
          </p:nvGrpSpPr>
          <p:grpSpPr bwMode="auto">
            <a:xfrm>
              <a:off x="5113338" y="1536700"/>
              <a:ext cx="752475" cy="1138238"/>
              <a:chOff x="3221" y="968"/>
              <a:chExt cx="474" cy="717"/>
            </a:xfrm>
          </p:grpSpPr>
          <p:sp>
            <p:nvSpPr>
              <p:cNvPr id="20591" name="Freeform 71"/>
              <p:cNvSpPr>
                <a:spLocks/>
              </p:cNvSpPr>
              <p:nvPr/>
            </p:nvSpPr>
            <p:spPr bwMode="auto">
              <a:xfrm>
                <a:off x="3375" y="968"/>
                <a:ext cx="218" cy="289"/>
              </a:xfrm>
              <a:custGeom>
                <a:avLst/>
                <a:gdLst>
                  <a:gd name="T0" fmla="*/ 12 w 217"/>
                  <a:gd name="T1" fmla="*/ 78 h 289"/>
                  <a:gd name="T2" fmla="*/ 28 w 217"/>
                  <a:gd name="T3" fmla="*/ 48 h 289"/>
                  <a:gd name="T4" fmla="*/ 57 w 217"/>
                  <a:gd name="T5" fmla="*/ 14 h 289"/>
                  <a:gd name="T6" fmla="*/ 88 w 217"/>
                  <a:gd name="T7" fmla="*/ 2 h 289"/>
                  <a:gd name="T8" fmla="*/ 115 w 217"/>
                  <a:gd name="T9" fmla="*/ 0 h 289"/>
                  <a:gd name="T10" fmla="*/ 146 w 217"/>
                  <a:gd name="T11" fmla="*/ 15 h 289"/>
                  <a:gd name="T12" fmla="*/ 168 w 217"/>
                  <a:gd name="T13" fmla="*/ 53 h 289"/>
                  <a:gd name="T14" fmla="*/ 179 w 217"/>
                  <a:gd name="T15" fmla="*/ 83 h 289"/>
                  <a:gd name="T16" fmla="*/ 177 w 217"/>
                  <a:gd name="T17" fmla="*/ 115 h 289"/>
                  <a:gd name="T18" fmla="*/ 171 w 217"/>
                  <a:gd name="T19" fmla="*/ 155 h 289"/>
                  <a:gd name="T20" fmla="*/ 164 w 217"/>
                  <a:gd name="T21" fmla="*/ 190 h 289"/>
                  <a:gd name="T22" fmla="*/ 164 w 217"/>
                  <a:gd name="T23" fmla="*/ 198 h 289"/>
                  <a:gd name="T24" fmla="*/ 179 w 217"/>
                  <a:gd name="T25" fmla="*/ 233 h 289"/>
                  <a:gd name="T26" fmla="*/ 209 w 217"/>
                  <a:gd name="T27" fmla="*/ 264 h 289"/>
                  <a:gd name="T28" fmla="*/ 216 w 217"/>
                  <a:gd name="T29" fmla="*/ 274 h 289"/>
                  <a:gd name="T30" fmla="*/ 208 w 217"/>
                  <a:gd name="T31" fmla="*/ 285 h 289"/>
                  <a:gd name="T32" fmla="*/ 194 w 217"/>
                  <a:gd name="T33" fmla="*/ 288 h 289"/>
                  <a:gd name="T34" fmla="*/ 167 w 217"/>
                  <a:gd name="T35" fmla="*/ 245 h 289"/>
                  <a:gd name="T36" fmla="*/ 153 w 217"/>
                  <a:gd name="T37" fmla="*/ 216 h 289"/>
                  <a:gd name="T38" fmla="*/ 138 w 217"/>
                  <a:gd name="T39" fmla="*/ 241 h 289"/>
                  <a:gd name="T40" fmla="*/ 125 w 217"/>
                  <a:gd name="T41" fmla="*/ 261 h 289"/>
                  <a:gd name="T42" fmla="*/ 95 w 217"/>
                  <a:gd name="T43" fmla="*/ 281 h 289"/>
                  <a:gd name="T44" fmla="*/ 72 w 217"/>
                  <a:gd name="T45" fmla="*/ 287 h 289"/>
                  <a:gd name="T46" fmla="*/ 31 w 217"/>
                  <a:gd name="T47" fmla="*/ 279 h 289"/>
                  <a:gd name="T48" fmla="*/ 8 w 217"/>
                  <a:gd name="T49" fmla="*/ 232 h 289"/>
                  <a:gd name="T50" fmla="*/ 0 w 217"/>
                  <a:gd name="T51" fmla="*/ 165 h 289"/>
                  <a:gd name="T52" fmla="*/ 0 w 217"/>
                  <a:gd name="T53" fmla="*/ 100 h 289"/>
                  <a:gd name="T54" fmla="*/ 12 w 217"/>
                  <a:gd name="T55" fmla="*/ 78 h 289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217"/>
                  <a:gd name="T85" fmla="*/ 0 h 289"/>
                  <a:gd name="T86" fmla="*/ 217 w 217"/>
                  <a:gd name="T87" fmla="*/ 289 h 289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217" h="289">
                    <a:moveTo>
                      <a:pt x="12" y="78"/>
                    </a:moveTo>
                    <a:lnTo>
                      <a:pt x="28" y="48"/>
                    </a:lnTo>
                    <a:lnTo>
                      <a:pt x="57" y="14"/>
                    </a:lnTo>
                    <a:lnTo>
                      <a:pt x="88" y="2"/>
                    </a:lnTo>
                    <a:lnTo>
                      <a:pt x="115" y="0"/>
                    </a:lnTo>
                    <a:lnTo>
                      <a:pt x="146" y="15"/>
                    </a:lnTo>
                    <a:lnTo>
                      <a:pt x="168" y="53"/>
                    </a:lnTo>
                    <a:lnTo>
                      <a:pt x="179" y="83"/>
                    </a:lnTo>
                    <a:lnTo>
                      <a:pt x="177" y="115"/>
                    </a:lnTo>
                    <a:lnTo>
                      <a:pt x="171" y="155"/>
                    </a:lnTo>
                    <a:lnTo>
                      <a:pt x="164" y="190"/>
                    </a:lnTo>
                    <a:lnTo>
                      <a:pt x="164" y="198"/>
                    </a:lnTo>
                    <a:lnTo>
                      <a:pt x="179" y="233"/>
                    </a:lnTo>
                    <a:lnTo>
                      <a:pt x="209" y="264"/>
                    </a:lnTo>
                    <a:lnTo>
                      <a:pt x="216" y="274"/>
                    </a:lnTo>
                    <a:lnTo>
                      <a:pt x="208" y="285"/>
                    </a:lnTo>
                    <a:lnTo>
                      <a:pt x="194" y="288"/>
                    </a:lnTo>
                    <a:lnTo>
                      <a:pt x="167" y="245"/>
                    </a:lnTo>
                    <a:lnTo>
                      <a:pt x="153" y="216"/>
                    </a:lnTo>
                    <a:lnTo>
                      <a:pt x="138" y="241"/>
                    </a:lnTo>
                    <a:lnTo>
                      <a:pt x="125" y="261"/>
                    </a:lnTo>
                    <a:lnTo>
                      <a:pt x="95" y="281"/>
                    </a:lnTo>
                    <a:lnTo>
                      <a:pt x="72" y="287"/>
                    </a:lnTo>
                    <a:lnTo>
                      <a:pt x="31" y="279"/>
                    </a:lnTo>
                    <a:lnTo>
                      <a:pt x="8" y="232"/>
                    </a:lnTo>
                    <a:lnTo>
                      <a:pt x="0" y="165"/>
                    </a:lnTo>
                    <a:lnTo>
                      <a:pt x="0" y="100"/>
                    </a:lnTo>
                    <a:lnTo>
                      <a:pt x="12" y="78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92" name="Freeform 72"/>
              <p:cNvSpPr>
                <a:spLocks/>
              </p:cNvSpPr>
              <p:nvPr/>
            </p:nvSpPr>
            <p:spPr bwMode="auto">
              <a:xfrm>
                <a:off x="3221" y="1292"/>
                <a:ext cx="417" cy="393"/>
              </a:xfrm>
              <a:custGeom>
                <a:avLst/>
                <a:gdLst>
                  <a:gd name="T0" fmla="*/ 121 w 416"/>
                  <a:gd name="T1" fmla="*/ 18 h 393"/>
                  <a:gd name="T2" fmla="*/ 159 w 416"/>
                  <a:gd name="T3" fmla="*/ 4 h 393"/>
                  <a:gd name="T4" fmla="*/ 185 w 416"/>
                  <a:gd name="T5" fmla="*/ 0 h 393"/>
                  <a:gd name="T6" fmla="*/ 207 w 416"/>
                  <a:gd name="T7" fmla="*/ 2 h 393"/>
                  <a:gd name="T8" fmla="*/ 218 w 416"/>
                  <a:gd name="T9" fmla="*/ 12 h 393"/>
                  <a:gd name="T10" fmla="*/ 213 w 416"/>
                  <a:gd name="T11" fmla="*/ 41 h 393"/>
                  <a:gd name="T12" fmla="*/ 177 w 416"/>
                  <a:gd name="T13" fmla="*/ 57 h 393"/>
                  <a:gd name="T14" fmla="*/ 137 w 416"/>
                  <a:gd name="T15" fmla="*/ 58 h 393"/>
                  <a:gd name="T16" fmla="*/ 94 w 416"/>
                  <a:gd name="T17" fmla="*/ 67 h 393"/>
                  <a:gd name="T18" fmla="*/ 63 w 416"/>
                  <a:gd name="T19" fmla="*/ 82 h 393"/>
                  <a:gd name="T20" fmla="*/ 33 w 416"/>
                  <a:gd name="T21" fmla="*/ 105 h 393"/>
                  <a:gd name="T22" fmla="*/ 33 w 416"/>
                  <a:gd name="T23" fmla="*/ 137 h 393"/>
                  <a:gd name="T24" fmla="*/ 46 w 416"/>
                  <a:gd name="T25" fmla="*/ 169 h 393"/>
                  <a:gd name="T26" fmla="*/ 78 w 416"/>
                  <a:gd name="T27" fmla="*/ 195 h 393"/>
                  <a:gd name="T28" fmla="*/ 127 w 416"/>
                  <a:gd name="T29" fmla="*/ 215 h 393"/>
                  <a:gd name="T30" fmla="*/ 192 w 416"/>
                  <a:gd name="T31" fmla="*/ 236 h 393"/>
                  <a:gd name="T32" fmla="*/ 259 w 416"/>
                  <a:gd name="T33" fmla="*/ 252 h 393"/>
                  <a:gd name="T34" fmla="*/ 303 w 416"/>
                  <a:gd name="T35" fmla="*/ 268 h 393"/>
                  <a:gd name="T36" fmla="*/ 324 w 416"/>
                  <a:gd name="T37" fmla="*/ 274 h 393"/>
                  <a:gd name="T38" fmla="*/ 318 w 416"/>
                  <a:gd name="T39" fmla="*/ 299 h 393"/>
                  <a:gd name="T40" fmla="*/ 326 w 416"/>
                  <a:gd name="T41" fmla="*/ 333 h 393"/>
                  <a:gd name="T42" fmla="*/ 365 w 416"/>
                  <a:gd name="T43" fmla="*/ 347 h 393"/>
                  <a:gd name="T44" fmla="*/ 412 w 416"/>
                  <a:gd name="T45" fmla="*/ 366 h 393"/>
                  <a:gd name="T46" fmla="*/ 415 w 416"/>
                  <a:gd name="T47" fmla="*/ 392 h 393"/>
                  <a:gd name="T48" fmla="*/ 366 w 416"/>
                  <a:gd name="T49" fmla="*/ 372 h 393"/>
                  <a:gd name="T50" fmla="*/ 306 w 416"/>
                  <a:gd name="T51" fmla="*/ 349 h 393"/>
                  <a:gd name="T52" fmla="*/ 292 w 416"/>
                  <a:gd name="T53" fmla="*/ 323 h 393"/>
                  <a:gd name="T54" fmla="*/ 290 w 416"/>
                  <a:gd name="T55" fmla="*/ 291 h 393"/>
                  <a:gd name="T56" fmla="*/ 260 w 416"/>
                  <a:gd name="T57" fmla="*/ 276 h 393"/>
                  <a:gd name="T58" fmla="*/ 182 w 416"/>
                  <a:gd name="T59" fmla="*/ 257 h 393"/>
                  <a:gd name="T60" fmla="*/ 124 w 416"/>
                  <a:gd name="T61" fmla="*/ 238 h 393"/>
                  <a:gd name="T62" fmla="*/ 58 w 416"/>
                  <a:gd name="T63" fmla="*/ 212 h 393"/>
                  <a:gd name="T64" fmla="*/ 12 w 416"/>
                  <a:gd name="T65" fmla="*/ 181 h 393"/>
                  <a:gd name="T66" fmla="*/ 2 w 416"/>
                  <a:gd name="T67" fmla="*/ 152 h 393"/>
                  <a:gd name="T68" fmla="*/ 0 w 416"/>
                  <a:gd name="T69" fmla="*/ 128 h 393"/>
                  <a:gd name="T70" fmla="*/ 0 w 416"/>
                  <a:gd name="T71" fmla="*/ 92 h 393"/>
                  <a:gd name="T72" fmla="*/ 26 w 416"/>
                  <a:gd name="T73" fmla="*/ 65 h 393"/>
                  <a:gd name="T74" fmla="*/ 66 w 416"/>
                  <a:gd name="T75" fmla="*/ 45 h 393"/>
                  <a:gd name="T76" fmla="*/ 100 w 416"/>
                  <a:gd name="T77" fmla="*/ 28 h 393"/>
                  <a:gd name="T78" fmla="*/ 121 w 416"/>
                  <a:gd name="T79" fmla="*/ 18 h 393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416"/>
                  <a:gd name="T121" fmla="*/ 0 h 393"/>
                  <a:gd name="T122" fmla="*/ 416 w 416"/>
                  <a:gd name="T123" fmla="*/ 393 h 393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416" h="393">
                    <a:moveTo>
                      <a:pt x="121" y="18"/>
                    </a:moveTo>
                    <a:lnTo>
                      <a:pt x="159" y="4"/>
                    </a:lnTo>
                    <a:lnTo>
                      <a:pt x="185" y="0"/>
                    </a:lnTo>
                    <a:lnTo>
                      <a:pt x="207" y="2"/>
                    </a:lnTo>
                    <a:lnTo>
                      <a:pt x="218" y="12"/>
                    </a:lnTo>
                    <a:lnTo>
                      <a:pt x="213" y="41"/>
                    </a:lnTo>
                    <a:lnTo>
                      <a:pt x="177" y="57"/>
                    </a:lnTo>
                    <a:lnTo>
                      <a:pt x="137" y="58"/>
                    </a:lnTo>
                    <a:lnTo>
                      <a:pt x="94" y="67"/>
                    </a:lnTo>
                    <a:lnTo>
                      <a:pt x="63" y="82"/>
                    </a:lnTo>
                    <a:lnTo>
                      <a:pt x="33" y="105"/>
                    </a:lnTo>
                    <a:lnTo>
                      <a:pt x="33" y="137"/>
                    </a:lnTo>
                    <a:lnTo>
                      <a:pt x="46" y="169"/>
                    </a:lnTo>
                    <a:lnTo>
                      <a:pt x="78" y="195"/>
                    </a:lnTo>
                    <a:lnTo>
                      <a:pt x="127" y="215"/>
                    </a:lnTo>
                    <a:lnTo>
                      <a:pt x="192" y="236"/>
                    </a:lnTo>
                    <a:lnTo>
                      <a:pt x="259" y="252"/>
                    </a:lnTo>
                    <a:lnTo>
                      <a:pt x="303" y="268"/>
                    </a:lnTo>
                    <a:lnTo>
                      <a:pt x="324" y="274"/>
                    </a:lnTo>
                    <a:lnTo>
                      <a:pt x="318" y="299"/>
                    </a:lnTo>
                    <a:lnTo>
                      <a:pt x="326" y="333"/>
                    </a:lnTo>
                    <a:lnTo>
                      <a:pt x="365" y="347"/>
                    </a:lnTo>
                    <a:lnTo>
                      <a:pt x="412" y="366"/>
                    </a:lnTo>
                    <a:lnTo>
                      <a:pt x="415" y="392"/>
                    </a:lnTo>
                    <a:lnTo>
                      <a:pt x="366" y="372"/>
                    </a:lnTo>
                    <a:lnTo>
                      <a:pt x="306" y="349"/>
                    </a:lnTo>
                    <a:lnTo>
                      <a:pt x="292" y="323"/>
                    </a:lnTo>
                    <a:lnTo>
                      <a:pt x="290" y="291"/>
                    </a:lnTo>
                    <a:lnTo>
                      <a:pt x="260" y="276"/>
                    </a:lnTo>
                    <a:lnTo>
                      <a:pt x="182" y="257"/>
                    </a:lnTo>
                    <a:lnTo>
                      <a:pt x="124" y="238"/>
                    </a:lnTo>
                    <a:lnTo>
                      <a:pt x="58" y="212"/>
                    </a:lnTo>
                    <a:lnTo>
                      <a:pt x="12" y="181"/>
                    </a:lnTo>
                    <a:lnTo>
                      <a:pt x="2" y="152"/>
                    </a:lnTo>
                    <a:lnTo>
                      <a:pt x="0" y="128"/>
                    </a:lnTo>
                    <a:lnTo>
                      <a:pt x="0" y="92"/>
                    </a:lnTo>
                    <a:lnTo>
                      <a:pt x="26" y="65"/>
                    </a:lnTo>
                    <a:lnTo>
                      <a:pt x="66" y="45"/>
                    </a:lnTo>
                    <a:lnTo>
                      <a:pt x="100" y="28"/>
                    </a:lnTo>
                    <a:lnTo>
                      <a:pt x="121" y="18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93" name="Freeform 73"/>
              <p:cNvSpPr>
                <a:spLocks/>
              </p:cNvSpPr>
              <p:nvPr/>
            </p:nvSpPr>
            <p:spPr bwMode="auto">
              <a:xfrm>
                <a:off x="3468" y="1283"/>
                <a:ext cx="227" cy="237"/>
              </a:xfrm>
              <a:custGeom>
                <a:avLst/>
                <a:gdLst>
                  <a:gd name="T0" fmla="*/ 97 w 227"/>
                  <a:gd name="T1" fmla="*/ 14 h 235"/>
                  <a:gd name="T2" fmla="*/ 59 w 227"/>
                  <a:gd name="T3" fmla="*/ 2 h 235"/>
                  <a:gd name="T4" fmla="*/ 33 w 227"/>
                  <a:gd name="T5" fmla="*/ 0 h 235"/>
                  <a:gd name="T6" fmla="*/ 11 w 227"/>
                  <a:gd name="T7" fmla="*/ 4 h 235"/>
                  <a:gd name="T8" fmla="*/ 0 w 227"/>
                  <a:gd name="T9" fmla="*/ 15 h 235"/>
                  <a:gd name="T10" fmla="*/ 10 w 227"/>
                  <a:gd name="T11" fmla="*/ 30 h 235"/>
                  <a:gd name="T12" fmla="*/ 52 w 227"/>
                  <a:gd name="T13" fmla="*/ 34 h 235"/>
                  <a:gd name="T14" fmla="*/ 95 w 227"/>
                  <a:gd name="T15" fmla="*/ 51 h 235"/>
                  <a:gd name="T16" fmla="*/ 128 w 227"/>
                  <a:gd name="T17" fmla="*/ 60 h 235"/>
                  <a:gd name="T18" fmla="*/ 160 w 227"/>
                  <a:gd name="T19" fmla="*/ 74 h 235"/>
                  <a:gd name="T20" fmla="*/ 191 w 227"/>
                  <a:gd name="T21" fmla="*/ 94 h 235"/>
                  <a:gd name="T22" fmla="*/ 194 w 227"/>
                  <a:gd name="T23" fmla="*/ 127 h 235"/>
                  <a:gd name="T24" fmla="*/ 183 w 227"/>
                  <a:gd name="T25" fmla="*/ 159 h 235"/>
                  <a:gd name="T26" fmla="*/ 154 w 227"/>
                  <a:gd name="T27" fmla="*/ 188 h 235"/>
                  <a:gd name="T28" fmla="*/ 107 w 227"/>
                  <a:gd name="T29" fmla="*/ 210 h 235"/>
                  <a:gd name="T30" fmla="*/ 110 w 227"/>
                  <a:gd name="T31" fmla="*/ 234 h 235"/>
                  <a:gd name="T32" fmla="*/ 174 w 227"/>
                  <a:gd name="T33" fmla="*/ 203 h 235"/>
                  <a:gd name="T34" fmla="*/ 217 w 227"/>
                  <a:gd name="T35" fmla="*/ 169 h 235"/>
                  <a:gd name="T36" fmla="*/ 225 w 227"/>
                  <a:gd name="T37" fmla="*/ 138 h 235"/>
                  <a:gd name="T38" fmla="*/ 226 w 227"/>
                  <a:gd name="T39" fmla="*/ 115 h 235"/>
                  <a:gd name="T40" fmla="*/ 223 w 227"/>
                  <a:gd name="T41" fmla="*/ 79 h 235"/>
                  <a:gd name="T42" fmla="*/ 195 w 227"/>
                  <a:gd name="T43" fmla="*/ 53 h 235"/>
                  <a:gd name="T44" fmla="*/ 153 w 227"/>
                  <a:gd name="T45" fmla="*/ 37 h 235"/>
                  <a:gd name="T46" fmla="*/ 118 w 227"/>
                  <a:gd name="T47" fmla="*/ 22 h 235"/>
                  <a:gd name="T48" fmla="*/ 97 w 227"/>
                  <a:gd name="T49" fmla="*/ 14 h 23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27"/>
                  <a:gd name="T76" fmla="*/ 0 h 235"/>
                  <a:gd name="T77" fmla="*/ 227 w 227"/>
                  <a:gd name="T78" fmla="*/ 235 h 235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27" h="235">
                    <a:moveTo>
                      <a:pt x="97" y="14"/>
                    </a:moveTo>
                    <a:lnTo>
                      <a:pt x="59" y="2"/>
                    </a:lnTo>
                    <a:lnTo>
                      <a:pt x="33" y="0"/>
                    </a:lnTo>
                    <a:lnTo>
                      <a:pt x="11" y="4"/>
                    </a:lnTo>
                    <a:lnTo>
                      <a:pt x="0" y="15"/>
                    </a:lnTo>
                    <a:lnTo>
                      <a:pt x="10" y="30"/>
                    </a:lnTo>
                    <a:lnTo>
                      <a:pt x="52" y="34"/>
                    </a:lnTo>
                    <a:lnTo>
                      <a:pt x="95" y="51"/>
                    </a:lnTo>
                    <a:lnTo>
                      <a:pt x="128" y="60"/>
                    </a:lnTo>
                    <a:lnTo>
                      <a:pt x="160" y="74"/>
                    </a:lnTo>
                    <a:lnTo>
                      <a:pt x="191" y="94"/>
                    </a:lnTo>
                    <a:lnTo>
                      <a:pt x="194" y="127"/>
                    </a:lnTo>
                    <a:lnTo>
                      <a:pt x="183" y="159"/>
                    </a:lnTo>
                    <a:lnTo>
                      <a:pt x="154" y="188"/>
                    </a:lnTo>
                    <a:lnTo>
                      <a:pt x="107" y="210"/>
                    </a:lnTo>
                    <a:lnTo>
                      <a:pt x="110" y="234"/>
                    </a:lnTo>
                    <a:lnTo>
                      <a:pt x="174" y="203"/>
                    </a:lnTo>
                    <a:lnTo>
                      <a:pt x="217" y="169"/>
                    </a:lnTo>
                    <a:lnTo>
                      <a:pt x="225" y="138"/>
                    </a:lnTo>
                    <a:lnTo>
                      <a:pt x="226" y="115"/>
                    </a:lnTo>
                    <a:lnTo>
                      <a:pt x="223" y="79"/>
                    </a:lnTo>
                    <a:lnTo>
                      <a:pt x="195" y="53"/>
                    </a:lnTo>
                    <a:lnTo>
                      <a:pt x="153" y="37"/>
                    </a:lnTo>
                    <a:lnTo>
                      <a:pt x="118" y="22"/>
                    </a:lnTo>
                    <a:lnTo>
                      <a:pt x="97" y="14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sp>
          <p:nvSpPr>
            <p:cNvPr id="20501" name="Freeform 75"/>
            <p:cNvSpPr>
              <a:spLocks/>
            </p:cNvSpPr>
            <p:nvPr/>
          </p:nvSpPr>
          <p:spPr bwMode="auto">
            <a:xfrm>
              <a:off x="6037239" y="2056535"/>
              <a:ext cx="765795" cy="532412"/>
            </a:xfrm>
            <a:custGeom>
              <a:avLst/>
              <a:gdLst>
                <a:gd name="T0" fmla="*/ 5 w 482"/>
                <a:gd name="T1" fmla="*/ 106 h 335"/>
                <a:gd name="T2" fmla="*/ 122 w 482"/>
                <a:gd name="T3" fmla="*/ 74 h 335"/>
                <a:gd name="T4" fmla="*/ 190 w 482"/>
                <a:gd name="T5" fmla="*/ 40 h 335"/>
                <a:gd name="T6" fmla="*/ 238 w 482"/>
                <a:gd name="T7" fmla="*/ 0 h 335"/>
                <a:gd name="T8" fmla="*/ 288 w 482"/>
                <a:gd name="T9" fmla="*/ 47 h 335"/>
                <a:gd name="T10" fmla="*/ 365 w 482"/>
                <a:gd name="T11" fmla="*/ 114 h 335"/>
                <a:gd name="T12" fmla="*/ 431 w 482"/>
                <a:gd name="T13" fmla="*/ 149 h 335"/>
                <a:gd name="T14" fmla="*/ 481 w 482"/>
                <a:gd name="T15" fmla="*/ 196 h 335"/>
                <a:gd name="T16" fmla="*/ 456 w 482"/>
                <a:gd name="T17" fmla="*/ 240 h 335"/>
                <a:gd name="T18" fmla="*/ 362 w 482"/>
                <a:gd name="T19" fmla="*/ 287 h 335"/>
                <a:gd name="T20" fmla="*/ 266 w 482"/>
                <a:gd name="T21" fmla="*/ 332 h 335"/>
                <a:gd name="T22" fmla="*/ 223 w 482"/>
                <a:gd name="T23" fmla="*/ 334 h 335"/>
                <a:gd name="T24" fmla="*/ 160 w 482"/>
                <a:gd name="T25" fmla="*/ 261 h 335"/>
                <a:gd name="T26" fmla="*/ 100 w 482"/>
                <a:gd name="T27" fmla="*/ 215 h 335"/>
                <a:gd name="T28" fmla="*/ 40 w 482"/>
                <a:gd name="T29" fmla="*/ 185 h 335"/>
                <a:gd name="T30" fmla="*/ 0 w 482"/>
                <a:gd name="T31" fmla="*/ 133 h 335"/>
                <a:gd name="T32" fmla="*/ 5 w 482"/>
                <a:gd name="T33" fmla="*/ 106 h 3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82"/>
                <a:gd name="T52" fmla="*/ 0 h 335"/>
                <a:gd name="T53" fmla="*/ 482 w 482"/>
                <a:gd name="T54" fmla="*/ 335 h 33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82" h="335">
                  <a:moveTo>
                    <a:pt x="5" y="106"/>
                  </a:moveTo>
                  <a:lnTo>
                    <a:pt x="122" y="74"/>
                  </a:lnTo>
                  <a:lnTo>
                    <a:pt x="190" y="40"/>
                  </a:lnTo>
                  <a:lnTo>
                    <a:pt x="238" y="0"/>
                  </a:lnTo>
                  <a:lnTo>
                    <a:pt x="288" y="47"/>
                  </a:lnTo>
                  <a:lnTo>
                    <a:pt x="365" y="114"/>
                  </a:lnTo>
                  <a:lnTo>
                    <a:pt x="431" y="149"/>
                  </a:lnTo>
                  <a:lnTo>
                    <a:pt x="481" y="196"/>
                  </a:lnTo>
                  <a:lnTo>
                    <a:pt x="456" y="240"/>
                  </a:lnTo>
                  <a:lnTo>
                    <a:pt x="362" y="287"/>
                  </a:lnTo>
                  <a:lnTo>
                    <a:pt x="266" y="332"/>
                  </a:lnTo>
                  <a:lnTo>
                    <a:pt x="223" y="334"/>
                  </a:lnTo>
                  <a:lnTo>
                    <a:pt x="160" y="261"/>
                  </a:lnTo>
                  <a:lnTo>
                    <a:pt x="100" y="215"/>
                  </a:lnTo>
                  <a:lnTo>
                    <a:pt x="40" y="185"/>
                  </a:lnTo>
                  <a:lnTo>
                    <a:pt x="0" y="133"/>
                  </a:lnTo>
                  <a:lnTo>
                    <a:pt x="5" y="106"/>
                  </a:lnTo>
                </a:path>
              </a:pathLst>
            </a:custGeom>
            <a:solidFill>
              <a:srgbClr val="F8F8F8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20502" name="Freeform 76"/>
            <p:cNvSpPr>
              <a:spLocks/>
            </p:cNvSpPr>
            <p:nvPr/>
          </p:nvSpPr>
          <p:spPr bwMode="auto">
            <a:xfrm>
              <a:off x="6249685" y="2160980"/>
              <a:ext cx="172921" cy="262384"/>
            </a:xfrm>
            <a:custGeom>
              <a:avLst/>
              <a:gdLst>
                <a:gd name="T0" fmla="*/ 102 w 109"/>
                <a:gd name="T1" fmla="*/ 138 h 165"/>
                <a:gd name="T2" fmla="*/ 16 w 109"/>
                <a:gd name="T3" fmla="*/ 0 h 165"/>
                <a:gd name="T4" fmla="*/ 0 w 109"/>
                <a:gd name="T5" fmla="*/ 12 h 165"/>
                <a:gd name="T6" fmla="*/ 6 w 109"/>
                <a:gd name="T7" fmla="*/ 27 h 165"/>
                <a:gd name="T8" fmla="*/ 86 w 109"/>
                <a:gd name="T9" fmla="*/ 160 h 165"/>
                <a:gd name="T10" fmla="*/ 108 w 109"/>
                <a:gd name="T11" fmla="*/ 164 h 165"/>
                <a:gd name="T12" fmla="*/ 102 w 109"/>
                <a:gd name="T13" fmla="*/ 138 h 1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9"/>
                <a:gd name="T22" fmla="*/ 0 h 165"/>
                <a:gd name="T23" fmla="*/ 109 w 109"/>
                <a:gd name="T24" fmla="*/ 165 h 16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9" h="165">
                  <a:moveTo>
                    <a:pt x="102" y="138"/>
                  </a:moveTo>
                  <a:lnTo>
                    <a:pt x="16" y="0"/>
                  </a:lnTo>
                  <a:lnTo>
                    <a:pt x="0" y="12"/>
                  </a:lnTo>
                  <a:lnTo>
                    <a:pt x="6" y="27"/>
                  </a:lnTo>
                  <a:lnTo>
                    <a:pt x="86" y="160"/>
                  </a:lnTo>
                  <a:lnTo>
                    <a:pt x="108" y="164"/>
                  </a:lnTo>
                  <a:lnTo>
                    <a:pt x="102" y="138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grpSp>
          <p:nvGrpSpPr>
            <p:cNvPr id="30745" name="Group 80"/>
            <p:cNvGrpSpPr>
              <a:grpSpLocks/>
            </p:cNvGrpSpPr>
            <p:nvPr/>
          </p:nvGrpSpPr>
          <p:grpSpPr bwMode="auto">
            <a:xfrm>
              <a:off x="5891213" y="1368425"/>
              <a:ext cx="752475" cy="1138238"/>
              <a:chOff x="3711" y="862"/>
              <a:chExt cx="474" cy="717"/>
            </a:xfrm>
          </p:grpSpPr>
          <p:sp>
            <p:nvSpPr>
              <p:cNvPr id="20588" name="Freeform 77"/>
              <p:cNvSpPr>
                <a:spLocks/>
              </p:cNvSpPr>
              <p:nvPr/>
            </p:nvSpPr>
            <p:spPr bwMode="auto">
              <a:xfrm>
                <a:off x="3865" y="862"/>
                <a:ext cx="215" cy="289"/>
              </a:xfrm>
              <a:custGeom>
                <a:avLst/>
                <a:gdLst>
                  <a:gd name="T0" fmla="*/ 12 w 217"/>
                  <a:gd name="T1" fmla="*/ 78 h 289"/>
                  <a:gd name="T2" fmla="*/ 28 w 217"/>
                  <a:gd name="T3" fmla="*/ 48 h 289"/>
                  <a:gd name="T4" fmla="*/ 57 w 217"/>
                  <a:gd name="T5" fmla="*/ 14 h 289"/>
                  <a:gd name="T6" fmla="*/ 88 w 217"/>
                  <a:gd name="T7" fmla="*/ 2 h 289"/>
                  <a:gd name="T8" fmla="*/ 115 w 217"/>
                  <a:gd name="T9" fmla="*/ 0 h 289"/>
                  <a:gd name="T10" fmla="*/ 146 w 217"/>
                  <a:gd name="T11" fmla="*/ 15 h 289"/>
                  <a:gd name="T12" fmla="*/ 168 w 217"/>
                  <a:gd name="T13" fmla="*/ 53 h 289"/>
                  <a:gd name="T14" fmla="*/ 179 w 217"/>
                  <a:gd name="T15" fmla="*/ 83 h 289"/>
                  <a:gd name="T16" fmla="*/ 177 w 217"/>
                  <a:gd name="T17" fmla="*/ 115 h 289"/>
                  <a:gd name="T18" fmla="*/ 171 w 217"/>
                  <a:gd name="T19" fmla="*/ 155 h 289"/>
                  <a:gd name="T20" fmla="*/ 164 w 217"/>
                  <a:gd name="T21" fmla="*/ 190 h 289"/>
                  <a:gd name="T22" fmla="*/ 164 w 217"/>
                  <a:gd name="T23" fmla="*/ 198 h 289"/>
                  <a:gd name="T24" fmla="*/ 179 w 217"/>
                  <a:gd name="T25" fmla="*/ 233 h 289"/>
                  <a:gd name="T26" fmla="*/ 209 w 217"/>
                  <a:gd name="T27" fmla="*/ 264 h 289"/>
                  <a:gd name="T28" fmla="*/ 216 w 217"/>
                  <a:gd name="T29" fmla="*/ 274 h 289"/>
                  <a:gd name="T30" fmla="*/ 208 w 217"/>
                  <a:gd name="T31" fmla="*/ 285 h 289"/>
                  <a:gd name="T32" fmla="*/ 194 w 217"/>
                  <a:gd name="T33" fmla="*/ 288 h 289"/>
                  <a:gd name="T34" fmla="*/ 167 w 217"/>
                  <a:gd name="T35" fmla="*/ 245 h 289"/>
                  <a:gd name="T36" fmla="*/ 153 w 217"/>
                  <a:gd name="T37" fmla="*/ 216 h 289"/>
                  <a:gd name="T38" fmla="*/ 138 w 217"/>
                  <a:gd name="T39" fmla="*/ 241 h 289"/>
                  <a:gd name="T40" fmla="*/ 125 w 217"/>
                  <a:gd name="T41" fmla="*/ 261 h 289"/>
                  <a:gd name="T42" fmla="*/ 95 w 217"/>
                  <a:gd name="T43" fmla="*/ 281 h 289"/>
                  <a:gd name="T44" fmla="*/ 72 w 217"/>
                  <a:gd name="T45" fmla="*/ 287 h 289"/>
                  <a:gd name="T46" fmla="*/ 31 w 217"/>
                  <a:gd name="T47" fmla="*/ 279 h 289"/>
                  <a:gd name="T48" fmla="*/ 8 w 217"/>
                  <a:gd name="T49" fmla="*/ 232 h 289"/>
                  <a:gd name="T50" fmla="*/ 0 w 217"/>
                  <a:gd name="T51" fmla="*/ 165 h 289"/>
                  <a:gd name="T52" fmla="*/ 0 w 217"/>
                  <a:gd name="T53" fmla="*/ 100 h 289"/>
                  <a:gd name="T54" fmla="*/ 12 w 217"/>
                  <a:gd name="T55" fmla="*/ 78 h 289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217"/>
                  <a:gd name="T85" fmla="*/ 0 h 289"/>
                  <a:gd name="T86" fmla="*/ 217 w 217"/>
                  <a:gd name="T87" fmla="*/ 289 h 289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217" h="289">
                    <a:moveTo>
                      <a:pt x="12" y="78"/>
                    </a:moveTo>
                    <a:lnTo>
                      <a:pt x="28" y="48"/>
                    </a:lnTo>
                    <a:lnTo>
                      <a:pt x="57" y="14"/>
                    </a:lnTo>
                    <a:lnTo>
                      <a:pt x="88" y="2"/>
                    </a:lnTo>
                    <a:lnTo>
                      <a:pt x="115" y="0"/>
                    </a:lnTo>
                    <a:lnTo>
                      <a:pt x="146" y="15"/>
                    </a:lnTo>
                    <a:lnTo>
                      <a:pt x="168" y="53"/>
                    </a:lnTo>
                    <a:lnTo>
                      <a:pt x="179" y="83"/>
                    </a:lnTo>
                    <a:lnTo>
                      <a:pt x="177" y="115"/>
                    </a:lnTo>
                    <a:lnTo>
                      <a:pt x="171" y="155"/>
                    </a:lnTo>
                    <a:lnTo>
                      <a:pt x="164" y="190"/>
                    </a:lnTo>
                    <a:lnTo>
                      <a:pt x="164" y="198"/>
                    </a:lnTo>
                    <a:lnTo>
                      <a:pt x="179" y="233"/>
                    </a:lnTo>
                    <a:lnTo>
                      <a:pt x="209" y="264"/>
                    </a:lnTo>
                    <a:lnTo>
                      <a:pt x="216" y="274"/>
                    </a:lnTo>
                    <a:lnTo>
                      <a:pt x="208" y="285"/>
                    </a:lnTo>
                    <a:lnTo>
                      <a:pt x="194" y="288"/>
                    </a:lnTo>
                    <a:lnTo>
                      <a:pt x="167" y="245"/>
                    </a:lnTo>
                    <a:lnTo>
                      <a:pt x="153" y="216"/>
                    </a:lnTo>
                    <a:lnTo>
                      <a:pt x="138" y="241"/>
                    </a:lnTo>
                    <a:lnTo>
                      <a:pt x="125" y="261"/>
                    </a:lnTo>
                    <a:lnTo>
                      <a:pt x="95" y="281"/>
                    </a:lnTo>
                    <a:lnTo>
                      <a:pt x="72" y="287"/>
                    </a:lnTo>
                    <a:lnTo>
                      <a:pt x="31" y="279"/>
                    </a:lnTo>
                    <a:lnTo>
                      <a:pt x="8" y="232"/>
                    </a:lnTo>
                    <a:lnTo>
                      <a:pt x="0" y="165"/>
                    </a:lnTo>
                    <a:lnTo>
                      <a:pt x="0" y="100"/>
                    </a:lnTo>
                    <a:lnTo>
                      <a:pt x="12" y="78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89" name="Freeform 78"/>
              <p:cNvSpPr>
                <a:spLocks/>
              </p:cNvSpPr>
              <p:nvPr/>
            </p:nvSpPr>
            <p:spPr bwMode="auto">
              <a:xfrm>
                <a:off x="3711" y="1186"/>
                <a:ext cx="414" cy="393"/>
              </a:xfrm>
              <a:custGeom>
                <a:avLst/>
                <a:gdLst>
                  <a:gd name="T0" fmla="*/ 121 w 416"/>
                  <a:gd name="T1" fmla="*/ 18 h 393"/>
                  <a:gd name="T2" fmla="*/ 159 w 416"/>
                  <a:gd name="T3" fmla="*/ 4 h 393"/>
                  <a:gd name="T4" fmla="*/ 185 w 416"/>
                  <a:gd name="T5" fmla="*/ 0 h 393"/>
                  <a:gd name="T6" fmla="*/ 207 w 416"/>
                  <a:gd name="T7" fmla="*/ 2 h 393"/>
                  <a:gd name="T8" fmla="*/ 218 w 416"/>
                  <a:gd name="T9" fmla="*/ 12 h 393"/>
                  <a:gd name="T10" fmla="*/ 213 w 416"/>
                  <a:gd name="T11" fmla="*/ 41 h 393"/>
                  <a:gd name="T12" fmla="*/ 177 w 416"/>
                  <a:gd name="T13" fmla="*/ 57 h 393"/>
                  <a:gd name="T14" fmla="*/ 137 w 416"/>
                  <a:gd name="T15" fmla="*/ 58 h 393"/>
                  <a:gd name="T16" fmla="*/ 94 w 416"/>
                  <a:gd name="T17" fmla="*/ 67 h 393"/>
                  <a:gd name="T18" fmla="*/ 63 w 416"/>
                  <a:gd name="T19" fmla="*/ 82 h 393"/>
                  <a:gd name="T20" fmla="*/ 33 w 416"/>
                  <a:gd name="T21" fmla="*/ 105 h 393"/>
                  <a:gd name="T22" fmla="*/ 33 w 416"/>
                  <a:gd name="T23" fmla="*/ 137 h 393"/>
                  <a:gd name="T24" fmla="*/ 46 w 416"/>
                  <a:gd name="T25" fmla="*/ 169 h 393"/>
                  <a:gd name="T26" fmla="*/ 78 w 416"/>
                  <a:gd name="T27" fmla="*/ 195 h 393"/>
                  <a:gd name="T28" fmla="*/ 127 w 416"/>
                  <a:gd name="T29" fmla="*/ 215 h 393"/>
                  <a:gd name="T30" fmla="*/ 192 w 416"/>
                  <a:gd name="T31" fmla="*/ 236 h 393"/>
                  <a:gd name="T32" fmla="*/ 259 w 416"/>
                  <a:gd name="T33" fmla="*/ 252 h 393"/>
                  <a:gd name="T34" fmla="*/ 303 w 416"/>
                  <a:gd name="T35" fmla="*/ 268 h 393"/>
                  <a:gd name="T36" fmla="*/ 324 w 416"/>
                  <a:gd name="T37" fmla="*/ 274 h 393"/>
                  <a:gd name="T38" fmla="*/ 318 w 416"/>
                  <a:gd name="T39" fmla="*/ 299 h 393"/>
                  <a:gd name="T40" fmla="*/ 326 w 416"/>
                  <a:gd name="T41" fmla="*/ 333 h 393"/>
                  <a:gd name="T42" fmla="*/ 365 w 416"/>
                  <a:gd name="T43" fmla="*/ 347 h 393"/>
                  <a:gd name="T44" fmla="*/ 412 w 416"/>
                  <a:gd name="T45" fmla="*/ 366 h 393"/>
                  <a:gd name="T46" fmla="*/ 415 w 416"/>
                  <a:gd name="T47" fmla="*/ 392 h 393"/>
                  <a:gd name="T48" fmla="*/ 366 w 416"/>
                  <a:gd name="T49" fmla="*/ 372 h 393"/>
                  <a:gd name="T50" fmla="*/ 306 w 416"/>
                  <a:gd name="T51" fmla="*/ 349 h 393"/>
                  <a:gd name="T52" fmla="*/ 292 w 416"/>
                  <a:gd name="T53" fmla="*/ 323 h 393"/>
                  <a:gd name="T54" fmla="*/ 290 w 416"/>
                  <a:gd name="T55" fmla="*/ 291 h 393"/>
                  <a:gd name="T56" fmla="*/ 260 w 416"/>
                  <a:gd name="T57" fmla="*/ 276 h 393"/>
                  <a:gd name="T58" fmla="*/ 182 w 416"/>
                  <a:gd name="T59" fmla="*/ 257 h 393"/>
                  <a:gd name="T60" fmla="*/ 124 w 416"/>
                  <a:gd name="T61" fmla="*/ 238 h 393"/>
                  <a:gd name="T62" fmla="*/ 58 w 416"/>
                  <a:gd name="T63" fmla="*/ 212 h 393"/>
                  <a:gd name="T64" fmla="*/ 12 w 416"/>
                  <a:gd name="T65" fmla="*/ 181 h 393"/>
                  <a:gd name="T66" fmla="*/ 2 w 416"/>
                  <a:gd name="T67" fmla="*/ 152 h 393"/>
                  <a:gd name="T68" fmla="*/ 0 w 416"/>
                  <a:gd name="T69" fmla="*/ 128 h 393"/>
                  <a:gd name="T70" fmla="*/ 0 w 416"/>
                  <a:gd name="T71" fmla="*/ 92 h 393"/>
                  <a:gd name="T72" fmla="*/ 26 w 416"/>
                  <a:gd name="T73" fmla="*/ 65 h 393"/>
                  <a:gd name="T74" fmla="*/ 66 w 416"/>
                  <a:gd name="T75" fmla="*/ 45 h 393"/>
                  <a:gd name="T76" fmla="*/ 100 w 416"/>
                  <a:gd name="T77" fmla="*/ 28 h 393"/>
                  <a:gd name="T78" fmla="*/ 121 w 416"/>
                  <a:gd name="T79" fmla="*/ 18 h 393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416"/>
                  <a:gd name="T121" fmla="*/ 0 h 393"/>
                  <a:gd name="T122" fmla="*/ 416 w 416"/>
                  <a:gd name="T123" fmla="*/ 393 h 393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416" h="393">
                    <a:moveTo>
                      <a:pt x="121" y="18"/>
                    </a:moveTo>
                    <a:lnTo>
                      <a:pt x="159" y="4"/>
                    </a:lnTo>
                    <a:lnTo>
                      <a:pt x="185" y="0"/>
                    </a:lnTo>
                    <a:lnTo>
                      <a:pt x="207" y="2"/>
                    </a:lnTo>
                    <a:lnTo>
                      <a:pt x="218" y="12"/>
                    </a:lnTo>
                    <a:lnTo>
                      <a:pt x="213" y="41"/>
                    </a:lnTo>
                    <a:lnTo>
                      <a:pt x="177" y="57"/>
                    </a:lnTo>
                    <a:lnTo>
                      <a:pt x="137" y="58"/>
                    </a:lnTo>
                    <a:lnTo>
                      <a:pt x="94" y="67"/>
                    </a:lnTo>
                    <a:lnTo>
                      <a:pt x="63" y="82"/>
                    </a:lnTo>
                    <a:lnTo>
                      <a:pt x="33" y="105"/>
                    </a:lnTo>
                    <a:lnTo>
                      <a:pt x="33" y="137"/>
                    </a:lnTo>
                    <a:lnTo>
                      <a:pt x="46" y="169"/>
                    </a:lnTo>
                    <a:lnTo>
                      <a:pt x="78" y="195"/>
                    </a:lnTo>
                    <a:lnTo>
                      <a:pt x="127" y="215"/>
                    </a:lnTo>
                    <a:lnTo>
                      <a:pt x="192" y="236"/>
                    </a:lnTo>
                    <a:lnTo>
                      <a:pt x="259" y="252"/>
                    </a:lnTo>
                    <a:lnTo>
                      <a:pt x="303" y="268"/>
                    </a:lnTo>
                    <a:lnTo>
                      <a:pt x="324" y="274"/>
                    </a:lnTo>
                    <a:lnTo>
                      <a:pt x="318" y="299"/>
                    </a:lnTo>
                    <a:lnTo>
                      <a:pt x="326" y="333"/>
                    </a:lnTo>
                    <a:lnTo>
                      <a:pt x="365" y="347"/>
                    </a:lnTo>
                    <a:lnTo>
                      <a:pt x="412" y="366"/>
                    </a:lnTo>
                    <a:lnTo>
                      <a:pt x="415" y="392"/>
                    </a:lnTo>
                    <a:lnTo>
                      <a:pt x="366" y="372"/>
                    </a:lnTo>
                    <a:lnTo>
                      <a:pt x="306" y="349"/>
                    </a:lnTo>
                    <a:lnTo>
                      <a:pt x="292" y="323"/>
                    </a:lnTo>
                    <a:lnTo>
                      <a:pt x="290" y="291"/>
                    </a:lnTo>
                    <a:lnTo>
                      <a:pt x="260" y="276"/>
                    </a:lnTo>
                    <a:lnTo>
                      <a:pt x="182" y="257"/>
                    </a:lnTo>
                    <a:lnTo>
                      <a:pt x="124" y="238"/>
                    </a:lnTo>
                    <a:lnTo>
                      <a:pt x="58" y="212"/>
                    </a:lnTo>
                    <a:lnTo>
                      <a:pt x="12" y="181"/>
                    </a:lnTo>
                    <a:lnTo>
                      <a:pt x="2" y="152"/>
                    </a:lnTo>
                    <a:lnTo>
                      <a:pt x="0" y="128"/>
                    </a:lnTo>
                    <a:lnTo>
                      <a:pt x="0" y="92"/>
                    </a:lnTo>
                    <a:lnTo>
                      <a:pt x="26" y="65"/>
                    </a:lnTo>
                    <a:lnTo>
                      <a:pt x="66" y="45"/>
                    </a:lnTo>
                    <a:lnTo>
                      <a:pt x="100" y="28"/>
                    </a:lnTo>
                    <a:lnTo>
                      <a:pt x="121" y="18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90" name="Freeform 79"/>
              <p:cNvSpPr>
                <a:spLocks/>
              </p:cNvSpPr>
              <p:nvPr/>
            </p:nvSpPr>
            <p:spPr bwMode="auto">
              <a:xfrm>
                <a:off x="3957" y="1177"/>
                <a:ext cx="226" cy="237"/>
              </a:xfrm>
              <a:custGeom>
                <a:avLst/>
                <a:gdLst>
                  <a:gd name="T0" fmla="*/ 97 w 227"/>
                  <a:gd name="T1" fmla="*/ 14 h 235"/>
                  <a:gd name="T2" fmla="*/ 59 w 227"/>
                  <a:gd name="T3" fmla="*/ 2 h 235"/>
                  <a:gd name="T4" fmla="*/ 33 w 227"/>
                  <a:gd name="T5" fmla="*/ 0 h 235"/>
                  <a:gd name="T6" fmla="*/ 11 w 227"/>
                  <a:gd name="T7" fmla="*/ 4 h 235"/>
                  <a:gd name="T8" fmla="*/ 0 w 227"/>
                  <a:gd name="T9" fmla="*/ 15 h 235"/>
                  <a:gd name="T10" fmla="*/ 10 w 227"/>
                  <a:gd name="T11" fmla="*/ 30 h 235"/>
                  <a:gd name="T12" fmla="*/ 52 w 227"/>
                  <a:gd name="T13" fmla="*/ 34 h 235"/>
                  <a:gd name="T14" fmla="*/ 95 w 227"/>
                  <a:gd name="T15" fmla="*/ 51 h 235"/>
                  <a:gd name="T16" fmla="*/ 128 w 227"/>
                  <a:gd name="T17" fmla="*/ 60 h 235"/>
                  <a:gd name="T18" fmla="*/ 160 w 227"/>
                  <a:gd name="T19" fmla="*/ 74 h 235"/>
                  <a:gd name="T20" fmla="*/ 191 w 227"/>
                  <a:gd name="T21" fmla="*/ 94 h 235"/>
                  <a:gd name="T22" fmla="*/ 194 w 227"/>
                  <a:gd name="T23" fmla="*/ 127 h 235"/>
                  <a:gd name="T24" fmla="*/ 183 w 227"/>
                  <a:gd name="T25" fmla="*/ 159 h 235"/>
                  <a:gd name="T26" fmla="*/ 154 w 227"/>
                  <a:gd name="T27" fmla="*/ 188 h 235"/>
                  <a:gd name="T28" fmla="*/ 107 w 227"/>
                  <a:gd name="T29" fmla="*/ 210 h 235"/>
                  <a:gd name="T30" fmla="*/ 110 w 227"/>
                  <a:gd name="T31" fmla="*/ 234 h 235"/>
                  <a:gd name="T32" fmla="*/ 174 w 227"/>
                  <a:gd name="T33" fmla="*/ 203 h 235"/>
                  <a:gd name="T34" fmla="*/ 217 w 227"/>
                  <a:gd name="T35" fmla="*/ 169 h 235"/>
                  <a:gd name="T36" fmla="*/ 225 w 227"/>
                  <a:gd name="T37" fmla="*/ 138 h 235"/>
                  <a:gd name="T38" fmla="*/ 226 w 227"/>
                  <a:gd name="T39" fmla="*/ 115 h 235"/>
                  <a:gd name="T40" fmla="*/ 223 w 227"/>
                  <a:gd name="T41" fmla="*/ 79 h 235"/>
                  <a:gd name="T42" fmla="*/ 195 w 227"/>
                  <a:gd name="T43" fmla="*/ 53 h 235"/>
                  <a:gd name="T44" fmla="*/ 153 w 227"/>
                  <a:gd name="T45" fmla="*/ 37 h 235"/>
                  <a:gd name="T46" fmla="*/ 118 w 227"/>
                  <a:gd name="T47" fmla="*/ 22 h 235"/>
                  <a:gd name="T48" fmla="*/ 97 w 227"/>
                  <a:gd name="T49" fmla="*/ 14 h 23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27"/>
                  <a:gd name="T76" fmla="*/ 0 h 235"/>
                  <a:gd name="T77" fmla="*/ 227 w 227"/>
                  <a:gd name="T78" fmla="*/ 235 h 235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27" h="235">
                    <a:moveTo>
                      <a:pt x="97" y="14"/>
                    </a:moveTo>
                    <a:lnTo>
                      <a:pt x="59" y="2"/>
                    </a:lnTo>
                    <a:lnTo>
                      <a:pt x="33" y="0"/>
                    </a:lnTo>
                    <a:lnTo>
                      <a:pt x="11" y="4"/>
                    </a:lnTo>
                    <a:lnTo>
                      <a:pt x="0" y="15"/>
                    </a:lnTo>
                    <a:lnTo>
                      <a:pt x="10" y="30"/>
                    </a:lnTo>
                    <a:lnTo>
                      <a:pt x="52" y="34"/>
                    </a:lnTo>
                    <a:lnTo>
                      <a:pt x="95" y="51"/>
                    </a:lnTo>
                    <a:lnTo>
                      <a:pt x="128" y="60"/>
                    </a:lnTo>
                    <a:lnTo>
                      <a:pt x="160" y="74"/>
                    </a:lnTo>
                    <a:lnTo>
                      <a:pt x="191" y="94"/>
                    </a:lnTo>
                    <a:lnTo>
                      <a:pt x="194" y="127"/>
                    </a:lnTo>
                    <a:lnTo>
                      <a:pt x="183" y="159"/>
                    </a:lnTo>
                    <a:lnTo>
                      <a:pt x="154" y="188"/>
                    </a:lnTo>
                    <a:lnTo>
                      <a:pt x="107" y="210"/>
                    </a:lnTo>
                    <a:lnTo>
                      <a:pt x="110" y="234"/>
                    </a:lnTo>
                    <a:lnTo>
                      <a:pt x="174" y="203"/>
                    </a:lnTo>
                    <a:lnTo>
                      <a:pt x="217" y="169"/>
                    </a:lnTo>
                    <a:lnTo>
                      <a:pt x="225" y="138"/>
                    </a:lnTo>
                    <a:lnTo>
                      <a:pt x="226" y="115"/>
                    </a:lnTo>
                    <a:lnTo>
                      <a:pt x="223" y="79"/>
                    </a:lnTo>
                    <a:lnTo>
                      <a:pt x="195" y="53"/>
                    </a:lnTo>
                    <a:lnTo>
                      <a:pt x="153" y="37"/>
                    </a:lnTo>
                    <a:lnTo>
                      <a:pt x="118" y="22"/>
                    </a:lnTo>
                    <a:lnTo>
                      <a:pt x="97" y="14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sp>
          <p:nvSpPr>
            <p:cNvPr id="20504" name="Freeform 81"/>
            <p:cNvSpPr>
              <a:spLocks/>
            </p:cNvSpPr>
            <p:nvPr/>
          </p:nvSpPr>
          <p:spPr bwMode="auto">
            <a:xfrm>
              <a:off x="6798093" y="1753393"/>
              <a:ext cx="765795" cy="529864"/>
            </a:xfrm>
            <a:custGeom>
              <a:avLst/>
              <a:gdLst>
                <a:gd name="T0" fmla="*/ 5 w 482"/>
                <a:gd name="T1" fmla="*/ 106 h 335"/>
                <a:gd name="T2" fmla="*/ 122 w 482"/>
                <a:gd name="T3" fmla="*/ 74 h 335"/>
                <a:gd name="T4" fmla="*/ 190 w 482"/>
                <a:gd name="T5" fmla="*/ 40 h 335"/>
                <a:gd name="T6" fmla="*/ 238 w 482"/>
                <a:gd name="T7" fmla="*/ 0 h 335"/>
                <a:gd name="T8" fmla="*/ 288 w 482"/>
                <a:gd name="T9" fmla="*/ 47 h 335"/>
                <a:gd name="T10" fmla="*/ 365 w 482"/>
                <a:gd name="T11" fmla="*/ 114 h 335"/>
                <a:gd name="T12" fmla="*/ 431 w 482"/>
                <a:gd name="T13" fmla="*/ 149 h 335"/>
                <a:gd name="T14" fmla="*/ 481 w 482"/>
                <a:gd name="T15" fmla="*/ 196 h 335"/>
                <a:gd name="T16" fmla="*/ 456 w 482"/>
                <a:gd name="T17" fmla="*/ 240 h 335"/>
                <a:gd name="T18" fmla="*/ 362 w 482"/>
                <a:gd name="T19" fmla="*/ 287 h 335"/>
                <a:gd name="T20" fmla="*/ 266 w 482"/>
                <a:gd name="T21" fmla="*/ 332 h 335"/>
                <a:gd name="T22" fmla="*/ 223 w 482"/>
                <a:gd name="T23" fmla="*/ 334 h 335"/>
                <a:gd name="T24" fmla="*/ 160 w 482"/>
                <a:gd name="T25" fmla="*/ 261 h 335"/>
                <a:gd name="T26" fmla="*/ 100 w 482"/>
                <a:gd name="T27" fmla="*/ 215 h 335"/>
                <a:gd name="T28" fmla="*/ 40 w 482"/>
                <a:gd name="T29" fmla="*/ 185 h 335"/>
                <a:gd name="T30" fmla="*/ 0 w 482"/>
                <a:gd name="T31" fmla="*/ 133 h 335"/>
                <a:gd name="T32" fmla="*/ 5 w 482"/>
                <a:gd name="T33" fmla="*/ 106 h 3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82"/>
                <a:gd name="T52" fmla="*/ 0 h 335"/>
                <a:gd name="T53" fmla="*/ 482 w 482"/>
                <a:gd name="T54" fmla="*/ 335 h 33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82" h="335">
                  <a:moveTo>
                    <a:pt x="5" y="106"/>
                  </a:moveTo>
                  <a:lnTo>
                    <a:pt x="122" y="74"/>
                  </a:lnTo>
                  <a:lnTo>
                    <a:pt x="190" y="40"/>
                  </a:lnTo>
                  <a:lnTo>
                    <a:pt x="238" y="0"/>
                  </a:lnTo>
                  <a:lnTo>
                    <a:pt x="288" y="47"/>
                  </a:lnTo>
                  <a:lnTo>
                    <a:pt x="365" y="114"/>
                  </a:lnTo>
                  <a:lnTo>
                    <a:pt x="431" y="149"/>
                  </a:lnTo>
                  <a:lnTo>
                    <a:pt x="481" y="196"/>
                  </a:lnTo>
                  <a:lnTo>
                    <a:pt x="456" y="240"/>
                  </a:lnTo>
                  <a:lnTo>
                    <a:pt x="362" y="287"/>
                  </a:lnTo>
                  <a:lnTo>
                    <a:pt x="266" y="332"/>
                  </a:lnTo>
                  <a:lnTo>
                    <a:pt x="223" y="334"/>
                  </a:lnTo>
                  <a:lnTo>
                    <a:pt x="160" y="261"/>
                  </a:lnTo>
                  <a:lnTo>
                    <a:pt x="100" y="215"/>
                  </a:lnTo>
                  <a:lnTo>
                    <a:pt x="40" y="185"/>
                  </a:lnTo>
                  <a:lnTo>
                    <a:pt x="0" y="133"/>
                  </a:lnTo>
                  <a:lnTo>
                    <a:pt x="5" y="106"/>
                  </a:lnTo>
                </a:path>
              </a:pathLst>
            </a:custGeom>
            <a:solidFill>
              <a:srgbClr val="F8F8F8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20505" name="Freeform 82"/>
            <p:cNvSpPr>
              <a:spLocks/>
            </p:cNvSpPr>
            <p:nvPr/>
          </p:nvSpPr>
          <p:spPr bwMode="auto">
            <a:xfrm>
              <a:off x="6936430" y="1934259"/>
              <a:ext cx="172921" cy="262385"/>
            </a:xfrm>
            <a:custGeom>
              <a:avLst/>
              <a:gdLst>
                <a:gd name="T0" fmla="*/ 102 w 109"/>
                <a:gd name="T1" fmla="*/ 138 h 165"/>
                <a:gd name="T2" fmla="*/ 16 w 109"/>
                <a:gd name="T3" fmla="*/ 0 h 165"/>
                <a:gd name="T4" fmla="*/ 0 w 109"/>
                <a:gd name="T5" fmla="*/ 12 h 165"/>
                <a:gd name="T6" fmla="*/ 6 w 109"/>
                <a:gd name="T7" fmla="*/ 27 h 165"/>
                <a:gd name="T8" fmla="*/ 86 w 109"/>
                <a:gd name="T9" fmla="*/ 160 h 165"/>
                <a:gd name="T10" fmla="*/ 108 w 109"/>
                <a:gd name="T11" fmla="*/ 164 h 165"/>
                <a:gd name="T12" fmla="*/ 102 w 109"/>
                <a:gd name="T13" fmla="*/ 138 h 1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9"/>
                <a:gd name="T22" fmla="*/ 0 h 165"/>
                <a:gd name="T23" fmla="*/ 109 w 109"/>
                <a:gd name="T24" fmla="*/ 165 h 16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9" h="165">
                  <a:moveTo>
                    <a:pt x="102" y="138"/>
                  </a:moveTo>
                  <a:lnTo>
                    <a:pt x="16" y="0"/>
                  </a:lnTo>
                  <a:lnTo>
                    <a:pt x="0" y="12"/>
                  </a:lnTo>
                  <a:lnTo>
                    <a:pt x="6" y="27"/>
                  </a:lnTo>
                  <a:lnTo>
                    <a:pt x="86" y="160"/>
                  </a:lnTo>
                  <a:lnTo>
                    <a:pt x="108" y="164"/>
                  </a:lnTo>
                  <a:lnTo>
                    <a:pt x="102" y="138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grpSp>
          <p:nvGrpSpPr>
            <p:cNvPr id="30748" name="Group 86"/>
            <p:cNvGrpSpPr>
              <a:grpSpLocks/>
            </p:cNvGrpSpPr>
            <p:nvPr/>
          </p:nvGrpSpPr>
          <p:grpSpPr bwMode="auto">
            <a:xfrm>
              <a:off x="6577013" y="1139825"/>
              <a:ext cx="752475" cy="1138238"/>
              <a:chOff x="4143" y="718"/>
              <a:chExt cx="474" cy="717"/>
            </a:xfrm>
          </p:grpSpPr>
          <p:sp>
            <p:nvSpPr>
              <p:cNvPr id="20585" name="Freeform 83"/>
              <p:cNvSpPr>
                <a:spLocks/>
              </p:cNvSpPr>
              <p:nvPr/>
            </p:nvSpPr>
            <p:spPr bwMode="auto">
              <a:xfrm>
                <a:off x="4298" y="718"/>
                <a:ext cx="216" cy="289"/>
              </a:xfrm>
              <a:custGeom>
                <a:avLst/>
                <a:gdLst>
                  <a:gd name="T0" fmla="*/ 12 w 217"/>
                  <a:gd name="T1" fmla="*/ 78 h 289"/>
                  <a:gd name="T2" fmla="*/ 28 w 217"/>
                  <a:gd name="T3" fmla="*/ 48 h 289"/>
                  <a:gd name="T4" fmla="*/ 57 w 217"/>
                  <a:gd name="T5" fmla="*/ 14 h 289"/>
                  <a:gd name="T6" fmla="*/ 88 w 217"/>
                  <a:gd name="T7" fmla="*/ 2 h 289"/>
                  <a:gd name="T8" fmla="*/ 115 w 217"/>
                  <a:gd name="T9" fmla="*/ 0 h 289"/>
                  <a:gd name="T10" fmla="*/ 146 w 217"/>
                  <a:gd name="T11" fmla="*/ 15 h 289"/>
                  <a:gd name="T12" fmla="*/ 168 w 217"/>
                  <a:gd name="T13" fmla="*/ 53 h 289"/>
                  <a:gd name="T14" fmla="*/ 179 w 217"/>
                  <a:gd name="T15" fmla="*/ 83 h 289"/>
                  <a:gd name="T16" fmla="*/ 177 w 217"/>
                  <a:gd name="T17" fmla="*/ 115 h 289"/>
                  <a:gd name="T18" fmla="*/ 171 w 217"/>
                  <a:gd name="T19" fmla="*/ 155 h 289"/>
                  <a:gd name="T20" fmla="*/ 164 w 217"/>
                  <a:gd name="T21" fmla="*/ 190 h 289"/>
                  <a:gd name="T22" fmla="*/ 164 w 217"/>
                  <a:gd name="T23" fmla="*/ 198 h 289"/>
                  <a:gd name="T24" fmla="*/ 179 w 217"/>
                  <a:gd name="T25" fmla="*/ 233 h 289"/>
                  <a:gd name="T26" fmla="*/ 209 w 217"/>
                  <a:gd name="T27" fmla="*/ 264 h 289"/>
                  <a:gd name="T28" fmla="*/ 216 w 217"/>
                  <a:gd name="T29" fmla="*/ 274 h 289"/>
                  <a:gd name="T30" fmla="*/ 208 w 217"/>
                  <a:gd name="T31" fmla="*/ 285 h 289"/>
                  <a:gd name="T32" fmla="*/ 194 w 217"/>
                  <a:gd name="T33" fmla="*/ 288 h 289"/>
                  <a:gd name="T34" fmla="*/ 167 w 217"/>
                  <a:gd name="T35" fmla="*/ 245 h 289"/>
                  <a:gd name="T36" fmla="*/ 153 w 217"/>
                  <a:gd name="T37" fmla="*/ 216 h 289"/>
                  <a:gd name="T38" fmla="*/ 138 w 217"/>
                  <a:gd name="T39" fmla="*/ 241 h 289"/>
                  <a:gd name="T40" fmla="*/ 125 w 217"/>
                  <a:gd name="T41" fmla="*/ 261 h 289"/>
                  <a:gd name="T42" fmla="*/ 95 w 217"/>
                  <a:gd name="T43" fmla="*/ 281 h 289"/>
                  <a:gd name="T44" fmla="*/ 72 w 217"/>
                  <a:gd name="T45" fmla="*/ 287 h 289"/>
                  <a:gd name="T46" fmla="*/ 31 w 217"/>
                  <a:gd name="T47" fmla="*/ 279 h 289"/>
                  <a:gd name="T48" fmla="*/ 8 w 217"/>
                  <a:gd name="T49" fmla="*/ 232 h 289"/>
                  <a:gd name="T50" fmla="*/ 0 w 217"/>
                  <a:gd name="T51" fmla="*/ 165 h 289"/>
                  <a:gd name="T52" fmla="*/ 0 w 217"/>
                  <a:gd name="T53" fmla="*/ 100 h 289"/>
                  <a:gd name="T54" fmla="*/ 12 w 217"/>
                  <a:gd name="T55" fmla="*/ 78 h 289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217"/>
                  <a:gd name="T85" fmla="*/ 0 h 289"/>
                  <a:gd name="T86" fmla="*/ 217 w 217"/>
                  <a:gd name="T87" fmla="*/ 289 h 289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217" h="289">
                    <a:moveTo>
                      <a:pt x="12" y="78"/>
                    </a:moveTo>
                    <a:lnTo>
                      <a:pt x="28" y="48"/>
                    </a:lnTo>
                    <a:lnTo>
                      <a:pt x="57" y="14"/>
                    </a:lnTo>
                    <a:lnTo>
                      <a:pt x="88" y="2"/>
                    </a:lnTo>
                    <a:lnTo>
                      <a:pt x="115" y="0"/>
                    </a:lnTo>
                    <a:lnTo>
                      <a:pt x="146" y="15"/>
                    </a:lnTo>
                    <a:lnTo>
                      <a:pt x="168" y="53"/>
                    </a:lnTo>
                    <a:lnTo>
                      <a:pt x="179" y="83"/>
                    </a:lnTo>
                    <a:lnTo>
                      <a:pt x="177" y="115"/>
                    </a:lnTo>
                    <a:lnTo>
                      <a:pt x="171" y="155"/>
                    </a:lnTo>
                    <a:lnTo>
                      <a:pt x="164" y="190"/>
                    </a:lnTo>
                    <a:lnTo>
                      <a:pt x="164" y="198"/>
                    </a:lnTo>
                    <a:lnTo>
                      <a:pt x="179" y="233"/>
                    </a:lnTo>
                    <a:lnTo>
                      <a:pt x="209" y="264"/>
                    </a:lnTo>
                    <a:lnTo>
                      <a:pt x="216" y="274"/>
                    </a:lnTo>
                    <a:lnTo>
                      <a:pt x="208" y="285"/>
                    </a:lnTo>
                    <a:lnTo>
                      <a:pt x="194" y="288"/>
                    </a:lnTo>
                    <a:lnTo>
                      <a:pt x="167" y="245"/>
                    </a:lnTo>
                    <a:lnTo>
                      <a:pt x="153" y="216"/>
                    </a:lnTo>
                    <a:lnTo>
                      <a:pt x="138" y="241"/>
                    </a:lnTo>
                    <a:lnTo>
                      <a:pt x="125" y="261"/>
                    </a:lnTo>
                    <a:lnTo>
                      <a:pt x="95" y="281"/>
                    </a:lnTo>
                    <a:lnTo>
                      <a:pt x="72" y="287"/>
                    </a:lnTo>
                    <a:lnTo>
                      <a:pt x="31" y="279"/>
                    </a:lnTo>
                    <a:lnTo>
                      <a:pt x="8" y="232"/>
                    </a:lnTo>
                    <a:lnTo>
                      <a:pt x="0" y="165"/>
                    </a:lnTo>
                    <a:lnTo>
                      <a:pt x="0" y="100"/>
                    </a:lnTo>
                    <a:lnTo>
                      <a:pt x="12" y="78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86" name="Freeform 84"/>
              <p:cNvSpPr>
                <a:spLocks/>
              </p:cNvSpPr>
              <p:nvPr/>
            </p:nvSpPr>
            <p:spPr bwMode="auto">
              <a:xfrm>
                <a:off x="4145" y="1042"/>
                <a:ext cx="414" cy="393"/>
              </a:xfrm>
              <a:custGeom>
                <a:avLst/>
                <a:gdLst>
                  <a:gd name="T0" fmla="*/ 121 w 416"/>
                  <a:gd name="T1" fmla="*/ 18 h 393"/>
                  <a:gd name="T2" fmla="*/ 159 w 416"/>
                  <a:gd name="T3" fmla="*/ 4 h 393"/>
                  <a:gd name="T4" fmla="*/ 185 w 416"/>
                  <a:gd name="T5" fmla="*/ 0 h 393"/>
                  <a:gd name="T6" fmla="*/ 207 w 416"/>
                  <a:gd name="T7" fmla="*/ 2 h 393"/>
                  <a:gd name="T8" fmla="*/ 218 w 416"/>
                  <a:gd name="T9" fmla="*/ 12 h 393"/>
                  <a:gd name="T10" fmla="*/ 213 w 416"/>
                  <a:gd name="T11" fmla="*/ 41 h 393"/>
                  <a:gd name="T12" fmla="*/ 177 w 416"/>
                  <a:gd name="T13" fmla="*/ 57 h 393"/>
                  <a:gd name="T14" fmla="*/ 137 w 416"/>
                  <a:gd name="T15" fmla="*/ 58 h 393"/>
                  <a:gd name="T16" fmla="*/ 94 w 416"/>
                  <a:gd name="T17" fmla="*/ 67 h 393"/>
                  <a:gd name="T18" fmla="*/ 63 w 416"/>
                  <a:gd name="T19" fmla="*/ 82 h 393"/>
                  <a:gd name="T20" fmla="*/ 33 w 416"/>
                  <a:gd name="T21" fmla="*/ 105 h 393"/>
                  <a:gd name="T22" fmla="*/ 33 w 416"/>
                  <a:gd name="T23" fmla="*/ 137 h 393"/>
                  <a:gd name="T24" fmla="*/ 46 w 416"/>
                  <a:gd name="T25" fmla="*/ 169 h 393"/>
                  <a:gd name="T26" fmla="*/ 78 w 416"/>
                  <a:gd name="T27" fmla="*/ 195 h 393"/>
                  <a:gd name="T28" fmla="*/ 127 w 416"/>
                  <a:gd name="T29" fmla="*/ 215 h 393"/>
                  <a:gd name="T30" fmla="*/ 192 w 416"/>
                  <a:gd name="T31" fmla="*/ 236 h 393"/>
                  <a:gd name="T32" fmla="*/ 259 w 416"/>
                  <a:gd name="T33" fmla="*/ 252 h 393"/>
                  <a:gd name="T34" fmla="*/ 303 w 416"/>
                  <a:gd name="T35" fmla="*/ 268 h 393"/>
                  <a:gd name="T36" fmla="*/ 324 w 416"/>
                  <a:gd name="T37" fmla="*/ 274 h 393"/>
                  <a:gd name="T38" fmla="*/ 318 w 416"/>
                  <a:gd name="T39" fmla="*/ 299 h 393"/>
                  <a:gd name="T40" fmla="*/ 326 w 416"/>
                  <a:gd name="T41" fmla="*/ 333 h 393"/>
                  <a:gd name="T42" fmla="*/ 365 w 416"/>
                  <a:gd name="T43" fmla="*/ 347 h 393"/>
                  <a:gd name="T44" fmla="*/ 412 w 416"/>
                  <a:gd name="T45" fmla="*/ 366 h 393"/>
                  <a:gd name="T46" fmla="*/ 415 w 416"/>
                  <a:gd name="T47" fmla="*/ 392 h 393"/>
                  <a:gd name="T48" fmla="*/ 366 w 416"/>
                  <a:gd name="T49" fmla="*/ 372 h 393"/>
                  <a:gd name="T50" fmla="*/ 306 w 416"/>
                  <a:gd name="T51" fmla="*/ 349 h 393"/>
                  <a:gd name="T52" fmla="*/ 292 w 416"/>
                  <a:gd name="T53" fmla="*/ 323 h 393"/>
                  <a:gd name="T54" fmla="*/ 290 w 416"/>
                  <a:gd name="T55" fmla="*/ 291 h 393"/>
                  <a:gd name="T56" fmla="*/ 260 w 416"/>
                  <a:gd name="T57" fmla="*/ 276 h 393"/>
                  <a:gd name="T58" fmla="*/ 182 w 416"/>
                  <a:gd name="T59" fmla="*/ 257 h 393"/>
                  <a:gd name="T60" fmla="*/ 124 w 416"/>
                  <a:gd name="T61" fmla="*/ 238 h 393"/>
                  <a:gd name="T62" fmla="*/ 58 w 416"/>
                  <a:gd name="T63" fmla="*/ 212 h 393"/>
                  <a:gd name="T64" fmla="*/ 12 w 416"/>
                  <a:gd name="T65" fmla="*/ 181 h 393"/>
                  <a:gd name="T66" fmla="*/ 2 w 416"/>
                  <a:gd name="T67" fmla="*/ 152 h 393"/>
                  <a:gd name="T68" fmla="*/ 0 w 416"/>
                  <a:gd name="T69" fmla="*/ 128 h 393"/>
                  <a:gd name="T70" fmla="*/ 0 w 416"/>
                  <a:gd name="T71" fmla="*/ 92 h 393"/>
                  <a:gd name="T72" fmla="*/ 26 w 416"/>
                  <a:gd name="T73" fmla="*/ 65 h 393"/>
                  <a:gd name="T74" fmla="*/ 66 w 416"/>
                  <a:gd name="T75" fmla="*/ 45 h 393"/>
                  <a:gd name="T76" fmla="*/ 100 w 416"/>
                  <a:gd name="T77" fmla="*/ 28 h 393"/>
                  <a:gd name="T78" fmla="*/ 121 w 416"/>
                  <a:gd name="T79" fmla="*/ 18 h 393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416"/>
                  <a:gd name="T121" fmla="*/ 0 h 393"/>
                  <a:gd name="T122" fmla="*/ 416 w 416"/>
                  <a:gd name="T123" fmla="*/ 393 h 393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416" h="393">
                    <a:moveTo>
                      <a:pt x="121" y="18"/>
                    </a:moveTo>
                    <a:lnTo>
                      <a:pt x="159" y="4"/>
                    </a:lnTo>
                    <a:lnTo>
                      <a:pt x="185" y="0"/>
                    </a:lnTo>
                    <a:lnTo>
                      <a:pt x="207" y="2"/>
                    </a:lnTo>
                    <a:lnTo>
                      <a:pt x="218" y="12"/>
                    </a:lnTo>
                    <a:lnTo>
                      <a:pt x="213" y="41"/>
                    </a:lnTo>
                    <a:lnTo>
                      <a:pt x="177" y="57"/>
                    </a:lnTo>
                    <a:lnTo>
                      <a:pt x="137" y="58"/>
                    </a:lnTo>
                    <a:lnTo>
                      <a:pt x="94" y="67"/>
                    </a:lnTo>
                    <a:lnTo>
                      <a:pt x="63" y="82"/>
                    </a:lnTo>
                    <a:lnTo>
                      <a:pt x="33" y="105"/>
                    </a:lnTo>
                    <a:lnTo>
                      <a:pt x="33" y="137"/>
                    </a:lnTo>
                    <a:lnTo>
                      <a:pt x="46" y="169"/>
                    </a:lnTo>
                    <a:lnTo>
                      <a:pt x="78" y="195"/>
                    </a:lnTo>
                    <a:lnTo>
                      <a:pt x="127" y="215"/>
                    </a:lnTo>
                    <a:lnTo>
                      <a:pt x="192" y="236"/>
                    </a:lnTo>
                    <a:lnTo>
                      <a:pt x="259" y="252"/>
                    </a:lnTo>
                    <a:lnTo>
                      <a:pt x="303" y="268"/>
                    </a:lnTo>
                    <a:lnTo>
                      <a:pt x="324" y="274"/>
                    </a:lnTo>
                    <a:lnTo>
                      <a:pt x="318" y="299"/>
                    </a:lnTo>
                    <a:lnTo>
                      <a:pt x="326" y="333"/>
                    </a:lnTo>
                    <a:lnTo>
                      <a:pt x="365" y="347"/>
                    </a:lnTo>
                    <a:lnTo>
                      <a:pt x="412" y="366"/>
                    </a:lnTo>
                    <a:lnTo>
                      <a:pt x="415" y="392"/>
                    </a:lnTo>
                    <a:lnTo>
                      <a:pt x="366" y="372"/>
                    </a:lnTo>
                    <a:lnTo>
                      <a:pt x="306" y="349"/>
                    </a:lnTo>
                    <a:lnTo>
                      <a:pt x="292" y="323"/>
                    </a:lnTo>
                    <a:lnTo>
                      <a:pt x="290" y="291"/>
                    </a:lnTo>
                    <a:lnTo>
                      <a:pt x="260" y="276"/>
                    </a:lnTo>
                    <a:lnTo>
                      <a:pt x="182" y="257"/>
                    </a:lnTo>
                    <a:lnTo>
                      <a:pt x="124" y="238"/>
                    </a:lnTo>
                    <a:lnTo>
                      <a:pt x="58" y="212"/>
                    </a:lnTo>
                    <a:lnTo>
                      <a:pt x="12" y="181"/>
                    </a:lnTo>
                    <a:lnTo>
                      <a:pt x="2" y="152"/>
                    </a:lnTo>
                    <a:lnTo>
                      <a:pt x="0" y="128"/>
                    </a:lnTo>
                    <a:lnTo>
                      <a:pt x="0" y="92"/>
                    </a:lnTo>
                    <a:lnTo>
                      <a:pt x="26" y="65"/>
                    </a:lnTo>
                    <a:lnTo>
                      <a:pt x="66" y="45"/>
                    </a:lnTo>
                    <a:lnTo>
                      <a:pt x="100" y="28"/>
                    </a:lnTo>
                    <a:lnTo>
                      <a:pt x="121" y="18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87" name="Freeform 85"/>
              <p:cNvSpPr>
                <a:spLocks/>
              </p:cNvSpPr>
              <p:nvPr/>
            </p:nvSpPr>
            <p:spPr bwMode="auto">
              <a:xfrm>
                <a:off x="4390" y="1032"/>
                <a:ext cx="227" cy="236"/>
              </a:xfrm>
              <a:custGeom>
                <a:avLst/>
                <a:gdLst>
                  <a:gd name="T0" fmla="*/ 97 w 227"/>
                  <a:gd name="T1" fmla="*/ 14 h 235"/>
                  <a:gd name="T2" fmla="*/ 59 w 227"/>
                  <a:gd name="T3" fmla="*/ 2 h 235"/>
                  <a:gd name="T4" fmla="*/ 33 w 227"/>
                  <a:gd name="T5" fmla="*/ 0 h 235"/>
                  <a:gd name="T6" fmla="*/ 11 w 227"/>
                  <a:gd name="T7" fmla="*/ 4 h 235"/>
                  <a:gd name="T8" fmla="*/ 0 w 227"/>
                  <a:gd name="T9" fmla="*/ 15 h 235"/>
                  <a:gd name="T10" fmla="*/ 10 w 227"/>
                  <a:gd name="T11" fmla="*/ 30 h 235"/>
                  <a:gd name="T12" fmla="*/ 52 w 227"/>
                  <a:gd name="T13" fmla="*/ 34 h 235"/>
                  <a:gd name="T14" fmla="*/ 95 w 227"/>
                  <a:gd name="T15" fmla="*/ 51 h 235"/>
                  <a:gd name="T16" fmla="*/ 128 w 227"/>
                  <a:gd name="T17" fmla="*/ 60 h 235"/>
                  <a:gd name="T18" fmla="*/ 160 w 227"/>
                  <a:gd name="T19" fmla="*/ 74 h 235"/>
                  <a:gd name="T20" fmla="*/ 191 w 227"/>
                  <a:gd name="T21" fmla="*/ 94 h 235"/>
                  <a:gd name="T22" fmla="*/ 194 w 227"/>
                  <a:gd name="T23" fmla="*/ 127 h 235"/>
                  <a:gd name="T24" fmla="*/ 183 w 227"/>
                  <a:gd name="T25" fmla="*/ 159 h 235"/>
                  <a:gd name="T26" fmla="*/ 154 w 227"/>
                  <a:gd name="T27" fmla="*/ 188 h 235"/>
                  <a:gd name="T28" fmla="*/ 107 w 227"/>
                  <a:gd name="T29" fmla="*/ 210 h 235"/>
                  <a:gd name="T30" fmla="*/ 110 w 227"/>
                  <a:gd name="T31" fmla="*/ 234 h 235"/>
                  <a:gd name="T32" fmla="*/ 174 w 227"/>
                  <a:gd name="T33" fmla="*/ 203 h 235"/>
                  <a:gd name="T34" fmla="*/ 217 w 227"/>
                  <a:gd name="T35" fmla="*/ 169 h 235"/>
                  <a:gd name="T36" fmla="*/ 225 w 227"/>
                  <a:gd name="T37" fmla="*/ 138 h 235"/>
                  <a:gd name="T38" fmla="*/ 226 w 227"/>
                  <a:gd name="T39" fmla="*/ 115 h 235"/>
                  <a:gd name="T40" fmla="*/ 223 w 227"/>
                  <a:gd name="T41" fmla="*/ 79 h 235"/>
                  <a:gd name="T42" fmla="*/ 195 w 227"/>
                  <a:gd name="T43" fmla="*/ 53 h 235"/>
                  <a:gd name="T44" fmla="*/ 153 w 227"/>
                  <a:gd name="T45" fmla="*/ 37 h 235"/>
                  <a:gd name="T46" fmla="*/ 118 w 227"/>
                  <a:gd name="T47" fmla="*/ 22 h 235"/>
                  <a:gd name="T48" fmla="*/ 97 w 227"/>
                  <a:gd name="T49" fmla="*/ 14 h 23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27"/>
                  <a:gd name="T76" fmla="*/ 0 h 235"/>
                  <a:gd name="T77" fmla="*/ 227 w 227"/>
                  <a:gd name="T78" fmla="*/ 235 h 235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27" h="235">
                    <a:moveTo>
                      <a:pt x="97" y="14"/>
                    </a:moveTo>
                    <a:lnTo>
                      <a:pt x="59" y="2"/>
                    </a:lnTo>
                    <a:lnTo>
                      <a:pt x="33" y="0"/>
                    </a:lnTo>
                    <a:lnTo>
                      <a:pt x="11" y="4"/>
                    </a:lnTo>
                    <a:lnTo>
                      <a:pt x="0" y="15"/>
                    </a:lnTo>
                    <a:lnTo>
                      <a:pt x="10" y="30"/>
                    </a:lnTo>
                    <a:lnTo>
                      <a:pt x="52" y="34"/>
                    </a:lnTo>
                    <a:lnTo>
                      <a:pt x="95" y="51"/>
                    </a:lnTo>
                    <a:lnTo>
                      <a:pt x="128" y="60"/>
                    </a:lnTo>
                    <a:lnTo>
                      <a:pt x="160" y="74"/>
                    </a:lnTo>
                    <a:lnTo>
                      <a:pt x="191" y="94"/>
                    </a:lnTo>
                    <a:lnTo>
                      <a:pt x="194" y="127"/>
                    </a:lnTo>
                    <a:lnTo>
                      <a:pt x="183" y="159"/>
                    </a:lnTo>
                    <a:lnTo>
                      <a:pt x="154" y="188"/>
                    </a:lnTo>
                    <a:lnTo>
                      <a:pt x="107" y="210"/>
                    </a:lnTo>
                    <a:lnTo>
                      <a:pt x="110" y="234"/>
                    </a:lnTo>
                    <a:lnTo>
                      <a:pt x="174" y="203"/>
                    </a:lnTo>
                    <a:lnTo>
                      <a:pt x="217" y="169"/>
                    </a:lnTo>
                    <a:lnTo>
                      <a:pt x="225" y="138"/>
                    </a:lnTo>
                    <a:lnTo>
                      <a:pt x="226" y="115"/>
                    </a:lnTo>
                    <a:lnTo>
                      <a:pt x="223" y="79"/>
                    </a:lnTo>
                    <a:lnTo>
                      <a:pt x="195" y="53"/>
                    </a:lnTo>
                    <a:lnTo>
                      <a:pt x="153" y="37"/>
                    </a:lnTo>
                    <a:lnTo>
                      <a:pt x="118" y="22"/>
                    </a:lnTo>
                    <a:lnTo>
                      <a:pt x="97" y="14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0749" name="Group 104"/>
            <p:cNvGrpSpPr>
              <a:grpSpLocks/>
            </p:cNvGrpSpPr>
            <p:nvPr/>
          </p:nvGrpSpPr>
          <p:grpSpPr bwMode="auto">
            <a:xfrm>
              <a:off x="4038600" y="2667000"/>
              <a:ext cx="939800" cy="2117725"/>
              <a:chOff x="2544" y="1680"/>
              <a:chExt cx="592" cy="1334"/>
            </a:xfrm>
          </p:grpSpPr>
          <p:sp>
            <p:nvSpPr>
              <p:cNvPr id="20568" name="Freeform 87"/>
              <p:cNvSpPr>
                <a:spLocks/>
              </p:cNvSpPr>
              <p:nvPr/>
            </p:nvSpPr>
            <p:spPr bwMode="auto">
              <a:xfrm>
                <a:off x="2557" y="1740"/>
                <a:ext cx="310" cy="1256"/>
              </a:xfrm>
              <a:custGeom>
                <a:avLst/>
                <a:gdLst>
                  <a:gd name="T0" fmla="*/ 305 w 311"/>
                  <a:gd name="T1" fmla="*/ 226 h 1257"/>
                  <a:gd name="T2" fmla="*/ 310 w 311"/>
                  <a:gd name="T3" fmla="*/ 272 h 1257"/>
                  <a:gd name="T4" fmla="*/ 310 w 311"/>
                  <a:gd name="T5" fmla="*/ 521 h 1257"/>
                  <a:gd name="T6" fmla="*/ 288 w 311"/>
                  <a:gd name="T7" fmla="*/ 855 h 1257"/>
                  <a:gd name="T8" fmla="*/ 290 w 311"/>
                  <a:gd name="T9" fmla="*/ 1068 h 1257"/>
                  <a:gd name="T10" fmla="*/ 301 w 311"/>
                  <a:gd name="T11" fmla="*/ 1215 h 1257"/>
                  <a:gd name="T12" fmla="*/ 290 w 311"/>
                  <a:gd name="T13" fmla="*/ 1256 h 1257"/>
                  <a:gd name="T14" fmla="*/ 272 w 311"/>
                  <a:gd name="T15" fmla="*/ 1247 h 1257"/>
                  <a:gd name="T16" fmla="*/ 167 w 311"/>
                  <a:gd name="T17" fmla="*/ 1166 h 1257"/>
                  <a:gd name="T18" fmla="*/ 140 w 311"/>
                  <a:gd name="T19" fmla="*/ 1150 h 1257"/>
                  <a:gd name="T20" fmla="*/ 124 w 311"/>
                  <a:gd name="T21" fmla="*/ 1127 h 1257"/>
                  <a:gd name="T22" fmla="*/ 97 w 311"/>
                  <a:gd name="T23" fmla="*/ 1096 h 1257"/>
                  <a:gd name="T24" fmla="*/ 61 w 311"/>
                  <a:gd name="T25" fmla="*/ 1064 h 1257"/>
                  <a:gd name="T26" fmla="*/ 43 w 311"/>
                  <a:gd name="T27" fmla="*/ 1021 h 1257"/>
                  <a:gd name="T28" fmla="*/ 0 w 311"/>
                  <a:gd name="T29" fmla="*/ 984 h 1257"/>
                  <a:gd name="T30" fmla="*/ 0 w 311"/>
                  <a:gd name="T31" fmla="*/ 962 h 1257"/>
                  <a:gd name="T32" fmla="*/ 23 w 311"/>
                  <a:gd name="T33" fmla="*/ 933 h 1257"/>
                  <a:gd name="T34" fmla="*/ 32 w 311"/>
                  <a:gd name="T35" fmla="*/ 896 h 1257"/>
                  <a:gd name="T36" fmla="*/ 27 w 311"/>
                  <a:gd name="T37" fmla="*/ 876 h 1257"/>
                  <a:gd name="T38" fmla="*/ 16 w 311"/>
                  <a:gd name="T39" fmla="*/ 844 h 1257"/>
                  <a:gd name="T40" fmla="*/ 12 w 311"/>
                  <a:gd name="T41" fmla="*/ 821 h 1257"/>
                  <a:gd name="T42" fmla="*/ 29 w 311"/>
                  <a:gd name="T43" fmla="*/ 785 h 1257"/>
                  <a:gd name="T44" fmla="*/ 29 w 311"/>
                  <a:gd name="T45" fmla="*/ 761 h 1257"/>
                  <a:gd name="T46" fmla="*/ 11 w 311"/>
                  <a:gd name="T47" fmla="*/ 713 h 1257"/>
                  <a:gd name="T48" fmla="*/ 11 w 311"/>
                  <a:gd name="T49" fmla="*/ 686 h 1257"/>
                  <a:gd name="T50" fmla="*/ 21 w 311"/>
                  <a:gd name="T51" fmla="*/ 665 h 1257"/>
                  <a:gd name="T52" fmla="*/ 39 w 311"/>
                  <a:gd name="T53" fmla="*/ 640 h 1257"/>
                  <a:gd name="T54" fmla="*/ 38 w 311"/>
                  <a:gd name="T55" fmla="*/ 597 h 1257"/>
                  <a:gd name="T56" fmla="*/ 27 w 311"/>
                  <a:gd name="T57" fmla="*/ 562 h 1257"/>
                  <a:gd name="T58" fmla="*/ 38 w 311"/>
                  <a:gd name="T59" fmla="*/ 521 h 1257"/>
                  <a:gd name="T60" fmla="*/ 48 w 311"/>
                  <a:gd name="T61" fmla="*/ 511 h 1257"/>
                  <a:gd name="T62" fmla="*/ 39 w 311"/>
                  <a:gd name="T63" fmla="*/ 473 h 1257"/>
                  <a:gd name="T64" fmla="*/ 16 w 311"/>
                  <a:gd name="T65" fmla="*/ 433 h 1257"/>
                  <a:gd name="T66" fmla="*/ 11 w 311"/>
                  <a:gd name="T67" fmla="*/ 407 h 1257"/>
                  <a:gd name="T68" fmla="*/ 16 w 311"/>
                  <a:gd name="T69" fmla="*/ 382 h 1257"/>
                  <a:gd name="T70" fmla="*/ 45 w 311"/>
                  <a:gd name="T71" fmla="*/ 360 h 1257"/>
                  <a:gd name="T72" fmla="*/ 43 w 311"/>
                  <a:gd name="T73" fmla="*/ 342 h 1257"/>
                  <a:gd name="T74" fmla="*/ 12 w 311"/>
                  <a:gd name="T75" fmla="*/ 285 h 1257"/>
                  <a:gd name="T76" fmla="*/ 2 w 311"/>
                  <a:gd name="T77" fmla="*/ 240 h 1257"/>
                  <a:gd name="T78" fmla="*/ 11 w 311"/>
                  <a:gd name="T79" fmla="*/ 215 h 1257"/>
                  <a:gd name="T80" fmla="*/ 39 w 311"/>
                  <a:gd name="T81" fmla="*/ 192 h 1257"/>
                  <a:gd name="T82" fmla="*/ 32 w 311"/>
                  <a:gd name="T83" fmla="*/ 172 h 1257"/>
                  <a:gd name="T84" fmla="*/ 12 w 311"/>
                  <a:gd name="T85" fmla="*/ 149 h 1257"/>
                  <a:gd name="T86" fmla="*/ 12 w 311"/>
                  <a:gd name="T87" fmla="*/ 124 h 1257"/>
                  <a:gd name="T88" fmla="*/ 45 w 311"/>
                  <a:gd name="T89" fmla="*/ 107 h 1257"/>
                  <a:gd name="T90" fmla="*/ 59 w 311"/>
                  <a:gd name="T91" fmla="*/ 89 h 1257"/>
                  <a:gd name="T92" fmla="*/ 32 w 311"/>
                  <a:gd name="T93" fmla="*/ 52 h 1257"/>
                  <a:gd name="T94" fmla="*/ 32 w 311"/>
                  <a:gd name="T95" fmla="*/ 32 h 1257"/>
                  <a:gd name="T96" fmla="*/ 64 w 311"/>
                  <a:gd name="T97" fmla="*/ 20 h 1257"/>
                  <a:gd name="T98" fmla="*/ 66 w 311"/>
                  <a:gd name="T99" fmla="*/ 0 h 1257"/>
                  <a:gd name="T100" fmla="*/ 102 w 311"/>
                  <a:gd name="T101" fmla="*/ 52 h 1257"/>
                  <a:gd name="T102" fmla="*/ 145 w 311"/>
                  <a:gd name="T103" fmla="*/ 106 h 1257"/>
                  <a:gd name="T104" fmla="*/ 199 w 311"/>
                  <a:gd name="T105" fmla="*/ 149 h 1257"/>
                  <a:gd name="T106" fmla="*/ 242 w 311"/>
                  <a:gd name="T107" fmla="*/ 183 h 1257"/>
                  <a:gd name="T108" fmla="*/ 288 w 311"/>
                  <a:gd name="T109" fmla="*/ 210 h 1257"/>
                  <a:gd name="T110" fmla="*/ 305 w 311"/>
                  <a:gd name="T111" fmla="*/ 226 h 125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311"/>
                  <a:gd name="T169" fmla="*/ 0 h 1257"/>
                  <a:gd name="T170" fmla="*/ 311 w 311"/>
                  <a:gd name="T171" fmla="*/ 1257 h 125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311" h="1257">
                    <a:moveTo>
                      <a:pt x="305" y="226"/>
                    </a:moveTo>
                    <a:lnTo>
                      <a:pt x="310" y="272"/>
                    </a:lnTo>
                    <a:lnTo>
                      <a:pt x="310" y="521"/>
                    </a:lnTo>
                    <a:lnTo>
                      <a:pt x="288" y="855"/>
                    </a:lnTo>
                    <a:lnTo>
                      <a:pt x="290" y="1068"/>
                    </a:lnTo>
                    <a:lnTo>
                      <a:pt x="301" y="1215"/>
                    </a:lnTo>
                    <a:lnTo>
                      <a:pt x="290" y="1256"/>
                    </a:lnTo>
                    <a:lnTo>
                      <a:pt x="272" y="1247"/>
                    </a:lnTo>
                    <a:lnTo>
                      <a:pt x="167" y="1166"/>
                    </a:lnTo>
                    <a:lnTo>
                      <a:pt x="140" y="1150"/>
                    </a:lnTo>
                    <a:lnTo>
                      <a:pt x="124" y="1127"/>
                    </a:lnTo>
                    <a:lnTo>
                      <a:pt x="97" y="1096"/>
                    </a:lnTo>
                    <a:lnTo>
                      <a:pt x="61" y="1064"/>
                    </a:lnTo>
                    <a:lnTo>
                      <a:pt x="43" y="1021"/>
                    </a:lnTo>
                    <a:lnTo>
                      <a:pt x="0" y="984"/>
                    </a:lnTo>
                    <a:lnTo>
                      <a:pt x="0" y="962"/>
                    </a:lnTo>
                    <a:lnTo>
                      <a:pt x="23" y="933"/>
                    </a:lnTo>
                    <a:lnTo>
                      <a:pt x="32" y="896"/>
                    </a:lnTo>
                    <a:lnTo>
                      <a:pt x="27" y="876"/>
                    </a:lnTo>
                    <a:lnTo>
                      <a:pt x="16" y="844"/>
                    </a:lnTo>
                    <a:lnTo>
                      <a:pt x="12" y="821"/>
                    </a:lnTo>
                    <a:lnTo>
                      <a:pt x="29" y="785"/>
                    </a:lnTo>
                    <a:lnTo>
                      <a:pt x="29" y="761"/>
                    </a:lnTo>
                    <a:lnTo>
                      <a:pt x="11" y="713"/>
                    </a:lnTo>
                    <a:lnTo>
                      <a:pt x="11" y="686"/>
                    </a:lnTo>
                    <a:lnTo>
                      <a:pt x="21" y="665"/>
                    </a:lnTo>
                    <a:lnTo>
                      <a:pt x="39" y="640"/>
                    </a:lnTo>
                    <a:lnTo>
                      <a:pt x="38" y="597"/>
                    </a:lnTo>
                    <a:lnTo>
                      <a:pt x="27" y="562"/>
                    </a:lnTo>
                    <a:lnTo>
                      <a:pt x="38" y="521"/>
                    </a:lnTo>
                    <a:lnTo>
                      <a:pt x="48" y="511"/>
                    </a:lnTo>
                    <a:lnTo>
                      <a:pt x="39" y="473"/>
                    </a:lnTo>
                    <a:lnTo>
                      <a:pt x="16" y="433"/>
                    </a:lnTo>
                    <a:lnTo>
                      <a:pt x="11" y="407"/>
                    </a:lnTo>
                    <a:lnTo>
                      <a:pt x="16" y="382"/>
                    </a:lnTo>
                    <a:lnTo>
                      <a:pt x="45" y="360"/>
                    </a:lnTo>
                    <a:lnTo>
                      <a:pt x="43" y="342"/>
                    </a:lnTo>
                    <a:lnTo>
                      <a:pt x="12" y="285"/>
                    </a:lnTo>
                    <a:lnTo>
                      <a:pt x="2" y="240"/>
                    </a:lnTo>
                    <a:lnTo>
                      <a:pt x="11" y="215"/>
                    </a:lnTo>
                    <a:lnTo>
                      <a:pt x="39" y="192"/>
                    </a:lnTo>
                    <a:lnTo>
                      <a:pt x="32" y="172"/>
                    </a:lnTo>
                    <a:lnTo>
                      <a:pt x="12" y="149"/>
                    </a:lnTo>
                    <a:lnTo>
                      <a:pt x="12" y="124"/>
                    </a:lnTo>
                    <a:lnTo>
                      <a:pt x="45" y="107"/>
                    </a:lnTo>
                    <a:lnTo>
                      <a:pt x="59" y="89"/>
                    </a:lnTo>
                    <a:lnTo>
                      <a:pt x="32" y="52"/>
                    </a:lnTo>
                    <a:lnTo>
                      <a:pt x="32" y="32"/>
                    </a:lnTo>
                    <a:lnTo>
                      <a:pt x="64" y="20"/>
                    </a:lnTo>
                    <a:lnTo>
                      <a:pt x="66" y="0"/>
                    </a:lnTo>
                    <a:lnTo>
                      <a:pt x="102" y="52"/>
                    </a:lnTo>
                    <a:lnTo>
                      <a:pt x="145" y="106"/>
                    </a:lnTo>
                    <a:lnTo>
                      <a:pt x="199" y="149"/>
                    </a:lnTo>
                    <a:lnTo>
                      <a:pt x="242" y="183"/>
                    </a:lnTo>
                    <a:lnTo>
                      <a:pt x="288" y="210"/>
                    </a:lnTo>
                    <a:lnTo>
                      <a:pt x="305" y="226"/>
                    </a:lnTo>
                  </a:path>
                </a:pathLst>
              </a:custGeom>
              <a:solidFill>
                <a:srgbClr val="DDDDDD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69" name="Freeform 88"/>
              <p:cNvSpPr>
                <a:spLocks/>
              </p:cNvSpPr>
              <p:nvPr/>
            </p:nvSpPr>
            <p:spPr bwMode="auto">
              <a:xfrm>
                <a:off x="2544" y="1759"/>
                <a:ext cx="90" cy="956"/>
              </a:xfrm>
              <a:custGeom>
                <a:avLst/>
                <a:gdLst>
                  <a:gd name="T0" fmla="*/ 61 w 91"/>
                  <a:gd name="T1" fmla="*/ 32 h 958"/>
                  <a:gd name="T2" fmla="*/ 90 w 91"/>
                  <a:gd name="T3" fmla="*/ 66 h 958"/>
                  <a:gd name="T4" fmla="*/ 72 w 91"/>
                  <a:gd name="T5" fmla="*/ 93 h 958"/>
                  <a:gd name="T6" fmla="*/ 34 w 91"/>
                  <a:gd name="T7" fmla="*/ 112 h 958"/>
                  <a:gd name="T8" fmla="*/ 49 w 91"/>
                  <a:gd name="T9" fmla="*/ 139 h 958"/>
                  <a:gd name="T10" fmla="*/ 67 w 91"/>
                  <a:gd name="T11" fmla="*/ 173 h 958"/>
                  <a:gd name="T12" fmla="*/ 45 w 91"/>
                  <a:gd name="T13" fmla="*/ 195 h 958"/>
                  <a:gd name="T14" fmla="*/ 27 w 91"/>
                  <a:gd name="T15" fmla="*/ 222 h 958"/>
                  <a:gd name="T16" fmla="*/ 45 w 91"/>
                  <a:gd name="T17" fmla="*/ 270 h 958"/>
                  <a:gd name="T18" fmla="*/ 67 w 91"/>
                  <a:gd name="T19" fmla="*/ 313 h 958"/>
                  <a:gd name="T20" fmla="*/ 61 w 91"/>
                  <a:gd name="T21" fmla="*/ 351 h 958"/>
                  <a:gd name="T22" fmla="*/ 34 w 91"/>
                  <a:gd name="T23" fmla="*/ 383 h 958"/>
                  <a:gd name="T24" fmla="*/ 65 w 91"/>
                  <a:gd name="T25" fmla="*/ 451 h 958"/>
                  <a:gd name="T26" fmla="*/ 77 w 91"/>
                  <a:gd name="T27" fmla="*/ 494 h 958"/>
                  <a:gd name="T28" fmla="*/ 54 w 91"/>
                  <a:gd name="T29" fmla="*/ 526 h 958"/>
                  <a:gd name="T30" fmla="*/ 59 w 91"/>
                  <a:gd name="T31" fmla="*/ 575 h 958"/>
                  <a:gd name="T32" fmla="*/ 76 w 91"/>
                  <a:gd name="T33" fmla="*/ 623 h 958"/>
                  <a:gd name="T34" fmla="*/ 56 w 91"/>
                  <a:gd name="T35" fmla="*/ 650 h 958"/>
                  <a:gd name="T36" fmla="*/ 29 w 91"/>
                  <a:gd name="T37" fmla="*/ 682 h 958"/>
                  <a:gd name="T38" fmla="*/ 56 w 91"/>
                  <a:gd name="T39" fmla="*/ 741 h 958"/>
                  <a:gd name="T40" fmla="*/ 67 w 91"/>
                  <a:gd name="T41" fmla="*/ 781 h 958"/>
                  <a:gd name="T42" fmla="*/ 43 w 91"/>
                  <a:gd name="T43" fmla="*/ 790 h 958"/>
                  <a:gd name="T44" fmla="*/ 49 w 91"/>
                  <a:gd name="T45" fmla="*/ 854 h 958"/>
                  <a:gd name="T46" fmla="*/ 61 w 91"/>
                  <a:gd name="T47" fmla="*/ 888 h 958"/>
                  <a:gd name="T48" fmla="*/ 43 w 91"/>
                  <a:gd name="T49" fmla="*/ 926 h 958"/>
                  <a:gd name="T50" fmla="*/ 2 w 91"/>
                  <a:gd name="T51" fmla="*/ 946 h 958"/>
                  <a:gd name="T52" fmla="*/ 32 w 91"/>
                  <a:gd name="T53" fmla="*/ 881 h 958"/>
                  <a:gd name="T54" fmla="*/ 18 w 91"/>
                  <a:gd name="T55" fmla="*/ 827 h 958"/>
                  <a:gd name="T56" fmla="*/ 22 w 91"/>
                  <a:gd name="T57" fmla="*/ 781 h 958"/>
                  <a:gd name="T58" fmla="*/ 34 w 91"/>
                  <a:gd name="T59" fmla="*/ 758 h 958"/>
                  <a:gd name="T60" fmla="*/ 7 w 91"/>
                  <a:gd name="T61" fmla="*/ 700 h 958"/>
                  <a:gd name="T62" fmla="*/ 7 w 91"/>
                  <a:gd name="T63" fmla="*/ 641 h 958"/>
                  <a:gd name="T64" fmla="*/ 40 w 91"/>
                  <a:gd name="T65" fmla="*/ 614 h 958"/>
                  <a:gd name="T66" fmla="*/ 32 w 91"/>
                  <a:gd name="T67" fmla="*/ 571 h 958"/>
                  <a:gd name="T68" fmla="*/ 23 w 91"/>
                  <a:gd name="T69" fmla="*/ 521 h 958"/>
                  <a:gd name="T70" fmla="*/ 49 w 91"/>
                  <a:gd name="T71" fmla="*/ 489 h 958"/>
                  <a:gd name="T72" fmla="*/ 38 w 91"/>
                  <a:gd name="T73" fmla="*/ 453 h 958"/>
                  <a:gd name="T74" fmla="*/ 7 w 91"/>
                  <a:gd name="T75" fmla="*/ 397 h 958"/>
                  <a:gd name="T76" fmla="*/ 13 w 91"/>
                  <a:gd name="T77" fmla="*/ 360 h 958"/>
                  <a:gd name="T78" fmla="*/ 40 w 91"/>
                  <a:gd name="T79" fmla="*/ 329 h 958"/>
                  <a:gd name="T80" fmla="*/ 11 w 91"/>
                  <a:gd name="T81" fmla="*/ 258 h 958"/>
                  <a:gd name="T82" fmla="*/ 0 w 91"/>
                  <a:gd name="T83" fmla="*/ 216 h 958"/>
                  <a:gd name="T84" fmla="*/ 23 w 91"/>
                  <a:gd name="T85" fmla="*/ 184 h 958"/>
                  <a:gd name="T86" fmla="*/ 34 w 91"/>
                  <a:gd name="T87" fmla="*/ 163 h 958"/>
                  <a:gd name="T88" fmla="*/ 7 w 91"/>
                  <a:gd name="T89" fmla="*/ 129 h 958"/>
                  <a:gd name="T90" fmla="*/ 18 w 91"/>
                  <a:gd name="T91" fmla="*/ 96 h 958"/>
                  <a:gd name="T92" fmla="*/ 49 w 91"/>
                  <a:gd name="T93" fmla="*/ 75 h 958"/>
                  <a:gd name="T94" fmla="*/ 50 w 91"/>
                  <a:gd name="T95" fmla="*/ 50 h 958"/>
                  <a:gd name="T96" fmla="*/ 34 w 91"/>
                  <a:gd name="T97" fmla="*/ 17 h 958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91"/>
                  <a:gd name="T148" fmla="*/ 0 h 958"/>
                  <a:gd name="T149" fmla="*/ 91 w 91"/>
                  <a:gd name="T150" fmla="*/ 958 h 958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91" h="958">
                    <a:moveTo>
                      <a:pt x="45" y="0"/>
                    </a:moveTo>
                    <a:lnTo>
                      <a:pt x="61" y="32"/>
                    </a:lnTo>
                    <a:lnTo>
                      <a:pt x="76" y="53"/>
                    </a:lnTo>
                    <a:lnTo>
                      <a:pt x="90" y="66"/>
                    </a:lnTo>
                    <a:lnTo>
                      <a:pt x="86" y="82"/>
                    </a:lnTo>
                    <a:lnTo>
                      <a:pt x="72" y="93"/>
                    </a:lnTo>
                    <a:lnTo>
                      <a:pt x="50" y="98"/>
                    </a:lnTo>
                    <a:lnTo>
                      <a:pt x="34" y="112"/>
                    </a:lnTo>
                    <a:lnTo>
                      <a:pt x="38" y="129"/>
                    </a:lnTo>
                    <a:lnTo>
                      <a:pt x="49" y="139"/>
                    </a:lnTo>
                    <a:lnTo>
                      <a:pt x="67" y="161"/>
                    </a:lnTo>
                    <a:lnTo>
                      <a:pt x="67" y="173"/>
                    </a:lnTo>
                    <a:lnTo>
                      <a:pt x="61" y="184"/>
                    </a:lnTo>
                    <a:lnTo>
                      <a:pt x="45" y="195"/>
                    </a:lnTo>
                    <a:lnTo>
                      <a:pt x="29" y="206"/>
                    </a:lnTo>
                    <a:lnTo>
                      <a:pt x="27" y="222"/>
                    </a:lnTo>
                    <a:lnTo>
                      <a:pt x="32" y="238"/>
                    </a:lnTo>
                    <a:lnTo>
                      <a:pt x="45" y="270"/>
                    </a:lnTo>
                    <a:lnTo>
                      <a:pt x="56" y="295"/>
                    </a:lnTo>
                    <a:lnTo>
                      <a:pt x="67" y="313"/>
                    </a:lnTo>
                    <a:lnTo>
                      <a:pt x="67" y="333"/>
                    </a:lnTo>
                    <a:lnTo>
                      <a:pt x="61" y="351"/>
                    </a:lnTo>
                    <a:lnTo>
                      <a:pt x="45" y="367"/>
                    </a:lnTo>
                    <a:lnTo>
                      <a:pt x="34" y="383"/>
                    </a:lnTo>
                    <a:lnTo>
                      <a:pt x="38" y="410"/>
                    </a:lnTo>
                    <a:lnTo>
                      <a:pt x="65" y="451"/>
                    </a:lnTo>
                    <a:lnTo>
                      <a:pt x="76" y="473"/>
                    </a:lnTo>
                    <a:lnTo>
                      <a:pt x="77" y="494"/>
                    </a:lnTo>
                    <a:lnTo>
                      <a:pt x="67" y="510"/>
                    </a:lnTo>
                    <a:lnTo>
                      <a:pt x="54" y="526"/>
                    </a:lnTo>
                    <a:lnTo>
                      <a:pt x="50" y="548"/>
                    </a:lnTo>
                    <a:lnTo>
                      <a:pt x="59" y="575"/>
                    </a:lnTo>
                    <a:lnTo>
                      <a:pt x="70" y="603"/>
                    </a:lnTo>
                    <a:lnTo>
                      <a:pt x="76" y="623"/>
                    </a:lnTo>
                    <a:lnTo>
                      <a:pt x="70" y="636"/>
                    </a:lnTo>
                    <a:lnTo>
                      <a:pt x="56" y="650"/>
                    </a:lnTo>
                    <a:lnTo>
                      <a:pt x="38" y="666"/>
                    </a:lnTo>
                    <a:lnTo>
                      <a:pt x="29" y="682"/>
                    </a:lnTo>
                    <a:lnTo>
                      <a:pt x="38" y="711"/>
                    </a:lnTo>
                    <a:lnTo>
                      <a:pt x="56" y="741"/>
                    </a:lnTo>
                    <a:lnTo>
                      <a:pt x="65" y="763"/>
                    </a:lnTo>
                    <a:lnTo>
                      <a:pt x="67" y="781"/>
                    </a:lnTo>
                    <a:lnTo>
                      <a:pt x="61" y="790"/>
                    </a:lnTo>
                    <a:lnTo>
                      <a:pt x="43" y="790"/>
                    </a:lnTo>
                    <a:lnTo>
                      <a:pt x="38" y="829"/>
                    </a:lnTo>
                    <a:lnTo>
                      <a:pt x="49" y="854"/>
                    </a:lnTo>
                    <a:lnTo>
                      <a:pt x="59" y="872"/>
                    </a:lnTo>
                    <a:lnTo>
                      <a:pt x="61" y="888"/>
                    </a:lnTo>
                    <a:lnTo>
                      <a:pt x="61" y="903"/>
                    </a:lnTo>
                    <a:lnTo>
                      <a:pt x="43" y="926"/>
                    </a:lnTo>
                    <a:lnTo>
                      <a:pt x="18" y="957"/>
                    </a:lnTo>
                    <a:lnTo>
                      <a:pt x="2" y="946"/>
                    </a:lnTo>
                    <a:lnTo>
                      <a:pt x="7" y="921"/>
                    </a:lnTo>
                    <a:lnTo>
                      <a:pt x="32" y="881"/>
                    </a:lnTo>
                    <a:lnTo>
                      <a:pt x="29" y="856"/>
                    </a:lnTo>
                    <a:lnTo>
                      <a:pt x="18" y="827"/>
                    </a:lnTo>
                    <a:lnTo>
                      <a:pt x="11" y="802"/>
                    </a:lnTo>
                    <a:lnTo>
                      <a:pt x="22" y="781"/>
                    </a:lnTo>
                    <a:lnTo>
                      <a:pt x="32" y="774"/>
                    </a:lnTo>
                    <a:lnTo>
                      <a:pt x="34" y="758"/>
                    </a:lnTo>
                    <a:lnTo>
                      <a:pt x="22" y="727"/>
                    </a:lnTo>
                    <a:lnTo>
                      <a:pt x="7" y="700"/>
                    </a:lnTo>
                    <a:lnTo>
                      <a:pt x="0" y="673"/>
                    </a:lnTo>
                    <a:lnTo>
                      <a:pt x="7" y="641"/>
                    </a:lnTo>
                    <a:lnTo>
                      <a:pt x="32" y="629"/>
                    </a:lnTo>
                    <a:lnTo>
                      <a:pt x="40" y="614"/>
                    </a:lnTo>
                    <a:lnTo>
                      <a:pt x="38" y="593"/>
                    </a:lnTo>
                    <a:lnTo>
                      <a:pt x="32" y="571"/>
                    </a:lnTo>
                    <a:lnTo>
                      <a:pt x="23" y="543"/>
                    </a:lnTo>
                    <a:lnTo>
                      <a:pt x="23" y="521"/>
                    </a:lnTo>
                    <a:lnTo>
                      <a:pt x="34" y="507"/>
                    </a:lnTo>
                    <a:lnTo>
                      <a:pt x="49" y="489"/>
                    </a:lnTo>
                    <a:lnTo>
                      <a:pt x="49" y="478"/>
                    </a:lnTo>
                    <a:lnTo>
                      <a:pt x="38" y="453"/>
                    </a:lnTo>
                    <a:lnTo>
                      <a:pt x="16" y="421"/>
                    </a:lnTo>
                    <a:lnTo>
                      <a:pt x="7" y="397"/>
                    </a:lnTo>
                    <a:lnTo>
                      <a:pt x="7" y="378"/>
                    </a:lnTo>
                    <a:lnTo>
                      <a:pt x="13" y="360"/>
                    </a:lnTo>
                    <a:lnTo>
                      <a:pt x="27" y="345"/>
                    </a:lnTo>
                    <a:lnTo>
                      <a:pt x="40" y="329"/>
                    </a:lnTo>
                    <a:lnTo>
                      <a:pt x="40" y="317"/>
                    </a:lnTo>
                    <a:lnTo>
                      <a:pt x="11" y="258"/>
                    </a:lnTo>
                    <a:lnTo>
                      <a:pt x="5" y="236"/>
                    </a:lnTo>
                    <a:lnTo>
                      <a:pt x="0" y="216"/>
                    </a:lnTo>
                    <a:lnTo>
                      <a:pt x="11" y="198"/>
                    </a:lnTo>
                    <a:lnTo>
                      <a:pt x="23" y="184"/>
                    </a:lnTo>
                    <a:lnTo>
                      <a:pt x="34" y="173"/>
                    </a:lnTo>
                    <a:lnTo>
                      <a:pt x="34" y="163"/>
                    </a:lnTo>
                    <a:lnTo>
                      <a:pt x="23" y="146"/>
                    </a:lnTo>
                    <a:lnTo>
                      <a:pt x="7" y="129"/>
                    </a:lnTo>
                    <a:lnTo>
                      <a:pt x="7" y="112"/>
                    </a:lnTo>
                    <a:lnTo>
                      <a:pt x="18" y="96"/>
                    </a:lnTo>
                    <a:lnTo>
                      <a:pt x="34" y="82"/>
                    </a:lnTo>
                    <a:lnTo>
                      <a:pt x="49" y="75"/>
                    </a:lnTo>
                    <a:lnTo>
                      <a:pt x="56" y="64"/>
                    </a:lnTo>
                    <a:lnTo>
                      <a:pt x="50" y="50"/>
                    </a:lnTo>
                    <a:lnTo>
                      <a:pt x="40" y="34"/>
                    </a:lnTo>
                    <a:lnTo>
                      <a:pt x="34" y="17"/>
                    </a:lnTo>
                    <a:lnTo>
                      <a:pt x="45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70" name="Freeform 89"/>
              <p:cNvSpPr>
                <a:spLocks/>
              </p:cNvSpPr>
              <p:nvPr/>
            </p:nvSpPr>
            <p:spPr bwMode="auto">
              <a:xfrm>
                <a:off x="2787" y="1992"/>
                <a:ext cx="86" cy="775"/>
              </a:xfrm>
              <a:custGeom>
                <a:avLst/>
                <a:gdLst>
                  <a:gd name="T0" fmla="*/ 75 w 85"/>
                  <a:gd name="T1" fmla="*/ 21 h 775"/>
                  <a:gd name="T2" fmla="*/ 79 w 85"/>
                  <a:gd name="T3" fmla="*/ 75 h 775"/>
                  <a:gd name="T4" fmla="*/ 43 w 85"/>
                  <a:gd name="T5" fmla="*/ 97 h 775"/>
                  <a:gd name="T6" fmla="*/ 54 w 85"/>
                  <a:gd name="T7" fmla="*/ 156 h 775"/>
                  <a:gd name="T8" fmla="*/ 70 w 85"/>
                  <a:gd name="T9" fmla="*/ 213 h 775"/>
                  <a:gd name="T10" fmla="*/ 48 w 85"/>
                  <a:gd name="T11" fmla="*/ 242 h 775"/>
                  <a:gd name="T12" fmla="*/ 54 w 85"/>
                  <a:gd name="T13" fmla="*/ 290 h 775"/>
                  <a:gd name="T14" fmla="*/ 70 w 85"/>
                  <a:gd name="T15" fmla="*/ 342 h 775"/>
                  <a:gd name="T16" fmla="*/ 59 w 85"/>
                  <a:gd name="T17" fmla="*/ 380 h 775"/>
                  <a:gd name="T18" fmla="*/ 41 w 85"/>
                  <a:gd name="T19" fmla="*/ 414 h 775"/>
                  <a:gd name="T20" fmla="*/ 64 w 85"/>
                  <a:gd name="T21" fmla="*/ 482 h 775"/>
                  <a:gd name="T22" fmla="*/ 70 w 85"/>
                  <a:gd name="T23" fmla="*/ 527 h 775"/>
                  <a:gd name="T24" fmla="*/ 30 w 85"/>
                  <a:gd name="T25" fmla="*/ 559 h 775"/>
                  <a:gd name="T26" fmla="*/ 41 w 85"/>
                  <a:gd name="T27" fmla="*/ 627 h 775"/>
                  <a:gd name="T28" fmla="*/ 52 w 85"/>
                  <a:gd name="T29" fmla="*/ 686 h 775"/>
                  <a:gd name="T30" fmla="*/ 30 w 85"/>
                  <a:gd name="T31" fmla="*/ 720 h 775"/>
                  <a:gd name="T32" fmla="*/ 20 w 85"/>
                  <a:gd name="T33" fmla="*/ 767 h 775"/>
                  <a:gd name="T34" fmla="*/ 9 w 85"/>
                  <a:gd name="T35" fmla="*/ 747 h 775"/>
                  <a:gd name="T36" fmla="*/ 30 w 85"/>
                  <a:gd name="T37" fmla="*/ 693 h 775"/>
                  <a:gd name="T38" fmla="*/ 20 w 85"/>
                  <a:gd name="T39" fmla="*/ 613 h 775"/>
                  <a:gd name="T40" fmla="*/ 14 w 85"/>
                  <a:gd name="T41" fmla="*/ 554 h 775"/>
                  <a:gd name="T42" fmla="*/ 43 w 85"/>
                  <a:gd name="T43" fmla="*/ 514 h 775"/>
                  <a:gd name="T44" fmla="*/ 20 w 85"/>
                  <a:gd name="T45" fmla="*/ 457 h 775"/>
                  <a:gd name="T46" fmla="*/ 14 w 85"/>
                  <a:gd name="T47" fmla="*/ 403 h 775"/>
                  <a:gd name="T48" fmla="*/ 36 w 85"/>
                  <a:gd name="T49" fmla="*/ 360 h 775"/>
                  <a:gd name="T50" fmla="*/ 46 w 85"/>
                  <a:gd name="T51" fmla="*/ 328 h 775"/>
                  <a:gd name="T52" fmla="*/ 25 w 85"/>
                  <a:gd name="T53" fmla="*/ 274 h 775"/>
                  <a:gd name="T54" fmla="*/ 30 w 85"/>
                  <a:gd name="T55" fmla="*/ 229 h 775"/>
                  <a:gd name="T56" fmla="*/ 43 w 85"/>
                  <a:gd name="T57" fmla="*/ 197 h 775"/>
                  <a:gd name="T58" fmla="*/ 27 w 85"/>
                  <a:gd name="T59" fmla="*/ 149 h 775"/>
                  <a:gd name="T60" fmla="*/ 21 w 85"/>
                  <a:gd name="T61" fmla="*/ 95 h 775"/>
                  <a:gd name="T62" fmla="*/ 46 w 85"/>
                  <a:gd name="T63" fmla="*/ 59 h 775"/>
                  <a:gd name="T64" fmla="*/ 48 w 85"/>
                  <a:gd name="T65" fmla="*/ 25 h 775"/>
                  <a:gd name="T66" fmla="*/ 64 w 85"/>
                  <a:gd name="T67" fmla="*/ 0 h 77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85"/>
                  <a:gd name="T103" fmla="*/ 0 h 775"/>
                  <a:gd name="T104" fmla="*/ 85 w 85"/>
                  <a:gd name="T105" fmla="*/ 775 h 77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85" h="775">
                    <a:moveTo>
                      <a:pt x="64" y="0"/>
                    </a:moveTo>
                    <a:lnTo>
                      <a:pt x="75" y="21"/>
                    </a:lnTo>
                    <a:lnTo>
                      <a:pt x="84" y="59"/>
                    </a:lnTo>
                    <a:lnTo>
                      <a:pt x="79" y="75"/>
                    </a:lnTo>
                    <a:lnTo>
                      <a:pt x="57" y="86"/>
                    </a:lnTo>
                    <a:lnTo>
                      <a:pt x="43" y="97"/>
                    </a:lnTo>
                    <a:lnTo>
                      <a:pt x="43" y="127"/>
                    </a:lnTo>
                    <a:lnTo>
                      <a:pt x="54" y="156"/>
                    </a:lnTo>
                    <a:lnTo>
                      <a:pt x="68" y="176"/>
                    </a:lnTo>
                    <a:lnTo>
                      <a:pt x="70" y="213"/>
                    </a:lnTo>
                    <a:lnTo>
                      <a:pt x="62" y="226"/>
                    </a:lnTo>
                    <a:lnTo>
                      <a:pt x="48" y="242"/>
                    </a:lnTo>
                    <a:lnTo>
                      <a:pt x="46" y="267"/>
                    </a:lnTo>
                    <a:lnTo>
                      <a:pt x="54" y="290"/>
                    </a:lnTo>
                    <a:lnTo>
                      <a:pt x="64" y="310"/>
                    </a:lnTo>
                    <a:lnTo>
                      <a:pt x="70" y="342"/>
                    </a:lnTo>
                    <a:lnTo>
                      <a:pt x="70" y="360"/>
                    </a:lnTo>
                    <a:lnTo>
                      <a:pt x="59" y="380"/>
                    </a:lnTo>
                    <a:lnTo>
                      <a:pt x="41" y="398"/>
                    </a:lnTo>
                    <a:lnTo>
                      <a:pt x="41" y="414"/>
                    </a:lnTo>
                    <a:lnTo>
                      <a:pt x="46" y="462"/>
                    </a:lnTo>
                    <a:lnTo>
                      <a:pt x="64" y="482"/>
                    </a:lnTo>
                    <a:lnTo>
                      <a:pt x="75" y="503"/>
                    </a:lnTo>
                    <a:lnTo>
                      <a:pt x="70" y="527"/>
                    </a:lnTo>
                    <a:lnTo>
                      <a:pt x="43" y="543"/>
                    </a:lnTo>
                    <a:lnTo>
                      <a:pt x="30" y="559"/>
                    </a:lnTo>
                    <a:lnTo>
                      <a:pt x="27" y="589"/>
                    </a:lnTo>
                    <a:lnTo>
                      <a:pt x="41" y="627"/>
                    </a:lnTo>
                    <a:lnTo>
                      <a:pt x="52" y="665"/>
                    </a:lnTo>
                    <a:lnTo>
                      <a:pt x="52" y="686"/>
                    </a:lnTo>
                    <a:lnTo>
                      <a:pt x="46" y="715"/>
                    </a:lnTo>
                    <a:lnTo>
                      <a:pt x="30" y="720"/>
                    </a:lnTo>
                    <a:lnTo>
                      <a:pt x="20" y="742"/>
                    </a:lnTo>
                    <a:lnTo>
                      <a:pt x="20" y="767"/>
                    </a:lnTo>
                    <a:lnTo>
                      <a:pt x="0" y="774"/>
                    </a:lnTo>
                    <a:lnTo>
                      <a:pt x="9" y="747"/>
                    </a:lnTo>
                    <a:lnTo>
                      <a:pt x="25" y="715"/>
                    </a:lnTo>
                    <a:lnTo>
                      <a:pt x="30" y="693"/>
                    </a:lnTo>
                    <a:lnTo>
                      <a:pt x="30" y="650"/>
                    </a:lnTo>
                    <a:lnTo>
                      <a:pt x="20" y="613"/>
                    </a:lnTo>
                    <a:lnTo>
                      <a:pt x="16" y="584"/>
                    </a:lnTo>
                    <a:lnTo>
                      <a:pt x="14" y="554"/>
                    </a:lnTo>
                    <a:lnTo>
                      <a:pt x="32" y="530"/>
                    </a:lnTo>
                    <a:lnTo>
                      <a:pt x="43" y="514"/>
                    </a:lnTo>
                    <a:lnTo>
                      <a:pt x="36" y="482"/>
                    </a:lnTo>
                    <a:lnTo>
                      <a:pt x="20" y="457"/>
                    </a:lnTo>
                    <a:lnTo>
                      <a:pt x="16" y="435"/>
                    </a:lnTo>
                    <a:lnTo>
                      <a:pt x="14" y="403"/>
                    </a:lnTo>
                    <a:lnTo>
                      <a:pt x="21" y="382"/>
                    </a:lnTo>
                    <a:lnTo>
                      <a:pt x="36" y="360"/>
                    </a:lnTo>
                    <a:lnTo>
                      <a:pt x="46" y="344"/>
                    </a:lnTo>
                    <a:lnTo>
                      <a:pt x="46" y="328"/>
                    </a:lnTo>
                    <a:lnTo>
                      <a:pt x="36" y="310"/>
                    </a:lnTo>
                    <a:lnTo>
                      <a:pt x="25" y="274"/>
                    </a:lnTo>
                    <a:lnTo>
                      <a:pt x="25" y="251"/>
                    </a:lnTo>
                    <a:lnTo>
                      <a:pt x="30" y="229"/>
                    </a:lnTo>
                    <a:lnTo>
                      <a:pt x="41" y="213"/>
                    </a:lnTo>
                    <a:lnTo>
                      <a:pt x="43" y="197"/>
                    </a:lnTo>
                    <a:lnTo>
                      <a:pt x="41" y="177"/>
                    </a:lnTo>
                    <a:lnTo>
                      <a:pt x="27" y="149"/>
                    </a:lnTo>
                    <a:lnTo>
                      <a:pt x="20" y="129"/>
                    </a:lnTo>
                    <a:lnTo>
                      <a:pt x="21" y="95"/>
                    </a:lnTo>
                    <a:lnTo>
                      <a:pt x="32" y="81"/>
                    </a:lnTo>
                    <a:lnTo>
                      <a:pt x="46" y="59"/>
                    </a:lnTo>
                    <a:lnTo>
                      <a:pt x="54" y="41"/>
                    </a:lnTo>
                    <a:lnTo>
                      <a:pt x="48" y="25"/>
                    </a:lnTo>
                    <a:lnTo>
                      <a:pt x="52" y="9"/>
                    </a:lnTo>
                    <a:lnTo>
                      <a:pt x="64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71" name="Freeform 90"/>
              <p:cNvSpPr>
                <a:spLocks/>
              </p:cNvSpPr>
              <p:nvPr/>
            </p:nvSpPr>
            <p:spPr bwMode="auto">
              <a:xfrm>
                <a:off x="2651" y="1899"/>
                <a:ext cx="195" cy="167"/>
              </a:xfrm>
              <a:custGeom>
                <a:avLst/>
                <a:gdLst>
                  <a:gd name="T0" fmla="*/ 193 w 194"/>
                  <a:gd name="T1" fmla="*/ 134 h 167"/>
                  <a:gd name="T2" fmla="*/ 134 w 194"/>
                  <a:gd name="T3" fmla="*/ 86 h 167"/>
                  <a:gd name="T4" fmla="*/ 85 w 194"/>
                  <a:gd name="T5" fmla="*/ 43 h 167"/>
                  <a:gd name="T6" fmla="*/ 41 w 194"/>
                  <a:gd name="T7" fmla="*/ 0 h 167"/>
                  <a:gd name="T8" fmla="*/ 0 w 194"/>
                  <a:gd name="T9" fmla="*/ 0 h 167"/>
                  <a:gd name="T10" fmla="*/ 96 w 194"/>
                  <a:gd name="T11" fmla="*/ 70 h 167"/>
                  <a:gd name="T12" fmla="*/ 142 w 194"/>
                  <a:gd name="T13" fmla="*/ 112 h 167"/>
                  <a:gd name="T14" fmla="*/ 182 w 194"/>
                  <a:gd name="T15" fmla="*/ 166 h 167"/>
                  <a:gd name="T16" fmla="*/ 193 w 194"/>
                  <a:gd name="T17" fmla="*/ 134 h 16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94"/>
                  <a:gd name="T28" fmla="*/ 0 h 167"/>
                  <a:gd name="T29" fmla="*/ 194 w 194"/>
                  <a:gd name="T30" fmla="*/ 167 h 16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94" h="167">
                    <a:moveTo>
                      <a:pt x="193" y="134"/>
                    </a:moveTo>
                    <a:lnTo>
                      <a:pt x="134" y="86"/>
                    </a:lnTo>
                    <a:lnTo>
                      <a:pt x="85" y="43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96" y="70"/>
                    </a:lnTo>
                    <a:lnTo>
                      <a:pt x="142" y="112"/>
                    </a:lnTo>
                    <a:lnTo>
                      <a:pt x="182" y="166"/>
                    </a:lnTo>
                    <a:lnTo>
                      <a:pt x="193" y="134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72" name="Freeform 91"/>
              <p:cNvSpPr>
                <a:spLocks/>
              </p:cNvSpPr>
              <p:nvPr/>
            </p:nvSpPr>
            <p:spPr bwMode="auto">
              <a:xfrm>
                <a:off x="2650" y="1995"/>
                <a:ext cx="168" cy="138"/>
              </a:xfrm>
              <a:custGeom>
                <a:avLst/>
                <a:gdLst>
                  <a:gd name="T0" fmla="*/ 167 w 168"/>
                  <a:gd name="T1" fmla="*/ 86 h 138"/>
                  <a:gd name="T2" fmla="*/ 124 w 168"/>
                  <a:gd name="T3" fmla="*/ 70 h 138"/>
                  <a:gd name="T4" fmla="*/ 92 w 168"/>
                  <a:gd name="T5" fmla="*/ 43 h 138"/>
                  <a:gd name="T6" fmla="*/ 33 w 168"/>
                  <a:gd name="T7" fmla="*/ 0 h 138"/>
                  <a:gd name="T8" fmla="*/ 0 w 168"/>
                  <a:gd name="T9" fmla="*/ 0 h 138"/>
                  <a:gd name="T10" fmla="*/ 76 w 168"/>
                  <a:gd name="T11" fmla="*/ 43 h 138"/>
                  <a:gd name="T12" fmla="*/ 105 w 168"/>
                  <a:gd name="T13" fmla="*/ 72 h 138"/>
                  <a:gd name="T14" fmla="*/ 167 w 168"/>
                  <a:gd name="T15" fmla="*/ 137 h 138"/>
                  <a:gd name="T16" fmla="*/ 164 w 168"/>
                  <a:gd name="T17" fmla="*/ 97 h 138"/>
                  <a:gd name="T18" fmla="*/ 167 w 168"/>
                  <a:gd name="T19" fmla="*/ 86 h 13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68"/>
                  <a:gd name="T31" fmla="*/ 0 h 138"/>
                  <a:gd name="T32" fmla="*/ 168 w 168"/>
                  <a:gd name="T33" fmla="*/ 138 h 13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68" h="138">
                    <a:moveTo>
                      <a:pt x="167" y="86"/>
                    </a:moveTo>
                    <a:lnTo>
                      <a:pt x="124" y="70"/>
                    </a:lnTo>
                    <a:lnTo>
                      <a:pt x="92" y="43"/>
                    </a:lnTo>
                    <a:lnTo>
                      <a:pt x="33" y="0"/>
                    </a:lnTo>
                    <a:lnTo>
                      <a:pt x="0" y="0"/>
                    </a:lnTo>
                    <a:lnTo>
                      <a:pt x="76" y="43"/>
                    </a:lnTo>
                    <a:lnTo>
                      <a:pt x="105" y="72"/>
                    </a:lnTo>
                    <a:lnTo>
                      <a:pt x="167" y="137"/>
                    </a:lnTo>
                    <a:lnTo>
                      <a:pt x="164" y="97"/>
                    </a:lnTo>
                    <a:lnTo>
                      <a:pt x="167" y="86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73" name="Freeform 92"/>
              <p:cNvSpPr>
                <a:spLocks/>
              </p:cNvSpPr>
              <p:nvPr/>
            </p:nvSpPr>
            <p:spPr bwMode="auto">
              <a:xfrm>
                <a:off x="2625" y="2075"/>
                <a:ext cx="198" cy="213"/>
              </a:xfrm>
              <a:custGeom>
                <a:avLst/>
                <a:gdLst>
                  <a:gd name="T0" fmla="*/ 193 w 198"/>
                  <a:gd name="T1" fmla="*/ 158 h 213"/>
                  <a:gd name="T2" fmla="*/ 139 w 198"/>
                  <a:gd name="T3" fmla="*/ 110 h 213"/>
                  <a:gd name="T4" fmla="*/ 118 w 198"/>
                  <a:gd name="T5" fmla="*/ 77 h 213"/>
                  <a:gd name="T6" fmla="*/ 75 w 198"/>
                  <a:gd name="T7" fmla="*/ 45 h 213"/>
                  <a:gd name="T8" fmla="*/ 37 w 198"/>
                  <a:gd name="T9" fmla="*/ 16 h 213"/>
                  <a:gd name="T10" fmla="*/ 10 w 198"/>
                  <a:gd name="T11" fmla="*/ 0 h 213"/>
                  <a:gd name="T12" fmla="*/ 0 w 198"/>
                  <a:gd name="T13" fmla="*/ 0 h 213"/>
                  <a:gd name="T14" fmla="*/ 0 w 198"/>
                  <a:gd name="T15" fmla="*/ 16 h 213"/>
                  <a:gd name="T16" fmla="*/ 32 w 198"/>
                  <a:gd name="T17" fmla="*/ 38 h 213"/>
                  <a:gd name="T18" fmla="*/ 91 w 198"/>
                  <a:gd name="T19" fmla="*/ 75 h 213"/>
                  <a:gd name="T20" fmla="*/ 134 w 198"/>
                  <a:gd name="T21" fmla="*/ 119 h 213"/>
                  <a:gd name="T22" fmla="*/ 164 w 198"/>
                  <a:gd name="T23" fmla="*/ 167 h 213"/>
                  <a:gd name="T24" fmla="*/ 197 w 198"/>
                  <a:gd name="T25" fmla="*/ 212 h 213"/>
                  <a:gd name="T26" fmla="*/ 193 w 198"/>
                  <a:gd name="T27" fmla="*/ 158 h 21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98"/>
                  <a:gd name="T43" fmla="*/ 0 h 213"/>
                  <a:gd name="T44" fmla="*/ 198 w 198"/>
                  <a:gd name="T45" fmla="*/ 213 h 21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98" h="213">
                    <a:moveTo>
                      <a:pt x="193" y="158"/>
                    </a:moveTo>
                    <a:lnTo>
                      <a:pt x="139" y="110"/>
                    </a:lnTo>
                    <a:lnTo>
                      <a:pt x="118" y="77"/>
                    </a:lnTo>
                    <a:lnTo>
                      <a:pt x="75" y="45"/>
                    </a:lnTo>
                    <a:lnTo>
                      <a:pt x="37" y="16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16"/>
                    </a:lnTo>
                    <a:lnTo>
                      <a:pt x="32" y="38"/>
                    </a:lnTo>
                    <a:lnTo>
                      <a:pt x="91" y="75"/>
                    </a:lnTo>
                    <a:lnTo>
                      <a:pt x="134" y="119"/>
                    </a:lnTo>
                    <a:lnTo>
                      <a:pt x="164" y="167"/>
                    </a:lnTo>
                    <a:lnTo>
                      <a:pt x="197" y="212"/>
                    </a:lnTo>
                    <a:lnTo>
                      <a:pt x="193" y="158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74" name="Freeform 93"/>
              <p:cNvSpPr>
                <a:spLocks/>
              </p:cNvSpPr>
              <p:nvPr/>
            </p:nvSpPr>
            <p:spPr bwMode="auto">
              <a:xfrm>
                <a:off x="2644" y="2249"/>
                <a:ext cx="154" cy="125"/>
              </a:xfrm>
              <a:custGeom>
                <a:avLst/>
                <a:gdLst>
                  <a:gd name="T0" fmla="*/ 153 w 154"/>
                  <a:gd name="T1" fmla="*/ 102 h 125"/>
                  <a:gd name="T2" fmla="*/ 110 w 154"/>
                  <a:gd name="T3" fmla="*/ 56 h 125"/>
                  <a:gd name="T4" fmla="*/ 65 w 154"/>
                  <a:gd name="T5" fmla="*/ 27 h 125"/>
                  <a:gd name="T6" fmla="*/ 27 w 154"/>
                  <a:gd name="T7" fmla="*/ 7 h 125"/>
                  <a:gd name="T8" fmla="*/ 0 w 154"/>
                  <a:gd name="T9" fmla="*/ 0 h 125"/>
                  <a:gd name="T10" fmla="*/ 17 w 154"/>
                  <a:gd name="T11" fmla="*/ 27 h 125"/>
                  <a:gd name="T12" fmla="*/ 65 w 154"/>
                  <a:gd name="T13" fmla="*/ 54 h 125"/>
                  <a:gd name="T14" fmla="*/ 103 w 154"/>
                  <a:gd name="T15" fmla="*/ 93 h 125"/>
                  <a:gd name="T16" fmla="*/ 121 w 154"/>
                  <a:gd name="T17" fmla="*/ 119 h 125"/>
                  <a:gd name="T18" fmla="*/ 137 w 154"/>
                  <a:gd name="T19" fmla="*/ 124 h 125"/>
                  <a:gd name="T20" fmla="*/ 152 w 154"/>
                  <a:gd name="T21" fmla="*/ 115 h 125"/>
                  <a:gd name="T22" fmla="*/ 153 w 154"/>
                  <a:gd name="T23" fmla="*/ 102 h 12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54"/>
                  <a:gd name="T37" fmla="*/ 0 h 125"/>
                  <a:gd name="T38" fmla="*/ 154 w 154"/>
                  <a:gd name="T39" fmla="*/ 125 h 12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54" h="125">
                    <a:moveTo>
                      <a:pt x="153" y="102"/>
                    </a:moveTo>
                    <a:lnTo>
                      <a:pt x="110" y="56"/>
                    </a:lnTo>
                    <a:lnTo>
                      <a:pt x="65" y="27"/>
                    </a:lnTo>
                    <a:lnTo>
                      <a:pt x="27" y="7"/>
                    </a:lnTo>
                    <a:lnTo>
                      <a:pt x="0" y="0"/>
                    </a:lnTo>
                    <a:lnTo>
                      <a:pt x="17" y="27"/>
                    </a:lnTo>
                    <a:lnTo>
                      <a:pt x="65" y="54"/>
                    </a:lnTo>
                    <a:lnTo>
                      <a:pt x="103" y="93"/>
                    </a:lnTo>
                    <a:lnTo>
                      <a:pt x="121" y="119"/>
                    </a:lnTo>
                    <a:lnTo>
                      <a:pt x="137" y="124"/>
                    </a:lnTo>
                    <a:lnTo>
                      <a:pt x="152" y="115"/>
                    </a:lnTo>
                    <a:lnTo>
                      <a:pt x="153" y="10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75" name="Freeform 94"/>
              <p:cNvSpPr>
                <a:spLocks/>
              </p:cNvSpPr>
              <p:nvPr/>
            </p:nvSpPr>
            <p:spPr bwMode="auto">
              <a:xfrm>
                <a:off x="2627" y="2335"/>
                <a:ext cx="170" cy="156"/>
              </a:xfrm>
              <a:custGeom>
                <a:avLst/>
                <a:gdLst>
                  <a:gd name="T0" fmla="*/ 169 w 170"/>
                  <a:gd name="T1" fmla="*/ 143 h 155"/>
                  <a:gd name="T2" fmla="*/ 125 w 170"/>
                  <a:gd name="T3" fmla="*/ 97 h 155"/>
                  <a:gd name="T4" fmla="*/ 71 w 170"/>
                  <a:gd name="T5" fmla="*/ 41 h 155"/>
                  <a:gd name="T6" fmla="*/ 39 w 170"/>
                  <a:gd name="T7" fmla="*/ 14 h 155"/>
                  <a:gd name="T8" fmla="*/ 14 w 170"/>
                  <a:gd name="T9" fmla="*/ 0 h 155"/>
                  <a:gd name="T10" fmla="*/ 0 w 170"/>
                  <a:gd name="T11" fmla="*/ 9 h 155"/>
                  <a:gd name="T12" fmla="*/ 28 w 170"/>
                  <a:gd name="T13" fmla="*/ 32 h 155"/>
                  <a:gd name="T14" fmla="*/ 77 w 170"/>
                  <a:gd name="T15" fmla="*/ 81 h 155"/>
                  <a:gd name="T16" fmla="*/ 122 w 170"/>
                  <a:gd name="T17" fmla="*/ 129 h 155"/>
                  <a:gd name="T18" fmla="*/ 152 w 170"/>
                  <a:gd name="T19" fmla="*/ 154 h 155"/>
                  <a:gd name="T20" fmla="*/ 160 w 170"/>
                  <a:gd name="T21" fmla="*/ 154 h 155"/>
                  <a:gd name="T22" fmla="*/ 169 w 170"/>
                  <a:gd name="T23" fmla="*/ 143 h 1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70"/>
                  <a:gd name="T37" fmla="*/ 0 h 155"/>
                  <a:gd name="T38" fmla="*/ 170 w 170"/>
                  <a:gd name="T39" fmla="*/ 155 h 15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70" h="155">
                    <a:moveTo>
                      <a:pt x="169" y="143"/>
                    </a:moveTo>
                    <a:lnTo>
                      <a:pt x="125" y="97"/>
                    </a:lnTo>
                    <a:lnTo>
                      <a:pt x="71" y="41"/>
                    </a:lnTo>
                    <a:lnTo>
                      <a:pt x="39" y="14"/>
                    </a:lnTo>
                    <a:lnTo>
                      <a:pt x="14" y="0"/>
                    </a:lnTo>
                    <a:lnTo>
                      <a:pt x="0" y="9"/>
                    </a:lnTo>
                    <a:lnTo>
                      <a:pt x="28" y="32"/>
                    </a:lnTo>
                    <a:lnTo>
                      <a:pt x="77" y="81"/>
                    </a:lnTo>
                    <a:lnTo>
                      <a:pt x="122" y="129"/>
                    </a:lnTo>
                    <a:lnTo>
                      <a:pt x="152" y="154"/>
                    </a:lnTo>
                    <a:lnTo>
                      <a:pt x="160" y="154"/>
                    </a:lnTo>
                    <a:lnTo>
                      <a:pt x="169" y="143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76" name="Freeform 95"/>
              <p:cNvSpPr>
                <a:spLocks/>
              </p:cNvSpPr>
              <p:nvPr/>
            </p:nvSpPr>
            <p:spPr bwMode="auto">
              <a:xfrm>
                <a:off x="2645" y="2464"/>
                <a:ext cx="121" cy="125"/>
              </a:xfrm>
              <a:custGeom>
                <a:avLst/>
                <a:gdLst>
                  <a:gd name="T0" fmla="*/ 117 w 120"/>
                  <a:gd name="T1" fmla="*/ 102 h 123"/>
                  <a:gd name="T2" fmla="*/ 68 w 120"/>
                  <a:gd name="T3" fmla="*/ 31 h 123"/>
                  <a:gd name="T4" fmla="*/ 21 w 120"/>
                  <a:gd name="T5" fmla="*/ 4 h 123"/>
                  <a:gd name="T6" fmla="*/ 0 w 120"/>
                  <a:gd name="T7" fmla="*/ 0 h 123"/>
                  <a:gd name="T8" fmla="*/ 5 w 120"/>
                  <a:gd name="T9" fmla="*/ 14 h 123"/>
                  <a:gd name="T10" fmla="*/ 59 w 120"/>
                  <a:gd name="T11" fmla="*/ 54 h 123"/>
                  <a:gd name="T12" fmla="*/ 111 w 120"/>
                  <a:gd name="T13" fmla="*/ 117 h 123"/>
                  <a:gd name="T14" fmla="*/ 119 w 120"/>
                  <a:gd name="T15" fmla="*/ 122 h 123"/>
                  <a:gd name="T16" fmla="*/ 117 w 120"/>
                  <a:gd name="T17" fmla="*/ 102 h 12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20"/>
                  <a:gd name="T28" fmla="*/ 0 h 123"/>
                  <a:gd name="T29" fmla="*/ 120 w 120"/>
                  <a:gd name="T30" fmla="*/ 123 h 12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20" h="123">
                    <a:moveTo>
                      <a:pt x="117" y="102"/>
                    </a:moveTo>
                    <a:lnTo>
                      <a:pt x="68" y="31"/>
                    </a:lnTo>
                    <a:lnTo>
                      <a:pt x="21" y="4"/>
                    </a:lnTo>
                    <a:lnTo>
                      <a:pt x="0" y="0"/>
                    </a:lnTo>
                    <a:lnTo>
                      <a:pt x="5" y="14"/>
                    </a:lnTo>
                    <a:lnTo>
                      <a:pt x="59" y="54"/>
                    </a:lnTo>
                    <a:lnTo>
                      <a:pt x="111" y="117"/>
                    </a:lnTo>
                    <a:lnTo>
                      <a:pt x="119" y="122"/>
                    </a:lnTo>
                    <a:lnTo>
                      <a:pt x="117" y="10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77" name="Freeform 96"/>
              <p:cNvSpPr>
                <a:spLocks/>
              </p:cNvSpPr>
              <p:nvPr/>
            </p:nvSpPr>
            <p:spPr bwMode="auto">
              <a:xfrm>
                <a:off x="2651" y="2584"/>
                <a:ext cx="81" cy="91"/>
              </a:xfrm>
              <a:custGeom>
                <a:avLst/>
                <a:gdLst>
                  <a:gd name="T0" fmla="*/ 76 w 81"/>
                  <a:gd name="T1" fmla="*/ 70 h 93"/>
                  <a:gd name="T2" fmla="*/ 37 w 81"/>
                  <a:gd name="T3" fmla="*/ 16 h 93"/>
                  <a:gd name="T4" fmla="*/ 2 w 81"/>
                  <a:gd name="T5" fmla="*/ 0 h 93"/>
                  <a:gd name="T6" fmla="*/ 0 w 81"/>
                  <a:gd name="T7" fmla="*/ 16 h 93"/>
                  <a:gd name="T8" fmla="*/ 16 w 81"/>
                  <a:gd name="T9" fmla="*/ 43 h 93"/>
                  <a:gd name="T10" fmla="*/ 59 w 81"/>
                  <a:gd name="T11" fmla="*/ 79 h 93"/>
                  <a:gd name="T12" fmla="*/ 71 w 81"/>
                  <a:gd name="T13" fmla="*/ 92 h 93"/>
                  <a:gd name="T14" fmla="*/ 80 w 81"/>
                  <a:gd name="T15" fmla="*/ 86 h 93"/>
                  <a:gd name="T16" fmla="*/ 76 w 81"/>
                  <a:gd name="T17" fmla="*/ 70 h 9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1"/>
                  <a:gd name="T28" fmla="*/ 0 h 93"/>
                  <a:gd name="T29" fmla="*/ 81 w 81"/>
                  <a:gd name="T30" fmla="*/ 93 h 9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1" h="93">
                    <a:moveTo>
                      <a:pt x="76" y="70"/>
                    </a:moveTo>
                    <a:lnTo>
                      <a:pt x="37" y="16"/>
                    </a:lnTo>
                    <a:lnTo>
                      <a:pt x="2" y="0"/>
                    </a:lnTo>
                    <a:lnTo>
                      <a:pt x="0" y="16"/>
                    </a:lnTo>
                    <a:lnTo>
                      <a:pt x="16" y="43"/>
                    </a:lnTo>
                    <a:lnTo>
                      <a:pt x="59" y="79"/>
                    </a:lnTo>
                    <a:lnTo>
                      <a:pt x="71" y="92"/>
                    </a:lnTo>
                    <a:lnTo>
                      <a:pt x="80" y="86"/>
                    </a:lnTo>
                    <a:lnTo>
                      <a:pt x="76" y="7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78" name="Freeform 97"/>
              <p:cNvSpPr>
                <a:spLocks/>
              </p:cNvSpPr>
              <p:nvPr/>
            </p:nvSpPr>
            <p:spPr bwMode="auto">
              <a:xfrm>
                <a:off x="2656" y="2704"/>
                <a:ext cx="103" cy="104"/>
              </a:xfrm>
              <a:custGeom>
                <a:avLst/>
                <a:gdLst>
                  <a:gd name="T0" fmla="*/ 102 w 103"/>
                  <a:gd name="T1" fmla="*/ 104 h 105"/>
                  <a:gd name="T2" fmla="*/ 88 w 103"/>
                  <a:gd name="T3" fmla="*/ 88 h 105"/>
                  <a:gd name="T4" fmla="*/ 59 w 103"/>
                  <a:gd name="T5" fmla="*/ 45 h 105"/>
                  <a:gd name="T6" fmla="*/ 18 w 103"/>
                  <a:gd name="T7" fmla="*/ 0 h 105"/>
                  <a:gd name="T8" fmla="*/ 0 w 103"/>
                  <a:gd name="T9" fmla="*/ 0 h 105"/>
                  <a:gd name="T10" fmla="*/ 7 w 103"/>
                  <a:gd name="T11" fmla="*/ 16 h 105"/>
                  <a:gd name="T12" fmla="*/ 39 w 103"/>
                  <a:gd name="T13" fmla="*/ 59 h 105"/>
                  <a:gd name="T14" fmla="*/ 71 w 103"/>
                  <a:gd name="T15" fmla="*/ 102 h 105"/>
                  <a:gd name="T16" fmla="*/ 102 w 103"/>
                  <a:gd name="T17" fmla="*/ 104 h 10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03"/>
                  <a:gd name="T28" fmla="*/ 0 h 105"/>
                  <a:gd name="T29" fmla="*/ 103 w 103"/>
                  <a:gd name="T30" fmla="*/ 105 h 10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03" h="105">
                    <a:moveTo>
                      <a:pt x="102" y="104"/>
                    </a:moveTo>
                    <a:lnTo>
                      <a:pt x="88" y="88"/>
                    </a:lnTo>
                    <a:lnTo>
                      <a:pt x="59" y="45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7" y="16"/>
                    </a:lnTo>
                    <a:lnTo>
                      <a:pt x="39" y="59"/>
                    </a:lnTo>
                    <a:lnTo>
                      <a:pt x="71" y="102"/>
                    </a:lnTo>
                    <a:lnTo>
                      <a:pt x="102" y="104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79" name="Freeform 98"/>
              <p:cNvSpPr>
                <a:spLocks/>
              </p:cNvSpPr>
              <p:nvPr/>
            </p:nvSpPr>
            <p:spPr bwMode="auto">
              <a:xfrm>
                <a:off x="2795" y="1839"/>
                <a:ext cx="313" cy="1157"/>
              </a:xfrm>
              <a:custGeom>
                <a:avLst/>
                <a:gdLst>
                  <a:gd name="T0" fmla="*/ 45 w 313"/>
                  <a:gd name="T1" fmla="*/ 141 h 1158"/>
                  <a:gd name="T2" fmla="*/ 56 w 313"/>
                  <a:gd name="T3" fmla="*/ 205 h 1158"/>
                  <a:gd name="T4" fmla="*/ 29 w 313"/>
                  <a:gd name="T5" fmla="*/ 248 h 1158"/>
                  <a:gd name="T6" fmla="*/ 32 w 313"/>
                  <a:gd name="T7" fmla="*/ 308 h 1158"/>
                  <a:gd name="T8" fmla="*/ 48 w 313"/>
                  <a:gd name="T9" fmla="*/ 356 h 1158"/>
                  <a:gd name="T10" fmla="*/ 23 w 313"/>
                  <a:gd name="T11" fmla="*/ 404 h 1158"/>
                  <a:gd name="T12" fmla="*/ 50 w 313"/>
                  <a:gd name="T13" fmla="*/ 488 h 1158"/>
                  <a:gd name="T14" fmla="*/ 18 w 313"/>
                  <a:gd name="T15" fmla="*/ 558 h 1158"/>
                  <a:gd name="T16" fmla="*/ 34 w 313"/>
                  <a:gd name="T17" fmla="*/ 628 h 1158"/>
                  <a:gd name="T18" fmla="*/ 43 w 313"/>
                  <a:gd name="T19" fmla="*/ 678 h 1158"/>
                  <a:gd name="T20" fmla="*/ 11 w 313"/>
                  <a:gd name="T21" fmla="*/ 721 h 1158"/>
                  <a:gd name="T22" fmla="*/ 29 w 313"/>
                  <a:gd name="T23" fmla="*/ 811 h 1158"/>
                  <a:gd name="T24" fmla="*/ 27 w 313"/>
                  <a:gd name="T25" fmla="*/ 859 h 1158"/>
                  <a:gd name="T26" fmla="*/ 0 w 313"/>
                  <a:gd name="T27" fmla="*/ 918 h 1158"/>
                  <a:gd name="T28" fmla="*/ 16 w 313"/>
                  <a:gd name="T29" fmla="*/ 968 h 1158"/>
                  <a:gd name="T30" fmla="*/ 18 w 313"/>
                  <a:gd name="T31" fmla="*/ 1015 h 1158"/>
                  <a:gd name="T32" fmla="*/ 23 w 313"/>
                  <a:gd name="T33" fmla="*/ 1063 h 1158"/>
                  <a:gd name="T34" fmla="*/ 45 w 313"/>
                  <a:gd name="T35" fmla="*/ 1106 h 1158"/>
                  <a:gd name="T36" fmla="*/ 48 w 313"/>
                  <a:gd name="T37" fmla="*/ 1157 h 1158"/>
                  <a:gd name="T38" fmla="*/ 118 w 313"/>
                  <a:gd name="T39" fmla="*/ 1114 h 1158"/>
                  <a:gd name="T40" fmla="*/ 201 w 313"/>
                  <a:gd name="T41" fmla="*/ 1103 h 1158"/>
                  <a:gd name="T42" fmla="*/ 258 w 313"/>
                  <a:gd name="T43" fmla="*/ 1079 h 1158"/>
                  <a:gd name="T44" fmla="*/ 276 w 313"/>
                  <a:gd name="T45" fmla="*/ 1047 h 1158"/>
                  <a:gd name="T46" fmla="*/ 282 w 313"/>
                  <a:gd name="T47" fmla="*/ 983 h 1158"/>
                  <a:gd name="T48" fmla="*/ 269 w 313"/>
                  <a:gd name="T49" fmla="*/ 899 h 1158"/>
                  <a:gd name="T50" fmla="*/ 255 w 313"/>
                  <a:gd name="T51" fmla="*/ 854 h 1158"/>
                  <a:gd name="T52" fmla="*/ 264 w 313"/>
                  <a:gd name="T53" fmla="*/ 800 h 1158"/>
                  <a:gd name="T54" fmla="*/ 238 w 313"/>
                  <a:gd name="T55" fmla="*/ 741 h 1158"/>
                  <a:gd name="T56" fmla="*/ 274 w 313"/>
                  <a:gd name="T57" fmla="*/ 694 h 1158"/>
                  <a:gd name="T58" fmla="*/ 247 w 313"/>
                  <a:gd name="T59" fmla="*/ 628 h 1158"/>
                  <a:gd name="T60" fmla="*/ 233 w 313"/>
                  <a:gd name="T61" fmla="*/ 565 h 1158"/>
                  <a:gd name="T62" fmla="*/ 287 w 313"/>
                  <a:gd name="T63" fmla="*/ 517 h 1158"/>
                  <a:gd name="T64" fmla="*/ 269 w 313"/>
                  <a:gd name="T65" fmla="*/ 483 h 1158"/>
                  <a:gd name="T66" fmla="*/ 269 w 313"/>
                  <a:gd name="T67" fmla="*/ 424 h 1158"/>
                  <a:gd name="T68" fmla="*/ 244 w 313"/>
                  <a:gd name="T69" fmla="*/ 386 h 1158"/>
                  <a:gd name="T70" fmla="*/ 264 w 313"/>
                  <a:gd name="T71" fmla="*/ 340 h 1158"/>
                  <a:gd name="T72" fmla="*/ 247 w 313"/>
                  <a:gd name="T73" fmla="*/ 302 h 1158"/>
                  <a:gd name="T74" fmla="*/ 247 w 313"/>
                  <a:gd name="T75" fmla="*/ 270 h 1158"/>
                  <a:gd name="T76" fmla="*/ 265 w 313"/>
                  <a:gd name="T77" fmla="*/ 241 h 1158"/>
                  <a:gd name="T78" fmla="*/ 242 w 313"/>
                  <a:gd name="T79" fmla="*/ 204 h 1158"/>
                  <a:gd name="T80" fmla="*/ 238 w 313"/>
                  <a:gd name="T81" fmla="*/ 150 h 1158"/>
                  <a:gd name="T82" fmla="*/ 298 w 313"/>
                  <a:gd name="T83" fmla="*/ 82 h 1158"/>
                  <a:gd name="T84" fmla="*/ 312 w 313"/>
                  <a:gd name="T85" fmla="*/ 10 h 1158"/>
                  <a:gd name="T86" fmla="*/ 276 w 313"/>
                  <a:gd name="T87" fmla="*/ 10 h 1158"/>
                  <a:gd name="T88" fmla="*/ 172 w 313"/>
                  <a:gd name="T89" fmla="*/ 66 h 1158"/>
                  <a:gd name="T90" fmla="*/ 86 w 313"/>
                  <a:gd name="T91" fmla="*/ 98 h 1158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313"/>
                  <a:gd name="T139" fmla="*/ 0 h 1158"/>
                  <a:gd name="T140" fmla="*/ 313 w 313"/>
                  <a:gd name="T141" fmla="*/ 1158 h 1158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313" h="1158">
                    <a:moveTo>
                      <a:pt x="56" y="109"/>
                    </a:moveTo>
                    <a:lnTo>
                      <a:pt x="45" y="141"/>
                    </a:lnTo>
                    <a:lnTo>
                      <a:pt x="54" y="173"/>
                    </a:lnTo>
                    <a:lnTo>
                      <a:pt x="56" y="205"/>
                    </a:lnTo>
                    <a:lnTo>
                      <a:pt x="45" y="225"/>
                    </a:lnTo>
                    <a:lnTo>
                      <a:pt x="29" y="248"/>
                    </a:lnTo>
                    <a:lnTo>
                      <a:pt x="22" y="284"/>
                    </a:lnTo>
                    <a:lnTo>
                      <a:pt x="32" y="308"/>
                    </a:lnTo>
                    <a:lnTo>
                      <a:pt x="48" y="334"/>
                    </a:lnTo>
                    <a:lnTo>
                      <a:pt x="48" y="356"/>
                    </a:lnTo>
                    <a:lnTo>
                      <a:pt x="38" y="377"/>
                    </a:lnTo>
                    <a:lnTo>
                      <a:pt x="23" y="404"/>
                    </a:lnTo>
                    <a:lnTo>
                      <a:pt x="29" y="431"/>
                    </a:lnTo>
                    <a:lnTo>
                      <a:pt x="50" y="488"/>
                    </a:lnTo>
                    <a:lnTo>
                      <a:pt x="48" y="512"/>
                    </a:lnTo>
                    <a:lnTo>
                      <a:pt x="18" y="558"/>
                    </a:lnTo>
                    <a:lnTo>
                      <a:pt x="18" y="598"/>
                    </a:lnTo>
                    <a:lnTo>
                      <a:pt x="34" y="628"/>
                    </a:lnTo>
                    <a:lnTo>
                      <a:pt x="45" y="655"/>
                    </a:lnTo>
                    <a:lnTo>
                      <a:pt x="43" y="678"/>
                    </a:lnTo>
                    <a:lnTo>
                      <a:pt x="16" y="703"/>
                    </a:lnTo>
                    <a:lnTo>
                      <a:pt x="11" y="721"/>
                    </a:lnTo>
                    <a:lnTo>
                      <a:pt x="16" y="764"/>
                    </a:lnTo>
                    <a:lnTo>
                      <a:pt x="29" y="811"/>
                    </a:lnTo>
                    <a:lnTo>
                      <a:pt x="29" y="838"/>
                    </a:lnTo>
                    <a:lnTo>
                      <a:pt x="27" y="859"/>
                    </a:lnTo>
                    <a:lnTo>
                      <a:pt x="7" y="891"/>
                    </a:lnTo>
                    <a:lnTo>
                      <a:pt x="0" y="918"/>
                    </a:lnTo>
                    <a:lnTo>
                      <a:pt x="2" y="947"/>
                    </a:lnTo>
                    <a:lnTo>
                      <a:pt x="16" y="968"/>
                    </a:lnTo>
                    <a:lnTo>
                      <a:pt x="32" y="988"/>
                    </a:lnTo>
                    <a:lnTo>
                      <a:pt x="18" y="1015"/>
                    </a:lnTo>
                    <a:lnTo>
                      <a:pt x="11" y="1042"/>
                    </a:lnTo>
                    <a:lnTo>
                      <a:pt x="23" y="1063"/>
                    </a:lnTo>
                    <a:lnTo>
                      <a:pt x="43" y="1079"/>
                    </a:lnTo>
                    <a:lnTo>
                      <a:pt x="45" y="1106"/>
                    </a:lnTo>
                    <a:lnTo>
                      <a:pt x="45" y="1128"/>
                    </a:lnTo>
                    <a:lnTo>
                      <a:pt x="48" y="1157"/>
                    </a:lnTo>
                    <a:lnTo>
                      <a:pt x="82" y="1133"/>
                    </a:lnTo>
                    <a:lnTo>
                      <a:pt x="118" y="1114"/>
                    </a:lnTo>
                    <a:lnTo>
                      <a:pt x="151" y="1103"/>
                    </a:lnTo>
                    <a:lnTo>
                      <a:pt x="201" y="1103"/>
                    </a:lnTo>
                    <a:lnTo>
                      <a:pt x="237" y="1097"/>
                    </a:lnTo>
                    <a:lnTo>
                      <a:pt x="258" y="1079"/>
                    </a:lnTo>
                    <a:lnTo>
                      <a:pt x="296" y="1069"/>
                    </a:lnTo>
                    <a:lnTo>
                      <a:pt x="276" y="1047"/>
                    </a:lnTo>
                    <a:lnTo>
                      <a:pt x="269" y="1017"/>
                    </a:lnTo>
                    <a:lnTo>
                      <a:pt x="282" y="983"/>
                    </a:lnTo>
                    <a:lnTo>
                      <a:pt x="280" y="934"/>
                    </a:lnTo>
                    <a:lnTo>
                      <a:pt x="269" y="899"/>
                    </a:lnTo>
                    <a:lnTo>
                      <a:pt x="258" y="881"/>
                    </a:lnTo>
                    <a:lnTo>
                      <a:pt x="255" y="854"/>
                    </a:lnTo>
                    <a:lnTo>
                      <a:pt x="269" y="822"/>
                    </a:lnTo>
                    <a:lnTo>
                      <a:pt x="264" y="800"/>
                    </a:lnTo>
                    <a:lnTo>
                      <a:pt x="237" y="762"/>
                    </a:lnTo>
                    <a:lnTo>
                      <a:pt x="238" y="741"/>
                    </a:lnTo>
                    <a:lnTo>
                      <a:pt x="249" y="721"/>
                    </a:lnTo>
                    <a:lnTo>
                      <a:pt x="274" y="694"/>
                    </a:lnTo>
                    <a:lnTo>
                      <a:pt x="265" y="673"/>
                    </a:lnTo>
                    <a:lnTo>
                      <a:pt x="247" y="628"/>
                    </a:lnTo>
                    <a:lnTo>
                      <a:pt x="233" y="598"/>
                    </a:lnTo>
                    <a:lnTo>
                      <a:pt x="233" y="565"/>
                    </a:lnTo>
                    <a:lnTo>
                      <a:pt x="282" y="548"/>
                    </a:lnTo>
                    <a:lnTo>
                      <a:pt x="287" y="517"/>
                    </a:lnTo>
                    <a:lnTo>
                      <a:pt x="282" y="499"/>
                    </a:lnTo>
                    <a:lnTo>
                      <a:pt x="269" y="483"/>
                    </a:lnTo>
                    <a:lnTo>
                      <a:pt x="271" y="456"/>
                    </a:lnTo>
                    <a:lnTo>
                      <a:pt x="269" y="424"/>
                    </a:lnTo>
                    <a:lnTo>
                      <a:pt x="255" y="408"/>
                    </a:lnTo>
                    <a:lnTo>
                      <a:pt x="244" y="386"/>
                    </a:lnTo>
                    <a:lnTo>
                      <a:pt x="253" y="365"/>
                    </a:lnTo>
                    <a:lnTo>
                      <a:pt x="264" y="340"/>
                    </a:lnTo>
                    <a:lnTo>
                      <a:pt x="264" y="324"/>
                    </a:lnTo>
                    <a:lnTo>
                      <a:pt x="247" y="302"/>
                    </a:lnTo>
                    <a:lnTo>
                      <a:pt x="242" y="284"/>
                    </a:lnTo>
                    <a:lnTo>
                      <a:pt x="247" y="270"/>
                    </a:lnTo>
                    <a:lnTo>
                      <a:pt x="264" y="259"/>
                    </a:lnTo>
                    <a:lnTo>
                      <a:pt x="265" y="241"/>
                    </a:lnTo>
                    <a:lnTo>
                      <a:pt x="260" y="231"/>
                    </a:lnTo>
                    <a:lnTo>
                      <a:pt x="242" y="204"/>
                    </a:lnTo>
                    <a:lnTo>
                      <a:pt x="237" y="173"/>
                    </a:lnTo>
                    <a:lnTo>
                      <a:pt x="238" y="150"/>
                    </a:lnTo>
                    <a:lnTo>
                      <a:pt x="255" y="128"/>
                    </a:lnTo>
                    <a:lnTo>
                      <a:pt x="298" y="82"/>
                    </a:lnTo>
                    <a:lnTo>
                      <a:pt x="312" y="42"/>
                    </a:lnTo>
                    <a:lnTo>
                      <a:pt x="312" y="10"/>
                    </a:lnTo>
                    <a:lnTo>
                      <a:pt x="298" y="0"/>
                    </a:lnTo>
                    <a:lnTo>
                      <a:pt x="276" y="10"/>
                    </a:lnTo>
                    <a:lnTo>
                      <a:pt x="222" y="44"/>
                    </a:lnTo>
                    <a:lnTo>
                      <a:pt x="172" y="66"/>
                    </a:lnTo>
                    <a:lnTo>
                      <a:pt x="120" y="87"/>
                    </a:lnTo>
                    <a:lnTo>
                      <a:pt x="86" y="98"/>
                    </a:lnTo>
                    <a:lnTo>
                      <a:pt x="56" y="109"/>
                    </a:lnTo>
                  </a:path>
                </a:pathLst>
              </a:custGeom>
              <a:solidFill>
                <a:srgbClr val="B2B2B2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80" name="Freeform 99"/>
              <p:cNvSpPr>
                <a:spLocks/>
              </p:cNvSpPr>
              <p:nvPr/>
            </p:nvSpPr>
            <p:spPr bwMode="auto">
              <a:xfrm>
                <a:off x="2577" y="1830"/>
                <a:ext cx="559" cy="1184"/>
              </a:xfrm>
              <a:custGeom>
                <a:avLst/>
                <a:gdLst>
                  <a:gd name="T0" fmla="*/ 364 w 559"/>
                  <a:gd name="T1" fmla="*/ 1112 h 1185"/>
                  <a:gd name="T2" fmla="*/ 256 w 559"/>
                  <a:gd name="T3" fmla="*/ 1150 h 1185"/>
                  <a:gd name="T4" fmla="*/ 45 w 559"/>
                  <a:gd name="T5" fmla="*/ 958 h 1185"/>
                  <a:gd name="T6" fmla="*/ 34 w 559"/>
                  <a:gd name="T7" fmla="*/ 990 h 1185"/>
                  <a:gd name="T8" fmla="*/ 264 w 559"/>
                  <a:gd name="T9" fmla="*/ 1184 h 1185"/>
                  <a:gd name="T10" fmla="*/ 375 w 559"/>
                  <a:gd name="T11" fmla="*/ 1125 h 1185"/>
                  <a:gd name="T12" fmla="*/ 527 w 559"/>
                  <a:gd name="T13" fmla="*/ 1075 h 1185"/>
                  <a:gd name="T14" fmla="*/ 520 w 559"/>
                  <a:gd name="T15" fmla="*/ 990 h 1185"/>
                  <a:gd name="T16" fmla="*/ 490 w 559"/>
                  <a:gd name="T17" fmla="*/ 897 h 1185"/>
                  <a:gd name="T18" fmla="*/ 504 w 559"/>
                  <a:gd name="T19" fmla="*/ 822 h 1185"/>
                  <a:gd name="T20" fmla="*/ 472 w 559"/>
                  <a:gd name="T21" fmla="*/ 749 h 1185"/>
                  <a:gd name="T22" fmla="*/ 488 w 559"/>
                  <a:gd name="T23" fmla="*/ 663 h 1185"/>
                  <a:gd name="T24" fmla="*/ 500 w 559"/>
                  <a:gd name="T25" fmla="*/ 577 h 1185"/>
                  <a:gd name="T26" fmla="*/ 504 w 559"/>
                  <a:gd name="T27" fmla="*/ 469 h 1185"/>
                  <a:gd name="T28" fmla="*/ 483 w 559"/>
                  <a:gd name="T29" fmla="*/ 378 h 1185"/>
                  <a:gd name="T30" fmla="*/ 472 w 559"/>
                  <a:gd name="T31" fmla="*/ 306 h 1185"/>
                  <a:gd name="T32" fmla="*/ 499 w 559"/>
                  <a:gd name="T33" fmla="*/ 244 h 1185"/>
                  <a:gd name="T34" fmla="*/ 484 w 559"/>
                  <a:gd name="T35" fmla="*/ 140 h 1185"/>
                  <a:gd name="T36" fmla="*/ 553 w 559"/>
                  <a:gd name="T37" fmla="*/ 12 h 1185"/>
                  <a:gd name="T38" fmla="*/ 522 w 559"/>
                  <a:gd name="T39" fmla="*/ 39 h 1185"/>
                  <a:gd name="T40" fmla="*/ 452 w 559"/>
                  <a:gd name="T41" fmla="*/ 156 h 1185"/>
                  <a:gd name="T42" fmla="*/ 350 w 559"/>
                  <a:gd name="T43" fmla="*/ 252 h 1185"/>
                  <a:gd name="T44" fmla="*/ 456 w 559"/>
                  <a:gd name="T45" fmla="*/ 217 h 1185"/>
                  <a:gd name="T46" fmla="*/ 447 w 559"/>
                  <a:gd name="T47" fmla="*/ 285 h 1185"/>
                  <a:gd name="T48" fmla="*/ 396 w 559"/>
                  <a:gd name="T49" fmla="*/ 356 h 1185"/>
                  <a:gd name="T50" fmla="*/ 468 w 559"/>
                  <a:gd name="T51" fmla="*/ 340 h 1185"/>
                  <a:gd name="T52" fmla="*/ 450 w 559"/>
                  <a:gd name="T53" fmla="*/ 394 h 1185"/>
                  <a:gd name="T54" fmla="*/ 445 w 559"/>
                  <a:gd name="T55" fmla="*/ 453 h 1185"/>
                  <a:gd name="T56" fmla="*/ 339 w 559"/>
                  <a:gd name="T57" fmla="*/ 532 h 1185"/>
                  <a:gd name="T58" fmla="*/ 457 w 559"/>
                  <a:gd name="T59" fmla="*/ 478 h 1185"/>
                  <a:gd name="T60" fmla="*/ 500 w 559"/>
                  <a:gd name="T61" fmla="*/ 532 h 1185"/>
                  <a:gd name="T62" fmla="*/ 429 w 559"/>
                  <a:gd name="T63" fmla="*/ 582 h 1185"/>
                  <a:gd name="T64" fmla="*/ 296 w 559"/>
                  <a:gd name="T65" fmla="*/ 647 h 1185"/>
                  <a:gd name="T66" fmla="*/ 447 w 559"/>
                  <a:gd name="T67" fmla="*/ 620 h 1185"/>
                  <a:gd name="T68" fmla="*/ 477 w 559"/>
                  <a:gd name="T69" fmla="*/ 720 h 1185"/>
                  <a:gd name="T70" fmla="*/ 300 w 559"/>
                  <a:gd name="T71" fmla="*/ 768 h 1185"/>
                  <a:gd name="T72" fmla="*/ 396 w 559"/>
                  <a:gd name="T73" fmla="*/ 765 h 1185"/>
                  <a:gd name="T74" fmla="*/ 457 w 559"/>
                  <a:gd name="T75" fmla="*/ 795 h 1185"/>
                  <a:gd name="T76" fmla="*/ 456 w 559"/>
                  <a:gd name="T77" fmla="*/ 854 h 1185"/>
                  <a:gd name="T78" fmla="*/ 285 w 559"/>
                  <a:gd name="T79" fmla="*/ 888 h 1185"/>
                  <a:gd name="T80" fmla="*/ 370 w 559"/>
                  <a:gd name="T81" fmla="*/ 888 h 1185"/>
                  <a:gd name="T82" fmla="*/ 466 w 559"/>
                  <a:gd name="T83" fmla="*/ 872 h 1185"/>
                  <a:gd name="T84" fmla="*/ 382 w 559"/>
                  <a:gd name="T85" fmla="*/ 953 h 1185"/>
                  <a:gd name="T86" fmla="*/ 285 w 559"/>
                  <a:gd name="T87" fmla="*/ 999 h 1185"/>
                  <a:gd name="T88" fmla="*/ 407 w 559"/>
                  <a:gd name="T89" fmla="*/ 956 h 1185"/>
                  <a:gd name="T90" fmla="*/ 479 w 559"/>
                  <a:gd name="T91" fmla="*/ 940 h 1185"/>
                  <a:gd name="T92" fmla="*/ 477 w 559"/>
                  <a:gd name="T93" fmla="*/ 1010 h 1185"/>
                  <a:gd name="T94" fmla="*/ 488 w 559"/>
                  <a:gd name="T95" fmla="*/ 1069 h 118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559"/>
                  <a:gd name="T145" fmla="*/ 0 h 1185"/>
                  <a:gd name="T146" fmla="*/ 559 w 559"/>
                  <a:gd name="T147" fmla="*/ 1185 h 118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559" h="1185">
                    <a:moveTo>
                      <a:pt x="474" y="1071"/>
                    </a:moveTo>
                    <a:lnTo>
                      <a:pt x="450" y="1098"/>
                    </a:lnTo>
                    <a:lnTo>
                      <a:pt x="413" y="1107"/>
                    </a:lnTo>
                    <a:lnTo>
                      <a:pt x="364" y="1112"/>
                    </a:lnTo>
                    <a:lnTo>
                      <a:pt x="312" y="1123"/>
                    </a:lnTo>
                    <a:lnTo>
                      <a:pt x="278" y="1144"/>
                    </a:lnTo>
                    <a:lnTo>
                      <a:pt x="267" y="1155"/>
                    </a:lnTo>
                    <a:lnTo>
                      <a:pt x="256" y="1150"/>
                    </a:lnTo>
                    <a:lnTo>
                      <a:pt x="194" y="1103"/>
                    </a:lnTo>
                    <a:lnTo>
                      <a:pt x="113" y="1039"/>
                    </a:lnTo>
                    <a:lnTo>
                      <a:pt x="86" y="999"/>
                    </a:lnTo>
                    <a:lnTo>
                      <a:pt x="45" y="958"/>
                    </a:lnTo>
                    <a:lnTo>
                      <a:pt x="32" y="926"/>
                    </a:lnTo>
                    <a:lnTo>
                      <a:pt x="0" y="921"/>
                    </a:lnTo>
                    <a:lnTo>
                      <a:pt x="16" y="956"/>
                    </a:lnTo>
                    <a:lnTo>
                      <a:pt x="34" y="990"/>
                    </a:lnTo>
                    <a:lnTo>
                      <a:pt x="86" y="1028"/>
                    </a:lnTo>
                    <a:lnTo>
                      <a:pt x="122" y="1075"/>
                    </a:lnTo>
                    <a:lnTo>
                      <a:pt x="210" y="1130"/>
                    </a:lnTo>
                    <a:lnTo>
                      <a:pt x="264" y="1184"/>
                    </a:lnTo>
                    <a:lnTo>
                      <a:pt x="285" y="1179"/>
                    </a:lnTo>
                    <a:lnTo>
                      <a:pt x="307" y="1152"/>
                    </a:lnTo>
                    <a:lnTo>
                      <a:pt x="337" y="1136"/>
                    </a:lnTo>
                    <a:lnTo>
                      <a:pt x="375" y="1125"/>
                    </a:lnTo>
                    <a:lnTo>
                      <a:pt x="456" y="1118"/>
                    </a:lnTo>
                    <a:lnTo>
                      <a:pt x="479" y="1103"/>
                    </a:lnTo>
                    <a:lnTo>
                      <a:pt x="520" y="1093"/>
                    </a:lnTo>
                    <a:lnTo>
                      <a:pt x="527" y="1075"/>
                    </a:lnTo>
                    <a:lnTo>
                      <a:pt x="515" y="1053"/>
                    </a:lnTo>
                    <a:lnTo>
                      <a:pt x="500" y="1032"/>
                    </a:lnTo>
                    <a:lnTo>
                      <a:pt x="509" y="1005"/>
                    </a:lnTo>
                    <a:lnTo>
                      <a:pt x="520" y="990"/>
                    </a:lnTo>
                    <a:lnTo>
                      <a:pt x="520" y="967"/>
                    </a:lnTo>
                    <a:lnTo>
                      <a:pt x="509" y="931"/>
                    </a:lnTo>
                    <a:lnTo>
                      <a:pt x="504" y="913"/>
                    </a:lnTo>
                    <a:lnTo>
                      <a:pt x="490" y="897"/>
                    </a:lnTo>
                    <a:lnTo>
                      <a:pt x="483" y="878"/>
                    </a:lnTo>
                    <a:lnTo>
                      <a:pt x="490" y="860"/>
                    </a:lnTo>
                    <a:lnTo>
                      <a:pt x="506" y="845"/>
                    </a:lnTo>
                    <a:lnTo>
                      <a:pt x="504" y="822"/>
                    </a:lnTo>
                    <a:lnTo>
                      <a:pt x="495" y="806"/>
                    </a:lnTo>
                    <a:lnTo>
                      <a:pt x="477" y="781"/>
                    </a:lnTo>
                    <a:lnTo>
                      <a:pt x="466" y="768"/>
                    </a:lnTo>
                    <a:lnTo>
                      <a:pt x="472" y="749"/>
                    </a:lnTo>
                    <a:lnTo>
                      <a:pt x="499" y="733"/>
                    </a:lnTo>
                    <a:lnTo>
                      <a:pt x="509" y="711"/>
                    </a:lnTo>
                    <a:lnTo>
                      <a:pt x="506" y="693"/>
                    </a:lnTo>
                    <a:lnTo>
                      <a:pt x="488" y="663"/>
                    </a:lnTo>
                    <a:lnTo>
                      <a:pt x="468" y="625"/>
                    </a:lnTo>
                    <a:lnTo>
                      <a:pt x="461" y="598"/>
                    </a:lnTo>
                    <a:lnTo>
                      <a:pt x="472" y="587"/>
                    </a:lnTo>
                    <a:lnTo>
                      <a:pt x="500" y="577"/>
                    </a:lnTo>
                    <a:lnTo>
                      <a:pt x="517" y="566"/>
                    </a:lnTo>
                    <a:lnTo>
                      <a:pt x="520" y="532"/>
                    </a:lnTo>
                    <a:lnTo>
                      <a:pt x="500" y="494"/>
                    </a:lnTo>
                    <a:lnTo>
                      <a:pt x="504" y="469"/>
                    </a:lnTo>
                    <a:lnTo>
                      <a:pt x="511" y="446"/>
                    </a:lnTo>
                    <a:lnTo>
                      <a:pt x="493" y="419"/>
                    </a:lnTo>
                    <a:lnTo>
                      <a:pt x="477" y="394"/>
                    </a:lnTo>
                    <a:lnTo>
                      <a:pt x="483" y="378"/>
                    </a:lnTo>
                    <a:lnTo>
                      <a:pt x="493" y="362"/>
                    </a:lnTo>
                    <a:lnTo>
                      <a:pt x="493" y="335"/>
                    </a:lnTo>
                    <a:lnTo>
                      <a:pt x="483" y="319"/>
                    </a:lnTo>
                    <a:lnTo>
                      <a:pt x="472" y="306"/>
                    </a:lnTo>
                    <a:lnTo>
                      <a:pt x="474" y="286"/>
                    </a:lnTo>
                    <a:lnTo>
                      <a:pt x="493" y="276"/>
                    </a:lnTo>
                    <a:lnTo>
                      <a:pt x="504" y="265"/>
                    </a:lnTo>
                    <a:lnTo>
                      <a:pt x="499" y="244"/>
                    </a:lnTo>
                    <a:lnTo>
                      <a:pt x="477" y="217"/>
                    </a:lnTo>
                    <a:lnTo>
                      <a:pt x="468" y="193"/>
                    </a:lnTo>
                    <a:lnTo>
                      <a:pt x="466" y="166"/>
                    </a:lnTo>
                    <a:lnTo>
                      <a:pt x="484" y="140"/>
                    </a:lnTo>
                    <a:lnTo>
                      <a:pt x="522" y="98"/>
                    </a:lnTo>
                    <a:lnTo>
                      <a:pt x="542" y="66"/>
                    </a:lnTo>
                    <a:lnTo>
                      <a:pt x="558" y="39"/>
                    </a:lnTo>
                    <a:lnTo>
                      <a:pt x="553" y="12"/>
                    </a:lnTo>
                    <a:lnTo>
                      <a:pt x="538" y="0"/>
                    </a:lnTo>
                    <a:lnTo>
                      <a:pt x="527" y="2"/>
                    </a:lnTo>
                    <a:lnTo>
                      <a:pt x="509" y="23"/>
                    </a:lnTo>
                    <a:lnTo>
                      <a:pt x="522" y="39"/>
                    </a:lnTo>
                    <a:lnTo>
                      <a:pt x="520" y="66"/>
                    </a:lnTo>
                    <a:lnTo>
                      <a:pt x="495" y="113"/>
                    </a:lnTo>
                    <a:lnTo>
                      <a:pt x="463" y="140"/>
                    </a:lnTo>
                    <a:lnTo>
                      <a:pt x="452" y="156"/>
                    </a:lnTo>
                    <a:lnTo>
                      <a:pt x="445" y="177"/>
                    </a:lnTo>
                    <a:lnTo>
                      <a:pt x="441" y="190"/>
                    </a:lnTo>
                    <a:lnTo>
                      <a:pt x="393" y="227"/>
                    </a:lnTo>
                    <a:lnTo>
                      <a:pt x="350" y="252"/>
                    </a:lnTo>
                    <a:lnTo>
                      <a:pt x="344" y="270"/>
                    </a:lnTo>
                    <a:lnTo>
                      <a:pt x="359" y="274"/>
                    </a:lnTo>
                    <a:lnTo>
                      <a:pt x="423" y="227"/>
                    </a:lnTo>
                    <a:lnTo>
                      <a:pt x="456" y="217"/>
                    </a:lnTo>
                    <a:lnTo>
                      <a:pt x="472" y="247"/>
                    </a:lnTo>
                    <a:lnTo>
                      <a:pt x="477" y="260"/>
                    </a:lnTo>
                    <a:lnTo>
                      <a:pt x="461" y="274"/>
                    </a:lnTo>
                    <a:lnTo>
                      <a:pt x="447" y="285"/>
                    </a:lnTo>
                    <a:lnTo>
                      <a:pt x="445" y="303"/>
                    </a:lnTo>
                    <a:lnTo>
                      <a:pt x="450" y="322"/>
                    </a:lnTo>
                    <a:lnTo>
                      <a:pt x="436" y="338"/>
                    </a:lnTo>
                    <a:lnTo>
                      <a:pt x="396" y="356"/>
                    </a:lnTo>
                    <a:lnTo>
                      <a:pt x="337" y="381"/>
                    </a:lnTo>
                    <a:lnTo>
                      <a:pt x="359" y="389"/>
                    </a:lnTo>
                    <a:lnTo>
                      <a:pt x="420" y="365"/>
                    </a:lnTo>
                    <a:lnTo>
                      <a:pt x="468" y="340"/>
                    </a:lnTo>
                    <a:lnTo>
                      <a:pt x="477" y="346"/>
                    </a:lnTo>
                    <a:lnTo>
                      <a:pt x="472" y="362"/>
                    </a:lnTo>
                    <a:lnTo>
                      <a:pt x="456" y="378"/>
                    </a:lnTo>
                    <a:lnTo>
                      <a:pt x="450" y="394"/>
                    </a:lnTo>
                    <a:lnTo>
                      <a:pt x="457" y="415"/>
                    </a:lnTo>
                    <a:lnTo>
                      <a:pt x="477" y="432"/>
                    </a:lnTo>
                    <a:lnTo>
                      <a:pt x="477" y="446"/>
                    </a:lnTo>
                    <a:lnTo>
                      <a:pt x="445" y="453"/>
                    </a:lnTo>
                    <a:lnTo>
                      <a:pt x="418" y="489"/>
                    </a:lnTo>
                    <a:lnTo>
                      <a:pt x="386" y="510"/>
                    </a:lnTo>
                    <a:lnTo>
                      <a:pt x="343" y="521"/>
                    </a:lnTo>
                    <a:lnTo>
                      <a:pt x="339" y="532"/>
                    </a:lnTo>
                    <a:lnTo>
                      <a:pt x="366" y="528"/>
                    </a:lnTo>
                    <a:lnTo>
                      <a:pt x="423" y="510"/>
                    </a:lnTo>
                    <a:lnTo>
                      <a:pt x="445" y="494"/>
                    </a:lnTo>
                    <a:lnTo>
                      <a:pt x="457" y="478"/>
                    </a:lnTo>
                    <a:lnTo>
                      <a:pt x="477" y="475"/>
                    </a:lnTo>
                    <a:lnTo>
                      <a:pt x="477" y="494"/>
                    </a:lnTo>
                    <a:lnTo>
                      <a:pt x="490" y="512"/>
                    </a:lnTo>
                    <a:lnTo>
                      <a:pt x="500" y="532"/>
                    </a:lnTo>
                    <a:lnTo>
                      <a:pt x="493" y="548"/>
                    </a:lnTo>
                    <a:lnTo>
                      <a:pt x="468" y="559"/>
                    </a:lnTo>
                    <a:lnTo>
                      <a:pt x="445" y="566"/>
                    </a:lnTo>
                    <a:lnTo>
                      <a:pt x="429" y="582"/>
                    </a:lnTo>
                    <a:lnTo>
                      <a:pt x="355" y="604"/>
                    </a:lnTo>
                    <a:lnTo>
                      <a:pt x="301" y="623"/>
                    </a:lnTo>
                    <a:lnTo>
                      <a:pt x="280" y="634"/>
                    </a:lnTo>
                    <a:lnTo>
                      <a:pt x="296" y="647"/>
                    </a:lnTo>
                    <a:lnTo>
                      <a:pt x="328" y="639"/>
                    </a:lnTo>
                    <a:lnTo>
                      <a:pt x="393" y="614"/>
                    </a:lnTo>
                    <a:lnTo>
                      <a:pt x="436" y="602"/>
                    </a:lnTo>
                    <a:lnTo>
                      <a:pt x="447" y="620"/>
                    </a:lnTo>
                    <a:lnTo>
                      <a:pt x="457" y="652"/>
                    </a:lnTo>
                    <a:lnTo>
                      <a:pt x="477" y="679"/>
                    </a:lnTo>
                    <a:lnTo>
                      <a:pt x="479" y="700"/>
                    </a:lnTo>
                    <a:lnTo>
                      <a:pt x="477" y="720"/>
                    </a:lnTo>
                    <a:lnTo>
                      <a:pt x="456" y="727"/>
                    </a:lnTo>
                    <a:lnTo>
                      <a:pt x="418" y="736"/>
                    </a:lnTo>
                    <a:lnTo>
                      <a:pt x="370" y="758"/>
                    </a:lnTo>
                    <a:lnTo>
                      <a:pt x="300" y="768"/>
                    </a:lnTo>
                    <a:lnTo>
                      <a:pt x="273" y="781"/>
                    </a:lnTo>
                    <a:lnTo>
                      <a:pt x="291" y="790"/>
                    </a:lnTo>
                    <a:lnTo>
                      <a:pt x="353" y="781"/>
                    </a:lnTo>
                    <a:lnTo>
                      <a:pt x="396" y="765"/>
                    </a:lnTo>
                    <a:lnTo>
                      <a:pt x="425" y="754"/>
                    </a:lnTo>
                    <a:lnTo>
                      <a:pt x="450" y="749"/>
                    </a:lnTo>
                    <a:lnTo>
                      <a:pt x="447" y="768"/>
                    </a:lnTo>
                    <a:lnTo>
                      <a:pt x="457" y="795"/>
                    </a:lnTo>
                    <a:lnTo>
                      <a:pt x="474" y="811"/>
                    </a:lnTo>
                    <a:lnTo>
                      <a:pt x="477" y="829"/>
                    </a:lnTo>
                    <a:lnTo>
                      <a:pt x="477" y="845"/>
                    </a:lnTo>
                    <a:lnTo>
                      <a:pt x="456" y="854"/>
                    </a:lnTo>
                    <a:lnTo>
                      <a:pt x="414" y="856"/>
                    </a:lnTo>
                    <a:lnTo>
                      <a:pt x="386" y="865"/>
                    </a:lnTo>
                    <a:lnTo>
                      <a:pt x="321" y="887"/>
                    </a:lnTo>
                    <a:lnTo>
                      <a:pt x="285" y="888"/>
                    </a:lnTo>
                    <a:lnTo>
                      <a:pt x="273" y="904"/>
                    </a:lnTo>
                    <a:lnTo>
                      <a:pt x="289" y="910"/>
                    </a:lnTo>
                    <a:lnTo>
                      <a:pt x="321" y="903"/>
                    </a:lnTo>
                    <a:lnTo>
                      <a:pt x="370" y="888"/>
                    </a:lnTo>
                    <a:lnTo>
                      <a:pt x="396" y="878"/>
                    </a:lnTo>
                    <a:lnTo>
                      <a:pt x="431" y="870"/>
                    </a:lnTo>
                    <a:lnTo>
                      <a:pt x="457" y="872"/>
                    </a:lnTo>
                    <a:lnTo>
                      <a:pt x="466" y="872"/>
                    </a:lnTo>
                    <a:lnTo>
                      <a:pt x="466" y="897"/>
                    </a:lnTo>
                    <a:lnTo>
                      <a:pt x="474" y="910"/>
                    </a:lnTo>
                    <a:lnTo>
                      <a:pt x="425" y="921"/>
                    </a:lnTo>
                    <a:lnTo>
                      <a:pt x="382" y="953"/>
                    </a:lnTo>
                    <a:lnTo>
                      <a:pt x="334" y="969"/>
                    </a:lnTo>
                    <a:lnTo>
                      <a:pt x="301" y="974"/>
                    </a:lnTo>
                    <a:lnTo>
                      <a:pt x="274" y="989"/>
                    </a:lnTo>
                    <a:lnTo>
                      <a:pt x="285" y="999"/>
                    </a:lnTo>
                    <a:lnTo>
                      <a:pt x="312" y="990"/>
                    </a:lnTo>
                    <a:lnTo>
                      <a:pt x="343" y="980"/>
                    </a:lnTo>
                    <a:lnTo>
                      <a:pt x="377" y="974"/>
                    </a:lnTo>
                    <a:lnTo>
                      <a:pt x="407" y="956"/>
                    </a:lnTo>
                    <a:lnTo>
                      <a:pt x="423" y="940"/>
                    </a:lnTo>
                    <a:lnTo>
                      <a:pt x="445" y="937"/>
                    </a:lnTo>
                    <a:lnTo>
                      <a:pt x="472" y="937"/>
                    </a:lnTo>
                    <a:lnTo>
                      <a:pt x="479" y="940"/>
                    </a:lnTo>
                    <a:lnTo>
                      <a:pt x="488" y="958"/>
                    </a:lnTo>
                    <a:lnTo>
                      <a:pt x="493" y="980"/>
                    </a:lnTo>
                    <a:lnTo>
                      <a:pt x="488" y="999"/>
                    </a:lnTo>
                    <a:lnTo>
                      <a:pt x="477" y="1010"/>
                    </a:lnTo>
                    <a:lnTo>
                      <a:pt x="468" y="1037"/>
                    </a:lnTo>
                    <a:lnTo>
                      <a:pt x="477" y="1048"/>
                    </a:lnTo>
                    <a:lnTo>
                      <a:pt x="488" y="1059"/>
                    </a:lnTo>
                    <a:lnTo>
                      <a:pt x="488" y="1069"/>
                    </a:lnTo>
                    <a:lnTo>
                      <a:pt x="474" y="1071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81" name="Freeform 100"/>
              <p:cNvSpPr>
                <a:spLocks/>
              </p:cNvSpPr>
              <p:nvPr/>
            </p:nvSpPr>
            <p:spPr bwMode="auto">
              <a:xfrm>
                <a:off x="2872" y="2846"/>
                <a:ext cx="162" cy="53"/>
              </a:xfrm>
              <a:custGeom>
                <a:avLst/>
                <a:gdLst>
                  <a:gd name="T0" fmla="*/ 0 w 162"/>
                  <a:gd name="T1" fmla="*/ 43 h 54"/>
                  <a:gd name="T2" fmla="*/ 64 w 162"/>
                  <a:gd name="T3" fmla="*/ 41 h 54"/>
                  <a:gd name="T4" fmla="*/ 89 w 162"/>
                  <a:gd name="T5" fmla="*/ 27 h 54"/>
                  <a:gd name="T6" fmla="*/ 110 w 162"/>
                  <a:gd name="T7" fmla="*/ 11 h 54"/>
                  <a:gd name="T8" fmla="*/ 150 w 162"/>
                  <a:gd name="T9" fmla="*/ 0 h 54"/>
                  <a:gd name="T10" fmla="*/ 161 w 162"/>
                  <a:gd name="T11" fmla="*/ 11 h 54"/>
                  <a:gd name="T12" fmla="*/ 144 w 162"/>
                  <a:gd name="T13" fmla="*/ 16 h 54"/>
                  <a:gd name="T14" fmla="*/ 116 w 162"/>
                  <a:gd name="T15" fmla="*/ 31 h 54"/>
                  <a:gd name="T16" fmla="*/ 101 w 162"/>
                  <a:gd name="T17" fmla="*/ 41 h 54"/>
                  <a:gd name="T18" fmla="*/ 75 w 162"/>
                  <a:gd name="T19" fmla="*/ 48 h 54"/>
                  <a:gd name="T20" fmla="*/ 35 w 162"/>
                  <a:gd name="T21" fmla="*/ 52 h 54"/>
                  <a:gd name="T22" fmla="*/ 3 w 162"/>
                  <a:gd name="T23" fmla="*/ 53 h 54"/>
                  <a:gd name="T24" fmla="*/ 0 w 162"/>
                  <a:gd name="T25" fmla="*/ 43 h 5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62"/>
                  <a:gd name="T40" fmla="*/ 0 h 54"/>
                  <a:gd name="T41" fmla="*/ 162 w 162"/>
                  <a:gd name="T42" fmla="*/ 54 h 5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62" h="54">
                    <a:moveTo>
                      <a:pt x="0" y="43"/>
                    </a:moveTo>
                    <a:lnTo>
                      <a:pt x="64" y="41"/>
                    </a:lnTo>
                    <a:lnTo>
                      <a:pt x="89" y="27"/>
                    </a:lnTo>
                    <a:lnTo>
                      <a:pt x="110" y="11"/>
                    </a:lnTo>
                    <a:lnTo>
                      <a:pt x="150" y="0"/>
                    </a:lnTo>
                    <a:lnTo>
                      <a:pt x="161" y="11"/>
                    </a:lnTo>
                    <a:lnTo>
                      <a:pt x="144" y="16"/>
                    </a:lnTo>
                    <a:lnTo>
                      <a:pt x="116" y="31"/>
                    </a:lnTo>
                    <a:lnTo>
                      <a:pt x="101" y="41"/>
                    </a:lnTo>
                    <a:lnTo>
                      <a:pt x="75" y="48"/>
                    </a:lnTo>
                    <a:lnTo>
                      <a:pt x="35" y="52"/>
                    </a:lnTo>
                    <a:lnTo>
                      <a:pt x="3" y="53"/>
                    </a:lnTo>
                    <a:lnTo>
                      <a:pt x="0" y="43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82" name="Freeform 101"/>
              <p:cNvSpPr>
                <a:spLocks/>
              </p:cNvSpPr>
              <p:nvPr/>
            </p:nvSpPr>
            <p:spPr bwMode="auto">
              <a:xfrm>
                <a:off x="2627" y="1690"/>
                <a:ext cx="468" cy="254"/>
              </a:xfrm>
              <a:custGeom>
                <a:avLst/>
                <a:gdLst>
                  <a:gd name="T0" fmla="*/ 14 w 469"/>
                  <a:gd name="T1" fmla="*/ 29 h 255"/>
                  <a:gd name="T2" fmla="*/ 70 w 469"/>
                  <a:gd name="T3" fmla="*/ 32 h 255"/>
                  <a:gd name="T4" fmla="*/ 129 w 469"/>
                  <a:gd name="T5" fmla="*/ 34 h 255"/>
                  <a:gd name="T6" fmla="*/ 167 w 469"/>
                  <a:gd name="T7" fmla="*/ 34 h 255"/>
                  <a:gd name="T8" fmla="*/ 197 w 469"/>
                  <a:gd name="T9" fmla="*/ 27 h 255"/>
                  <a:gd name="T10" fmla="*/ 246 w 469"/>
                  <a:gd name="T11" fmla="*/ 13 h 255"/>
                  <a:gd name="T12" fmla="*/ 269 w 469"/>
                  <a:gd name="T13" fmla="*/ 0 h 255"/>
                  <a:gd name="T14" fmla="*/ 301 w 469"/>
                  <a:gd name="T15" fmla="*/ 18 h 255"/>
                  <a:gd name="T16" fmla="*/ 353 w 469"/>
                  <a:gd name="T17" fmla="*/ 54 h 255"/>
                  <a:gd name="T18" fmla="*/ 391 w 469"/>
                  <a:gd name="T19" fmla="*/ 80 h 255"/>
                  <a:gd name="T20" fmla="*/ 439 w 469"/>
                  <a:gd name="T21" fmla="*/ 114 h 255"/>
                  <a:gd name="T22" fmla="*/ 468 w 469"/>
                  <a:gd name="T23" fmla="*/ 140 h 255"/>
                  <a:gd name="T24" fmla="*/ 441 w 469"/>
                  <a:gd name="T25" fmla="*/ 163 h 255"/>
                  <a:gd name="T26" fmla="*/ 414 w 469"/>
                  <a:gd name="T27" fmla="*/ 188 h 255"/>
                  <a:gd name="T28" fmla="*/ 371 w 469"/>
                  <a:gd name="T29" fmla="*/ 206 h 255"/>
                  <a:gd name="T30" fmla="*/ 326 w 469"/>
                  <a:gd name="T31" fmla="*/ 225 h 255"/>
                  <a:gd name="T32" fmla="*/ 285 w 469"/>
                  <a:gd name="T33" fmla="*/ 241 h 255"/>
                  <a:gd name="T34" fmla="*/ 247 w 469"/>
                  <a:gd name="T35" fmla="*/ 247 h 255"/>
                  <a:gd name="T36" fmla="*/ 208 w 469"/>
                  <a:gd name="T37" fmla="*/ 254 h 255"/>
                  <a:gd name="T38" fmla="*/ 159 w 469"/>
                  <a:gd name="T39" fmla="*/ 220 h 255"/>
                  <a:gd name="T40" fmla="*/ 122 w 469"/>
                  <a:gd name="T41" fmla="*/ 190 h 255"/>
                  <a:gd name="T42" fmla="*/ 79 w 469"/>
                  <a:gd name="T43" fmla="*/ 152 h 255"/>
                  <a:gd name="T44" fmla="*/ 43 w 469"/>
                  <a:gd name="T45" fmla="*/ 114 h 255"/>
                  <a:gd name="T46" fmla="*/ 16 w 469"/>
                  <a:gd name="T47" fmla="*/ 88 h 255"/>
                  <a:gd name="T48" fmla="*/ 0 w 469"/>
                  <a:gd name="T49" fmla="*/ 50 h 255"/>
                  <a:gd name="T50" fmla="*/ 14 w 469"/>
                  <a:gd name="T51" fmla="*/ 29 h 25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69"/>
                  <a:gd name="T79" fmla="*/ 0 h 255"/>
                  <a:gd name="T80" fmla="*/ 469 w 469"/>
                  <a:gd name="T81" fmla="*/ 255 h 255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69" h="255">
                    <a:moveTo>
                      <a:pt x="14" y="29"/>
                    </a:moveTo>
                    <a:lnTo>
                      <a:pt x="70" y="32"/>
                    </a:lnTo>
                    <a:lnTo>
                      <a:pt x="129" y="34"/>
                    </a:lnTo>
                    <a:lnTo>
                      <a:pt x="167" y="34"/>
                    </a:lnTo>
                    <a:lnTo>
                      <a:pt x="197" y="27"/>
                    </a:lnTo>
                    <a:lnTo>
                      <a:pt x="246" y="13"/>
                    </a:lnTo>
                    <a:lnTo>
                      <a:pt x="269" y="0"/>
                    </a:lnTo>
                    <a:lnTo>
                      <a:pt x="301" y="18"/>
                    </a:lnTo>
                    <a:lnTo>
                      <a:pt x="353" y="54"/>
                    </a:lnTo>
                    <a:lnTo>
                      <a:pt x="391" y="80"/>
                    </a:lnTo>
                    <a:lnTo>
                      <a:pt x="439" y="114"/>
                    </a:lnTo>
                    <a:lnTo>
                      <a:pt x="468" y="140"/>
                    </a:lnTo>
                    <a:lnTo>
                      <a:pt x="441" y="163"/>
                    </a:lnTo>
                    <a:lnTo>
                      <a:pt x="414" y="188"/>
                    </a:lnTo>
                    <a:lnTo>
                      <a:pt x="371" y="206"/>
                    </a:lnTo>
                    <a:lnTo>
                      <a:pt x="326" y="225"/>
                    </a:lnTo>
                    <a:lnTo>
                      <a:pt x="285" y="241"/>
                    </a:lnTo>
                    <a:lnTo>
                      <a:pt x="247" y="247"/>
                    </a:lnTo>
                    <a:lnTo>
                      <a:pt x="208" y="254"/>
                    </a:lnTo>
                    <a:lnTo>
                      <a:pt x="159" y="220"/>
                    </a:lnTo>
                    <a:lnTo>
                      <a:pt x="122" y="190"/>
                    </a:lnTo>
                    <a:lnTo>
                      <a:pt x="79" y="152"/>
                    </a:lnTo>
                    <a:lnTo>
                      <a:pt x="43" y="114"/>
                    </a:lnTo>
                    <a:lnTo>
                      <a:pt x="16" y="88"/>
                    </a:lnTo>
                    <a:lnTo>
                      <a:pt x="0" y="50"/>
                    </a:lnTo>
                    <a:lnTo>
                      <a:pt x="14" y="29"/>
                    </a:lnTo>
                  </a:path>
                </a:pathLst>
              </a:custGeom>
              <a:solidFill>
                <a:srgbClr val="F8F8F8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83" name="Freeform 102"/>
              <p:cNvSpPr>
                <a:spLocks/>
              </p:cNvSpPr>
              <p:nvPr/>
            </p:nvSpPr>
            <p:spPr bwMode="auto">
              <a:xfrm>
                <a:off x="2614" y="1682"/>
                <a:ext cx="506" cy="297"/>
              </a:xfrm>
              <a:custGeom>
                <a:avLst/>
                <a:gdLst>
                  <a:gd name="T0" fmla="*/ 247 w 506"/>
                  <a:gd name="T1" fmla="*/ 253 h 297"/>
                  <a:gd name="T2" fmla="*/ 327 w 506"/>
                  <a:gd name="T3" fmla="*/ 231 h 297"/>
                  <a:gd name="T4" fmla="*/ 392 w 506"/>
                  <a:gd name="T5" fmla="*/ 203 h 297"/>
                  <a:gd name="T6" fmla="*/ 438 w 506"/>
                  <a:gd name="T7" fmla="*/ 170 h 297"/>
                  <a:gd name="T8" fmla="*/ 456 w 506"/>
                  <a:gd name="T9" fmla="*/ 151 h 297"/>
                  <a:gd name="T10" fmla="*/ 390 w 506"/>
                  <a:gd name="T11" fmla="*/ 90 h 297"/>
                  <a:gd name="T12" fmla="*/ 336 w 506"/>
                  <a:gd name="T13" fmla="*/ 57 h 297"/>
                  <a:gd name="T14" fmla="*/ 284 w 506"/>
                  <a:gd name="T15" fmla="*/ 25 h 297"/>
                  <a:gd name="T16" fmla="*/ 273 w 506"/>
                  <a:gd name="T17" fmla="*/ 25 h 297"/>
                  <a:gd name="T18" fmla="*/ 241 w 506"/>
                  <a:gd name="T19" fmla="*/ 36 h 297"/>
                  <a:gd name="T20" fmla="*/ 198 w 506"/>
                  <a:gd name="T21" fmla="*/ 48 h 297"/>
                  <a:gd name="T22" fmla="*/ 121 w 506"/>
                  <a:gd name="T23" fmla="*/ 54 h 297"/>
                  <a:gd name="T24" fmla="*/ 46 w 506"/>
                  <a:gd name="T25" fmla="*/ 52 h 297"/>
                  <a:gd name="T26" fmla="*/ 26 w 506"/>
                  <a:gd name="T27" fmla="*/ 54 h 297"/>
                  <a:gd name="T28" fmla="*/ 26 w 506"/>
                  <a:gd name="T29" fmla="*/ 68 h 297"/>
                  <a:gd name="T30" fmla="*/ 42 w 506"/>
                  <a:gd name="T31" fmla="*/ 90 h 297"/>
                  <a:gd name="T32" fmla="*/ 73 w 506"/>
                  <a:gd name="T33" fmla="*/ 129 h 297"/>
                  <a:gd name="T34" fmla="*/ 112 w 506"/>
                  <a:gd name="T35" fmla="*/ 161 h 297"/>
                  <a:gd name="T36" fmla="*/ 161 w 506"/>
                  <a:gd name="T37" fmla="*/ 208 h 297"/>
                  <a:gd name="T38" fmla="*/ 207 w 506"/>
                  <a:gd name="T39" fmla="*/ 242 h 297"/>
                  <a:gd name="T40" fmla="*/ 236 w 506"/>
                  <a:gd name="T41" fmla="*/ 262 h 297"/>
                  <a:gd name="T42" fmla="*/ 245 w 506"/>
                  <a:gd name="T43" fmla="*/ 283 h 297"/>
                  <a:gd name="T44" fmla="*/ 234 w 506"/>
                  <a:gd name="T45" fmla="*/ 296 h 297"/>
                  <a:gd name="T46" fmla="*/ 218 w 506"/>
                  <a:gd name="T47" fmla="*/ 289 h 297"/>
                  <a:gd name="T48" fmla="*/ 171 w 506"/>
                  <a:gd name="T49" fmla="*/ 246 h 297"/>
                  <a:gd name="T50" fmla="*/ 112 w 506"/>
                  <a:gd name="T51" fmla="*/ 197 h 297"/>
                  <a:gd name="T52" fmla="*/ 69 w 506"/>
                  <a:gd name="T53" fmla="*/ 161 h 297"/>
                  <a:gd name="T54" fmla="*/ 41 w 506"/>
                  <a:gd name="T55" fmla="*/ 129 h 297"/>
                  <a:gd name="T56" fmla="*/ 16 w 506"/>
                  <a:gd name="T57" fmla="*/ 95 h 297"/>
                  <a:gd name="T58" fmla="*/ 5 w 506"/>
                  <a:gd name="T59" fmla="*/ 73 h 297"/>
                  <a:gd name="T60" fmla="*/ 0 w 506"/>
                  <a:gd name="T61" fmla="*/ 48 h 297"/>
                  <a:gd name="T62" fmla="*/ 7 w 506"/>
                  <a:gd name="T63" fmla="*/ 32 h 297"/>
                  <a:gd name="T64" fmla="*/ 25 w 506"/>
                  <a:gd name="T65" fmla="*/ 25 h 297"/>
                  <a:gd name="T66" fmla="*/ 57 w 506"/>
                  <a:gd name="T67" fmla="*/ 27 h 297"/>
                  <a:gd name="T68" fmla="*/ 118 w 506"/>
                  <a:gd name="T69" fmla="*/ 36 h 297"/>
                  <a:gd name="T70" fmla="*/ 170 w 506"/>
                  <a:gd name="T71" fmla="*/ 36 h 297"/>
                  <a:gd name="T72" fmla="*/ 207 w 506"/>
                  <a:gd name="T73" fmla="*/ 25 h 297"/>
                  <a:gd name="T74" fmla="*/ 250 w 506"/>
                  <a:gd name="T75" fmla="*/ 16 h 297"/>
                  <a:gd name="T76" fmla="*/ 268 w 506"/>
                  <a:gd name="T77" fmla="*/ 0 h 297"/>
                  <a:gd name="T78" fmla="*/ 288 w 506"/>
                  <a:gd name="T79" fmla="*/ 0 h 297"/>
                  <a:gd name="T80" fmla="*/ 333 w 506"/>
                  <a:gd name="T81" fmla="*/ 27 h 297"/>
                  <a:gd name="T82" fmla="*/ 381 w 506"/>
                  <a:gd name="T83" fmla="*/ 64 h 297"/>
                  <a:gd name="T84" fmla="*/ 433 w 506"/>
                  <a:gd name="T85" fmla="*/ 97 h 297"/>
                  <a:gd name="T86" fmla="*/ 462 w 506"/>
                  <a:gd name="T87" fmla="*/ 118 h 297"/>
                  <a:gd name="T88" fmla="*/ 492 w 506"/>
                  <a:gd name="T89" fmla="*/ 138 h 297"/>
                  <a:gd name="T90" fmla="*/ 505 w 506"/>
                  <a:gd name="T91" fmla="*/ 145 h 297"/>
                  <a:gd name="T92" fmla="*/ 497 w 506"/>
                  <a:gd name="T93" fmla="*/ 160 h 297"/>
                  <a:gd name="T94" fmla="*/ 476 w 506"/>
                  <a:gd name="T95" fmla="*/ 172 h 297"/>
                  <a:gd name="T96" fmla="*/ 451 w 506"/>
                  <a:gd name="T97" fmla="*/ 194 h 297"/>
                  <a:gd name="T98" fmla="*/ 427 w 506"/>
                  <a:gd name="T99" fmla="*/ 203 h 297"/>
                  <a:gd name="T100" fmla="*/ 385 w 506"/>
                  <a:gd name="T101" fmla="*/ 221 h 297"/>
                  <a:gd name="T102" fmla="*/ 354 w 506"/>
                  <a:gd name="T103" fmla="*/ 235 h 297"/>
                  <a:gd name="T104" fmla="*/ 320 w 506"/>
                  <a:gd name="T105" fmla="*/ 256 h 297"/>
                  <a:gd name="T106" fmla="*/ 284 w 506"/>
                  <a:gd name="T107" fmla="*/ 262 h 297"/>
                  <a:gd name="T108" fmla="*/ 256 w 506"/>
                  <a:gd name="T109" fmla="*/ 264 h 297"/>
                  <a:gd name="T110" fmla="*/ 247 w 506"/>
                  <a:gd name="T111" fmla="*/ 253 h 29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06"/>
                  <a:gd name="T169" fmla="*/ 0 h 297"/>
                  <a:gd name="T170" fmla="*/ 506 w 506"/>
                  <a:gd name="T171" fmla="*/ 297 h 29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06" h="297">
                    <a:moveTo>
                      <a:pt x="247" y="253"/>
                    </a:moveTo>
                    <a:lnTo>
                      <a:pt x="327" y="231"/>
                    </a:lnTo>
                    <a:lnTo>
                      <a:pt x="392" y="203"/>
                    </a:lnTo>
                    <a:lnTo>
                      <a:pt x="438" y="170"/>
                    </a:lnTo>
                    <a:lnTo>
                      <a:pt x="456" y="151"/>
                    </a:lnTo>
                    <a:lnTo>
                      <a:pt x="390" y="90"/>
                    </a:lnTo>
                    <a:lnTo>
                      <a:pt x="336" y="57"/>
                    </a:lnTo>
                    <a:lnTo>
                      <a:pt x="284" y="25"/>
                    </a:lnTo>
                    <a:lnTo>
                      <a:pt x="273" y="25"/>
                    </a:lnTo>
                    <a:lnTo>
                      <a:pt x="241" y="36"/>
                    </a:lnTo>
                    <a:lnTo>
                      <a:pt x="198" y="48"/>
                    </a:lnTo>
                    <a:lnTo>
                      <a:pt x="121" y="54"/>
                    </a:lnTo>
                    <a:lnTo>
                      <a:pt x="46" y="52"/>
                    </a:lnTo>
                    <a:lnTo>
                      <a:pt x="26" y="54"/>
                    </a:lnTo>
                    <a:lnTo>
                      <a:pt x="26" y="68"/>
                    </a:lnTo>
                    <a:lnTo>
                      <a:pt x="42" y="90"/>
                    </a:lnTo>
                    <a:lnTo>
                      <a:pt x="73" y="129"/>
                    </a:lnTo>
                    <a:lnTo>
                      <a:pt x="112" y="161"/>
                    </a:lnTo>
                    <a:lnTo>
                      <a:pt x="161" y="208"/>
                    </a:lnTo>
                    <a:lnTo>
                      <a:pt x="207" y="242"/>
                    </a:lnTo>
                    <a:lnTo>
                      <a:pt x="236" y="262"/>
                    </a:lnTo>
                    <a:lnTo>
                      <a:pt x="245" y="283"/>
                    </a:lnTo>
                    <a:lnTo>
                      <a:pt x="234" y="296"/>
                    </a:lnTo>
                    <a:lnTo>
                      <a:pt x="218" y="289"/>
                    </a:lnTo>
                    <a:lnTo>
                      <a:pt x="171" y="246"/>
                    </a:lnTo>
                    <a:lnTo>
                      <a:pt x="112" y="197"/>
                    </a:lnTo>
                    <a:lnTo>
                      <a:pt x="69" y="161"/>
                    </a:lnTo>
                    <a:lnTo>
                      <a:pt x="41" y="129"/>
                    </a:lnTo>
                    <a:lnTo>
                      <a:pt x="16" y="95"/>
                    </a:lnTo>
                    <a:lnTo>
                      <a:pt x="5" y="73"/>
                    </a:lnTo>
                    <a:lnTo>
                      <a:pt x="0" y="48"/>
                    </a:lnTo>
                    <a:lnTo>
                      <a:pt x="7" y="32"/>
                    </a:lnTo>
                    <a:lnTo>
                      <a:pt x="25" y="25"/>
                    </a:lnTo>
                    <a:lnTo>
                      <a:pt x="57" y="27"/>
                    </a:lnTo>
                    <a:lnTo>
                      <a:pt x="118" y="36"/>
                    </a:lnTo>
                    <a:lnTo>
                      <a:pt x="170" y="36"/>
                    </a:lnTo>
                    <a:lnTo>
                      <a:pt x="207" y="25"/>
                    </a:lnTo>
                    <a:lnTo>
                      <a:pt x="250" y="16"/>
                    </a:lnTo>
                    <a:lnTo>
                      <a:pt x="268" y="0"/>
                    </a:lnTo>
                    <a:lnTo>
                      <a:pt x="288" y="0"/>
                    </a:lnTo>
                    <a:lnTo>
                      <a:pt x="333" y="27"/>
                    </a:lnTo>
                    <a:lnTo>
                      <a:pt x="381" y="64"/>
                    </a:lnTo>
                    <a:lnTo>
                      <a:pt x="433" y="97"/>
                    </a:lnTo>
                    <a:lnTo>
                      <a:pt x="462" y="118"/>
                    </a:lnTo>
                    <a:lnTo>
                      <a:pt x="492" y="138"/>
                    </a:lnTo>
                    <a:lnTo>
                      <a:pt x="505" y="145"/>
                    </a:lnTo>
                    <a:lnTo>
                      <a:pt x="497" y="160"/>
                    </a:lnTo>
                    <a:lnTo>
                      <a:pt x="476" y="172"/>
                    </a:lnTo>
                    <a:lnTo>
                      <a:pt x="451" y="194"/>
                    </a:lnTo>
                    <a:lnTo>
                      <a:pt x="427" y="203"/>
                    </a:lnTo>
                    <a:lnTo>
                      <a:pt x="385" y="221"/>
                    </a:lnTo>
                    <a:lnTo>
                      <a:pt x="354" y="235"/>
                    </a:lnTo>
                    <a:lnTo>
                      <a:pt x="320" y="256"/>
                    </a:lnTo>
                    <a:lnTo>
                      <a:pt x="284" y="262"/>
                    </a:lnTo>
                    <a:lnTo>
                      <a:pt x="256" y="264"/>
                    </a:lnTo>
                    <a:lnTo>
                      <a:pt x="247" y="253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84" name="Freeform 103"/>
              <p:cNvSpPr>
                <a:spLocks/>
              </p:cNvSpPr>
              <p:nvPr/>
            </p:nvSpPr>
            <p:spPr bwMode="auto">
              <a:xfrm>
                <a:off x="2900" y="1905"/>
                <a:ext cx="159" cy="103"/>
              </a:xfrm>
              <a:custGeom>
                <a:avLst/>
                <a:gdLst>
                  <a:gd name="T0" fmla="*/ 135 w 161"/>
                  <a:gd name="T1" fmla="*/ 12 h 103"/>
                  <a:gd name="T2" fmla="*/ 101 w 161"/>
                  <a:gd name="T3" fmla="*/ 39 h 103"/>
                  <a:gd name="T4" fmla="*/ 70 w 161"/>
                  <a:gd name="T5" fmla="*/ 64 h 103"/>
                  <a:gd name="T6" fmla="*/ 25 w 161"/>
                  <a:gd name="T7" fmla="*/ 80 h 103"/>
                  <a:gd name="T8" fmla="*/ 0 w 161"/>
                  <a:gd name="T9" fmla="*/ 88 h 103"/>
                  <a:gd name="T10" fmla="*/ 20 w 161"/>
                  <a:gd name="T11" fmla="*/ 102 h 103"/>
                  <a:gd name="T12" fmla="*/ 52 w 161"/>
                  <a:gd name="T13" fmla="*/ 97 h 103"/>
                  <a:gd name="T14" fmla="*/ 102 w 161"/>
                  <a:gd name="T15" fmla="*/ 64 h 103"/>
                  <a:gd name="T16" fmla="*/ 160 w 161"/>
                  <a:gd name="T17" fmla="*/ 0 h 103"/>
                  <a:gd name="T18" fmla="*/ 135 w 161"/>
                  <a:gd name="T19" fmla="*/ 12 h 10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61"/>
                  <a:gd name="T31" fmla="*/ 0 h 103"/>
                  <a:gd name="T32" fmla="*/ 161 w 161"/>
                  <a:gd name="T33" fmla="*/ 103 h 10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61" h="103">
                    <a:moveTo>
                      <a:pt x="135" y="12"/>
                    </a:moveTo>
                    <a:lnTo>
                      <a:pt x="101" y="39"/>
                    </a:lnTo>
                    <a:lnTo>
                      <a:pt x="70" y="64"/>
                    </a:lnTo>
                    <a:lnTo>
                      <a:pt x="25" y="80"/>
                    </a:lnTo>
                    <a:lnTo>
                      <a:pt x="0" y="88"/>
                    </a:lnTo>
                    <a:lnTo>
                      <a:pt x="20" y="102"/>
                    </a:lnTo>
                    <a:lnTo>
                      <a:pt x="52" y="97"/>
                    </a:lnTo>
                    <a:lnTo>
                      <a:pt x="102" y="64"/>
                    </a:lnTo>
                    <a:lnTo>
                      <a:pt x="160" y="0"/>
                    </a:lnTo>
                    <a:lnTo>
                      <a:pt x="135" y="1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0750" name="Group 122"/>
            <p:cNvGrpSpPr>
              <a:grpSpLocks/>
            </p:cNvGrpSpPr>
            <p:nvPr/>
          </p:nvGrpSpPr>
          <p:grpSpPr bwMode="auto">
            <a:xfrm>
              <a:off x="7696200" y="1524000"/>
              <a:ext cx="939800" cy="2117725"/>
              <a:chOff x="4848" y="960"/>
              <a:chExt cx="592" cy="1334"/>
            </a:xfrm>
          </p:grpSpPr>
          <p:sp>
            <p:nvSpPr>
              <p:cNvPr id="20551" name="Freeform 105"/>
              <p:cNvSpPr>
                <a:spLocks/>
              </p:cNvSpPr>
              <p:nvPr/>
            </p:nvSpPr>
            <p:spPr bwMode="auto">
              <a:xfrm>
                <a:off x="4861" y="1019"/>
                <a:ext cx="310" cy="1255"/>
              </a:xfrm>
              <a:custGeom>
                <a:avLst/>
                <a:gdLst>
                  <a:gd name="T0" fmla="*/ 305 w 311"/>
                  <a:gd name="T1" fmla="*/ 226 h 1257"/>
                  <a:gd name="T2" fmla="*/ 310 w 311"/>
                  <a:gd name="T3" fmla="*/ 272 h 1257"/>
                  <a:gd name="T4" fmla="*/ 310 w 311"/>
                  <a:gd name="T5" fmla="*/ 521 h 1257"/>
                  <a:gd name="T6" fmla="*/ 288 w 311"/>
                  <a:gd name="T7" fmla="*/ 855 h 1257"/>
                  <a:gd name="T8" fmla="*/ 290 w 311"/>
                  <a:gd name="T9" fmla="*/ 1068 h 1257"/>
                  <a:gd name="T10" fmla="*/ 301 w 311"/>
                  <a:gd name="T11" fmla="*/ 1215 h 1257"/>
                  <a:gd name="T12" fmla="*/ 290 w 311"/>
                  <a:gd name="T13" fmla="*/ 1256 h 1257"/>
                  <a:gd name="T14" fmla="*/ 272 w 311"/>
                  <a:gd name="T15" fmla="*/ 1247 h 1257"/>
                  <a:gd name="T16" fmla="*/ 167 w 311"/>
                  <a:gd name="T17" fmla="*/ 1166 h 1257"/>
                  <a:gd name="T18" fmla="*/ 140 w 311"/>
                  <a:gd name="T19" fmla="*/ 1150 h 1257"/>
                  <a:gd name="T20" fmla="*/ 124 w 311"/>
                  <a:gd name="T21" fmla="*/ 1127 h 1257"/>
                  <a:gd name="T22" fmla="*/ 97 w 311"/>
                  <a:gd name="T23" fmla="*/ 1096 h 1257"/>
                  <a:gd name="T24" fmla="*/ 61 w 311"/>
                  <a:gd name="T25" fmla="*/ 1064 h 1257"/>
                  <a:gd name="T26" fmla="*/ 43 w 311"/>
                  <a:gd name="T27" fmla="*/ 1021 h 1257"/>
                  <a:gd name="T28" fmla="*/ 0 w 311"/>
                  <a:gd name="T29" fmla="*/ 984 h 1257"/>
                  <a:gd name="T30" fmla="*/ 0 w 311"/>
                  <a:gd name="T31" fmla="*/ 962 h 1257"/>
                  <a:gd name="T32" fmla="*/ 23 w 311"/>
                  <a:gd name="T33" fmla="*/ 933 h 1257"/>
                  <a:gd name="T34" fmla="*/ 32 w 311"/>
                  <a:gd name="T35" fmla="*/ 896 h 1257"/>
                  <a:gd name="T36" fmla="*/ 27 w 311"/>
                  <a:gd name="T37" fmla="*/ 876 h 1257"/>
                  <a:gd name="T38" fmla="*/ 16 w 311"/>
                  <a:gd name="T39" fmla="*/ 844 h 1257"/>
                  <a:gd name="T40" fmla="*/ 12 w 311"/>
                  <a:gd name="T41" fmla="*/ 821 h 1257"/>
                  <a:gd name="T42" fmla="*/ 29 w 311"/>
                  <a:gd name="T43" fmla="*/ 785 h 1257"/>
                  <a:gd name="T44" fmla="*/ 29 w 311"/>
                  <a:gd name="T45" fmla="*/ 761 h 1257"/>
                  <a:gd name="T46" fmla="*/ 11 w 311"/>
                  <a:gd name="T47" fmla="*/ 713 h 1257"/>
                  <a:gd name="T48" fmla="*/ 11 w 311"/>
                  <a:gd name="T49" fmla="*/ 686 h 1257"/>
                  <a:gd name="T50" fmla="*/ 21 w 311"/>
                  <a:gd name="T51" fmla="*/ 665 h 1257"/>
                  <a:gd name="T52" fmla="*/ 39 w 311"/>
                  <a:gd name="T53" fmla="*/ 640 h 1257"/>
                  <a:gd name="T54" fmla="*/ 38 w 311"/>
                  <a:gd name="T55" fmla="*/ 597 h 1257"/>
                  <a:gd name="T56" fmla="*/ 27 w 311"/>
                  <a:gd name="T57" fmla="*/ 562 h 1257"/>
                  <a:gd name="T58" fmla="*/ 38 w 311"/>
                  <a:gd name="T59" fmla="*/ 521 h 1257"/>
                  <a:gd name="T60" fmla="*/ 48 w 311"/>
                  <a:gd name="T61" fmla="*/ 511 h 1257"/>
                  <a:gd name="T62" fmla="*/ 39 w 311"/>
                  <a:gd name="T63" fmla="*/ 473 h 1257"/>
                  <a:gd name="T64" fmla="*/ 16 w 311"/>
                  <a:gd name="T65" fmla="*/ 433 h 1257"/>
                  <a:gd name="T66" fmla="*/ 11 w 311"/>
                  <a:gd name="T67" fmla="*/ 407 h 1257"/>
                  <a:gd name="T68" fmla="*/ 16 w 311"/>
                  <a:gd name="T69" fmla="*/ 382 h 1257"/>
                  <a:gd name="T70" fmla="*/ 45 w 311"/>
                  <a:gd name="T71" fmla="*/ 360 h 1257"/>
                  <a:gd name="T72" fmla="*/ 43 w 311"/>
                  <a:gd name="T73" fmla="*/ 342 h 1257"/>
                  <a:gd name="T74" fmla="*/ 12 w 311"/>
                  <a:gd name="T75" fmla="*/ 285 h 1257"/>
                  <a:gd name="T76" fmla="*/ 2 w 311"/>
                  <a:gd name="T77" fmla="*/ 240 h 1257"/>
                  <a:gd name="T78" fmla="*/ 11 w 311"/>
                  <a:gd name="T79" fmla="*/ 215 h 1257"/>
                  <a:gd name="T80" fmla="*/ 39 w 311"/>
                  <a:gd name="T81" fmla="*/ 192 h 1257"/>
                  <a:gd name="T82" fmla="*/ 32 w 311"/>
                  <a:gd name="T83" fmla="*/ 172 h 1257"/>
                  <a:gd name="T84" fmla="*/ 12 w 311"/>
                  <a:gd name="T85" fmla="*/ 149 h 1257"/>
                  <a:gd name="T86" fmla="*/ 12 w 311"/>
                  <a:gd name="T87" fmla="*/ 124 h 1257"/>
                  <a:gd name="T88" fmla="*/ 45 w 311"/>
                  <a:gd name="T89" fmla="*/ 107 h 1257"/>
                  <a:gd name="T90" fmla="*/ 59 w 311"/>
                  <a:gd name="T91" fmla="*/ 89 h 1257"/>
                  <a:gd name="T92" fmla="*/ 32 w 311"/>
                  <a:gd name="T93" fmla="*/ 52 h 1257"/>
                  <a:gd name="T94" fmla="*/ 32 w 311"/>
                  <a:gd name="T95" fmla="*/ 32 h 1257"/>
                  <a:gd name="T96" fmla="*/ 64 w 311"/>
                  <a:gd name="T97" fmla="*/ 20 h 1257"/>
                  <a:gd name="T98" fmla="*/ 66 w 311"/>
                  <a:gd name="T99" fmla="*/ 0 h 1257"/>
                  <a:gd name="T100" fmla="*/ 102 w 311"/>
                  <a:gd name="T101" fmla="*/ 52 h 1257"/>
                  <a:gd name="T102" fmla="*/ 145 w 311"/>
                  <a:gd name="T103" fmla="*/ 106 h 1257"/>
                  <a:gd name="T104" fmla="*/ 199 w 311"/>
                  <a:gd name="T105" fmla="*/ 149 h 1257"/>
                  <a:gd name="T106" fmla="*/ 242 w 311"/>
                  <a:gd name="T107" fmla="*/ 183 h 1257"/>
                  <a:gd name="T108" fmla="*/ 288 w 311"/>
                  <a:gd name="T109" fmla="*/ 210 h 1257"/>
                  <a:gd name="T110" fmla="*/ 305 w 311"/>
                  <a:gd name="T111" fmla="*/ 226 h 125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311"/>
                  <a:gd name="T169" fmla="*/ 0 h 1257"/>
                  <a:gd name="T170" fmla="*/ 311 w 311"/>
                  <a:gd name="T171" fmla="*/ 1257 h 125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311" h="1257">
                    <a:moveTo>
                      <a:pt x="305" y="226"/>
                    </a:moveTo>
                    <a:lnTo>
                      <a:pt x="310" y="272"/>
                    </a:lnTo>
                    <a:lnTo>
                      <a:pt x="310" y="521"/>
                    </a:lnTo>
                    <a:lnTo>
                      <a:pt x="288" y="855"/>
                    </a:lnTo>
                    <a:lnTo>
                      <a:pt x="290" y="1068"/>
                    </a:lnTo>
                    <a:lnTo>
                      <a:pt x="301" y="1215"/>
                    </a:lnTo>
                    <a:lnTo>
                      <a:pt x="290" y="1256"/>
                    </a:lnTo>
                    <a:lnTo>
                      <a:pt x="272" y="1247"/>
                    </a:lnTo>
                    <a:lnTo>
                      <a:pt x="167" y="1166"/>
                    </a:lnTo>
                    <a:lnTo>
                      <a:pt x="140" y="1150"/>
                    </a:lnTo>
                    <a:lnTo>
                      <a:pt x="124" y="1127"/>
                    </a:lnTo>
                    <a:lnTo>
                      <a:pt x="97" y="1096"/>
                    </a:lnTo>
                    <a:lnTo>
                      <a:pt x="61" y="1064"/>
                    </a:lnTo>
                    <a:lnTo>
                      <a:pt x="43" y="1021"/>
                    </a:lnTo>
                    <a:lnTo>
                      <a:pt x="0" y="984"/>
                    </a:lnTo>
                    <a:lnTo>
                      <a:pt x="0" y="962"/>
                    </a:lnTo>
                    <a:lnTo>
                      <a:pt x="23" y="933"/>
                    </a:lnTo>
                    <a:lnTo>
                      <a:pt x="32" y="896"/>
                    </a:lnTo>
                    <a:lnTo>
                      <a:pt x="27" y="876"/>
                    </a:lnTo>
                    <a:lnTo>
                      <a:pt x="16" y="844"/>
                    </a:lnTo>
                    <a:lnTo>
                      <a:pt x="12" y="821"/>
                    </a:lnTo>
                    <a:lnTo>
                      <a:pt x="29" y="785"/>
                    </a:lnTo>
                    <a:lnTo>
                      <a:pt x="29" y="761"/>
                    </a:lnTo>
                    <a:lnTo>
                      <a:pt x="11" y="713"/>
                    </a:lnTo>
                    <a:lnTo>
                      <a:pt x="11" y="686"/>
                    </a:lnTo>
                    <a:lnTo>
                      <a:pt x="21" y="665"/>
                    </a:lnTo>
                    <a:lnTo>
                      <a:pt x="39" y="640"/>
                    </a:lnTo>
                    <a:lnTo>
                      <a:pt x="38" y="597"/>
                    </a:lnTo>
                    <a:lnTo>
                      <a:pt x="27" y="562"/>
                    </a:lnTo>
                    <a:lnTo>
                      <a:pt x="38" y="521"/>
                    </a:lnTo>
                    <a:lnTo>
                      <a:pt x="48" y="511"/>
                    </a:lnTo>
                    <a:lnTo>
                      <a:pt x="39" y="473"/>
                    </a:lnTo>
                    <a:lnTo>
                      <a:pt x="16" y="433"/>
                    </a:lnTo>
                    <a:lnTo>
                      <a:pt x="11" y="407"/>
                    </a:lnTo>
                    <a:lnTo>
                      <a:pt x="16" y="382"/>
                    </a:lnTo>
                    <a:lnTo>
                      <a:pt x="45" y="360"/>
                    </a:lnTo>
                    <a:lnTo>
                      <a:pt x="43" y="342"/>
                    </a:lnTo>
                    <a:lnTo>
                      <a:pt x="12" y="285"/>
                    </a:lnTo>
                    <a:lnTo>
                      <a:pt x="2" y="240"/>
                    </a:lnTo>
                    <a:lnTo>
                      <a:pt x="11" y="215"/>
                    </a:lnTo>
                    <a:lnTo>
                      <a:pt x="39" y="192"/>
                    </a:lnTo>
                    <a:lnTo>
                      <a:pt x="32" y="172"/>
                    </a:lnTo>
                    <a:lnTo>
                      <a:pt x="12" y="149"/>
                    </a:lnTo>
                    <a:lnTo>
                      <a:pt x="12" y="124"/>
                    </a:lnTo>
                    <a:lnTo>
                      <a:pt x="45" y="107"/>
                    </a:lnTo>
                    <a:lnTo>
                      <a:pt x="59" y="89"/>
                    </a:lnTo>
                    <a:lnTo>
                      <a:pt x="32" y="52"/>
                    </a:lnTo>
                    <a:lnTo>
                      <a:pt x="32" y="32"/>
                    </a:lnTo>
                    <a:lnTo>
                      <a:pt x="64" y="20"/>
                    </a:lnTo>
                    <a:lnTo>
                      <a:pt x="66" y="0"/>
                    </a:lnTo>
                    <a:lnTo>
                      <a:pt x="102" y="52"/>
                    </a:lnTo>
                    <a:lnTo>
                      <a:pt x="145" y="106"/>
                    </a:lnTo>
                    <a:lnTo>
                      <a:pt x="199" y="149"/>
                    </a:lnTo>
                    <a:lnTo>
                      <a:pt x="242" y="183"/>
                    </a:lnTo>
                    <a:lnTo>
                      <a:pt x="288" y="210"/>
                    </a:lnTo>
                    <a:lnTo>
                      <a:pt x="305" y="226"/>
                    </a:lnTo>
                  </a:path>
                </a:pathLst>
              </a:custGeom>
              <a:solidFill>
                <a:srgbClr val="DDDDDD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52" name="Freeform 106"/>
              <p:cNvSpPr>
                <a:spLocks/>
              </p:cNvSpPr>
              <p:nvPr/>
            </p:nvSpPr>
            <p:spPr bwMode="auto">
              <a:xfrm>
                <a:off x="4850" y="1039"/>
                <a:ext cx="89" cy="956"/>
              </a:xfrm>
              <a:custGeom>
                <a:avLst/>
                <a:gdLst>
                  <a:gd name="T0" fmla="*/ 61 w 91"/>
                  <a:gd name="T1" fmla="*/ 32 h 958"/>
                  <a:gd name="T2" fmla="*/ 90 w 91"/>
                  <a:gd name="T3" fmla="*/ 66 h 958"/>
                  <a:gd name="T4" fmla="*/ 72 w 91"/>
                  <a:gd name="T5" fmla="*/ 93 h 958"/>
                  <a:gd name="T6" fmla="*/ 34 w 91"/>
                  <a:gd name="T7" fmla="*/ 112 h 958"/>
                  <a:gd name="T8" fmla="*/ 49 w 91"/>
                  <a:gd name="T9" fmla="*/ 139 h 958"/>
                  <a:gd name="T10" fmla="*/ 67 w 91"/>
                  <a:gd name="T11" fmla="*/ 173 h 958"/>
                  <a:gd name="T12" fmla="*/ 45 w 91"/>
                  <a:gd name="T13" fmla="*/ 195 h 958"/>
                  <a:gd name="T14" fmla="*/ 27 w 91"/>
                  <a:gd name="T15" fmla="*/ 222 h 958"/>
                  <a:gd name="T16" fmla="*/ 45 w 91"/>
                  <a:gd name="T17" fmla="*/ 270 h 958"/>
                  <a:gd name="T18" fmla="*/ 67 w 91"/>
                  <a:gd name="T19" fmla="*/ 313 h 958"/>
                  <a:gd name="T20" fmla="*/ 61 w 91"/>
                  <a:gd name="T21" fmla="*/ 351 h 958"/>
                  <a:gd name="T22" fmla="*/ 34 w 91"/>
                  <a:gd name="T23" fmla="*/ 383 h 958"/>
                  <a:gd name="T24" fmla="*/ 65 w 91"/>
                  <a:gd name="T25" fmla="*/ 451 h 958"/>
                  <a:gd name="T26" fmla="*/ 77 w 91"/>
                  <a:gd name="T27" fmla="*/ 494 h 958"/>
                  <a:gd name="T28" fmla="*/ 54 w 91"/>
                  <a:gd name="T29" fmla="*/ 526 h 958"/>
                  <a:gd name="T30" fmla="*/ 59 w 91"/>
                  <a:gd name="T31" fmla="*/ 575 h 958"/>
                  <a:gd name="T32" fmla="*/ 76 w 91"/>
                  <a:gd name="T33" fmla="*/ 623 h 958"/>
                  <a:gd name="T34" fmla="*/ 56 w 91"/>
                  <a:gd name="T35" fmla="*/ 650 h 958"/>
                  <a:gd name="T36" fmla="*/ 29 w 91"/>
                  <a:gd name="T37" fmla="*/ 682 h 958"/>
                  <a:gd name="T38" fmla="*/ 56 w 91"/>
                  <a:gd name="T39" fmla="*/ 741 h 958"/>
                  <a:gd name="T40" fmla="*/ 67 w 91"/>
                  <a:gd name="T41" fmla="*/ 781 h 958"/>
                  <a:gd name="T42" fmla="*/ 43 w 91"/>
                  <a:gd name="T43" fmla="*/ 790 h 958"/>
                  <a:gd name="T44" fmla="*/ 49 w 91"/>
                  <a:gd name="T45" fmla="*/ 854 h 958"/>
                  <a:gd name="T46" fmla="*/ 61 w 91"/>
                  <a:gd name="T47" fmla="*/ 888 h 958"/>
                  <a:gd name="T48" fmla="*/ 43 w 91"/>
                  <a:gd name="T49" fmla="*/ 926 h 958"/>
                  <a:gd name="T50" fmla="*/ 2 w 91"/>
                  <a:gd name="T51" fmla="*/ 946 h 958"/>
                  <a:gd name="T52" fmla="*/ 32 w 91"/>
                  <a:gd name="T53" fmla="*/ 881 h 958"/>
                  <a:gd name="T54" fmla="*/ 18 w 91"/>
                  <a:gd name="T55" fmla="*/ 827 h 958"/>
                  <a:gd name="T56" fmla="*/ 22 w 91"/>
                  <a:gd name="T57" fmla="*/ 781 h 958"/>
                  <a:gd name="T58" fmla="*/ 34 w 91"/>
                  <a:gd name="T59" fmla="*/ 758 h 958"/>
                  <a:gd name="T60" fmla="*/ 7 w 91"/>
                  <a:gd name="T61" fmla="*/ 700 h 958"/>
                  <a:gd name="T62" fmla="*/ 7 w 91"/>
                  <a:gd name="T63" fmla="*/ 641 h 958"/>
                  <a:gd name="T64" fmla="*/ 40 w 91"/>
                  <a:gd name="T65" fmla="*/ 614 h 958"/>
                  <a:gd name="T66" fmla="*/ 32 w 91"/>
                  <a:gd name="T67" fmla="*/ 571 h 958"/>
                  <a:gd name="T68" fmla="*/ 23 w 91"/>
                  <a:gd name="T69" fmla="*/ 521 h 958"/>
                  <a:gd name="T70" fmla="*/ 49 w 91"/>
                  <a:gd name="T71" fmla="*/ 489 h 958"/>
                  <a:gd name="T72" fmla="*/ 38 w 91"/>
                  <a:gd name="T73" fmla="*/ 453 h 958"/>
                  <a:gd name="T74" fmla="*/ 7 w 91"/>
                  <a:gd name="T75" fmla="*/ 397 h 958"/>
                  <a:gd name="T76" fmla="*/ 13 w 91"/>
                  <a:gd name="T77" fmla="*/ 360 h 958"/>
                  <a:gd name="T78" fmla="*/ 40 w 91"/>
                  <a:gd name="T79" fmla="*/ 329 h 958"/>
                  <a:gd name="T80" fmla="*/ 11 w 91"/>
                  <a:gd name="T81" fmla="*/ 258 h 958"/>
                  <a:gd name="T82" fmla="*/ 0 w 91"/>
                  <a:gd name="T83" fmla="*/ 216 h 958"/>
                  <a:gd name="T84" fmla="*/ 23 w 91"/>
                  <a:gd name="T85" fmla="*/ 184 h 958"/>
                  <a:gd name="T86" fmla="*/ 34 w 91"/>
                  <a:gd name="T87" fmla="*/ 163 h 958"/>
                  <a:gd name="T88" fmla="*/ 7 w 91"/>
                  <a:gd name="T89" fmla="*/ 129 h 958"/>
                  <a:gd name="T90" fmla="*/ 18 w 91"/>
                  <a:gd name="T91" fmla="*/ 96 h 958"/>
                  <a:gd name="T92" fmla="*/ 49 w 91"/>
                  <a:gd name="T93" fmla="*/ 75 h 958"/>
                  <a:gd name="T94" fmla="*/ 50 w 91"/>
                  <a:gd name="T95" fmla="*/ 50 h 958"/>
                  <a:gd name="T96" fmla="*/ 34 w 91"/>
                  <a:gd name="T97" fmla="*/ 17 h 958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91"/>
                  <a:gd name="T148" fmla="*/ 0 h 958"/>
                  <a:gd name="T149" fmla="*/ 91 w 91"/>
                  <a:gd name="T150" fmla="*/ 958 h 958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91" h="958">
                    <a:moveTo>
                      <a:pt x="45" y="0"/>
                    </a:moveTo>
                    <a:lnTo>
                      <a:pt x="61" y="32"/>
                    </a:lnTo>
                    <a:lnTo>
                      <a:pt x="76" y="53"/>
                    </a:lnTo>
                    <a:lnTo>
                      <a:pt x="90" y="66"/>
                    </a:lnTo>
                    <a:lnTo>
                      <a:pt x="86" y="82"/>
                    </a:lnTo>
                    <a:lnTo>
                      <a:pt x="72" y="93"/>
                    </a:lnTo>
                    <a:lnTo>
                      <a:pt x="50" y="98"/>
                    </a:lnTo>
                    <a:lnTo>
                      <a:pt x="34" y="112"/>
                    </a:lnTo>
                    <a:lnTo>
                      <a:pt x="38" y="129"/>
                    </a:lnTo>
                    <a:lnTo>
                      <a:pt x="49" y="139"/>
                    </a:lnTo>
                    <a:lnTo>
                      <a:pt x="67" y="161"/>
                    </a:lnTo>
                    <a:lnTo>
                      <a:pt x="67" y="173"/>
                    </a:lnTo>
                    <a:lnTo>
                      <a:pt x="61" y="184"/>
                    </a:lnTo>
                    <a:lnTo>
                      <a:pt x="45" y="195"/>
                    </a:lnTo>
                    <a:lnTo>
                      <a:pt x="29" y="206"/>
                    </a:lnTo>
                    <a:lnTo>
                      <a:pt x="27" y="222"/>
                    </a:lnTo>
                    <a:lnTo>
                      <a:pt x="32" y="238"/>
                    </a:lnTo>
                    <a:lnTo>
                      <a:pt x="45" y="270"/>
                    </a:lnTo>
                    <a:lnTo>
                      <a:pt x="56" y="295"/>
                    </a:lnTo>
                    <a:lnTo>
                      <a:pt x="67" y="313"/>
                    </a:lnTo>
                    <a:lnTo>
                      <a:pt x="67" y="333"/>
                    </a:lnTo>
                    <a:lnTo>
                      <a:pt x="61" y="351"/>
                    </a:lnTo>
                    <a:lnTo>
                      <a:pt x="45" y="367"/>
                    </a:lnTo>
                    <a:lnTo>
                      <a:pt x="34" y="383"/>
                    </a:lnTo>
                    <a:lnTo>
                      <a:pt x="38" y="410"/>
                    </a:lnTo>
                    <a:lnTo>
                      <a:pt x="65" y="451"/>
                    </a:lnTo>
                    <a:lnTo>
                      <a:pt x="76" y="473"/>
                    </a:lnTo>
                    <a:lnTo>
                      <a:pt x="77" y="494"/>
                    </a:lnTo>
                    <a:lnTo>
                      <a:pt x="67" y="510"/>
                    </a:lnTo>
                    <a:lnTo>
                      <a:pt x="54" y="526"/>
                    </a:lnTo>
                    <a:lnTo>
                      <a:pt x="50" y="548"/>
                    </a:lnTo>
                    <a:lnTo>
                      <a:pt x="59" y="575"/>
                    </a:lnTo>
                    <a:lnTo>
                      <a:pt x="70" y="603"/>
                    </a:lnTo>
                    <a:lnTo>
                      <a:pt x="76" y="623"/>
                    </a:lnTo>
                    <a:lnTo>
                      <a:pt x="70" y="636"/>
                    </a:lnTo>
                    <a:lnTo>
                      <a:pt x="56" y="650"/>
                    </a:lnTo>
                    <a:lnTo>
                      <a:pt x="38" y="666"/>
                    </a:lnTo>
                    <a:lnTo>
                      <a:pt x="29" y="682"/>
                    </a:lnTo>
                    <a:lnTo>
                      <a:pt x="38" y="711"/>
                    </a:lnTo>
                    <a:lnTo>
                      <a:pt x="56" y="741"/>
                    </a:lnTo>
                    <a:lnTo>
                      <a:pt x="65" y="763"/>
                    </a:lnTo>
                    <a:lnTo>
                      <a:pt x="67" y="781"/>
                    </a:lnTo>
                    <a:lnTo>
                      <a:pt x="61" y="790"/>
                    </a:lnTo>
                    <a:lnTo>
                      <a:pt x="43" y="790"/>
                    </a:lnTo>
                    <a:lnTo>
                      <a:pt x="38" y="829"/>
                    </a:lnTo>
                    <a:lnTo>
                      <a:pt x="49" y="854"/>
                    </a:lnTo>
                    <a:lnTo>
                      <a:pt x="59" y="872"/>
                    </a:lnTo>
                    <a:lnTo>
                      <a:pt x="61" y="888"/>
                    </a:lnTo>
                    <a:lnTo>
                      <a:pt x="61" y="903"/>
                    </a:lnTo>
                    <a:lnTo>
                      <a:pt x="43" y="926"/>
                    </a:lnTo>
                    <a:lnTo>
                      <a:pt x="18" y="957"/>
                    </a:lnTo>
                    <a:lnTo>
                      <a:pt x="2" y="946"/>
                    </a:lnTo>
                    <a:lnTo>
                      <a:pt x="7" y="921"/>
                    </a:lnTo>
                    <a:lnTo>
                      <a:pt x="32" y="881"/>
                    </a:lnTo>
                    <a:lnTo>
                      <a:pt x="29" y="856"/>
                    </a:lnTo>
                    <a:lnTo>
                      <a:pt x="18" y="827"/>
                    </a:lnTo>
                    <a:lnTo>
                      <a:pt x="11" y="802"/>
                    </a:lnTo>
                    <a:lnTo>
                      <a:pt x="22" y="781"/>
                    </a:lnTo>
                    <a:lnTo>
                      <a:pt x="32" y="774"/>
                    </a:lnTo>
                    <a:lnTo>
                      <a:pt x="34" y="758"/>
                    </a:lnTo>
                    <a:lnTo>
                      <a:pt x="22" y="727"/>
                    </a:lnTo>
                    <a:lnTo>
                      <a:pt x="7" y="700"/>
                    </a:lnTo>
                    <a:lnTo>
                      <a:pt x="0" y="673"/>
                    </a:lnTo>
                    <a:lnTo>
                      <a:pt x="7" y="641"/>
                    </a:lnTo>
                    <a:lnTo>
                      <a:pt x="32" y="629"/>
                    </a:lnTo>
                    <a:lnTo>
                      <a:pt x="40" y="614"/>
                    </a:lnTo>
                    <a:lnTo>
                      <a:pt x="38" y="593"/>
                    </a:lnTo>
                    <a:lnTo>
                      <a:pt x="32" y="571"/>
                    </a:lnTo>
                    <a:lnTo>
                      <a:pt x="23" y="543"/>
                    </a:lnTo>
                    <a:lnTo>
                      <a:pt x="23" y="521"/>
                    </a:lnTo>
                    <a:lnTo>
                      <a:pt x="34" y="507"/>
                    </a:lnTo>
                    <a:lnTo>
                      <a:pt x="49" y="489"/>
                    </a:lnTo>
                    <a:lnTo>
                      <a:pt x="49" y="478"/>
                    </a:lnTo>
                    <a:lnTo>
                      <a:pt x="38" y="453"/>
                    </a:lnTo>
                    <a:lnTo>
                      <a:pt x="16" y="421"/>
                    </a:lnTo>
                    <a:lnTo>
                      <a:pt x="7" y="397"/>
                    </a:lnTo>
                    <a:lnTo>
                      <a:pt x="7" y="378"/>
                    </a:lnTo>
                    <a:lnTo>
                      <a:pt x="13" y="360"/>
                    </a:lnTo>
                    <a:lnTo>
                      <a:pt x="27" y="345"/>
                    </a:lnTo>
                    <a:lnTo>
                      <a:pt x="40" y="329"/>
                    </a:lnTo>
                    <a:lnTo>
                      <a:pt x="40" y="317"/>
                    </a:lnTo>
                    <a:lnTo>
                      <a:pt x="11" y="258"/>
                    </a:lnTo>
                    <a:lnTo>
                      <a:pt x="5" y="236"/>
                    </a:lnTo>
                    <a:lnTo>
                      <a:pt x="0" y="216"/>
                    </a:lnTo>
                    <a:lnTo>
                      <a:pt x="11" y="198"/>
                    </a:lnTo>
                    <a:lnTo>
                      <a:pt x="23" y="184"/>
                    </a:lnTo>
                    <a:lnTo>
                      <a:pt x="34" y="173"/>
                    </a:lnTo>
                    <a:lnTo>
                      <a:pt x="34" y="163"/>
                    </a:lnTo>
                    <a:lnTo>
                      <a:pt x="23" y="146"/>
                    </a:lnTo>
                    <a:lnTo>
                      <a:pt x="7" y="129"/>
                    </a:lnTo>
                    <a:lnTo>
                      <a:pt x="7" y="112"/>
                    </a:lnTo>
                    <a:lnTo>
                      <a:pt x="18" y="96"/>
                    </a:lnTo>
                    <a:lnTo>
                      <a:pt x="34" y="82"/>
                    </a:lnTo>
                    <a:lnTo>
                      <a:pt x="49" y="75"/>
                    </a:lnTo>
                    <a:lnTo>
                      <a:pt x="56" y="64"/>
                    </a:lnTo>
                    <a:lnTo>
                      <a:pt x="50" y="50"/>
                    </a:lnTo>
                    <a:lnTo>
                      <a:pt x="40" y="34"/>
                    </a:lnTo>
                    <a:lnTo>
                      <a:pt x="34" y="17"/>
                    </a:lnTo>
                    <a:lnTo>
                      <a:pt x="45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53" name="Freeform 107"/>
              <p:cNvSpPr>
                <a:spLocks/>
              </p:cNvSpPr>
              <p:nvPr/>
            </p:nvSpPr>
            <p:spPr bwMode="auto">
              <a:xfrm>
                <a:off x="5091" y="1271"/>
                <a:ext cx="86" cy="775"/>
              </a:xfrm>
              <a:custGeom>
                <a:avLst/>
                <a:gdLst>
                  <a:gd name="T0" fmla="*/ 75 w 85"/>
                  <a:gd name="T1" fmla="*/ 21 h 775"/>
                  <a:gd name="T2" fmla="*/ 79 w 85"/>
                  <a:gd name="T3" fmla="*/ 75 h 775"/>
                  <a:gd name="T4" fmla="*/ 43 w 85"/>
                  <a:gd name="T5" fmla="*/ 97 h 775"/>
                  <a:gd name="T6" fmla="*/ 54 w 85"/>
                  <a:gd name="T7" fmla="*/ 156 h 775"/>
                  <a:gd name="T8" fmla="*/ 70 w 85"/>
                  <a:gd name="T9" fmla="*/ 213 h 775"/>
                  <a:gd name="T10" fmla="*/ 48 w 85"/>
                  <a:gd name="T11" fmla="*/ 242 h 775"/>
                  <a:gd name="T12" fmla="*/ 54 w 85"/>
                  <a:gd name="T13" fmla="*/ 290 h 775"/>
                  <a:gd name="T14" fmla="*/ 70 w 85"/>
                  <a:gd name="T15" fmla="*/ 342 h 775"/>
                  <a:gd name="T16" fmla="*/ 59 w 85"/>
                  <a:gd name="T17" fmla="*/ 380 h 775"/>
                  <a:gd name="T18" fmla="*/ 41 w 85"/>
                  <a:gd name="T19" fmla="*/ 414 h 775"/>
                  <a:gd name="T20" fmla="*/ 64 w 85"/>
                  <a:gd name="T21" fmla="*/ 482 h 775"/>
                  <a:gd name="T22" fmla="*/ 70 w 85"/>
                  <a:gd name="T23" fmla="*/ 527 h 775"/>
                  <a:gd name="T24" fmla="*/ 30 w 85"/>
                  <a:gd name="T25" fmla="*/ 559 h 775"/>
                  <a:gd name="T26" fmla="*/ 41 w 85"/>
                  <a:gd name="T27" fmla="*/ 627 h 775"/>
                  <a:gd name="T28" fmla="*/ 52 w 85"/>
                  <a:gd name="T29" fmla="*/ 686 h 775"/>
                  <a:gd name="T30" fmla="*/ 30 w 85"/>
                  <a:gd name="T31" fmla="*/ 720 h 775"/>
                  <a:gd name="T32" fmla="*/ 20 w 85"/>
                  <a:gd name="T33" fmla="*/ 767 h 775"/>
                  <a:gd name="T34" fmla="*/ 9 w 85"/>
                  <a:gd name="T35" fmla="*/ 747 h 775"/>
                  <a:gd name="T36" fmla="*/ 30 w 85"/>
                  <a:gd name="T37" fmla="*/ 693 h 775"/>
                  <a:gd name="T38" fmla="*/ 20 w 85"/>
                  <a:gd name="T39" fmla="*/ 613 h 775"/>
                  <a:gd name="T40" fmla="*/ 14 w 85"/>
                  <a:gd name="T41" fmla="*/ 554 h 775"/>
                  <a:gd name="T42" fmla="*/ 43 w 85"/>
                  <a:gd name="T43" fmla="*/ 514 h 775"/>
                  <a:gd name="T44" fmla="*/ 20 w 85"/>
                  <a:gd name="T45" fmla="*/ 457 h 775"/>
                  <a:gd name="T46" fmla="*/ 14 w 85"/>
                  <a:gd name="T47" fmla="*/ 403 h 775"/>
                  <a:gd name="T48" fmla="*/ 36 w 85"/>
                  <a:gd name="T49" fmla="*/ 360 h 775"/>
                  <a:gd name="T50" fmla="*/ 46 w 85"/>
                  <a:gd name="T51" fmla="*/ 328 h 775"/>
                  <a:gd name="T52" fmla="*/ 25 w 85"/>
                  <a:gd name="T53" fmla="*/ 274 h 775"/>
                  <a:gd name="T54" fmla="*/ 30 w 85"/>
                  <a:gd name="T55" fmla="*/ 229 h 775"/>
                  <a:gd name="T56" fmla="*/ 43 w 85"/>
                  <a:gd name="T57" fmla="*/ 197 h 775"/>
                  <a:gd name="T58" fmla="*/ 27 w 85"/>
                  <a:gd name="T59" fmla="*/ 149 h 775"/>
                  <a:gd name="T60" fmla="*/ 21 w 85"/>
                  <a:gd name="T61" fmla="*/ 95 h 775"/>
                  <a:gd name="T62" fmla="*/ 46 w 85"/>
                  <a:gd name="T63" fmla="*/ 59 h 775"/>
                  <a:gd name="T64" fmla="*/ 48 w 85"/>
                  <a:gd name="T65" fmla="*/ 25 h 775"/>
                  <a:gd name="T66" fmla="*/ 64 w 85"/>
                  <a:gd name="T67" fmla="*/ 0 h 77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85"/>
                  <a:gd name="T103" fmla="*/ 0 h 775"/>
                  <a:gd name="T104" fmla="*/ 85 w 85"/>
                  <a:gd name="T105" fmla="*/ 775 h 77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85" h="775">
                    <a:moveTo>
                      <a:pt x="64" y="0"/>
                    </a:moveTo>
                    <a:lnTo>
                      <a:pt x="75" y="21"/>
                    </a:lnTo>
                    <a:lnTo>
                      <a:pt x="84" y="59"/>
                    </a:lnTo>
                    <a:lnTo>
                      <a:pt x="79" y="75"/>
                    </a:lnTo>
                    <a:lnTo>
                      <a:pt x="57" y="86"/>
                    </a:lnTo>
                    <a:lnTo>
                      <a:pt x="43" y="97"/>
                    </a:lnTo>
                    <a:lnTo>
                      <a:pt x="43" y="127"/>
                    </a:lnTo>
                    <a:lnTo>
                      <a:pt x="54" y="156"/>
                    </a:lnTo>
                    <a:lnTo>
                      <a:pt x="68" y="176"/>
                    </a:lnTo>
                    <a:lnTo>
                      <a:pt x="70" y="213"/>
                    </a:lnTo>
                    <a:lnTo>
                      <a:pt x="62" y="226"/>
                    </a:lnTo>
                    <a:lnTo>
                      <a:pt x="48" y="242"/>
                    </a:lnTo>
                    <a:lnTo>
                      <a:pt x="46" y="267"/>
                    </a:lnTo>
                    <a:lnTo>
                      <a:pt x="54" y="290"/>
                    </a:lnTo>
                    <a:lnTo>
                      <a:pt x="64" y="310"/>
                    </a:lnTo>
                    <a:lnTo>
                      <a:pt x="70" y="342"/>
                    </a:lnTo>
                    <a:lnTo>
                      <a:pt x="70" y="360"/>
                    </a:lnTo>
                    <a:lnTo>
                      <a:pt x="59" y="380"/>
                    </a:lnTo>
                    <a:lnTo>
                      <a:pt x="41" y="398"/>
                    </a:lnTo>
                    <a:lnTo>
                      <a:pt x="41" y="414"/>
                    </a:lnTo>
                    <a:lnTo>
                      <a:pt x="46" y="462"/>
                    </a:lnTo>
                    <a:lnTo>
                      <a:pt x="64" y="482"/>
                    </a:lnTo>
                    <a:lnTo>
                      <a:pt x="75" y="503"/>
                    </a:lnTo>
                    <a:lnTo>
                      <a:pt x="70" y="527"/>
                    </a:lnTo>
                    <a:lnTo>
                      <a:pt x="43" y="543"/>
                    </a:lnTo>
                    <a:lnTo>
                      <a:pt x="30" y="559"/>
                    </a:lnTo>
                    <a:lnTo>
                      <a:pt x="27" y="589"/>
                    </a:lnTo>
                    <a:lnTo>
                      <a:pt x="41" y="627"/>
                    </a:lnTo>
                    <a:lnTo>
                      <a:pt x="52" y="665"/>
                    </a:lnTo>
                    <a:lnTo>
                      <a:pt x="52" y="686"/>
                    </a:lnTo>
                    <a:lnTo>
                      <a:pt x="46" y="715"/>
                    </a:lnTo>
                    <a:lnTo>
                      <a:pt x="30" y="720"/>
                    </a:lnTo>
                    <a:lnTo>
                      <a:pt x="20" y="742"/>
                    </a:lnTo>
                    <a:lnTo>
                      <a:pt x="20" y="767"/>
                    </a:lnTo>
                    <a:lnTo>
                      <a:pt x="0" y="774"/>
                    </a:lnTo>
                    <a:lnTo>
                      <a:pt x="9" y="747"/>
                    </a:lnTo>
                    <a:lnTo>
                      <a:pt x="25" y="715"/>
                    </a:lnTo>
                    <a:lnTo>
                      <a:pt x="30" y="693"/>
                    </a:lnTo>
                    <a:lnTo>
                      <a:pt x="30" y="650"/>
                    </a:lnTo>
                    <a:lnTo>
                      <a:pt x="20" y="613"/>
                    </a:lnTo>
                    <a:lnTo>
                      <a:pt x="16" y="584"/>
                    </a:lnTo>
                    <a:lnTo>
                      <a:pt x="14" y="554"/>
                    </a:lnTo>
                    <a:lnTo>
                      <a:pt x="32" y="530"/>
                    </a:lnTo>
                    <a:lnTo>
                      <a:pt x="43" y="514"/>
                    </a:lnTo>
                    <a:lnTo>
                      <a:pt x="36" y="482"/>
                    </a:lnTo>
                    <a:lnTo>
                      <a:pt x="20" y="457"/>
                    </a:lnTo>
                    <a:lnTo>
                      <a:pt x="16" y="435"/>
                    </a:lnTo>
                    <a:lnTo>
                      <a:pt x="14" y="403"/>
                    </a:lnTo>
                    <a:lnTo>
                      <a:pt x="21" y="382"/>
                    </a:lnTo>
                    <a:lnTo>
                      <a:pt x="36" y="360"/>
                    </a:lnTo>
                    <a:lnTo>
                      <a:pt x="46" y="344"/>
                    </a:lnTo>
                    <a:lnTo>
                      <a:pt x="46" y="328"/>
                    </a:lnTo>
                    <a:lnTo>
                      <a:pt x="36" y="310"/>
                    </a:lnTo>
                    <a:lnTo>
                      <a:pt x="25" y="274"/>
                    </a:lnTo>
                    <a:lnTo>
                      <a:pt x="25" y="251"/>
                    </a:lnTo>
                    <a:lnTo>
                      <a:pt x="30" y="229"/>
                    </a:lnTo>
                    <a:lnTo>
                      <a:pt x="41" y="213"/>
                    </a:lnTo>
                    <a:lnTo>
                      <a:pt x="43" y="197"/>
                    </a:lnTo>
                    <a:lnTo>
                      <a:pt x="41" y="177"/>
                    </a:lnTo>
                    <a:lnTo>
                      <a:pt x="27" y="149"/>
                    </a:lnTo>
                    <a:lnTo>
                      <a:pt x="20" y="129"/>
                    </a:lnTo>
                    <a:lnTo>
                      <a:pt x="21" y="95"/>
                    </a:lnTo>
                    <a:lnTo>
                      <a:pt x="32" y="81"/>
                    </a:lnTo>
                    <a:lnTo>
                      <a:pt x="46" y="59"/>
                    </a:lnTo>
                    <a:lnTo>
                      <a:pt x="54" y="41"/>
                    </a:lnTo>
                    <a:lnTo>
                      <a:pt x="48" y="25"/>
                    </a:lnTo>
                    <a:lnTo>
                      <a:pt x="52" y="9"/>
                    </a:lnTo>
                    <a:lnTo>
                      <a:pt x="64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54" name="Freeform 108"/>
              <p:cNvSpPr>
                <a:spLocks/>
              </p:cNvSpPr>
              <p:nvPr/>
            </p:nvSpPr>
            <p:spPr bwMode="auto">
              <a:xfrm>
                <a:off x="4956" y="1178"/>
                <a:ext cx="195" cy="167"/>
              </a:xfrm>
              <a:custGeom>
                <a:avLst/>
                <a:gdLst>
                  <a:gd name="T0" fmla="*/ 193 w 194"/>
                  <a:gd name="T1" fmla="*/ 134 h 167"/>
                  <a:gd name="T2" fmla="*/ 134 w 194"/>
                  <a:gd name="T3" fmla="*/ 86 h 167"/>
                  <a:gd name="T4" fmla="*/ 85 w 194"/>
                  <a:gd name="T5" fmla="*/ 43 h 167"/>
                  <a:gd name="T6" fmla="*/ 41 w 194"/>
                  <a:gd name="T7" fmla="*/ 0 h 167"/>
                  <a:gd name="T8" fmla="*/ 0 w 194"/>
                  <a:gd name="T9" fmla="*/ 0 h 167"/>
                  <a:gd name="T10" fmla="*/ 96 w 194"/>
                  <a:gd name="T11" fmla="*/ 70 h 167"/>
                  <a:gd name="T12" fmla="*/ 142 w 194"/>
                  <a:gd name="T13" fmla="*/ 112 h 167"/>
                  <a:gd name="T14" fmla="*/ 182 w 194"/>
                  <a:gd name="T15" fmla="*/ 166 h 167"/>
                  <a:gd name="T16" fmla="*/ 193 w 194"/>
                  <a:gd name="T17" fmla="*/ 134 h 16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94"/>
                  <a:gd name="T28" fmla="*/ 0 h 167"/>
                  <a:gd name="T29" fmla="*/ 194 w 194"/>
                  <a:gd name="T30" fmla="*/ 167 h 16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94" h="167">
                    <a:moveTo>
                      <a:pt x="193" y="134"/>
                    </a:moveTo>
                    <a:lnTo>
                      <a:pt x="134" y="86"/>
                    </a:lnTo>
                    <a:lnTo>
                      <a:pt x="85" y="43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96" y="70"/>
                    </a:lnTo>
                    <a:lnTo>
                      <a:pt x="142" y="112"/>
                    </a:lnTo>
                    <a:lnTo>
                      <a:pt x="182" y="166"/>
                    </a:lnTo>
                    <a:lnTo>
                      <a:pt x="193" y="134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55" name="Freeform 109"/>
              <p:cNvSpPr>
                <a:spLocks/>
              </p:cNvSpPr>
              <p:nvPr/>
            </p:nvSpPr>
            <p:spPr bwMode="auto">
              <a:xfrm>
                <a:off x="4954" y="1275"/>
                <a:ext cx="168" cy="138"/>
              </a:xfrm>
              <a:custGeom>
                <a:avLst/>
                <a:gdLst>
                  <a:gd name="T0" fmla="*/ 167 w 168"/>
                  <a:gd name="T1" fmla="*/ 86 h 138"/>
                  <a:gd name="T2" fmla="*/ 124 w 168"/>
                  <a:gd name="T3" fmla="*/ 70 h 138"/>
                  <a:gd name="T4" fmla="*/ 92 w 168"/>
                  <a:gd name="T5" fmla="*/ 43 h 138"/>
                  <a:gd name="T6" fmla="*/ 33 w 168"/>
                  <a:gd name="T7" fmla="*/ 0 h 138"/>
                  <a:gd name="T8" fmla="*/ 0 w 168"/>
                  <a:gd name="T9" fmla="*/ 0 h 138"/>
                  <a:gd name="T10" fmla="*/ 76 w 168"/>
                  <a:gd name="T11" fmla="*/ 43 h 138"/>
                  <a:gd name="T12" fmla="*/ 105 w 168"/>
                  <a:gd name="T13" fmla="*/ 72 h 138"/>
                  <a:gd name="T14" fmla="*/ 167 w 168"/>
                  <a:gd name="T15" fmla="*/ 137 h 138"/>
                  <a:gd name="T16" fmla="*/ 164 w 168"/>
                  <a:gd name="T17" fmla="*/ 97 h 138"/>
                  <a:gd name="T18" fmla="*/ 167 w 168"/>
                  <a:gd name="T19" fmla="*/ 86 h 13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68"/>
                  <a:gd name="T31" fmla="*/ 0 h 138"/>
                  <a:gd name="T32" fmla="*/ 168 w 168"/>
                  <a:gd name="T33" fmla="*/ 138 h 13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68" h="138">
                    <a:moveTo>
                      <a:pt x="167" y="86"/>
                    </a:moveTo>
                    <a:lnTo>
                      <a:pt x="124" y="70"/>
                    </a:lnTo>
                    <a:lnTo>
                      <a:pt x="92" y="43"/>
                    </a:lnTo>
                    <a:lnTo>
                      <a:pt x="33" y="0"/>
                    </a:lnTo>
                    <a:lnTo>
                      <a:pt x="0" y="0"/>
                    </a:lnTo>
                    <a:lnTo>
                      <a:pt x="76" y="43"/>
                    </a:lnTo>
                    <a:lnTo>
                      <a:pt x="105" y="72"/>
                    </a:lnTo>
                    <a:lnTo>
                      <a:pt x="167" y="137"/>
                    </a:lnTo>
                    <a:lnTo>
                      <a:pt x="164" y="97"/>
                    </a:lnTo>
                    <a:lnTo>
                      <a:pt x="167" y="86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56" name="Freeform 110"/>
              <p:cNvSpPr>
                <a:spLocks/>
              </p:cNvSpPr>
              <p:nvPr/>
            </p:nvSpPr>
            <p:spPr bwMode="auto">
              <a:xfrm>
                <a:off x="4931" y="1355"/>
                <a:ext cx="198" cy="213"/>
              </a:xfrm>
              <a:custGeom>
                <a:avLst/>
                <a:gdLst>
                  <a:gd name="T0" fmla="*/ 193 w 198"/>
                  <a:gd name="T1" fmla="*/ 158 h 213"/>
                  <a:gd name="T2" fmla="*/ 139 w 198"/>
                  <a:gd name="T3" fmla="*/ 110 h 213"/>
                  <a:gd name="T4" fmla="*/ 118 w 198"/>
                  <a:gd name="T5" fmla="*/ 77 h 213"/>
                  <a:gd name="T6" fmla="*/ 75 w 198"/>
                  <a:gd name="T7" fmla="*/ 45 h 213"/>
                  <a:gd name="T8" fmla="*/ 37 w 198"/>
                  <a:gd name="T9" fmla="*/ 16 h 213"/>
                  <a:gd name="T10" fmla="*/ 10 w 198"/>
                  <a:gd name="T11" fmla="*/ 0 h 213"/>
                  <a:gd name="T12" fmla="*/ 0 w 198"/>
                  <a:gd name="T13" fmla="*/ 0 h 213"/>
                  <a:gd name="T14" fmla="*/ 0 w 198"/>
                  <a:gd name="T15" fmla="*/ 16 h 213"/>
                  <a:gd name="T16" fmla="*/ 32 w 198"/>
                  <a:gd name="T17" fmla="*/ 38 h 213"/>
                  <a:gd name="T18" fmla="*/ 91 w 198"/>
                  <a:gd name="T19" fmla="*/ 75 h 213"/>
                  <a:gd name="T20" fmla="*/ 134 w 198"/>
                  <a:gd name="T21" fmla="*/ 119 h 213"/>
                  <a:gd name="T22" fmla="*/ 164 w 198"/>
                  <a:gd name="T23" fmla="*/ 167 h 213"/>
                  <a:gd name="T24" fmla="*/ 197 w 198"/>
                  <a:gd name="T25" fmla="*/ 212 h 213"/>
                  <a:gd name="T26" fmla="*/ 193 w 198"/>
                  <a:gd name="T27" fmla="*/ 158 h 21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98"/>
                  <a:gd name="T43" fmla="*/ 0 h 213"/>
                  <a:gd name="T44" fmla="*/ 198 w 198"/>
                  <a:gd name="T45" fmla="*/ 213 h 21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98" h="213">
                    <a:moveTo>
                      <a:pt x="193" y="158"/>
                    </a:moveTo>
                    <a:lnTo>
                      <a:pt x="139" y="110"/>
                    </a:lnTo>
                    <a:lnTo>
                      <a:pt x="118" y="77"/>
                    </a:lnTo>
                    <a:lnTo>
                      <a:pt x="75" y="45"/>
                    </a:lnTo>
                    <a:lnTo>
                      <a:pt x="37" y="16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16"/>
                    </a:lnTo>
                    <a:lnTo>
                      <a:pt x="32" y="38"/>
                    </a:lnTo>
                    <a:lnTo>
                      <a:pt x="91" y="75"/>
                    </a:lnTo>
                    <a:lnTo>
                      <a:pt x="134" y="119"/>
                    </a:lnTo>
                    <a:lnTo>
                      <a:pt x="164" y="167"/>
                    </a:lnTo>
                    <a:lnTo>
                      <a:pt x="197" y="212"/>
                    </a:lnTo>
                    <a:lnTo>
                      <a:pt x="193" y="158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57" name="Freeform 111"/>
              <p:cNvSpPr>
                <a:spLocks/>
              </p:cNvSpPr>
              <p:nvPr/>
            </p:nvSpPr>
            <p:spPr bwMode="auto">
              <a:xfrm>
                <a:off x="4948" y="1528"/>
                <a:ext cx="154" cy="125"/>
              </a:xfrm>
              <a:custGeom>
                <a:avLst/>
                <a:gdLst>
                  <a:gd name="T0" fmla="*/ 153 w 154"/>
                  <a:gd name="T1" fmla="*/ 102 h 125"/>
                  <a:gd name="T2" fmla="*/ 110 w 154"/>
                  <a:gd name="T3" fmla="*/ 56 h 125"/>
                  <a:gd name="T4" fmla="*/ 65 w 154"/>
                  <a:gd name="T5" fmla="*/ 27 h 125"/>
                  <a:gd name="T6" fmla="*/ 27 w 154"/>
                  <a:gd name="T7" fmla="*/ 7 h 125"/>
                  <a:gd name="T8" fmla="*/ 0 w 154"/>
                  <a:gd name="T9" fmla="*/ 0 h 125"/>
                  <a:gd name="T10" fmla="*/ 17 w 154"/>
                  <a:gd name="T11" fmla="*/ 27 h 125"/>
                  <a:gd name="T12" fmla="*/ 65 w 154"/>
                  <a:gd name="T13" fmla="*/ 54 h 125"/>
                  <a:gd name="T14" fmla="*/ 103 w 154"/>
                  <a:gd name="T15" fmla="*/ 93 h 125"/>
                  <a:gd name="T16" fmla="*/ 121 w 154"/>
                  <a:gd name="T17" fmla="*/ 119 h 125"/>
                  <a:gd name="T18" fmla="*/ 137 w 154"/>
                  <a:gd name="T19" fmla="*/ 124 h 125"/>
                  <a:gd name="T20" fmla="*/ 152 w 154"/>
                  <a:gd name="T21" fmla="*/ 115 h 125"/>
                  <a:gd name="T22" fmla="*/ 153 w 154"/>
                  <a:gd name="T23" fmla="*/ 102 h 12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54"/>
                  <a:gd name="T37" fmla="*/ 0 h 125"/>
                  <a:gd name="T38" fmla="*/ 154 w 154"/>
                  <a:gd name="T39" fmla="*/ 125 h 12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54" h="125">
                    <a:moveTo>
                      <a:pt x="153" y="102"/>
                    </a:moveTo>
                    <a:lnTo>
                      <a:pt x="110" y="56"/>
                    </a:lnTo>
                    <a:lnTo>
                      <a:pt x="65" y="27"/>
                    </a:lnTo>
                    <a:lnTo>
                      <a:pt x="27" y="7"/>
                    </a:lnTo>
                    <a:lnTo>
                      <a:pt x="0" y="0"/>
                    </a:lnTo>
                    <a:lnTo>
                      <a:pt x="17" y="27"/>
                    </a:lnTo>
                    <a:lnTo>
                      <a:pt x="65" y="54"/>
                    </a:lnTo>
                    <a:lnTo>
                      <a:pt x="103" y="93"/>
                    </a:lnTo>
                    <a:lnTo>
                      <a:pt x="121" y="119"/>
                    </a:lnTo>
                    <a:lnTo>
                      <a:pt x="137" y="124"/>
                    </a:lnTo>
                    <a:lnTo>
                      <a:pt x="152" y="115"/>
                    </a:lnTo>
                    <a:lnTo>
                      <a:pt x="153" y="10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58" name="Freeform 112"/>
              <p:cNvSpPr>
                <a:spLocks/>
              </p:cNvSpPr>
              <p:nvPr/>
            </p:nvSpPr>
            <p:spPr bwMode="auto">
              <a:xfrm>
                <a:off x="4931" y="1615"/>
                <a:ext cx="170" cy="156"/>
              </a:xfrm>
              <a:custGeom>
                <a:avLst/>
                <a:gdLst>
                  <a:gd name="T0" fmla="*/ 169 w 170"/>
                  <a:gd name="T1" fmla="*/ 143 h 155"/>
                  <a:gd name="T2" fmla="*/ 125 w 170"/>
                  <a:gd name="T3" fmla="*/ 97 h 155"/>
                  <a:gd name="T4" fmla="*/ 71 w 170"/>
                  <a:gd name="T5" fmla="*/ 41 h 155"/>
                  <a:gd name="T6" fmla="*/ 39 w 170"/>
                  <a:gd name="T7" fmla="*/ 14 h 155"/>
                  <a:gd name="T8" fmla="*/ 14 w 170"/>
                  <a:gd name="T9" fmla="*/ 0 h 155"/>
                  <a:gd name="T10" fmla="*/ 0 w 170"/>
                  <a:gd name="T11" fmla="*/ 9 h 155"/>
                  <a:gd name="T12" fmla="*/ 28 w 170"/>
                  <a:gd name="T13" fmla="*/ 32 h 155"/>
                  <a:gd name="T14" fmla="*/ 77 w 170"/>
                  <a:gd name="T15" fmla="*/ 81 h 155"/>
                  <a:gd name="T16" fmla="*/ 122 w 170"/>
                  <a:gd name="T17" fmla="*/ 129 h 155"/>
                  <a:gd name="T18" fmla="*/ 152 w 170"/>
                  <a:gd name="T19" fmla="*/ 154 h 155"/>
                  <a:gd name="T20" fmla="*/ 160 w 170"/>
                  <a:gd name="T21" fmla="*/ 154 h 155"/>
                  <a:gd name="T22" fmla="*/ 169 w 170"/>
                  <a:gd name="T23" fmla="*/ 143 h 1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70"/>
                  <a:gd name="T37" fmla="*/ 0 h 155"/>
                  <a:gd name="T38" fmla="*/ 170 w 170"/>
                  <a:gd name="T39" fmla="*/ 155 h 15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70" h="155">
                    <a:moveTo>
                      <a:pt x="169" y="143"/>
                    </a:moveTo>
                    <a:lnTo>
                      <a:pt x="125" y="97"/>
                    </a:lnTo>
                    <a:lnTo>
                      <a:pt x="71" y="41"/>
                    </a:lnTo>
                    <a:lnTo>
                      <a:pt x="39" y="14"/>
                    </a:lnTo>
                    <a:lnTo>
                      <a:pt x="14" y="0"/>
                    </a:lnTo>
                    <a:lnTo>
                      <a:pt x="0" y="9"/>
                    </a:lnTo>
                    <a:lnTo>
                      <a:pt x="28" y="32"/>
                    </a:lnTo>
                    <a:lnTo>
                      <a:pt x="77" y="81"/>
                    </a:lnTo>
                    <a:lnTo>
                      <a:pt x="122" y="129"/>
                    </a:lnTo>
                    <a:lnTo>
                      <a:pt x="152" y="154"/>
                    </a:lnTo>
                    <a:lnTo>
                      <a:pt x="160" y="154"/>
                    </a:lnTo>
                    <a:lnTo>
                      <a:pt x="169" y="143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59" name="Freeform 113"/>
              <p:cNvSpPr>
                <a:spLocks/>
              </p:cNvSpPr>
              <p:nvPr/>
            </p:nvSpPr>
            <p:spPr bwMode="auto">
              <a:xfrm>
                <a:off x="4950" y="1743"/>
                <a:ext cx="121" cy="124"/>
              </a:xfrm>
              <a:custGeom>
                <a:avLst/>
                <a:gdLst>
                  <a:gd name="T0" fmla="*/ 117 w 120"/>
                  <a:gd name="T1" fmla="*/ 102 h 123"/>
                  <a:gd name="T2" fmla="*/ 68 w 120"/>
                  <a:gd name="T3" fmla="*/ 31 h 123"/>
                  <a:gd name="T4" fmla="*/ 21 w 120"/>
                  <a:gd name="T5" fmla="*/ 4 h 123"/>
                  <a:gd name="T6" fmla="*/ 0 w 120"/>
                  <a:gd name="T7" fmla="*/ 0 h 123"/>
                  <a:gd name="T8" fmla="*/ 5 w 120"/>
                  <a:gd name="T9" fmla="*/ 14 h 123"/>
                  <a:gd name="T10" fmla="*/ 59 w 120"/>
                  <a:gd name="T11" fmla="*/ 54 h 123"/>
                  <a:gd name="T12" fmla="*/ 111 w 120"/>
                  <a:gd name="T13" fmla="*/ 117 h 123"/>
                  <a:gd name="T14" fmla="*/ 119 w 120"/>
                  <a:gd name="T15" fmla="*/ 122 h 123"/>
                  <a:gd name="T16" fmla="*/ 117 w 120"/>
                  <a:gd name="T17" fmla="*/ 102 h 12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20"/>
                  <a:gd name="T28" fmla="*/ 0 h 123"/>
                  <a:gd name="T29" fmla="*/ 120 w 120"/>
                  <a:gd name="T30" fmla="*/ 123 h 12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20" h="123">
                    <a:moveTo>
                      <a:pt x="117" y="102"/>
                    </a:moveTo>
                    <a:lnTo>
                      <a:pt x="68" y="31"/>
                    </a:lnTo>
                    <a:lnTo>
                      <a:pt x="21" y="4"/>
                    </a:lnTo>
                    <a:lnTo>
                      <a:pt x="0" y="0"/>
                    </a:lnTo>
                    <a:lnTo>
                      <a:pt x="5" y="14"/>
                    </a:lnTo>
                    <a:lnTo>
                      <a:pt x="59" y="54"/>
                    </a:lnTo>
                    <a:lnTo>
                      <a:pt x="111" y="117"/>
                    </a:lnTo>
                    <a:lnTo>
                      <a:pt x="119" y="122"/>
                    </a:lnTo>
                    <a:lnTo>
                      <a:pt x="117" y="10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60" name="Freeform 114"/>
              <p:cNvSpPr>
                <a:spLocks/>
              </p:cNvSpPr>
              <p:nvPr/>
            </p:nvSpPr>
            <p:spPr bwMode="auto">
              <a:xfrm>
                <a:off x="4956" y="1864"/>
                <a:ext cx="81" cy="91"/>
              </a:xfrm>
              <a:custGeom>
                <a:avLst/>
                <a:gdLst>
                  <a:gd name="T0" fmla="*/ 76 w 81"/>
                  <a:gd name="T1" fmla="*/ 70 h 93"/>
                  <a:gd name="T2" fmla="*/ 37 w 81"/>
                  <a:gd name="T3" fmla="*/ 16 h 93"/>
                  <a:gd name="T4" fmla="*/ 2 w 81"/>
                  <a:gd name="T5" fmla="*/ 0 h 93"/>
                  <a:gd name="T6" fmla="*/ 0 w 81"/>
                  <a:gd name="T7" fmla="*/ 16 h 93"/>
                  <a:gd name="T8" fmla="*/ 16 w 81"/>
                  <a:gd name="T9" fmla="*/ 43 h 93"/>
                  <a:gd name="T10" fmla="*/ 59 w 81"/>
                  <a:gd name="T11" fmla="*/ 79 h 93"/>
                  <a:gd name="T12" fmla="*/ 71 w 81"/>
                  <a:gd name="T13" fmla="*/ 92 h 93"/>
                  <a:gd name="T14" fmla="*/ 80 w 81"/>
                  <a:gd name="T15" fmla="*/ 86 h 93"/>
                  <a:gd name="T16" fmla="*/ 76 w 81"/>
                  <a:gd name="T17" fmla="*/ 70 h 9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1"/>
                  <a:gd name="T28" fmla="*/ 0 h 93"/>
                  <a:gd name="T29" fmla="*/ 81 w 81"/>
                  <a:gd name="T30" fmla="*/ 93 h 9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1" h="93">
                    <a:moveTo>
                      <a:pt x="76" y="70"/>
                    </a:moveTo>
                    <a:lnTo>
                      <a:pt x="37" y="16"/>
                    </a:lnTo>
                    <a:lnTo>
                      <a:pt x="2" y="0"/>
                    </a:lnTo>
                    <a:lnTo>
                      <a:pt x="0" y="16"/>
                    </a:lnTo>
                    <a:lnTo>
                      <a:pt x="16" y="43"/>
                    </a:lnTo>
                    <a:lnTo>
                      <a:pt x="59" y="79"/>
                    </a:lnTo>
                    <a:lnTo>
                      <a:pt x="71" y="92"/>
                    </a:lnTo>
                    <a:lnTo>
                      <a:pt x="80" y="86"/>
                    </a:lnTo>
                    <a:lnTo>
                      <a:pt x="76" y="7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61" name="Freeform 115"/>
              <p:cNvSpPr>
                <a:spLocks/>
              </p:cNvSpPr>
              <p:nvPr/>
            </p:nvSpPr>
            <p:spPr bwMode="auto">
              <a:xfrm>
                <a:off x="4962" y="1984"/>
                <a:ext cx="103" cy="104"/>
              </a:xfrm>
              <a:custGeom>
                <a:avLst/>
                <a:gdLst>
                  <a:gd name="T0" fmla="*/ 102 w 103"/>
                  <a:gd name="T1" fmla="*/ 104 h 105"/>
                  <a:gd name="T2" fmla="*/ 88 w 103"/>
                  <a:gd name="T3" fmla="*/ 88 h 105"/>
                  <a:gd name="T4" fmla="*/ 59 w 103"/>
                  <a:gd name="T5" fmla="*/ 45 h 105"/>
                  <a:gd name="T6" fmla="*/ 18 w 103"/>
                  <a:gd name="T7" fmla="*/ 0 h 105"/>
                  <a:gd name="T8" fmla="*/ 0 w 103"/>
                  <a:gd name="T9" fmla="*/ 0 h 105"/>
                  <a:gd name="T10" fmla="*/ 7 w 103"/>
                  <a:gd name="T11" fmla="*/ 16 h 105"/>
                  <a:gd name="T12" fmla="*/ 39 w 103"/>
                  <a:gd name="T13" fmla="*/ 59 h 105"/>
                  <a:gd name="T14" fmla="*/ 71 w 103"/>
                  <a:gd name="T15" fmla="*/ 102 h 105"/>
                  <a:gd name="T16" fmla="*/ 102 w 103"/>
                  <a:gd name="T17" fmla="*/ 104 h 10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03"/>
                  <a:gd name="T28" fmla="*/ 0 h 105"/>
                  <a:gd name="T29" fmla="*/ 103 w 103"/>
                  <a:gd name="T30" fmla="*/ 105 h 10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03" h="105">
                    <a:moveTo>
                      <a:pt x="102" y="104"/>
                    </a:moveTo>
                    <a:lnTo>
                      <a:pt x="88" y="88"/>
                    </a:lnTo>
                    <a:lnTo>
                      <a:pt x="59" y="45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7" y="16"/>
                    </a:lnTo>
                    <a:lnTo>
                      <a:pt x="39" y="59"/>
                    </a:lnTo>
                    <a:lnTo>
                      <a:pt x="71" y="102"/>
                    </a:lnTo>
                    <a:lnTo>
                      <a:pt x="102" y="104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62" name="Freeform 116"/>
              <p:cNvSpPr>
                <a:spLocks/>
              </p:cNvSpPr>
              <p:nvPr/>
            </p:nvSpPr>
            <p:spPr bwMode="auto">
              <a:xfrm>
                <a:off x="5099" y="1119"/>
                <a:ext cx="313" cy="1157"/>
              </a:xfrm>
              <a:custGeom>
                <a:avLst/>
                <a:gdLst>
                  <a:gd name="T0" fmla="*/ 45 w 313"/>
                  <a:gd name="T1" fmla="*/ 141 h 1158"/>
                  <a:gd name="T2" fmla="*/ 56 w 313"/>
                  <a:gd name="T3" fmla="*/ 205 h 1158"/>
                  <a:gd name="T4" fmla="*/ 29 w 313"/>
                  <a:gd name="T5" fmla="*/ 248 h 1158"/>
                  <a:gd name="T6" fmla="*/ 32 w 313"/>
                  <a:gd name="T7" fmla="*/ 308 h 1158"/>
                  <a:gd name="T8" fmla="*/ 48 w 313"/>
                  <a:gd name="T9" fmla="*/ 356 h 1158"/>
                  <a:gd name="T10" fmla="*/ 23 w 313"/>
                  <a:gd name="T11" fmla="*/ 404 h 1158"/>
                  <a:gd name="T12" fmla="*/ 50 w 313"/>
                  <a:gd name="T13" fmla="*/ 488 h 1158"/>
                  <a:gd name="T14" fmla="*/ 18 w 313"/>
                  <a:gd name="T15" fmla="*/ 558 h 1158"/>
                  <a:gd name="T16" fmla="*/ 34 w 313"/>
                  <a:gd name="T17" fmla="*/ 628 h 1158"/>
                  <a:gd name="T18" fmla="*/ 43 w 313"/>
                  <a:gd name="T19" fmla="*/ 678 h 1158"/>
                  <a:gd name="T20" fmla="*/ 11 w 313"/>
                  <a:gd name="T21" fmla="*/ 721 h 1158"/>
                  <a:gd name="T22" fmla="*/ 29 w 313"/>
                  <a:gd name="T23" fmla="*/ 811 h 1158"/>
                  <a:gd name="T24" fmla="*/ 27 w 313"/>
                  <a:gd name="T25" fmla="*/ 859 h 1158"/>
                  <a:gd name="T26" fmla="*/ 0 w 313"/>
                  <a:gd name="T27" fmla="*/ 918 h 1158"/>
                  <a:gd name="T28" fmla="*/ 16 w 313"/>
                  <a:gd name="T29" fmla="*/ 968 h 1158"/>
                  <a:gd name="T30" fmla="*/ 18 w 313"/>
                  <a:gd name="T31" fmla="*/ 1015 h 1158"/>
                  <a:gd name="T32" fmla="*/ 23 w 313"/>
                  <a:gd name="T33" fmla="*/ 1063 h 1158"/>
                  <a:gd name="T34" fmla="*/ 45 w 313"/>
                  <a:gd name="T35" fmla="*/ 1106 h 1158"/>
                  <a:gd name="T36" fmla="*/ 48 w 313"/>
                  <a:gd name="T37" fmla="*/ 1157 h 1158"/>
                  <a:gd name="T38" fmla="*/ 118 w 313"/>
                  <a:gd name="T39" fmla="*/ 1114 h 1158"/>
                  <a:gd name="T40" fmla="*/ 201 w 313"/>
                  <a:gd name="T41" fmla="*/ 1103 h 1158"/>
                  <a:gd name="T42" fmla="*/ 258 w 313"/>
                  <a:gd name="T43" fmla="*/ 1079 h 1158"/>
                  <a:gd name="T44" fmla="*/ 276 w 313"/>
                  <a:gd name="T45" fmla="*/ 1047 h 1158"/>
                  <a:gd name="T46" fmla="*/ 282 w 313"/>
                  <a:gd name="T47" fmla="*/ 983 h 1158"/>
                  <a:gd name="T48" fmla="*/ 269 w 313"/>
                  <a:gd name="T49" fmla="*/ 899 h 1158"/>
                  <a:gd name="T50" fmla="*/ 255 w 313"/>
                  <a:gd name="T51" fmla="*/ 854 h 1158"/>
                  <a:gd name="T52" fmla="*/ 264 w 313"/>
                  <a:gd name="T53" fmla="*/ 800 h 1158"/>
                  <a:gd name="T54" fmla="*/ 238 w 313"/>
                  <a:gd name="T55" fmla="*/ 741 h 1158"/>
                  <a:gd name="T56" fmla="*/ 274 w 313"/>
                  <a:gd name="T57" fmla="*/ 694 h 1158"/>
                  <a:gd name="T58" fmla="*/ 247 w 313"/>
                  <a:gd name="T59" fmla="*/ 628 h 1158"/>
                  <a:gd name="T60" fmla="*/ 233 w 313"/>
                  <a:gd name="T61" fmla="*/ 565 h 1158"/>
                  <a:gd name="T62" fmla="*/ 287 w 313"/>
                  <a:gd name="T63" fmla="*/ 517 h 1158"/>
                  <a:gd name="T64" fmla="*/ 269 w 313"/>
                  <a:gd name="T65" fmla="*/ 483 h 1158"/>
                  <a:gd name="T66" fmla="*/ 269 w 313"/>
                  <a:gd name="T67" fmla="*/ 424 h 1158"/>
                  <a:gd name="T68" fmla="*/ 244 w 313"/>
                  <a:gd name="T69" fmla="*/ 386 h 1158"/>
                  <a:gd name="T70" fmla="*/ 264 w 313"/>
                  <a:gd name="T71" fmla="*/ 340 h 1158"/>
                  <a:gd name="T72" fmla="*/ 247 w 313"/>
                  <a:gd name="T73" fmla="*/ 302 h 1158"/>
                  <a:gd name="T74" fmla="*/ 247 w 313"/>
                  <a:gd name="T75" fmla="*/ 270 h 1158"/>
                  <a:gd name="T76" fmla="*/ 265 w 313"/>
                  <a:gd name="T77" fmla="*/ 241 h 1158"/>
                  <a:gd name="T78" fmla="*/ 242 w 313"/>
                  <a:gd name="T79" fmla="*/ 204 h 1158"/>
                  <a:gd name="T80" fmla="*/ 238 w 313"/>
                  <a:gd name="T81" fmla="*/ 150 h 1158"/>
                  <a:gd name="T82" fmla="*/ 298 w 313"/>
                  <a:gd name="T83" fmla="*/ 82 h 1158"/>
                  <a:gd name="T84" fmla="*/ 312 w 313"/>
                  <a:gd name="T85" fmla="*/ 10 h 1158"/>
                  <a:gd name="T86" fmla="*/ 276 w 313"/>
                  <a:gd name="T87" fmla="*/ 10 h 1158"/>
                  <a:gd name="T88" fmla="*/ 172 w 313"/>
                  <a:gd name="T89" fmla="*/ 66 h 1158"/>
                  <a:gd name="T90" fmla="*/ 86 w 313"/>
                  <a:gd name="T91" fmla="*/ 98 h 1158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313"/>
                  <a:gd name="T139" fmla="*/ 0 h 1158"/>
                  <a:gd name="T140" fmla="*/ 313 w 313"/>
                  <a:gd name="T141" fmla="*/ 1158 h 1158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313" h="1158">
                    <a:moveTo>
                      <a:pt x="56" y="109"/>
                    </a:moveTo>
                    <a:lnTo>
                      <a:pt x="45" y="141"/>
                    </a:lnTo>
                    <a:lnTo>
                      <a:pt x="54" y="173"/>
                    </a:lnTo>
                    <a:lnTo>
                      <a:pt x="56" y="205"/>
                    </a:lnTo>
                    <a:lnTo>
                      <a:pt x="45" y="225"/>
                    </a:lnTo>
                    <a:lnTo>
                      <a:pt x="29" y="248"/>
                    </a:lnTo>
                    <a:lnTo>
                      <a:pt x="22" y="284"/>
                    </a:lnTo>
                    <a:lnTo>
                      <a:pt x="32" y="308"/>
                    </a:lnTo>
                    <a:lnTo>
                      <a:pt x="48" y="334"/>
                    </a:lnTo>
                    <a:lnTo>
                      <a:pt x="48" y="356"/>
                    </a:lnTo>
                    <a:lnTo>
                      <a:pt x="38" y="377"/>
                    </a:lnTo>
                    <a:lnTo>
                      <a:pt x="23" y="404"/>
                    </a:lnTo>
                    <a:lnTo>
                      <a:pt x="29" y="431"/>
                    </a:lnTo>
                    <a:lnTo>
                      <a:pt x="50" y="488"/>
                    </a:lnTo>
                    <a:lnTo>
                      <a:pt x="48" y="512"/>
                    </a:lnTo>
                    <a:lnTo>
                      <a:pt x="18" y="558"/>
                    </a:lnTo>
                    <a:lnTo>
                      <a:pt x="18" y="598"/>
                    </a:lnTo>
                    <a:lnTo>
                      <a:pt x="34" y="628"/>
                    </a:lnTo>
                    <a:lnTo>
                      <a:pt x="45" y="655"/>
                    </a:lnTo>
                    <a:lnTo>
                      <a:pt x="43" y="678"/>
                    </a:lnTo>
                    <a:lnTo>
                      <a:pt x="16" y="703"/>
                    </a:lnTo>
                    <a:lnTo>
                      <a:pt x="11" y="721"/>
                    </a:lnTo>
                    <a:lnTo>
                      <a:pt x="16" y="764"/>
                    </a:lnTo>
                    <a:lnTo>
                      <a:pt x="29" y="811"/>
                    </a:lnTo>
                    <a:lnTo>
                      <a:pt x="29" y="838"/>
                    </a:lnTo>
                    <a:lnTo>
                      <a:pt x="27" y="859"/>
                    </a:lnTo>
                    <a:lnTo>
                      <a:pt x="7" y="891"/>
                    </a:lnTo>
                    <a:lnTo>
                      <a:pt x="0" y="918"/>
                    </a:lnTo>
                    <a:lnTo>
                      <a:pt x="2" y="947"/>
                    </a:lnTo>
                    <a:lnTo>
                      <a:pt x="16" y="968"/>
                    </a:lnTo>
                    <a:lnTo>
                      <a:pt x="32" y="988"/>
                    </a:lnTo>
                    <a:lnTo>
                      <a:pt x="18" y="1015"/>
                    </a:lnTo>
                    <a:lnTo>
                      <a:pt x="11" y="1042"/>
                    </a:lnTo>
                    <a:lnTo>
                      <a:pt x="23" y="1063"/>
                    </a:lnTo>
                    <a:lnTo>
                      <a:pt x="43" y="1079"/>
                    </a:lnTo>
                    <a:lnTo>
                      <a:pt x="45" y="1106"/>
                    </a:lnTo>
                    <a:lnTo>
                      <a:pt x="45" y="1128"/>
                    </a:lnTo>
                    <a:lnTo>
                      <a:pt x="48" y="1157"/>
                    </a:lnTo>
                    <a:lnTo>
                      <a:pt x="82" y="1133"/>
                    </a:lnTo>
                    <a:lnTo>
                      <a:pt x="118" y="1114"/>
                    </a:lnTo>
                    <a:lnTo>
                      <a:pt x="151" y="1103"/>
                    </a:lnTo>
                    <a:lnTo>
                      <a:pt x="201" y="1103"/>
                    </a:lnTo>
                    <a:lnTo>
                      <a:pt x="237" y="1097"/>
                    </a:lnTo>
                    <a:lnTo>
                      <a:pt x="258" y="1079"/>
                    </a:lnTo>
                    <a:lnTo>
                      <a:pt x="296" y="1069"/>
                    </a:lnTo>
                    <a:lnTo>
                      <a:pt x="276" y="1047"/>
                    </a:lnTo>
                    <a:lnTo>
                      <a:pt x="269" y="1017"/>
                    </a:lnTo>
                    <a:lnTo>
                      <a:pt x="282" y="983"/>
                    </a:lnTo>
                    <a:lnTo>
                      <a:pt x="280" y="934"/>
                    </a:lnTo>
                    <a:lnTo>
                      <a:pt x="269" y="899"/>
                    </a:lnTo>
                    <a:lnTo>
                      <a:pt x="258" y="881"/>
                    </a:lnTo>
                    <a:lnTo>
                      <a:pt x="255" y="854"/>
                    </a:lnTo>
                    <a:lnTo>
                      <a:pt x="269" y="822"/>
                    </a:lnTo>
                    <a:lnTo>
                      <a:pt x="264" y="800"/>
                    </a:lnTo>
                    <a:lnTo>
                      <a:pt x="237" y="762"/>
                    </a:lnTo>
                    <a:lnTo>
                      <a:pt x="238" y="741"/>
                    </a:lnTo>
                    <a:lnTo>
                      <a:pt x="249" y="721"/>
                    </a:lnTo>
                    <a:lnTo>
                      <a:pt x="274" y="694"/>
                    </a:lnTo>
                    <a:lnTo>
                      <a:pt x="265" y="673"/>
                    </a:lnTo>
                    <a:lnTo>
                      <a:pt x="247" y="628"/>
                    </a:lnTo>
                    <a:lnTo>
                      <a:pt x="233" y="598"/>
                    </a:lnTo>
                    <a:lnTo>
                      <a:pt x="233" y="565"/>
                    </a:lnTo>
                    <a:lnTo>
                      <a:pt x="282" y="548"/>
                    </a:lnTo>
                    <a:lnTo>
                      <a:pt x="287" y="517"/>
                    </a:lnTo>
                    <a:lnTo>
                      <a:pt x="282" y="499"/>
                    </a:lnTo>
                    <a:lnTo>
                      <a:pt x="269" y="483"/>
                    </a:lnTo>
                    <a:lnTo>
                      <a:pt x="271" y="456"/>
                    </a:lnTo>
                    <a:lnTo>
                      <a:pt x="269" y="424"/>
                    </a:lnTo>
                    <a:lnTo>
                      <a:pt x="255" y="408"/>
                    </a:lnTo>
                    <a:lnTo>
                      <a:pt x="244" y="386"/>
                    </a:lnTo>
                    <a:lnTo>
                      <a:pt x="253" y="365"/>
                    </a:lnTo>
                    <a:lnTo>
                      <a:pt x="264" y="340"/>
                    </a:lnTo>
                    <a:lnTo>
                      <a:pt x="264" y="324"/>
                    </a:lnTo>
                    <a:lnTo>
                      <a:pt x="247" y="302"/>
                    </a:lnTo>
                    <a:lnTo>
                      <a:pt x="242" y="284"/>
                    </a:lnTo>
                    <a:lnTo>
                      <a:pt x="247" y="270"/>
                    </a:lnTo>
                    <a:lnTo>
                      <a:pt x="264" y="259"/>
                    </a:lnTo>
                    <a:lnTo>
                      <a:pt x="265" y="241"/>
                    </a:lnTo>
                    <a:lnTo>
                      <a:pt x="260" y="231"/>
                    </a:lnTo>
                    <a:lnTo>
                      <a:pt x="242" y="204"/>
                    </a:lnTo>
                    <a:lnTo>
                      <a:pt x="237" y="173"/>
                    </a:lnTo>
                    <a:lnTo>
                      <a:pt x="238" y="150"/>
                    </a:lnTo>
                    <a:lnTo>
                      <a:pt x="255" y="128"/>
                    </a:lnTo>
                    <a:lnTo>
                      <a:pt x="298" y="82"/>
                    </a:lnTo>
                    <a:lnTo>
                      <a:pt x="312" y="42"/>
                    </a:lnTo>
                    <a:lnTo>
                      <a:pt x="312" y="10"/>
                    </a:lnTo>
                    <a:lnTo>
                      <a:pt x="298" y="0"/>
                    </a:lnTo>
                    <a:lnTo>
                      <a:pt x="276" y="10"/>
                    </a:lnTo>
                    <a:lnTo>
                      <a:pt x="222" y="44"/>
                    </a:lnTo>
                    <a:lnTo>
                      <a:pt x="172" y="66"/>
                    </a:lnTo>
                    <a:lnTo>
                      <a:pt x="120" y="87"/>
                    </a:lnTo>
                    <a:lnTo>
                      <a:pt x="86" y="98"/>
                    </a:lnTo>
                    <a:lnTo>
                      <a:pt x="56" y="109"/>
                    </a:lnTo>
                  </a:path>
                </a:pathLst>
              </a:custGeom>
              <a:solidFill>
                <a:srgbClr val="B2B2B2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63" name="Freeform 117"/>
              <p:cNvSpPr>
                <a:spLocks/>
              </p:cNvSpPr>
              <p:nvPr/>
            </p:nvSpPr>
            <p:spPr bwMode="auto">
              <a:xfrm>
                <a:off x="4881" y="1109"/>
                <a:ext cx="559" cy="1183"/>
              </a:xfrm>
              <a:custGeom>
                <a:avLst/>
                <a:gdLst>
                  <a:gd name="T0" fmla="*/ 364 w 559"/>
                  <a:gd name="T1" fmla="*/ 1112 h 1185"/>
                  <a:gd name="T2" fmla="*/ 256 w 559"/>
                  <a:gd name="T3" fmla="*/ 1150 h 1185"/>
                  <a:gd name="T4" fmla="*/ 45 w 559"/>
                  <a:gd name="T5" fmla="*/ 958 h 1185"/>
                  <a:gd name="T6" fmla="*/ 34 w 559"/>
                  <a:gd name="T7" fmla="*/ 990 h 1185"/>
                  <a:gd name="T8" fmla="*/ 264 w 559"/>
                  <a:gd name="T9" fmla="*/ 1184 h 1185"/>
                  <a:gd name="T10" fmla="*/ 375 w 559"/>
                  <a:gd name="T11" fmla="*/ 1125 h 1185"/>
                  <a:gd name="T12" fmla="*/ 527 w 559"/>
                  <a:gd name="T13" fmla="*/ 1075 h 1185"/>
                  <a:gd name="T14" fmla="*/ 520 w 559"/>
                  <a:gd name="T15" fmla="*/ 990 h 1185"/>
                  <a:gd name="T16" fmla="*/ 490 w 559"/>
                  <a:gd name="T17" fmla="*/ 897 h 1185"/>
                  <a:gd name="T18" fmla="*/ 504 w 559"/>
                  <a:gd name="T19" fmla="*/ 822 h 1185"/>
                  <a:gd name="T20" fmla="*/ 472 w 559"/>
                  <a:gd name="T21" fmla="*/ 749 h 1185"/>
                  <a:gd name="T22" fmla="*/ 488 w 559"/>
                  <a:gd name="T23" fmla="*/ 663 h 1185"/>
                  <a:gd name="T24" fmla="*/ 500 w 559"/>
                  <a:gd name="T25" fmla="*/ 577 h 1185"/>
                  <a:gd name="T26" fmla="*/ 504 w 559"/>
                  <a:gd name="T27" fmla="*/ 469 h 1185"/>
                  <a:gd name="T28" fmla="*/ 483 w 559"/>
                  <a:gd name="T29" fmla="*/ 378 h 1185"/>
                  <a:gd name="T30" fmla="*/ 472 w 559"/>
                  <a:gd name="T31" fmla="*/ 306 h 1185"/>
                  <a:gd name="T32" fmla="*/ 499 w 559"/>
                  <a:gd name="T33" fmla="*/ 244 h 1185"/>
                  <a:gd name="T34" fmla="*/ 484 w 559"/>
                  <a:gd name="T35" fmla="*/ 140 h 1185"/>
                  <a:gd name="T36" fmla="*/ 553 w 559"/>
                  <a:gd name="T37" fmla="*/ 12 h 1185"/>
                  <a:gd name="T38" fmla="*/ 522 w 559"/>
                  <a:gd name="T39" fmla="*/ 39 h 1185"/>
                  <a:gd name="T40" fmla="*/ 452 w 559"/>
                  <a:gd name="T41" fmla="*/ 156 h 1185"/>
                  <a:gd name="T42" fmla="*/ 350 w 559"/>
                  <a:gd name="T43" fmla="*/ 252 h 1185"/>
                  <a:gd name="T44" fmla="*/ 456 w 559"/>
                  <a:gd name="T45" fmla="*/ 217 h 1185"/>
                  <a:gd name="T46" fmla="*/ 447 w 559"/>
                  <a:gd name="T47" fmla="*/ 285 h 1185"/>
                  <a:gd name="T48" fmla="*/ 396 w 559"/>
                  <a:gd name="T49" fmla="*/ 356 h 1185"/>
                  <a:gd name="T50" fmla="*/ 468 w 559"/>
                  <a:gd name="T51" fmla="*/ 340 h 1185"/>
                  <a:gd name="T52" fmla="*/ 450 w 559"/>
                  <a:gd name="T53" fmla="*/ 394 h 1185"/>
                  <a:gd name="T54" fmla="*/ 445 w 559"/>
                  <a:gd name="T55" fmla="*/ 453 h 1185"/>
                  <a:gd name="T56" fmla="*/ 339 w 559"/>
                  <a:gd name="T57" fmla="*/ 532 h 1185"/>
                  <a:gd name="T58" fmla="*/ 457 w 559"/>
                  <a:gd name="T59" fmla="*/ 478 h 1185"/>
                  <a:gd name="T60" fmla="*/ 500 w 559"/>
                  <a:gd name="T61" fmla="*/ 532 h 1185"/>
                  <a:gd name="T62" fmla="*/ 429 w 559"/>
                  <a:gd name="T63" fmla="*/ 582 h 1185"/>
                  <a:gd name="T64" fmla="*/ 296 w 559"/>
                  <a:gd name="T65" fmla="*/ 647 h 1185"/>
                  <a:gd name="T66" fmla="*/ 447 w 559"/>
                  <a:gd name="T67" fmla="*/ 620 h 1185"/>
                  <a:gd name="T68" fmla="*/ 477 w 559"/>
                  <a:gd name="T69" fmla="*/ 720 h 1185"/>
                  <a:gd name="T70" fmla="*/ 300 w 559"/>
                  <a:gd name="T71" fmla="*/ 768 h 1185"/>
                  <a:gd name="T72" fmla="*/ 396 w 559"/>
                  <a:gd name="T73" fmla="*/ 765 h 1185"/>
                  <a:gd name="T74" fmla="*/ 457 w 559"/>
                  <a:gd name="T75" fmla="*/ 795 h 1185"/>
                  <a:gd name="T76" fmla="*/ 456 w 559"/>
                  <a:gd name="T77" fmla="*/ 854 h 1185"/>
                  <a:gd name="T78" fmla="*/ 285 w 559"/>
                  <a:gd name="T79" fmla="*/ 888 h 1185"/>
                  <a:gd name="T80" fmla="*/ 370 w 559"/>
                  <a:gd name="T81" fmla="*/ 888 h 1185"/>
                  <a:gd name="T82" fmla="*/ 466 w 559"/>
                  <a:gd name="T83" fmla="*/ 872 h 1185"/>
                  <a:gd name="T84" fmla="*/ 382 w 559"/>
                  <a:gd name="T85" fmla="*/ 953 h 1185"/>
                  <a:gd name="T86" fmla="*/ 285 w 559"/>
                  <a:gd name="T87" fmla="*/ 999 h 1185"/>
                  <a:gd name="T88" fmla="*/ 407 w 559"/>
                  <a:gd name="T89" fmla="*/ 956 h 1185"/>
                  <a:gd name="T90" fmla="*/ 479 w 559"/>
                  <a:gd name="T91" fmla="*/ 940 h 1185"/>
                  <a:gd name="T92" fmla="*/ 477 w 559"/>
                  <a:gd name="T93" fmla="*/ 1010 h 1185"/>
                  <a:gd name="T94" fmla="*/ 488 w 559"/>
                  <a:gd name="T95" fmla="*/ 1069 h 118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559"/>
                  <a:gd name="T145" fmla="*/ 0 h 1185"/>
                  <a:gd name="T146" fmla="*/ 559 w 559"/>
                  <a:gd name="T147" fmla="*/ 1185 h 118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559" h="1185">
                    <a:moveTo>
                      <a:pt x="474" y="1071"/>
                    </a:moveTo>
                    <a:lnTo>
                      <a:pt x="450" y="1098"/>
                    </a:lnTo>
                    <a:lnTo>
                      <a:pt x="413" y="1107"/>
                    </a:lnTo>
                    <a:lnTo>
                      <a:pt x="364" y="1112"/>
                    </a:lnTo>
                    <a:lnTo>
                      <a:pt x="312" y="1123"/>
                    </a:lnTo>
                    <a:lnTo>
                      <a:pt x="278" y="1144"/>
                    </a:lnTo>
                    <a:lnTo>
                      <a:pt x="267" y="1155"/>
                    </a:lnTo>
                    <a:lnTo>
                      <a:pt x="256" y="1150"/>
                    </a:lnTo>
                    <a:lnTo>
                      <a:pt x="194" y="1103"/>
                    </a:lnTo>
                    <a:lnTo>
                      <a:pt x="113" y="1039"/>
                    </a:lnTo>
                    <a:lnTo>
                      <a:pt x="86" y="999"/>
                    </a:lnTo>
                    <a:lnTo>
                      <a:pt x="45" y="958"/>
                    </a:lnTo>
                    <a:lnTo>
                      <a:pt x="32" y="926"/>
                    </a:lnTo>
                    <a:lnTo>
                      <a:pt x="0" y="921"/>
                    </a:lnTo>
                    <a:lnTo>
                      <a:pt x="16" y="956"/>
                    </a:lnTo>
                    <a:lnTo>
                      <a:pt x="34" y="990"/>
                    </a:lnTo>
                    <a:lnTo>
                      <a:pt x="86" y="1028"/>
                    </a:lnTo>
                    <a:lnTo>
                      <a:pt x="122" y="1075"/>
                    </a:lnTo>
                    <a:lnTo>
                      <a:pt x="210" y="1130"/>
                    </a:lnTo>
                    <a:lnTo>
                      <a:pt x="264" y="1184"/>
                    </a:lnTo>
                    <a:lnTo>
                      <a:pt x="285" y="1179"/>
                    </a:lnTo>
                    <a:lnTo>
                      <a:pt x="307" y="1152"/>
                    </a:lnTo>
                    <a:lnTo>
                      <a:pt x="337" y="1136"/>
                    </a:lnTo>
                    <a:lnTo>
                      <a:pt x="375" y="1125"/>
                    </a:lnTo>
                    <a:lnTo>
                      <a:pt x="456" y="1118"/>
                    </a:lnTo>
                    <a:lnTo>
                      <a:pt x="479" y="1103"/>
                    </a:lnTo>
                    <a:lnTo>
                      <a:pt x="520" y="1093"/>
                    </a:lnTo>
                    <a:lnTo>
                      <a:pt x="527" y="1075"/>
                    </a:lnTo>
                    <a:lnTo>
                      <a:pt x="515" y="1053"/>
                    </a:lnTo>
                    <a:lnTo>
                      <a:pt x="500" y="1032"/>
                    </a:lnTo>
                    <a:lnTo>
                      <a:pt x="509" y="1005"/>
                    </a:lnTo>
                    <a:lnTo>
                      <a:pt x="520" y="990"/>
                    </a:lnTo>
                    <a:lnTo>
                      <a:pt x="520" y="967"/>
                    </a:lnTo>
                    <a:lnTo>
                      <a:pt x="509" y="931"/>
                    </a:lnTo>
                    <a:lnTo>
                      <a:pt x="504" y="913"/>
                    </a:lnTo>
                    <a:lnTo>
                      <a:pt x="490" y="897"/>
                    </a:lnTo>
                    <a:lnTo>
                      <a:pt x="483" y="878"/>
                    </a:lnTo>
                    <a:lnTo>
                      <a:pt x="490" y="860"/>
                    </a:lnTo>
                    <a:lnTo>
                      <a:pt x="506" y="845"/>
                    </a:lnTo>
                    <a:lnTo>
                      <a:pt x="504" y="822"/>
                    </a:lnTo>
                    <a:lnTo>
                      <a:pt x="495" y="806"/>
                    </a:lnTo>
                    <a:lnTo>
                      <a:pt x="477" y="781"/>
                    </a:lnTo>
                    <a:lnTo>
                      <a:pt x="466" y="768"/>
                    </a:lnTo>
                    <a:lnTo>
                      <a:pt x="472" y="749"/>
                    </a:lnTo>
                    <a:lnTo>
                      <a:pt x="499" y="733"/>
                    </a:lnTo>
                    <a:lnTo>
                      <a:pt x="509" y="711"/>
                    </a:lnTo>
                    <a:lnTo>
                      <a:pt x="506" y="693"/>
                    </a:lnTo>
                    <a:lnTo>
                      <a:pt x="488" y="663"/>
                    </a:lnTo>
                    <a:lnTo>
                      <a:pt x="468" y="625"/>
                    </a:lnTo>
                    <a:lnTo>
                      <a:pt x="461" y="598"/>
                    </a:lnTo>
                    <a:lnTo>
                      <a:pt x="472" y="587"/>
                    </a:lnTo>
                    <a:lnTo>
                      <a:pt x="500" y="577"/>
                    </a:lnTo>
                    <a:lnTo>
                      <a:pt x="517" y="566"/>
                    </a:lnTo>
                    <a:lnTo>
                      <a:pt x="520" y="532"/>
                    </a:lnTo>
                    <a:lnTo>
                      <a:pt x="500" y="494"/>
                    </a:lnTo>
                    <a:lnTo>
                      <a:pt x="504" y="469"/>
                    </a:lnTo>
                    <a:lnTo>
                      <a:pt x="511" y="446"/>
                    </a:lnTo>
                    <a:lnTo>
                      <a:pt x="493" y="419"/>
                    </a:lnTo>
                    <a:lnTo>
                      <a:pt x="477" y="394"/>
                    </a:lnTo>
                    <a:lnTo>
                      <a:pt x="483" y="378"/>
                    </a:lnTo>
                    <a:lnTo>
                      <a:pt x="493" y="362"/>
                    </a:lnTo>
                    <a:lnTo>
                      <a:pt x="493" y="335"/>
                    </a:lnTo>
                    <a:lnTo>
                      <a:pt x="483" y="319"/>
                    </a:lnTo>
                    <a:lnTo>
                      <a:pt x="472" y="306"/>
                    </a:lnTo>
                    <a:lnTo>
                      <a:pt x="474" y="286"/>
                    </a:lnTo>
                    <a:lnTo>
                      <a:pt x="493" y="276"/>
                    </a:lnTo>
                    <a:lnTo>
                      <a:pt x="504" y="265"/>
                    </a:lnTo>
                    <a:lnTo>
                      <a:pt x="499" y="244"/>
                    </a:lnTo>
                    <a:lnTo>
                      <a:pt x="477" y="217"/>
                    </a:lnTo>
                    <a:lnTo>
                      <a:pt x="468" y="193"/>
                    </a:lnTo>
                    <a:lnTo>
                      <a:pt x="466" y="166"/>
                    </a:lnTo>
                    <a:lnTo>
                      <a:pt x="484" y="140"/>
                    </a:lnTo>
                    <a:lnTo>
                      <a:pt x="522" y="98"/>
                    </a:lnTo>
                    <a:lnTo>
                      <a:pt x="542" y="66"/>
                    </a:lnTo>
                    <a:lnTo>
                      <a:pt x="558" y="39"/>
                    </a:lnTo>
                    <a:lnTo>
                      <a:pt x="553" y="12"/>
                    </a:lnTo>
                    <a:lnTo>
                      <a:pt x="538" y="0"/>
                    </a:lnTo>
                    <a:lnTo>
                      <a:pt x="527" y="2"/>
                    </a:lnTo>
                    <a:lnTo>
                      <a:pt x="509" y="23"/>
                    </a:lnTo>
                    <a:lnTo>
                      <a:pt x="522" y="39"/>
                    </a:lnTo>
                    <a:lnTo>
                      <a:pt x="520" y="66"/>
                    </a:lnTo>
                    <a:lnTo>
                      <a:pt x="495" y="113"/>
                    </a:lnTo>
                    <a:lnTo>
                      <a:pt x="463" y="140"/>
                    </a:lnTo>
                    <a:lnTo>
                      <a:pt x="452" y="156"/>
                    </a:lnTo>
                    <a:lnTo>
                      <a:pt x="445" y="177"/>
                    </a:lnTo>
                    <a:lnTo>
                      <a:pt x="441" y="190"/>
                    </a:lnTo>
                    <a:lnTo>
                      <a:pt x="393" y="227"/>
                    </a:lnTo>
                    <a:lnTo>
                      <a:pt x="350" y="252"/>
                    </a:lnTo>
                    <a:lnTo>
                      <a:pt x="344" y="270"/>
                    </a:lnTo>
                    <a:lnTo>
                      <a:pt x="359" y="274"/>
                    </a:lnTo>
                    <a:lnTo>
                      <a:pt x="423" y="227"/>
                    </a:lnTo>
                    <a:lnTo>
                      <a:pt x="456" y="217"/>
                    </a:lnTo>
                    <a:lnTo>
                      <a:pt x="472" y="247"/>
                    </a:lnTo>
                    <a:lnTo>
                      <a:pt x="477" y="260"/>
                    </a:lnTo>
                    <a:lnTo>
                      <a:pt x="461" y="274"/>
                    </a:lnTo>
                    <a:lnTo>
                      <a:pt x="447" y="285"/>
                    </a:lnTo>
                    <a:lnTo>
                      <a:pt x="445" y="303"/>
                    </a:lnTo>
                    <a:lnTo>
                      <a:pt x="450" y="322"/>
                    </a:lnTo>
                    <a:lnTo>
                      <a:pt x="436" y="338"/>
                    </a:lnTo>
                    <a:lnTo>
                      <a:pt x="396" y="356"/>
                    </a:lnTo>
                    <a:lnTo>
                      <a:pt x="337" y="381"/>
                    </a:lnTo>
                    <a:lnTo>
                      <a:pt x="359" y="389"/>
                    </a:lnTo>
                    <a:lnTo>
                      <a:pt x="420" y="365"/>
                    </a:lnTo>
                    <a:lnTo>
                      <a:pt x="468" y="340"/>
                    </a:lnTo>
                    <a:lnTo>
                      <a:pt x="477" y="346"/>
                    </a:lnTo>
                    <a:lnTo>
                      <a:pt x="472" y="362"/>
                    </a:lnTo>
                    <a:lnTo>
                      <a:pt x="456" y="378"/>
                    </a:lnTo>
                    <a:lnTo>
                      <a:pt x="450" y="394"/>
                    </a:lnTo>
                    <a:lnTo>
                      <a:pt x="457" y="415"/>
                    </a:lnTo>
                    <a:lnTo>
                      <a:pt x="477" y="432"/>
                    </a:lnTo>
                    <a:lnTo>
                      <a:pt x="477" y="446"/>
                    </a:lnTo>
                    <a:lnTo>
                      <a:pt x="445" y="453"/>
                    </a:lnTo>
                    <a:lnTo>
                      <a:pt x="418" y="489"/>
                    </a:lnTo>
                    <a:lnTo>
                      <a:pt x="386" y="510"/>
                    </a:lnTo>
                    <a:lnTo>
                      <a:pt x="343" y="521"/>
                    </a:lnTo>
                    <a:lnTo>
                      <a:pt x="339" y="532"/>
                    </a:lnTo>
                    <a:lnTo>
                      <a:pt x="366" y="528"/>
                    </a:lnTo>
                    <a:lnTo>
                      <a:pt x="423" y="510"/>
                    </a:lnTo>
                    <a:lnTo>
                      <a:pt x="445" y="494"/>
                    </a:lnTo>
                    <a:lnTo>
                      <a:pt x="457" y="478"/>
                    </a:lnTo>
                    <a:lnTo>
                      <a:pt x="477" y="475"/>
                    </a:lnTo>
                    <a:lnTo>
                      <a:pt x="477" y="494"/>
                    </a:lnTo>
                    <a:lnTo>
                      <a:pt x="490" y="512"/>
                    </a:lnTo>
                    <a:lnTo>
                      <a:pt x="500" y="532"/>
                    </a:lnTo>
                    <a:lnTo>
                      <a:pt x="493" y="548"/>
                    </a:lnTo>
                    <a:lnTo>
                      <a:pt x="468" y="559"/>
                    </a:lnTo>
                    <a:lnTo>
                      <a:pt x="445" y="566"/>
                    </a:lnTo>
                    <a:lnTo>
                      <a:pt x="429" y="582"/>
                    </a:lnTo>
                    <a:lnTo>
                      <a:pt x="355" y="604"/>
                    </a:lnTo>
                    <a:lnTo>
                      <a:pt x="301" y="623"/>
                    </a:lnTo>
                    <a:lnTo>
                      <a:pt x="280" y="634"/>
                    </a:lnTo>
                    <a:lnTo>
                      <a:pt x="296" y="647"/>
                    </a:lnTo>
                    <a:lnTo>
                      <a:pt x="328" y="639"/>
                    </a:lnTo>
                    <a:lnTo>
                      <a:pt x="393" y="614"/>
                    </a:lnTo>
                    <a:lnTo>
                      <a:pt x="436" y="602"/>
                    </a:lnTo>
                    <a:lnTo>
                      <a:pt x="447" y="620"/>
                    </a:lnTo>
                    <a:lnTo>
                      <a:pt x="457" y="652"/>
                    </a:lnTo>
                    <a:lnTo>
                      <a:pt x="477" y="679"/>
                    </a:lnTo>
                    <a:lnTo>
                      <a:pt x="479" y="700"/>
                    </a:lnTo>
                    <a:lnTo>
                      <a:pt x="477" y="720"/>
                    </a:lnTo>
                    <a:lnTo>
                      <a:pt x="456" y="727"/>
                    </a:lnTo>
                    <a:lnTo>
                      <a:pt x="418" y="736"/>
                    </a:lnTo>
                    <a:lnTo>
                      <a:pt x="370" y="758"/>
                    </a:lnTo>
                    <a:lnTo>
                      <a:pt x="300" y="768"/>
                    </a:lnTo>
                    <a:lnTo>
                      <a:pt x="273" y="781"/>
                    </a:lnTo>
                    <a:lnTo>
                      <a:pt x="291" y="790"/>
                    </a:lnTo>
                    <a:lnTo>
                      <a:pt x="353" y="781"/>
                    </a:lnTo>
                    <a:lnTo>
                      <a:pt x="396" y="765"/>
                    </a:lnTo>
                    <a:lnTo>
                      <a:pt x="425" y="754"/>
                    </a:lnTo>
                    <a:lnTo>
                      <a:pt x="450" y="749"/>
                    </a:lnTo>
                    <a:lnTo>
                      <a:pt x="447" y="768"/>
                    </a:lnTo>
                    <a:lnTo>
                      <a:pt x="457" y="795"/>
                    </a:lnTo>
                    <a:lnTo>
                      <a:pt x="474" y="811"/>
                    </a:lnTo>
                    <a:lnTo>
                      <a:pt x="477" y="829"/>
                    </a:lnTo>
                    <a:lnTo>
                      <a:pt x="477" y="845"/>
                    </a:lnTo>
                    <a:lnTo>
                      <a:pt x="456" y="854"/>
                    </a:lnTo>
                    <a:lnTo>
                      <a:pt x="414" y="856"/>
                    </a:lnTo>
                    <a:lnTo>
                      <a:pt x="386" y="865"/>
                    </a:lnTo>
                    <a:lnTo>
                      <a:pt x="321" y="887"/>
                    </a:lnTo>
                    <a:lnTo>
                      <a:pt x="285" y="888"/>
                    </a:lnTo>
                    <a:lnTo>
                      <a:pt x="273" y="904"/>
                    </a:lnTo>
                    <a:lnTo>
                      <a:pt x="289" y="910"/>
                    </a:lnTo>
                    <a:lnTo>
                      <a:pt x="321" y="903"/>
                    </a:lnTo>
                    <a:lnTo>
                      <a:pt x="370" y="888"/>
                    </a:lnTo>
                    <a:lnTo>
                      <a:pt x="396" y="878"/>
                    </a:lnTo>
                    <a:lnTo>
                      <a:pt x="431" y="870"/>
                    </a:lnTo>
                    <a:lnTo>
                      <a:pt x="457" y="872"/>
                    </a:lnTo>
                    <a:lnTo>
                      <a:pt x="466" y="872"/>
                    </a:lnTo>
                    <a:lnTo>
                      <a:pt x="466" y="897"/>
                    </a:lnTo>
                    <a:lnTo>
                      <a:pt x="474" y="910"/>
                    </a:lnTo>
                    <a:lnTo>
                      <a:pt x="425" y="921"/>
                    </a:lnTo>
                    <a:lnTo>
                      <a:pt x="382" y="953"/>
                    </a:lnTo>
                    <a:lnTo>
                      <a:pt x="334" y="969"/>
                    </a:lnTo>
                    <a:lnTo>
                      <a:pt x="301" y="974"/>
                    </a:lnTo>
                    <a:lnTo>
                      <a:pt x="274" y="989"/>
                    </a:lnTo>
                    <a:lnTo>
                      <a:pt x="285" y="999"/>
                    </a:lnTo>
                    <a:lnTo>
                      <a:pt x="312" y="990"/>
                    </a:lnTo>
                    <a:lnTo>
                      <a:pt x="343" y="980"/>
                    </a:lnTo>
                    <a:lnTo>
                      <a:pt x="377" y="974"/>
                    </a:lnTo>
                    <a:lnTo>
                      <a:pt x="407" y="956"/>
                    </a:lnTo>
                    <a:lnTo>
                      <a:pt x="423" y="940"/>
                    </a:lnTo>
                    <a:lnTo>
                      <a:pt x="445" y="937"/>
                    </a:lnTo>
                    <a:lnTo>
                      <a:pt x="472" y="937"/>
                    </a:lnTo>
                    <a:lnTo>
                      <a:pt x="479" y="940"/>
                    </a:lnTo>
                    <a:lnTo>
                      <a:pt x="488" y="958"/>
                    </a:lnTo>
                    <a:lnTo>
                      <a:pt x="493" y="980"/>
                    </a:lnTo>
                    <a:lnTo>
                      <a:pt x="488" y="999"/>
                    </a:lnTo>
                    <a:lnTo>
                      <a:pt x="477" y="1010"/>
                    </a:lnTo>
                    <a:lnTo>
                      <a:pt x="468" y="1037"/>
                    </a:lnTo>
                    <a:lnTo>
                      <a:pt x="477" y="1048"/>
                    </a:lnTo>
                    <a:lnTo>
                      <a:pt x="488" y="1059"/>
                    </a:lnTo>
                    <a:lnTo>
                      <a:pt x="488" y="1069"/>
                    </a:lnTo>
                    <a:lnTo>
                      <a:pt x="474" y="1071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64" name="Freeform 118"/>
              <p:cNvSpPr>
                <a:spLocks/>
              </p:cNvSpPr>
              <p:nvPr/>
            </p:nvSpPr>
            <p:spPr bwMode="auto">
              <a:xfrm>
                <a:off x="5177" y="2125"/>
                <a:ext cx="162" cy="53"/>
              </a:xfrm>
              <a:custGeom>
                <a:avLst/>
                <a:gdLst>
                  <a:gd name="T0" fmla="*/ 0 w 162"/>
                  <a:gd name="T1" fmla="*/ 43 h 54"/>
                  <a:gd name="T2" fmla="*/ 64 w 162"/>
                  <a:gd name="T3" fmla="*/ 41 h 54"/>
                  <a:gd name="T4" fmla="*/ 89 w 162"/>
                  <a:gd name="T5" fmla="*/ 27 h 54"/>
                  <a:gd name="T6" fmla="*/ 110 w 162"/>
                  <a:gd name="T7" fmla="*/ 11 h 54"/>
                  <a:gd name="T8" fmla="*/ 150 w 162"/>
                  <a:gd name="T9" fmla="*/ 0 h 54"/>
                  <a:gd name="T10" fmla="*/ 161 w 162"/>
                  <a:gd name="T11" fmla="*/ 11 h 54"/>
                  <a:gd name="T12" fmla="*/ 144 w 162"/>
                  <a:gd name="T13" fmla="*/ 16 h 54"/>
                  <a:gd name="T14" fmla="*/ 116 w 162"/>
                  <a:gd name="T15" fmla="*/ 31 h 54"/>
                  <a:gd name="T16" fmla="*/ 101 w 162"/>
                  <a:gd name="T17" fmla="*/ 41 h 54"/>
                  <a:gd name="T18" fmla="*/ 75 w 162"/>
                  <a:gd name="T19" fmla="*/ 48 h 54"/>
                  <a:gd name="T20" fmla="*/ 35 w 162"/>
                  <a:gd name="T21" fmla="*/ 52 h 54"/>
                  <a:gd name="T22" fmla="*/ 3 w 162"/>
                  <a:gd name="T23" fmla="*/ 53 h 54"/>
                  <a:gd name="T24" fmla="*/ 0 w 162"/>
                  <a:gd name="T25" fmla="*/ 43 h 5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62"/>
                  <a:gd name="T40" fmla="*/ 0 h 54"/>
                  <a:gd name="T41" fmla="*/ 162 w 162"/>
                  <a:gd name="T42" fmla="*/ 54 h 5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62" h="54">
                    <a:moveTo>
                      <a:pt x="0" y="43"/>
                    </a:moveTo>
                    <a:lnTo>
                      <a:pt x="64" y="41"/>
                    </a:lnTo>
                    <a:lnTo>
                      <a:pt x="89" y="27"/>
                    </a:lnTo>
                    <a:lnTo>
                      <a:pt x="110" y="11"/>
                    </a:lnTo>
                    <a:lnTo>
                      <a:pt x="150" y="0"/>
                    </a:lnTo>
                    <a:lnTo>
                      <a:pt x="161" y="11"/>
                    </a:lnTo>
                    <a:lnTo>
                      <a:pt x="144" y="16"/>
                    </a:lnTo>
                    <a:lnTo>
                      <a:pt x="116" y="31"/>
                    </a:lnTo>
                    <a:lnTo>
                      <a:pt x="101" y="41"/>
                    </a:lnTo>
                    <a:lnTo>
                      <a:pt x="75" y="48"/>
                    </a:lnTo>
                    <a:lnTo>
                      <a:pt x="35" y="52"/>
                    </a:lnTo>
                    <a:lnTo>
                      <a:pt x="3" y="53"/>
                    </a:lnTo>
                    <a:lnTo>
                      <a:pt x="0" y="43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65" name="Freeform 119"/>
              <p:cNvSpPr>
                <a:spLocks/>
              </p:cNvSpPr>
              <p:nvPr/>
            </p:nvSpPr>
            <p:spPr bwMode="auto">
              <a:xfrm>
                <a:off x="4931" y="968"/>
                <a:ext cx="468" cy="255"/>
              </a:xfrm>
              <a:custGeom>
                <a:avLst/>
                <a:gdLst>
                  <a:gd name="T0" fmla="*/ 14 w 469"/>
                  <a:gd name="T1" fmla="*/ 29 h 255"/>
                  <a:gd name="T2" fmla="*/ 70 w 469"/>
                  <a:gd name="T3" fmla="*/ 32 h 255"/>
                  <a:gd name="T4" fmla="*/ 129 w 469"/>
                  <a:gd name="T5" fmla="*/ 34 h 255"/>
                  <a:gd name="T6" fmla="*/ 167 w 469"/>
                  <a:gd name="T7" fmla="*/ 34 h 255"/>
                  <a:gd name="T8" fmla="*/ 197 w 469"/>
                  <a:gd name="T9" fmla="*/ 27 h 255"/>
                  <a:gd name="T10" fmla="*/ 246 w 469"/>
                  <a:gd name="T11" fmla="*/ 13 h 255"/>
                  <a:gd name="T12" fmla="*/ 269 w 469"/>
                  <a:gd name="T13" fmla="*/ 0 h 255"/>
                  <a:gd name="T14" fmla="*/ 301 w 469"/>
                  <a:gd name="T15" fmla="*/ 18 h 255"/>
                  <a:gd name="T16" fmla="*/ 353 w 469"/>
                  <a:gd name="T17" fmla="*/ 54 h 255"/>
                  <a:gd name="T18" fmla="*/ 391 w 469"/>
                  <a:gd name="T19" fmla="*/ 80 h 255"/>
                  <a:gd name="T20" fmla="*/ 439 w 469"/>
                  <a:gd name="T21" fmla="*/ 114 h 255"/>
                  <a:gd name="T22" fmla="*/ 468 w 469"/>
                  <a:gd name="T23" fmla="*/ 140 h 255"/>
                  <a:gd name="T24" fmla="*/ 441 w 469"/>
                  <a:gd name="T25" fmla="*/ 163 h 255"/>
                  <a:gd name="T26" fmla="*/ 414 w 469"/>
                  <a:gd name="T27" fmla="*/ 188 h 255"/>
                  <a:gd name="T28" fmla="*/ 371 w 469"/>
                  <a:gd name="T29" fmla="*/ 206 h 255"/>
                  <a:gd name="T30" fmla="*/ 326 w 469"/>
                  <a:gd name="T31" fmla="*/ 225 h 255"/>
                  <a:gd name="T32" fmla="*/ 285 w 469"/>
                  <a:gd name="T33" fmla="*/ 241 h 255"/>
                  <a:gd name="T34" fmla="*/ 247 w 469"/>
                  <a:gd name="T35" fmla="*/ 247 h 255"/>
                  <a:gd name="T36" fmla="*/ 208 w 469"/>
                  <a:gd name="T37" fmla="*/ 254 h 255"/>
                  <a:gd name="T38" fmla="*/ 159 w 469"/>
                  <a:gd name="T39" fmla="*/ 220 h 255"/>
                  <a:gd name="T40" fmla="*/ 122 w 469"/>
                  <a:gd name="T41" fmla="*/ 190 h 255"/>
                  <a:gd name="T42" fmla="*/ 79 w 469"/>
                  <a:gd name="T43" fmla="*/ 152 h 255"/>
                  <a:gd name="T44" fmla="*/ 43 w 469"/>
                  <a:gd name="T45" fmla="*/ 114 h 255"/>
                  <a:gd name="T46" fmla="*/ 16 w 469"/>
                  <a:gd name="T47" fmla="*/ 88 h 255"/>
                  <a:gd name="T48" fmla="*/ 0 w 469"/>
                  <a:gd name="T49" fmla="*/ 50 h 255"/>
                  <a:gd name="T50" fmla="*/ 14 w 469"/>
                  <a:gd name="T51" fmla="*/ 29 h 25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69"/>
                  <a:gd name="T79" fmla="*/ 0 h 255"/>
                  <a:gd name="T80" fmla="*/ 469 w 469"/>
                  <a:gd name="T81" fmla="*/ 255 h 255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69" h="255">
                    <a:moveTo>
                      <a:pt x="14" y="29"/>
                    </a:moveTo>
                    <a:lnTo>
                      <a:pt x="70" y="32"/>
                    </a:lnTo>
                    <a:lnTo>
                      <a:pt x="129" y="34"/>
                    </a:lnTo>
                    <a:lnTo>
                      <a:pt x="167" y="34"/>
                    </a:lnTo>
                    <a:lnTo>
                      <a:pt x="197" y="27"/>
                    </a:lnTo>
                    <a:lnTo>
                      <a:pt x="246" y="13"/>
                    </a:lnTo>
                    <a:lnTo>
                      <a:pt x="269" y="0"/>
                    </a:lnTo>
                    <a:lnTo>
                      <a:pt x="301" y="18"/>
                    </a:lnTo>
                    <a:lnTo>
                      <a:pt x="353" y="54"/>
                    </a:lnTo>
                    <a:lnTo>
                      <a:pt x="391" y="80"/>
                    </a:lnTo>
                    <a:lnTo>
                      <a:pt x="439" y="114"/>
                    </a:lnTo>
                    <a:lnTo>
                      <a:pt x="468" y="140"/>
                    </a:lnTo>
                    <a:lnTo>
                      <a:pt x="441" y="163"/>
                    </a:lnTo>
                    <a:lnTo>
                      <a:pt x="414" y="188"/>
                    </a:lnTo>
                    <a:lnTo>
                      <a:pt x="371" y="206"/>
                    </a:lnTo>
                    <a:lnTo>
                      <a:pt x="326" y="225"/>
                    </a:lnTo>
                    <a:lnTo>
                      <a:pt x="285" y="241"/>
                    </a:lnTo>
                    <a:lnTo>
                      <a:pt x="247" y="247"/>
                    </a:lnTo>
                    <a:lnTo>
                      <a:pt x="208" y="254"/>
                    </a:lnTo>
                    <a:lnTo>
                      <a:pt x="159" y="220"/>
                    </a:lnTo>
                    <a:lnTo>
                      <a:pt x="122" y="190"/>
                    </a:lnTo>
                    <a:lnTo>
                      <a:pt x="79" y="152"/>
                    </a:lnTo>
                    <a:lnTo>
                      <a:pt x="43" y="114"/>
                    </a:lnTo>
                    <a:lnTo>
                      <a:pt x="16" y="88"/>
                    </a:lnTo>
                    <a:lnTo>
                      <a:pt x="0" y="50"/>
                    </a:lnTo>
                    <a:lnTo>
                      <a:pt x="14" y="29"/>
                    </a:lnTo>
                  </a:path>
                </a:pathLst>
              </a:custGeom>
              <a:solidFill>
                <a:srgbClr val="F8F8F8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66" name="Freeform 120"/>
              <p:cNvSpPr>
                <a:spLocks/>
              </p:cNvSpPr>
              <p:nvPr/>
            </p:nvSpPr>
            <p:spPr bwMode="auto">
              <a:xfrm>
                <a:off x="4920" y="960"/>
                <a:ext cx="504" cy="297"/>
              </a:xfrm>
              <a:custGeom>
                <a:avLst/>
                <a:gdLst>
                  <a:gd name="T0" fmla="*/ 247 w 506"/>
                  <a:gd name="T1" fmla="*/ 253 h 297"/>
                  <a:gd name="T2" fmla="*/ 327 w 506"/>
                  <a:gd name="T3" fmla="*/ 231 h 297"/>
                  <a:gd name="T4" fmla="*/ 392 w 506"/>
                  <a:gd name="T5" fmla="*/ 203 h 297"/>
                  <a:gd name="T6" fmla="*/ 438 w 506"/>
                  <a:gd name="T7" fmla="*/ 170 h 297"/>
                  <a:gd name="T8" fmla="*/ 456 w 506"/>
                  <a:gd name="T9" fmla="*/ 151 h 297"/>
                  <a:gd name="T10" fmla="*/ 390 w 506"/>
                  <a:gd name="T11" fmla="*/ 90 h 297"/>
                  <a:gd name="T12" fmla="*/ 336 w 506"/>
                  <a:gd name="T13" fmla="*/ 57 h 297"/>
                  <a:gd name="T14" fmla="*/ 284 w 506"/>
                  <a:gd name="T15" fmla="*/ 25 h 297"/>
                  <a:gd name="T16" fmla="*/ 273 w 506"/>
                  <a:gd name="T17" fmla="*/ 25 h 297"/>
                  <a:gd name="T18" fmla="*/ 241 w 506"/>
                  <a:gd name="T19" fmla="*/ 36 h 297"/>
                  <a:gd name="T20" fmla="*/ 198 w 506"/>
                  <a:gd name="T21" fmla="*/ 48 h 297"/>
                  <a:gd name="T22" fmla="*/ 121 w 506"/>
                  <a:gd name="T23" fmla="*/ 54 h 297"/>
                  <a:gd name="T24" fmla="*/ 46 w 506"/>
                  <a:gd name="T25" fmla="*/ 52 h 297"/>
                  <a:gd name="T26" fmla="*/ 26 w 506"/>
                  <a:gd name="T27" fmla="*/ 54 h 297"/>
                  <a:gd name="T28" fmla="*/ 26 w 506"/>
                  <a:gd name="T29" fmla="*/ 68 h 297"/>
                  <a:gd name="T30" fmla="*/ 42 w 506"/>
                  <a:gd name="T31" fmla="*/ 90 h 297"/>
                  <a:gd name="T32" fmla="*/ 73 w 506"/>
                  <a:gd name="T33" fmla="*/ 129 h 297"/>
                  <a:gd name="T34" fmla="*/ 112 w 506"/>
                  <a:gd name="T35" fmla="*/ 161 h 297"/>
                  <a:gd name="T36" fmla="*/ 161 w 506"/>
                  <a:gd name="T37" fmla="*/ 208 h 297"/>
                  <a:gd name="T38" fmla="*/ 207 w 506"/>
                  <a:gd name="T39" fmla="*/ 242 h 297"/>
                  <a:gd name="T40" fmla="*/ 236 w 506"/>
                  <a:gd name="T41" fmla="*/ 262 h 297"/>
                  <a:gd name="T42" fmla="*/ 245 w 506"/>
                  <a:gd name="T43" fmla="*/ 283 h 297"/>
                  <a:gd name="T44" fmla="*/ 234 w 506"/>
                  <a:gd name="T45" fmla="*/ 296 h 297"/>
                  <a:gd name="T46" fmla="*/ 218 w 506"/>
                  <a:gd name="T47" fmla="*/ 289 h 297"/>
                  <a:gd name="T48" fmla="*/ 171 w 506"/>
                  <a:gd name="T49" fmla="*/ 246 h 297"/>
                  <a:gd name="T50" fmla="*/ 112 w 506"/>
                  <a:gd name="T51" fmla="*/ 197 h 297"/>
                  <a:gd name="T52" fmla="*/ 69 w 506"/>
                  <a:gd name="T53" fmla="*/ 161 h 297"/>
                  <a:gd name="T54" fmla="*/ 41 w 506"/>
                  <a:gd name="T55" fmla="*/ 129 h 297"/>
                  <a:gd name="T56" fmla="*/ 16 w 506"/>
                  <a:gd name="T57" fmla="*/ 95 h 297"/>
                  <a:gd name="T58" fmla="*/ 5 w 506"/>
                  <a:gd name="T59" fmla="*/ 73 h 297"/>
                  <a:gd name="T60" fmla="*/ 0 w 506"/>
                  <a:gd name="T61" fmla="*/ 48 h 297"/>
                  <a:gd name="T62" fmla="*/ 7 w 506"/>
                  <a:gd name="T63" fmla="*/ 32 h 297"/>
                  <a:gd name="T64" fmla="*/ 25 w 506"/>
                  <a:gd name="T65" fmla="*/ 25 h 297"/>
                  <a:gd name="T66" fmla="*/ 57 w 506"/>
                  <a:gd name="T67" fmla="*/ 27 h 297"/>
                  <a:gd name="T68" fmla="*/ 118 w 506"/>
                  <a:gd name="T69" fmla="*/ 36 h 297"/>
                  <a:gd name="T70" fmla="*/ 170 w 506"/>
                  <a:gd name="T71" fmla="*/ 36 h 297"/>
                  <a:gd name="T72" fmla="*/ 207 w 506"/>
                  <a:gd name="T73" fmla="*/ 25 h 297"/>
                  <a:gd name="T74" fmla="*/ 250 w 506"/>
                  <a:gd name="T75" fmla="*/ 16 h 297"/>
                  <a:gd name="T76" fmla="*/ 268 w 506"/>
                  <a:gd name="T77" fmla="*/ 0 h 297"/>
                  <a:gd name="T78" fmla="*/ 288 w 506"/>
                  <a:gd name="T79" fmla="*/ 0 h 297"/>
                  <a:gd name="T80" fmla="*/ 333 w 506"/>
                  <a:gd name="T81" fmla="*/ 27 h 297"/>
                  <a:gd name="T82" fmla="*/ 381 w 506"/>
                  <a:gd name="T83" fmla="*/ 64 h 297"/>
                  <a:gd name="T84" fmla="*/ 433 w 506"/>
                  <a:gd name="T85" fmla="*/ 97 h 297"/>
                  <a:gd name="T86" fmla="*/ 462 w 506"/>
                  <a:gd name="T87" fmla="*/ 118 h 297"/>
                  <a:gd name="T88" fmla="*/ 492 w 506"/>
                  <a:gd name="T89" fmla="*/ 138 h 297"/>
                  <a:gd name="T90" fmla="*/ 505 w 506"/>
                  <a:gd name="T91" fmla="*/ 145 h 297"/>
                  <a:gd name="T92" fmla="*/ 497 w 506"/>
                  <a:gd name="T93" fmla="*/ 160 h 297"/>
                  <a:gd name="T94" fmla="*/ 476 w 506"/>
                  <a:gd name="T95" fmla="*/ 172 h 297"/>
                  <a:gd name="T96" fmla="*/ 451 w 506"/>
                  <a:gd name="T97" fmla="*/ 194 h 297"/>
                  <a:gd name="T98" fmla="*/ 427 w 506"/>
                  <a:gd name="T99" fmla="*/ 203 h 297"/>
                  <a:gd name="T100" fmla="*/ 385 w 506"/>
                  <a:gd name="T101" fmla="*/ 221 h 297"/>
                  <a:gd name="T102" fmla="*/ 354 w 506"/>
                  <a:gd name="T103" fmla="*/ 235 h 297"/>
                  <a:gd name="T104" fmla="*/ 320 w 506"/>
                  <a:gd name="T105" fmla="*/ 256 h 297"/>
                  <a:gd name="T106" fmla="*/ 284 w 506"/>
                  <a:gd name="T107" fmla="*/ 262 h 297"/>
                  <a:gd name="T108" fmla="*/ 256 w 506"/>
                  <a:gd name="T109" fmla="*/ 264 h 297"/>
                  <a:gd name="T110" fmla="*/ 247 w 506"/>
                  <a:gd name="T111" fmla="*/ 253 h 29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06"/>
                  <a:gd name="T169" fmla="*/ 0 h 297"/>
                  <a:gd name="T170" fmla="*/ 506 w 506"/>
                  <a:gd name="T171" fmla="*/ 297 h 29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06" h="297">
                    <a:moveTo>
                      <a:pt x="247" y="253"/>
                    </a:moveTo>
                    <a:lnTo>
                      <a:pt x="327" y="231"/>
                    </a:lnTo>
                    <a:lnTo>
                      <a:pt x="392" y="203"/>
                    </a:lnTo>
                    <a:lnTo>
                      <a:pt x="438" y="170"/>
                    </a:lnTo>
                    <a:lnTo>
                      <a:pt x="456" y="151"/>
                    </a:lnTo>
                    <a:lnTo>
                      <a:pt x="390" y="90"/>
                    </a:lnTo>
                    <a:lnTo>
                      <a:pt x="336" y="57"/>
                    </a:lnTo>
                    <a:lnTo>
                      <a:pt x="284" y="25"/>
                    </a:lnTo>
                    <a:lnTo>
                      <a:pt x="273" y="25"/>
                    </a:lnTo>
                    <a:lnTo>
                      <a:pt x="241" y="36"/>
                    </a:lnTo>
                    <a:lnTo>
                      <a:pt x="198" y="48"/>
                    </a:lnTo>
                    <a:lnTo>
                      <a:pt x="121" y="54"/>
                    </a:lnTo>
                    <a:lnTo>
                      <a:pt x="46" y="52"/>
                    </a:lnTo>
                    <a:lnTo>
                      <a:pt x="26" y="54"/>
                    </a:lnTo>
                    <a:lnTo>
                      <a:pt x="26" y="68"/>
                    </a:lnTo>
                    <a:lnTo>
                      <a:pt x="42" y="90"/>
                    </a:lnTo>
                    <a:lnTo>
                      <a:pt x="73" y="129"/>
                    </a:lnTo>
                    <a:lnTo>
                      <a:pt x="112" y="161"/>
                    </a:lnTo>
                    <a:lnTo>
                      <a:pt x="161" y="208"/>
                    </a:lnTo>
                    <a:lnTo>
                      <a:pt x="207" y="242"/>
                    </a:lnTo>
                    <a:lnTo>
                      <a:pt x="236" y="262"/>
                    </a:lnTo>
                    <a:lnTo>
                      <a:pt x="245" y="283"/>
                    </a:lnTo>
                    <a:lnTo>
                      <a:pt x="234" y="296"/>
                    </a:lnTo>
                    <a:lnTo>
                      <a:pt x="218" y="289"/>
                    </a:lnTo>
                    <a:lnTo>
                      <a:pt x="171" y="246"/>
                    </a:lnTo>
                    <a:lnTo>
                      <a:pt x="112" y="197"/>
                    </a:lnTo>
                    <a:lnTo>
                      <a:pt x="69" y="161"/>
                    </a:lnTo>
                    <a:lnTo>
                      <a:pt x="41" y="129"/>
                    </a:lnTo>
                    <a:lnTo>
                      <a:pt x="16" y="95"/>
                    </a:lnTo>
                    <a:lnTo>
                      <a:pt x="5" y="73"/>
                    </a:lnTo>
                    <a:lnTo>
                      <a:pt x="0" y="48"/>
                    </a:lnTo>
                    <a:lnTo>
                      <a:pt x="7" y="32"/>
                    </a:lnTo>
                    <a:lnTo>
                      <a:pt x="25" y="25"/>
                    </a:lnTo>
                    <a:lnTo>
                      <a:pt x="57" y="27"/>
                    </a:lnTo>
                    <a:lnTo>
                      <a:pt x="118" y="36"/>
                    </a:lnTo>
                    <a:lnTo>
                      <a:pt x="170" y="36"/>
                    </a:lnTo>
                    <a:lnTo>
                      <a:pt x="207" y="25"/>
                    </a:lnTo>
                    <a:lnTo>
                      <a:pt x="250" y="16"/>
                    </a:lnTo>
                    <a:lnTo>
                      <a:pt x="268" y="0"/>
                    </a:lnTo>
                    <a:lnTo>
                      <a:pt x="288" y="0"/>
                    </a:lnTo>
                    <a:lnTo>
                      <a:pt x="333" y="27"/>
                    </a:lnTo>
                    <a:lnTo>
                      <a:pt x="381" y="64"/>
                    </a:lnTo>
                    <a:lnTo>
                      <a:pt x="433" y="97"/>
                    </a:lnTo>
                    <a:lnTo>
                      <a:pt x="462" y="118"/>
                    </a:lnTo>
                    <a:lnTo>
                      <a:pt x="492" y="138"/>
                    </a:lnTo>
                    <a:lnTo>
                      <a:pt x="505" y="145"/>
                    </a:lnTo>
                    <a:lnTo>
                      <a:pt x="497" y="160"/>
                    </a:lnTo>
                    <a:lnTo>
                      <a:pt x="476" y="172"/>
                    </a:lnTo>
                    <a:lnTo>
                      <a:pt x="451" y="194"/>
                    </a:lnTo>
                    <a:lnTo>
                      <a:pt x="427" y="203"/>
                    </a:lnTo>
                    <a:lnTo>
                      <a:pt x="385" y="221"/>
                    </a:lnTo>
                    <a:lnTo>
                      <a:pt x="354" y="235"/>
                    </a:lnTo>
                    <a:lnTo>
                      <a:pt x="320" y="256"/>
                    </a:lnTo>
                    <a:lnTo>
                      <a:pt x="284" y="262"/>
                    </a:lnTo>
                    <a:lnTo>
                      <a:pt x="256" y="264"/>
                    </a:lnTo>
                    <a:lnTo>
                      <a:pt x="247" y="253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67" name="Freeform 121"/>
              <p:cNvSpPr>
                <a:spLocks/>
              </p:cNvSpPr>
              <p:nvPr/>
            </p:nvSpPr>
            <p:spPr bwMode="auto">
              <a:xfrm>
                <a:off x="5205" y="1185"/>
                <a:ext cx="160" cy="103"/>
              </a:xfrm>
              <a:custGeom>
                <a:avLst/>
                <a:gdLst>
                  <a:gd name="T0" fmla="*/ 135 w 161"/>
                  <a:gd name="T1" fmla="*/ 12 h 103"/>
                  <a:gd name="T2" fmla="*/ 101 w 161"/>
                  <a:gd name="T3" fmla="*/ 39 h 103"/>
                  <a:gd name="T4" fmla="*/ 70 w 161"/>
                  <a:gd name="T5" fmla="*/ 64 h 103"/>
                  <a:gd name="T6" fmla="*/ 25 w 161"/>
                  <a:gd name="T7" fmla="*/ 80 h 103"/>
                  <a:gd name="T8" fmla="*/ 0 w 161"/>
                  <a:gd name="T9" fmla="*/ 88 h 103"/>
                  <a:gd name="T10" fmla="*/ 20 w 161"/>
                  <a:gd name="T11" fmla="*/ 102 h 103"/>
                  <a:gd name="T12" fmla="*/ 52 w 161"/>
                  <a:gd name="T13" fmla="*/ 97 h 103"/>
                  <a:gd name="T14" fmla="*/ 102 w 161"/>
                  <a:gd name="T15" fmla="*/ 64 h 103"/>
                  <a:gd name="T16" fmla="*/ 160 w 161"/>
                  <a:gd name="T17" fmla="*/ 0 h 103"/>
                  <a:gd name="T18" fmla="*/ 135 w 161"/>
                  <a:gd name="T19" fmla="*/ 12 h 10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61"/>
                  <a:gd name="T31" fmla="*/ 0 h 103"/>
                  <a:gd name="T32" fmla="*/ 161 w 161"/>
                  <a:gd name="T33" fmla="*/ 103 h 10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61" h="103">
                    <a:moveTo>
                      <a:pt x="135" y="12"/>
                    </a:moveTo>
                    <a:lnTo>
                      <a:pt x="101" y="39"/>
                    </a:lnTo>
                    <a:lnTo>
                      <a:pt x="70" y="64"/>
                    </a:lnTo>
                    <a:lnTo>
                      <a:pt x="25" y="80"/>
                    </a:lnTo>
                    <a:lnTo>
                      <a:pt x="0" y="88"/>
                    </a:lnTo>
                    <a:lnTo>
                      <a:pt x="20" y="102"/>
                    </a:lnTo>
                    <a:lnTo>
                      <a:pt x="52" y="97"/>
                    </a:lnTo>
                    <a:lnTo>
                      <a:pt x="102" y="64"/>
                    </a:lnTo>
                    <a:lnTo>
                      <a:pt x="160" y="0"/>
                    </a:lnTo>
                    <a:lnTo>
                      <a:pt x="135" y="1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0751" name="Group 140"/>
            <p:cNvGrpSpPr>
              <a:grpSpLocks/>
            </p:cNvGrpSpPr>
            <p:nvPr/>
          </p:nvGrpSpPr>
          <p:grpSpPr bwMode="auto">
            <a:xfrm>
              <a:off x="533400" y="1447800"/>
              <a:ext cx="939800" cy="2117725"/>
              <a:chOff x="336" y="912"/>
              <a:chExt cx="592" cy="1334"/>
            </a:xfrm>
          </p:grpSpPr>
          <p:sp>
            <p:nvSpPr>
              <p:cNvPr id="20534" name="Freeform 123"/>
              <p:cNvSpPr>
                <a:spLocks/>
              </p:cNvSpPr>
              <p:nvPr/>
            </p:nvSpPr>
            <p:spPr bwMode="auto">
              <a:xfrm>
                <a:off x="348" y="971"/>
                <a:ext cx="310" cy="1255"/>
              </a:xfrm>
              <a:custGeom>
                <a:avLst/>
                <a:gdLst>
                  <a:gd name="T0" fmla="*/ 305 w 311"/>
                  <a:gd name="T1" fmla="*/ 226 h 1257"/>
                  <a:gd name="T2" fmla="*/ 310 w 311"/>
                  <a:gd name="T3" fmla="*/ 272 h 1257"/>
                  <a:gd name="T4" fmla="*/ 310 w 311"/>
                  <a:gd name="T5" fmla="*/ 521 h 1257"/>
                  <a:gd name="T6" fmla="*/ 288 w 311"/>
                  <a:gd name="T7" fmla="*/ 855 h 1257"/>
                  <a:gd name="T8" fmla="*/ 290 w 311"/>
                  <a:gd name="T9" fmla="*/ 1068 h 1257"/>
                  <a:gd name="T10" fmla="*/ 301 w 311"/>
                  <a:gd name="T11" fmla="*/ 1215 h 1257"/>
                  <a:gd name="T12" fmla="*/ 290 w 311"/>
                  <a:gd name="T13" fmla="*/ 1256 h 1257"/>
                  <a:gd name="T14" fmla="*/ 272 w 311"/>
                  <a:gd name="T15" fmla="*/ 1247 h 1257"/>
                  <a:gd name="T16" fmla="*/ 167 w 311"/>
                  <a:gd name="T17" fmla="*/ 1166 h 1257"/>
                  <a:gd name="T18" fmla="*/ 140 w 311"/>
                  <a:gd name="T19" fmla="*/ 1150 h 1257"/>
                  <a:gd name="T20" fmla="*/ 124 w 311"/>
                  <a:gd name="T21" fmla="*/ 1127 h 1257"/>
                  <a:gd name="T22" fmla="*/ 97 w 311"/>
                  <a:gd name="T23" fmla="*/ 1096 h 1257"/>
                  <a:gd name="T24" fmla="*/ 61 w 311"/>
                  <a:gd name="T25" fmla="*/ 1064 h 1257"/>
                  <a:gd name="T26" fmla="*/ 43 w 311"/>
                  <a:gd name="T27" fmla="*/ 1021 h 1257"/>
                  <a:gd name="T28" fmla="*/ 0 w 311"/>
                  <a:gd name="T29" fmla="*/ 984 h 1257"/>
                  <a:gd name="T30" fmla="*/ 0 w 311"/>
                  <a:gd name="T31" fmla="*/ 962 h 1257"/>
                  <a:gd name="T32" fmla="*/ 23 w 311"/>
                  <a:gd name="T33" fmla="*/ 933 h 1257"/>
                  <a:gd name="T34" fmla="*/ 32 w 311"/>
                  <a:gd name="T35" fmla="*/ 896 h 1257"/>
                  <a:gd name="T36" fmla="*/ 27 w 311"/>
                  <a:gd name="T37" fmla="*/ 876 h 1257"/>
                  <a:gd name="T38" fmla="*/ 16 w 311"/>
                  <a:gd name="T39" fmla="*/ 844 h 1257"/>
                  <a:gd name="T40" fmla="*/ 12 w 311"/>
                  <a:gd name="T41" fmla="*/ 821 h 1257"/>
                  <a:gd name="T42" fmla="*/ 29 w 311"/>
                  <a:gd name="T43" fmla="*/ 785 h 1257"/>
                  <a:gd name="T44" fmla="*/ 29 w 311"/>
                  <a:gd name="T45" fmla="*/ 761 h 1257"/>
                  <a:gd name="T46" fmla="*/ 11 w 311"/>
                  <a:gd name="T47" fmla="*/ 713 h 1257"/>
                  <a:gd name="T48" fmla="*/ 11 w 311"/>
                  <a:gd name="T49" fmla="*/ 686 h 1257"/>
                  <a:gd name="T50" fmla="*/ 21 w 311"/>
                  <a:gd name="T51" fmla="*/ 665 h 1257"/>
                  <a:gd name="T52" fmla="*/ 39 w 311"/>
                  <a:gd name="T53" fmla="*/ 640 h 1257"/>
                  <a:gd name="T54" fmla="*/ 38 w 311"/>
                  <a:gd name="T55" fmla="*/ 597 h 1257"/>
                  <a:gd name="T56" fmla="*/ 27 w 311"/>
                  <a:gd name="T57" fmla="*/ 562 h 1257"/>
                  <a:gd name="T58" fmla="*/ 38 w 311"/>
                  <a:gd name="T59" fmla="*/ 521 h 1257"/>
                  <a:gd name="T60" fmla="*/ 48 w 311"/>
                  <a:gd name="T61" fmla="*/ 511 h 1257"/>
                  <a:gd name="T62" fmla="*/ 39 w 311"/>
                  <a:gd name="T63" fmla="*/ 473 h 1257"/>
                  <a:gd name="T64" fmla="*/ 16 w 311"/>
                  <a:gd name="T65" fmla="*/ 433 h 1257"/>
                  <a:gd name="T66" fmla="*/ 11 w 311"/>
                  <a:gd name="T67" fmla="*/ 407 h 1257"/>
                  <a:gd name="T68" fmla="*/ 16 w 311"/>
                  <a:gd name="T69" fmla="*/ 382 h 1257"/>
                  <a:gd name="T70" fmla="*/ 45 w 311"/>
                  <a:gd name="T71" fmla="*/ 360 h 1257"/>
                  <a:gd name="T72" fmla="*/ 43 w 311"/>
                  <a:gd name="T73" fmla="*/ 342 h 1257"/>
                  <a:gd name="T74" fmla="*/ 12 w 311"/>
                  <a:gd name="T75" fmla="*/ 285 h 1257"/>
                  <a:gd name="T76" fmla="*/ 2 w 311"/>
                  <a:gd name="T77" fmla="*/ 240 h 1257"/>
                  <a:gd name="T78" fmla="*/ 11 w 311"/>
                  <a:gd name="T79" fmla="*/ 215 h 1257"/>
                  <a:gd name="T80" fmla="*/ 39 w 311"/>
                  <a:gd name="T81" fmla="*/ 192 h 1257"/>
                  <a:gd name="T82" fmla="*/ 32 w 311"/>
                  <a:gd name="T83" fmla="*/ 172 h 1257"/>
                  <a:gd name="T84" fmla="*/ 12 w 311"/>
                  <a:gd name="T85" fmla="*/ 149 h 1257"/>
                  <a:gd name="T86" fmla="*/ 12 w 311"/>
                  <a:gd name="T87" fmla="*/ 124 h 1257"/>
                  <a:gd name="T88" fmla="*/ 45 w 311"/>
                  <a:gd name="T89" fmla="*/ 107 h 1257"/>
                  <a:gd name="T90" fmla="*/ 59 w 311"/>
                  <a:gd name="T91" fmla="*/ 89 h 1257"/>
                  <a:gd name="T92" fmla="*/ 32 w 311"/>
                  <a:gd name="T93" fmla="*/ 52 h 1257"/>
                  <a:gd name="T94" fmla="*/ 32 w 311"/>
                  <a:gd name="T95" fmla="*/ 32 h 1257"/>
                  <a:gd name="T96" fmla="*/ 64 w 311"/>
                  <a:gd name="T97" fmla="*/ 20 h 1257"/>
                  <a:gd name="T98" fmla="*/ 66 w 311"/>
                  <a:gd name="T99" fmla="*/ 0 h 1257"/>
                  <a:gd name="T100" fmla="*/ 102 w 311"/>
                  <a:gd name="T101" fmla="*/ 52 h 1257"/>
                  <a:gd name="T102" fmla="*/ 145 w 311"/>
                  <a:gd name="T103" fmla="*/ 106 h 1257"/>
                  <a:gd name="T104" fmla="*/ 199 w 311"/>
                  <a:gd name="T105" fmla="*/ 149 h 1257"/>
                  <a:gd name="T106" fmla="*/ 242 w 311"/>
                  <a:gd name="T107" fmla="*/ 183 h 1257"/>
                  <a:gd name="T108" fmla="*/ 288 w 311"/>
                  <a:gd name="T109" fmla="*/ 210 h 1257"/>
                  <a:gd name="T110" fmla="*/ 305 w 311"/>
                  <a:gd name="T111" fmla="*/ 226 h 125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311"/>
                  <a:gd name="T169" fmla="*/ 0 h 1257"/>
                  <a:gd name="T170" fmla="*/ 311 w 311"/>
                  <a:gd name="T171" fmla="*/ 1257 h 125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311" h="1257">
                    <a:moveTo>
                      <a:pt x="305" y="226"/>
                    </a:moveTo>
                    <a:lnTo>
                      <a:pt x="310" y="272"/>
                    </a:lnTo>
                    <a:lnTo>
                      <a:pt x="310" y="521"/>
                    </a:lnTo>
                    <a:lnTo>
                      <a:pt x="288" y="855"/>
                    </a:lnTo>
                    <a:lnTo>
                      <a:pt x="290" y="1068"/>
                    </a:lnTo>
                    <a:lnTo>
                      <a:pt x="301" y="1215"/>
                    </a:lnTo>
                    <a:lnTo>
                      <a:pt x="290" y="1256"/>
                    </a:lnTo>
                    <a:lnTo>
                      <a:pt x="272" y="1247"/>
                    </a:lnTo>
                    <a:lnTo>
                      <a:pt x="167" y="1166"/>
                    </a:lnTo>
                    <a:lnTo>
                      <a:pt x="140" y="1150"/>
                    </a:lnTo>
                    <a:lnTo>
                      <a:pt x="124" y="1127"/>
                    </a:lnTo>
                    <a:lnTo>
                      <a:pt x="97" y="1096"/>
                    </a:lnTo>
                    <a:lnTo>
                      <a:pt x="61" y="1064"/>
                    </a:lnTo>
                    <a:lnTo>
                      <a:pt x="43" y="1021"/>
                    </a:lnTo>
                    <a:lnTo>
                      <a:pt x="0" y="984"/>
                    </a:lnTo>
                    <a:lnTo>
                      <a:pt x="0" y="962"/>
                    </a:lnTo>
                    <a:lnTo>
                      <a:pt x="23" y="933"/>
                    </a:lnTo>
                    <a:lnTo>
                      <a:pt x="32" y="896"/>
                    </a:lnTo>
                    <a:lnTo>
                      <a:pt x="27" y="876"/>
                    </a:lnTo>
                    <a:lnTo>
                      <a:pt x="16" y="844"/>
                    </a:lnTo>
                    <a:lnTo>
                      <a:pt x="12" y="821"/>
                    </a:lnTo>
                    <a:lnTo>
                      <a:pt x="29" y="785"/>
                    </a:lnTo>
                    <a:lnTo>
                      <a:pt x="29" y="761"/>
                    </a:lnTo>
                    <a:lnTo>
                      <a:pt x="11" y="713"/>
                    </a:lnTo>
                    <a:lnTo>
                      <a:pt x="11" y="686"/>
                    </a:lnTo>
                    <a:lnTo>
                      <a:pt x="21" y="665"/>
                    </a:lnTo>
                    <a:lnTo>
                      <a:pt x="39" y="640"/>
                    </a:lnTo>
                    <a:lnTo>
                      <a:pt x="38" y="597"/>
                    </a:lnTo>
                    <a:lnTo>
                      <a:pt x="27" y="562"/>
                    </a:lnTo>
                    <a:lnTo>
                      <a:pt x="38" y="521"/>
                    </a:lnTo>
                    <a:lnTo>
                      <a:pt x="48" y="511"/>
                    </a:lnTo>
                    <a:lnTo>
                      <a:pt x="39" y="473"/>
                    </a:lnTo>
                    <a:lnTo>
                      <a:pt x="16" y="433"/>
                    </a:lnTo>
                    <a:lnTo>
                      <a:pt x="11" y="407"/>
                    </a:lnTo>
                    <a:lnTo>
                      <a:pt x="16" y="382"/>
                    </a:lnTo>
                    <a:lnTo>
                      <a:pt x="45" y="360"/>
                    </a:lnTo>
                    <a:lnTo>
                      <a:pt x="43" y="342"/>
                    </a:lnTo>
                    <a:lnTo>
                      <a:pt x="12" y="285"/>
                    </a:lnTo>
                    <a:lnTo>
                      <a:pt x="2" y="240"/>
                    </a:lnTo>
                    <a:lnTo>
                      <a:pt x="11" y="215"/>
                    </a:lnTo>
                    <a:lnTo>
                      <a:pt x="39" y="192"/>
                    </a:lnTo>
                    <a:lnTo>
                      <a:pt x="32" y="172"/>
                    </a:lnTo>
                    <a:lnTo>
                      <a:pt x="12" y="149"/>
                    </a:lnTo>
                    <a:lnTo>
                      <a:pt x="12" y="124"/>
                    </a:lnTo>
                    <a:lnTo>
                      <a:pt x="45" y="107"/>
                    </a:lnTo>
                    <a:lnTo>
                      <a:pt x="59" y="89"/>
                    </a:lnTo>
                    <a:lnTo>
                      <a:pt x="32" y="52"/>
                    </a:lnTo>
                    <a:lnTo>
                      <a:pt x="32" y="32"/>
                    </a:lnTo>
                    <a:lnTo>
                      <a:pt x="64" y="20"/>
                    </a:lnTo>
                    <a:lnTo>
                      <a:pt x="66" y="0"/>
                    </a:lnTo>
                    <a:lnTo>
                      <a:pt x="102" y="52"/>
                    </a:lnTo>
                    <a:lnTo>
                      <a:pt x="145" y="106"/>
                    </a:lnTo>
                    <a:lnTo>
                      <a:pt x="199" y="149"/>
                    </a:lnTo>
                    <a:lnTo>
                      <a:pt x="242" y="183"/>
                    </a:lnTo>
                    <a:lnTo>
                      <a:pt x="288" y="210"/>
                    </a:lnTo>
                    <a:lnTo>
                      <a:pt x="305" y="226"/>
                    </a:lnTo>
                  </a:path>
                </a:pathLst>
              </a:custGeom>
              <a:solidFill>
                <a:srgbClr val="DDDDDD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35" name="Freeform 124"/>
              <p:cNvSpPr>
                <a:spLocks/>
              </p:cNvSpPr>
              <p:nvPr/>
            </p:nvSpPr>
            <p:spPr bwMode="auto">
              <a:xfrm>
                <a:off x="336" y="991"/>
                <a:ext cx="90" cy="956"/>
              </a:xfrm>
              <a:custGeom>
                <a:avLst/>
                <a:gdLst>
                  <a:gd name="T0" fmla="*/ 61 w 91"/>
                  <a:gd name="T1" fmla="*/ 32 h 958"/>
                  <a:gd name="T2" fmla="*/ 90 w 91"/>
                  <a:gd name="T3" fmla="*/ 66 h 958"/>
                  <a:gd name="T4" fmla="*/ 72 w 91"/>
                  <a:gd name="T5" fmla="*/ 93 h 958"/>
                  <a:gd name="T6" fmla="*/ 34 w 91"/>
                  <a:gd name="T7" fmla="*/ 112 h 958"/>
                  <a:gd name="T8" fmla="*/ 49 w 91"/>
                  <a:gd name="T9" fmla="*/ 139 h 958"/>
                  <a:gd name="T10" fmla="*/ 67 w 91"/>
                  <a:gd name="T11" fmla="*/ 173 h 958"/>
                  <a:gd name="T12" fmla="*/ 45 w 91"/>
                  <a:gd name="T13" fmla="*/ 195 h 958"/>
                  <a:gd name="T14" fmla="*/ 27 w 91"/>
                  <a:gd name="T15" fmla="*/ 222 h 958"/>
                  <a:gd name="T16" fmla="*/ 45 w 91"/>
                  <a:gd name="T17" fmla="*/ 270 h 958"/>
                  <a:gd name="T18" fmla="*/ 67 w 91"/>
                  <a:gd name="T19" fmla="*/ 313 h 958"/>
                  <a:gd name="T20" fmla="*/ 61 w 91"/>
                  <a:gd name="T21" fmla="*/ 351 h 958"/>
                  <a:gd name="T22" fmla="*/ 34 w 91"/>
                  <a:gd name="T23" fmla="*/ 383 h 958"/>
                  <a:gd name="T24" fmla="*/ 65 w 91"/>
                  <a:gd name="T25" fmla="*/ 451 h 958"/>
                  <a:gd name="T26" fmla="*/ 77 w 91"/>
                  <a:gd name="T27" fmla="*/ 494 h 958"/>
                  <a:gd name="T28" fmla="*/ 54 w 91"/>
                  <a:gd name="T29" fmla="*/ 526 h 958"/>
                  <a:gd name="T30" fmla="*/ 59 w 91"/>
                  <a:gd name="T31" fmla="*/ 575 h 958"/>
                  <a:gd name="T32" fmla="*/ 76 w 91"/>
                  <a:gd name="T33" fmla="*/ 623 h 958"/>
                  <a:gd name="T34" fmla="*/ 56 w 91"/>
                  <a:gd name="T35" fmla="*/ 650 h 958"/>
                  <a:gd name="T36" fmla="*/ 29 w 91"/>
                  <a:gd name="T37" fmla="*/ 682 h 958"/>
                  <a:gd name="T38" fmla="*/ 56 w 91"/>
                  <a:gd name="T39" fmla="*/ 741 h 958"/>
                  <a:gd name="T40" fmla="*/ 67 w 91"/>
                  <a:gd name="T41" fmla="*/ 781 h 958"/>
                  <a:gd name="T42" fmla="*/ 43 w 91"/>
                  <a:gd name="T43" fmla="*/ 790 h 958"/>
                  <a:gd name="T44" fmla="*/ 49 w 91"/>
                  <a:gd name="T45" fmla="*/ 854 h 958"/>
                  <a:gd name="T46" fmla="*/ 61 w 91"/>
                  <a:gd name="T47" fmla="*/ 888 h 958"/>
                  <a:gd name="T48" fmla="*/ 43 w 91"/>
                  <a:gd name="T49" fmla="*/ 926 h 958"/>
                  <a:gd name="T50" fmla="*/ 2 w 91"/>
                  <a:gd name="T51" fmla="*/ 946 h 958"/>
                  <a:gd name="T52" fmla="*/ 32 w 91"/>
                  <a:gd name="T53" fmla="*/ 881 h 958"/>
                  <a:gd name="T54" fmla="*/ 18 w 91"/>
                  <a:gd name="T55" fmla="*/ 827 h 958"/>
                  <a:gd name="T56" fmla="*/ 22 w 91"/>
                  <a:gd name="T57" fmla="*/ 781 h 958"/>
                  <a:gd name="T58" fmla="*/ 34 w 91"/>
                  <a:gd name="T59" fmla="*/ 758 h 958"/>
                  <a:gd name="T60" fmla="*/ 7 w 91"/>
                  <a:gd name="T61" fmla="*/ 700 h 958"/>
                  <a:gd name="T62" fmla="*/ 7 w 91"/>
                  <a:gd name="T63" fmla="*/ 641 h 958"/>
                  <a:gd name="T64" fmla="*/ 40 w 91"/>
                  <a:gd name="T65" fmla="*/ 614 h 958"/>
                  <a:gd name="T66" fmla="*/ 32 w 91"/>
                  <a:gd name="T67" fmla="*/ 571 h 958"/>
                  <a:gd name="T68" fmla="*/ 23 w 91"/>
                  <a:gd name="T69" fmla="*/ 521 h 958"/>
                  <a:gd name="T70" fmla="*/ 49 w 91"/>
                  <a:gd name="T71" fmla="*/ 489 h 958"/>
                  <a:gd name="T72" fmla="*/ 38 w 91"/>
                  <a:gd name="T73" fmla="*/ 453 h 958"/>
                  <a:gd name="T74" fmla="*/ 7 w 91"/>
                  <a:gd name="T75" fmla="*/ 397 h 958"/>
                  <a:gd name="T76" fmla="*/ 13 w 91"/>
                  <a:gd name="T77" fmla="*/ 360 h 958"/>
                  <a:gd name="T78" fmla="*/ 40 w 91"/>
                  <a:gd name="T79" fmla="*/ 329 h 958"/>
                  <a:gd name="T80" fmla="*/ 11 w 91"/>
                  <a:gd name="T81" fmla="*/ 258 h 958"/>
                  <a:gd name="T82" fmla="*/ 0 w 91"/>
                  <a:gd name="T83" fmla="*/ 216 h 958"/>
                  <a:gd name="T84" fmla="*/ 23 w 91"/>
                  <a:gd name="T85" fmla="*/ 184 h 958"/>
                  <a:gd name="T86" fmla="*/ 34 w 91"/>
                  <a:gd name="T87" fmla="*/ 163 h 958"/>
                  <a:gd name="T88" fmla="*/ 7 w 91"/>
                  <a:gd name="T89" fmla="*/ 129 h 958"/>
                  <a:gd name="T90" fmla="*/ 18 w 91"/>
                  <a:gd name="T91" fmla="*/ 96 h 958"/>
                  <a:gd name="T92" fmla="*/ 49 w 91"/>
                  <a:gd name="T93" fmla="*/ 75 h 958"/>
                  <a:gd name="T94" fmla="*/ 50 w 91"/>
                  <a:gd name="T95" fmla="*/ 50 h 958"/>
                  <a:gd name="T96" fmla="*/ 34 w 91"/>
                  <a:gd name="T97" fmla="*/ 17 h 958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91"/>
                  <a:gd name="T148" fmla="*/ 0 h 958"/>
                  <a:gd name="T149" fmla="*/ 91 w 91"/>
                  <a:gd name="T150" fmla="*/ 958 h 958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91" h="958">
                    <a:moveTo>
                      <a:pt x="45" y="0"/>
                    </a:moveTo>
                    <a:lnTo>
                      <a:pt x="61" y="32"/>
                    </a:lnTo>
                    <a:lnTo>
                      <a:pt x="76" y="53"/>
                    </a:lnTo>
                    <a:lnTo>
                      <a:pt x="90" y="66"/>
                    </a:lnTo>
                    <a:lnTo>
                      <a:pt x="86" y="82"/>
                    </a:lnTo>
                    <a:lnTo>
                      <a:pt x="72" y="93"/>
                    </a:lnTo>
                    <a:lnTo>
                      <a:pt x="50" y="98"/>
                    </a:lnTo>
                    <a:lnTo>
                      <a:pt x="34" y="112"/>
                    </a:lnTo>
                    <a:lnTo>
                      <a:pt x="38" y="129"/>
                    </a:lnTo>
                    <a:lnTo>
                      <a:pt x="49" y="139"/>
                    </a:lnTo>
                    <a:lnTo>
                      <a:pt x="67" y="161"/>
                    </a:lnTo>
                    <a:lnTo>
                      <a:pt x="67" y="173"/>
                    </a:lnTo>
                    <a:lnTo>
                      <a:pt x="61" y="184"/>
                    </a:lnTo>
                    <a:lnTo>
                      <a:pt x="45" y="195"/>
                    </a:lnTo>
                    <a:lnTo>
                      <a:pt x="29" y="206"/>
                    </a:lnTo>
                    <a:lnTo>
                      <a:pt x="27" y="222"/>
                    </a:lnTo>
                    <a:lnTo>
                      <a:pt x="32" y="238"/>
                    </a:lnTo>
                    <a:lnTo>
                      <a:pt x="45" y="270"/>
                    </a:lnTo>
                    <a:lnTo>
                      <a:pt x="56" y="295"/>
                    </a:lnTo>
                    <a:lnTo>
                      <a:pt x="67" y="313"/>
                    </a:lnTo>
                    <a:lnTo>
                      <a:pt x="67" y="333"/>
                    </a:lnTo>
                    <a:lnTo>
                      <a:pt x="61" y="351"/>
                    </a:lnTo>
                    <a:lnTo>
                      <a:pt x="45" y="367"/>
                    </a:lnTo>
                    <a:lnTo>
                      <a:pt x="34" y="383"/>
                    </a:lnTo>
                    <a:lnTo>
                      <a:pt x="38" y="410"/>
                    </a:lnTo>
                    <a:lnTo>
                      <a:pt x="65" y="451"/>
                    </a:lnTo>
                    <a:lnTo>
                      <a:pt x="76" y="473"/>
                    </a:lnTo>
                    <a:lnTo>
                      <a:pt x="77" y="494"/>
                    </a:lnTo>
                    <a:lnTo>
                      <a:pt x="67" y="510"/>
                    </a:lnTo>
                    <a:lnTo>
                      <a:pt x="54" y="526"/>
                    </a:lnTo>
                    <a:lnTo>
                      <a:pt x="50" y="548"/>
                    </a:lnTo>
                    <a:lnTo>
                      <a:pt x="59" y="575"/>
                    </a:lnTo>
                    <a:lnTo>
                      <a:pt x="70" y="603"/>
                    </a:lnTo>
                    <a:lnTo>
                      <a:pt x="76" y="623"/>
                    </a:lnTo>
                    <a:lnTo>
                      <a:pt x="70" y="636"/>
                    </a:lnTo>
                    <a:lnTo>
                      <a:pt x="56" y="650"/>
                    </a:lnTo>
                    <a:lnTo>
                      <a:pt x="38" y="666"/>
                    </a:lnTo>
                    <a:lnTo>
                      <a:pt x="29" y="682"/>
                    </a:lnTo>
                    <a:lnTo>
                      <a:pt x="38" y="711"/>
                    </a:lnTo>
                    <a:lnTo>
                      <a:pt x="56" y="741"/>
                    </a:lnTo>
                    <a:lnTo>
                      <a:pt x="65" y="763"/>
                    </a:lnTo>
                    <a:lnTo>
                      <a:pt x="67" y="781"/>
                    </a:lnTo>
                    <a:lnTo>
                      <a:pt x="61" y="790"/>
                    </a:lnTo>
                    <a:lnTo>
                      <a:pt x="43" y="790"/>
                    </a:lnTo>
                    <a:lnTo>
                      <a:pt x="38" y="829"/>
                    </a:lnTo>
                    <a:lnTo>
                      <a:pt x="49" y="854"/>
                    </a:lnTo>
                    <a:lnTo>
                      <a:pt x="59" y="872"/>
                    </a:lnTo>
                    <a:lnTo>
                      <a:pt x="61" y="888"/>
                    </a:lnTo>
                    <a:lnTo>
                      <a:pt x="61" y="903"/>
                    </a:lnTo>
                    <a:lnTo>
                      <a:pt x="43" y="926"/>
                    </a:lnTo>
                    <a:lnTo>
                      <a:pt x="18" y="957"/>
                    </a:lnTo>
                    <a:lnTo>
                      <a:pt x="2" y="946"/>
                    </a:lnTo>
                    <a:lnTo>
                      <a:pt x="7" y="921"/>
                    </a:lnTo>
                    <a:lnTo>
                      <a:pt x="32" y="881"/>
                    </a:lnTo>
                    <a:lnTo>
                      <a:pt x="29" y="856"/>
                    </a:lnTo>
                    <a:lnTo>
                      <a:pt x="18" y="827"/>
                    </a:lnTo>
                    <a:lnTo>
                      <a:pt x="11" y="802"/>
                    </a:lnTo>
                    <a:lnTo>
                      <a:pt x="22" y="781"/>
                    </a:lnTo>
                    <a:lnTo>
                      <a:pt x="32" y="774"/>
                    </a:lnTo>
                    <a:lnTo>
                      <a:pt x="34" y="758"/>
                    </a:lnTo>
                    <a:lnTo>
                      <a:pt x="22" y="727"/>
                    </a:lnTo>
                    <a:lnTo>
                      <a:pt x="7" y="700"/>
                    </a:lnTo>
                    <a:lnTo>
                      <a:pt x="0" y="673"/>
                    </a:lnTo>
                    <a:lnTo>
                      <a:pt x="7" y="641"/>
                    </a:lnTo>
                    <a:lnTo>
                      <a:pt x="32" y="629"/>
                    </a:lnTo>
                    <a:lnTo>
                      <a:pt x="40" y="614"/>
                    </a:lnTo>
                    <a:lnTo>
                      <a:pt x="38" y="593"/>
                    </a:lnTo>
                    <a:lnTo>
                      <a:pt x="32" y="571"/>
                    </a:lnTo>
                    <a:lnTo>
                      <a:pt x="23" y="543"/>
                    </a:lnTo>
                    <a:lnTo>
                      <a:pt x="23" y="521"/>
                    </a:lnTo>
                    <a:lnTo>
                      <a:pt x="34" y="507"/>
                    </a:lnTo>
                    <a:lnTo>
                      <a:pt x="49" y="489"/>
                    </a:lnTo>
                    <a:lnTo>
                      <a:pt x="49" y="478"/>
                    </a:lnTo>
                    <a:lnTo>
                      <a:pt x="38" y="453"/>
                    </a:lnTo>
                    <a:lnTo>
                      <a:pt x="16" y="421"/>
                    </a:lnTo>
                    <a:lnTo>
                      <a:pt x="7" y="397"/>
                    </a:lnTo>
                    <a:lnTo>
                      <a:pt x="7" y="378"/>
                    </a:lnTo>
                    <a:lnTo>
                      <a:pt x="13" y="360"/>
                    </a:lnTo>
                    <a:lnTo>
                      <a:pt x="27" y="345"/>
                    </a:lnTo>
                    <a:lnTo>
                      <a:pt x="40" y="329"/>
                    </a:lnTo>
                    <a:lnTo>
                      <a:pt x="40" y="317"/>
                    </a:lnTo>
                    <a:lnTo>
                      <a:pt x="11" y="258"/>
                    </a:lnTo>
                    <a:lnTo>
                      <a:pt x="5" y="236"/>
                    </a:lnTo>
                    <a:lnTo>
                      <a:pt x="0" y="216"/>
                    </a:lnTo>
                    <a:lnTo>
                      <a:pt x="11" y="198"/>
                    </a:lnTo>
                    <a:lnTo>
                      <a:pt x="23" y="184"/>
                    </a:lnTo>
                    <a:lnTo>
                      <a:pt x="34" y="173"/>
                    </a:lnTo>
                    <a:lnTo>
                      <a:pt x="34" y="163"/>
                    </a:lnTo>
                    <a:lnTo>
                      <a:pt x="23" y="146"/>
                    </a:lnTo>
                    <a:lnTo>
                      <a:pt x="7" y="129"/>
                    </a:lnTo>
                    <a:lnTo>
                      <a:pt x="7" y="112"/>
                    </a:lnTo>
                    <a:lnTo>
                      <a:pt x="18" y="96"/>
                    </a:lnTo>
                    <a:lnTo>
                      <a:pt x="34" y="82"/>
                    </a:lnTo>
                    <a:lnTo>
                      <a:pt x="49" y="75"/>
                    </a:lnTo>
                    <a:lnTo>
                      <a:pt x="56" y="64"/>
                    </a:lnTo>
                    <a:lnTo>
                      <a:pt x="50" y="50"/>
                    </a:lnTo>
                    <a:lnTo>
                      <a:pt x="40" y="34"/>
                    </a:lnTo>
                    <a:lnTo>
                      <a:pt x="34" y="17"/>
                    </a:lnTo>
                    <a:lnTo>
                      <a:pt x="45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36" name="Freeform 125"/>
              <p:cNvSpPr>
                <a:spLocks/>
              </p:cNvSpPr>
              <p:nvPr/>
            </p:nvSpPr>
            <p:spPr bwMode="auto">
              <a:xfrm>
                <a:off x="579" y="1223"/>
                <a:ext cx="86" cy="775"/>
              </a:xfrm>
              <a:custGeom>
                <a:avLst/>
                <a:gdLst>
                  <a:gd name="T0" fmla="*/ 75 w 85"/>
                  <a:gd name="T1" fmla="*/ 21 h 775"/>
                  <a:gd name="T2" fmla="*/ 79 w 85"/>
                  <a:gd name="T3" fmla="*/ 75 h 775"/>
                  <a:gd name="T4" fmla="*/ 43 w 85"/>
                  <a:gd name="T5" fmla="*/ 97 h 775"/>
                  <a:gd name="T6" fmla="*/ 54 w 85"/>
                  <a:gd name="T7" fmla="*/ 156 h 775"/>
                  <a:gd name="T8" fmla="*/ 70 w 85"/>
                  <a:gd name="T9" fmla="*/ 213 h 775"/>
                  <a:gd name="T10" fmla="*/ 48 w 85"/>
                  <a:gd name="T11" fmla="*/ 242 h 775"/>
                  <a:gd name="T12" fmla="*/ 54 w 85"/>
                  <a:gd name="T13" fmla="*/ 290 h 775"/>
                  <a:gd name="T14" fmla="*/ 70 w 85"/>
                  <a:gd name="T15" fmla="*/ 342 h 775"/>
                  <a:gd name="T16" fmla="*/ 59 w 85"/>
                  <a:gd name="T17" fmla="*/ 380 h 775"/>
                  <a:gd name="T18" fmla="*/ 41 w 85"/>
                  <a:gd name="T19" fmla="*/ 414 h 775"/>
                  <a:gd name="T20" fmla="*/ 64 w 85"/>
                  <a:gd name="T21" fmla="*/ 482 h 775"/>
                  <a:gd name="T22" fmla="*/ 70 w 85"/>
                  <a:gd name="T23" fmla="*/ 527 h 775"/>
                  <a:gd name="T24" fmla="*/ 30 w 85"/>
                  <a:gd name="T25" fmla="*/ 559 h 775"/>
                  <a:gd name="T26" fmla="*/ 41 w 85"/>
                  <a:gd name="T27" fmla="*/ 627 h 775"/>
                  <a:gd name="T28" fmla="*/ 52 w 85"/>
                  <a:gd name="T29" fmla="*/ 686 h 775"/>
                  <a:gd name="T30" fmla="*/ 30 w 85"/>
                  <a:gd name="T31" fmla="*/ 720 h 775"/>
                  <a:gd name="T32" fmla="*/ 20 w 85"/>
                  <a:gd name="T33" fmla="*/ 767 h 775"/>
                  <a:gd name="T34" fmla="*/ 9 w 85"/>
                  <a:gd name="T35" fmla="*/ 747 h 775"/>
                  <a:gd name="T36" fmla="*/ 30 w 85"/>
                  <a:gd name="T37" fmla="*/ 693 h 775"/>
                  <a:gd name="T38" fmla="*/ 20 w 85"/>
                  <a:gd name="T39" fmla="*/ 613 h 775"/>
                  <a:gd name="T40" fmla="*/ 14 w 85"/>
                  <a:gd name="T41" fmla="*/ 554 h 775"/>
                  <a:gd name="T42" fmla="*/ 43 w 85"/>
                  <a:gd name="T43" fmla="*/ 514 h 775"/>
                  <a:gd name="T44" fmla="*/ 20 w 85"/>
                  <a:gd name="T45" fmla="*/ 457 h 775"/>
                  <a:gd name="T46" fmla="*/ 14 w 85"/>
                  <a:gd name="T47" fmla="*/ 403 h 775"/>
                  <a:gd name="T48" fmla="*/ 36 w 85"/>
                  <a:gd name="T49" fmla="*/ 360 h 775"/>
                  <a:gd name="T50" fmla="*/ 46 w 85"/>
                  <a:gd name="T51" fmla="*/ 328 h 775"/>
                  <a:gd name="T52" fmla="*/ 25 w 85"/>
                  <a:gd name="T53" fmla="*/ 274 h 775"/>
                  <a:gd name="T54" fmla="*/ 30 w 85"/>
                  <a:gd name="T55" fmla="*/ 229 h 775"/>
                  <a:gd name="T56" fmla="*/ 43 w 85"/>
                  <a:gd name="T57" fmla="*/ 197 h 775"/>
                  <a:gd name="T58" fmla="*/ 27 w 85"/>
                  <a:gd name="T59" fmla="*/ 149 h 775"/>
                  <a:gd name="T60" fmla="*/ 21 w 85"/>
                  <a:gd name="T61" fmla="*/ 95 h 775"/>
                  <a:gd name="T62" fmla="*/ 46 w 85"/>
                  <a:gd name="T63" fmla="*/ 59 h 775"/>
                  <a:gd name="T64" fmla="*/ 48 w 85"/>
                  <a:gd name="T65" fmla="*/ 25 h 775"/>
                  <a:gd name="T66" fmla="*/ 64 w 85"/>
                  <a:gd name="T67" fmla="*/ 0 h 77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85"/>
                  <a:gd name="T103" fmla="*/ 0 h 775"/>
                  <a:gd name="T104" fmla="*/ 85 w 85"/>
                  <a:gd name="T105" fmla="*/ 775 h 77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85" h="775">
                    <a:moveTo>
                      <a:pt x="64" y="0"/>
                    </a:moveTo>
                    <a:lnTo>
                      <a:pt x="75" y="21"/>
                    </a:lnTo>
                    <a:lnTo>
                      <a:pt x="84" y="59"/>
                    </a:lnTo>
                    <a:lnTo>
                      <a:pt x="79" y="75"/>
                    </a:lnTo>
                    <a:lnTo>
                      <a:pt x="57" y="86"/>
                    </a:lnTo>
                    <a:lnTo>
                      <a:pt x="43" y="97"/>
                    </a:lnTo>
                    <a:lnTo>
                      <a:pt x="43" y="127"/>
                    </a:lnTo>
                    <a:lnTo>
                      <a:pt x="54" y="156"/>
                    </a:lnTo>
                    <a:lnTo>
                      <a:pt x="68" y="176"/>
                    </a:lnTo>
                    <a:lnTo>
                      <a:pt x="70" y="213"/>
                    </a:lnTo>
                    <a:lnTo>
                      <a:pt x="62" y="226"/>
                    </a:lnTo>
                    <a:lnTo>
                      <a:pt x="48" y="242"/>
                    </a:lnTo>
                    <a:lnTo>
                      <a:pt x="46" y="267"/>
                    </a:lnTo>
                    <a:lnTo>
                      <a:pt x="54" y="290"/>
                    </a:lnTo>
                    <a:lnTo>
                      <a:pt x="64" y="310"/>
                    </a:lnTo>
                    <a:lnTo>
                      <a:pt x="70" y="342"/>
                    </a:lnTo>
                    <a:lnTo>
                      <a:pt x="70" y="360"/>
                    </a:lnTo>
                    <a:lnTo>
                      <a:pt x="59" y="380"/>
                    </a:lnTo>
                    <a:lnTo>
                      <a:pt x="41" y="398"/>
                    </a:lnTo>
                    <a:lnTo>
                      <a:pt x="41" y="414"/>
                    </a:lnTo>
                    <a:lnTo>
                      <a:pt x="46" y="462"/>
                    </a:lnTo>
                    <a:lnTo>
                      <a:pt x="64" y="482"/>
                    </a:lnTo>
                    <a:lnTo>
                      <a:pt x="75" y="503"/>
                    </a:lnTo>
                    <a:lnTo>
                      <a:pt x="70" y="527"/>
                    </a:lnTo>
                    <a:lnTo>
                      <a:pt x="43" y="543"/>
                    </a:lnTo>
                    <a:lnTo>
                      <a:pt x="30" y="559"/>
                    </a:lnTo>
                    <a:lnTo>
                      <a:pt x="27" y="589"/>
                    </a:lnTo>
                    <a:lnTo>
                      <a:pt x="41" y="627"/>
                    </a:lnTo>
                    <a:lnTo>
                      <a:pt x="52" y="665"/>
                    </a:lnTo>
                    <a:lnTo>
                      <a:pt x="52" y="686"/>
                    </a:lnTo>
                    <a:lnTo>
                      <a:pt x="46" y="715"/>
                    </a:lnTo>
                    <a:lnTo>
                      <a:pt x="30" y="720"/>
                    </a:lnTo>
                    <a:lnTo>
                      <a:pt x="20" y="742"/>
                    </a:lnTo>
                    <a:lnTo>
                      <a:pt x="20" y="767"/>
                    </a:lnTo>
                    <a:lnTo>
                      <a:pt x="0" y="774"/>
                    </a:lnTo>
                    <a:lnTo>
                      <a:pt x="9" y="747"/>
                    </a:lnTo>
                    <a:lnTo>
                      <a:pt x="25" y="715"/>
                    </a:lnTo>
                    <a:lnTo>
                      <a:pt x="30" y="693"/>
                    </a:lnTo>
                    <a:lnTo>
                      <a:pt x="30" y="650"/>
                    </a:lnTo>
                    <a:lnTo>
                      <a:pt x="20" y="613"/>
                    </a:lnTo>
                    <a:lnTo>
                      <a:pt x="16" y="584"/>
                    </a:lnTo>
                    <a:lnTo>
                      <a:pt x="14" y="554"/>
                    </a:lnTo>
                    <a:lnTo>
                      <a:pt x="32" y="530"/>
                    </a:lnTo>
                    <a:lnTo>
                      <a:pt x="43" y="514"/>
                    </a:lnTo>
                    <a:lnTo>
                      <a:pt x="36" y="482"/>
                    </a:lnTo>
                    <a:lnTo>
                      <a:pt x="20" y="457"/>
                    </a:lnTo>
                    <a:lnTo>
                      <a:pt x="16" y="435"/>
                    </a:lnTo>
                    <a:lnTo>
                      <a:pt x="14" y="403"/>
                    </a:lnTo>
                    <a:lnTo>
                      <a:pt x="21" y="382"/>
                    </a:lnTo>
                    <a:lnTo>
                      <a:pt x="36" y="360"/>
                    </a:lnTo>
                    <a:lnTo>
                      <a:pt x="46" y="344"/>
                    </a:lnTo>
                    <a:lnTo>
                      <a:pt x="46" y="328"/>
                    </a:lnTo>
                    <a:lnTo>
                      <a:pt x="36" y="310"/>
                    </a:lnTo>
                    <a:lnTo>
                      <a:pt x="25" y="274"/>
                    </a:lnTo>
                    <a:lnTo>
                      <a:pt x="25" y="251"/>
                    </a:lnTo>
                    <a:lnTo>
                      <a:pt x="30" y="229"/>
                    </a:lnTo>
                    <a:lnTo>
                      <a:pt x="41" y="213"/>
                    </a:lnTo>
                    <a:lnTo>
                      <a:pt x="43" y="197"/>
                    </a:lnTo>
                    <a:lnTo>
                      <a:pt x="41" y="177"/>
                    </a:lnTo>
                    <a:lnTo>
                      <a:pt x="27" y="149"/>
                    </a:lnTo>
                    <a:lnTo>
                      <a:pt x="20" y="129"/>
                    </a:lnTo>
                    <a:lnTo>
                      <a:pt x="21" y="95"/>
                    </a:lnTo>
                    <a:lnTo>
                      <a:pt x="32" y="81"/>
                    </a:lnTo>
                    <a:lnTo>
                      <a:pt x="46" y="59"/>
                    </a:lnTo>
                    <a:lnTo>
                      <a:pt x="54" y="41"/>
                    </a:lnTo>
                    <a:lnTo>
                      <a:pt x="48" y="25"/>
                    </a:lnTo>
                    <a:lnTo>
                      <a:pt x="52" y="9"/>
                    </a:lnTo>
                    <a:lnTo>
                      <a:pt x="64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37" name="Freeform 126"/>
              <p:cNvSpPr>
                <a:spLocks/>
              </p:cNvSpPr>
              <p:nvPr/>
            </p:nvSpPr>
            <p:spPr bwMode="auto">
              <a:xfrm>
                <a:off x="443" y="1130"/>
                <a:ext cx="195" cy="167"/>
              </a:xfrm>
              <a:custGeom>
                <a:avLst/>
                <a:gdLst>
                  <a:gd name="T0" fmla="*/ 193 w 194"/>
                  <a:gd name="T1" fmla="*/ 134 h 167"/>
                  <a:gd name="T2" fmla="*/ 134 w 194"/>
                  <a:gd name="T3" fmla="*/ 86 h 167"/>
                  <a:gd name="T4" fmla="*/ 85 w 194"/>
                  <a:gd name="T5" fmla="*/ 43 h 167"/>
                  <a:gd name="T6" fmla="*/ 41 w 194"/>
                  <a:gd name="T7" fmla="*/ 0 h 167"/>
                  <a:gd name="T8" fmla="*/ 0 w 194"/>
                  <a:gd name="T9" fmla="*/ 0 h 167"/>
                  <a:gd name="T10" fmla="*/ 96 w 194"/>
                  <a:gd name="T11" fmla="*/ 70 h 167"/>
                  <a:gd name="T12" fmla="*/ 142 w 194"/>
                  <a:gd name="T13" fmla="*/ 112 h 167"/>
                  <a:gd name="T14" fmla="*/ 182 w 194"/>
                  <a:gd name="T15" fmla="*/ 166 h 167"/>
                  <a:gd name="T16" fmla="*/ 193 w 194"/>
                  <a:gd name="T17" fmla="*/ 134 h 16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94"/>
                  <a:gd name="T28" fmla="*/ 0 h 167"/>
                  <a:gd name="T29" fmla="*/ 194 w 194"/>
                  <a:gd name="T30" fmla="*/ 167 h 16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94" h="167">
                    <a:moveTo>
                      <a:pt x="193" y="134"/>
                    </a:moveTo>
                    <a:lnTo>
                      <a:pt x="134" y="86"/>
                    </a:lnTo>
                    <a:lnTo>
                      <a:pt x="85" y="43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96" y="70"/>
                    </a:lnTo>
                    <a:lnTo>
                      <a:pt x="142" y="112"/>
                    </a:lnTo>
                    <a:lnTo>
                      <a:pt x="182" y="166"/>
                    </a:lnTo>
                    <a:lnTo>
                      <a:pt x="193" y="134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38" name="Freeform 127"/>
              <p:cNvSpPr>
                <a:spLocks/>
              </p:cNvSpPr>
              <p:nvPr/>
            </p:nvSpPr>
            <p:spPr bwMode="auto">
              <a:xfrm>
                <a:off x="442" y="1226"/>
                <a:ext cx="168" cy="138"/>
              </a:xfrm>
              <a:custGeom>
                <a:avLst/>
                <a:gdLst>
                  <a:gd name="T0" fmla="*/ 167 w 168"/>
                  <a:gd name="T1" fmla="*/ 86 h 138"/>
                  <a:gd name="T2" fmla="*/ 124 w 168"/>
                  <a:gd name="T3" fmla="*/ 70 h 138"/>
                  <a:gd name="T4" fmla="*/ 92 w 168"/>
                  <a:gd name="T5" fmla="*/ 43 h 138"/>
                  <a:gd name="T6" fmla="*/ 33 w 168"/>
                  <a:gd name="T7" fmla="*/ 0 h 138"/>
                  <a:gd name="T8" fmla="*/ 0 w 168"/>
                  <a:gd name="T9" fmla="*/ 0 h 138"/>
                  <a:gd name="T10" fmla="*/ 76 w 168"/>
                  <a:gd name="T11" fmla="*/ 43 h 138"/>
                  <a:gd name="T12" fmla="*/ 105 w 168"/>
                  <a:gd name="T13" fmla="*/ 72 h 138"/>
                  <a:gd name="T14" fmla="*/ 167 w 168"/>
                  <a:gd name="T15" fmla="*/ 137 h 138"/>
                  <a:gd name="T16" fmla="*/ 164 w 168"/>
                  <a:gd name="T17" fmla="*/ 97 h 138"/>
                  <a:gd name="T18" fmla="*/ 167 w 168"/>
                  <a:gd name="T19" fmla="*/ 86 h 13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68"/>
                  <a:gd name="T31" fmla="*/ 0 h 138"/>
                  <a:gd name="T32" fmla="*/ 168 w 168"/>
                  <a:gd name="T33" fmla="*/ 138 h 13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68" h="138">
                    <a:moveTo>
                      <a:pt x="167" y="86"/>
                    </a:moveTo>
                    <a:lnTo>
                      <a:pt x="124" y="70"/>
                    </a:lnTo>
                    <a:lnTo>
                      <a:pt x="92" y="43"/>
                    </a:lnTo>
                    <a:lnTo>
                      <a:pt x="33" y="0"/>
                    </a:lnTo>
                    <a:lnTo>
                      <a:pt x="0" y="0"/>
                    </a:lnTo>
                    <a:lnTo>
                      <a:pt x="76" y="43"/>
                    </a:lnTo>
                    <a:lnTo>
                      <a:pt x="105" y="72"/>
                    </a:lnTo>
                    <a:lnTo>
                      <a:pt x="167" y="137"/>
                    </a:lnTo>
                    <a:lnTo>
                      <a:pt x="164" y="97"/>
                    </a:lnTo>
                    <a:lnTo>
                      <a:pt x="167" y="86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39" name="Freeform 128"/>
              <p:cNvSpPr>
                <a:spLocks/>
              </p:cNvSpPr>
              <p:nvPr/>
            </p:nvSpPr>
            <p:spPr bwMode="auto">
              <a:xfrm>
                <a:off x="417" y="1307"/>
                <a:ext cx="198" cy="213"/>
              </a:xfrm>
              <a:custGeom>
                <a:avLst/>
                <a:gdLst>
                  <a:gd name="T0" fmla="*/ 193 w 198"/>
                  <a:gd name="T1" fmla="*/ 158 h 213"/>
                  <a:gd name="T2" fmla="*/ 139 w 198"/>
                  <a:gd name="T3" fmla="*/ 110 h 213"/>
                  <a:gd name="T4" fmla="*/ 118 w 198"/>
                  <a:gd name="T5" fmla="*/ 77 h 213"/>
                  <a:gd name="T6" fmla="*/ 75 w 198"/>
                  <a:gd name="T7" fmla="*/ 45 h 213"/>
                  <a:gd name="T8" fmla="*/ 37 w 198"/>
                  <a:gd name="T9" fmla="*/ 16 h 213"/>
                  <a:gd name="T10" fmla="*/ 10 w 198"/>
                  <a:gd name="T11" fmla="*/ 0 h 213"/>
                  <a:gd name="T12" fmla="*/ 0 w 198"/>
                  <a:gd name="T13" fmla="*/ 0 h 213"/>
                  <a:gd name="T14" fmla="*/ 0 w 198"/>
                  <a:gd name="T15" fmla="*/ 16 h 213"/>
                  <a:gd name="T16" fmla="*/ 32 w 198"/>
                  <a:gd name="T17" fmla="*/ 38 h 213"/>
                  <a:gd name="T18" fmla="*/ 91 w 198"/>
                  <a:gd name="T19" fmla="*/ 75 h 213"/>
                  <a:gd name="T20" fmla="*/ 134 w 198"/>
                  <a:gd name="T21" fmla="*/ 119 h 213"/>
                  <a:gd name="T22" fmla="*/ 164 w 198"/>
                  <a:gd name="T23" fmla="*/ 167 h 213"/>
                  <a:gd name="T24" fmla="*/ 197 w 198"/>
                  <a:gd name="T25" fmla="*/ 212 h 213"/>
                  <a:gd name="T26" fmla="*/ 193 w 198"/>
                  <a:gd name="T27" fmla="*/ 158 h 21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98"/>
                  <a:gd name="T43" fmla="*/ 0 h 213"/>
                  <a:gd name="T44" fmla="*/ 198 w 198"/>
                  <a:gd name="T45" fmla="*/ 213 h 21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98" h="213">
                    <a:moveTo>
                      <a:pt x="193" y="158"/>
                    </a:moveTo>
                    <a:lnTo>
                      <a:pt x="139" y="110"/>
                    </a:lnTo>
                    <a:lnTo>
                      <a:pt x="118" y="77"/>
                    </a:lnTo>
                    <a:lnTo>
                      <a:pt x="75" y="45"/>
                    </a:lnTo>
                    <a:lnTo>
                      <a:pt x="37" y="16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16"/>
                    </a:lnTo>
                    <a:lnTo>
                      <a:pt x="32" y="38"/>
                    </a:lnTo>
                    <a:lnTo>
                      <a:pt x="91" y="75"/>
                    </a:lnTo>
                    <a:lnTo>
                      <a:pt x="134" y="119"/>
                    </a:lnTo>
                    <a:lnTo>
                      <a:pt x="164" y="167"/>
                    </a:lnTo>
                    <a:lnTo>
                      <a:pt x="197" y="212"/>
                    </a:lnTo>
                    <a:lnTo>
                      <a:pt x="193" y="158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40" name="Freeform 129"/>
              <p:cNvSpPr>
                <a:spLocks/>
              </p:cNvSpPr>
              <p:nvPr/>
            </p:nvSpPr>
            <p:spPr bwMode="auto">
              <a:xfrm>
                <a:off x="436" y="1480"/>
                <a:ext cx="154" cy="125"/>
              </a:xfrm>
              <a:custGeom>
                <a:avLst/>
                <a:gdLst>
                  <a:gd name="T0" fmla="*/ 153 w 154"/>
                  <a:gd name="T1" fmla="*/ 102 h 125"/>
                  <a:gd name="T2" fmla="*/ 110 w 154"/>
                  <a:gd name="T3" fmla="*/ 56 h 125"/>
                  <a:gd name="T4" fmla="*/ 65 w 154"/>
                  <a:gd name="T5" fmla="*/ 27 h 125"/>
                  <a:gd name="T6" fmla="*/ 27 w 154"/>
                  <a:gd name="T7" fmla="*/ 7 h 125"/>
                  <a:gd name="T8" fmla="*/ 0 w 154"/>
                  <a:gd name="T9" fmla="*/ 0 h 125"/>
                  <a:gd name="T10" fmla="*/ 17 w 154"/>
                  <a:gd name="T11" fmla="*/ 27 h 125"/>
                  <a:gd name="T12" fmla="*/ 65 w 154"/>
                  <a:gd name="T13" fmla="*/ 54 h 125"/>
                  <a:gd name="T14" fmla="*/ 103 w 154"/>
                  <a:gd name="T15" fmla="*/ 93 h 125"/>
                  <a:gd name="T16" fmla="*/ 121 w 154"/>
                  <a:gd name="T17" fmla="*/ 119 h 125"/>
                  <a:gd name="T18" fmla="*/ 137 w 154"/>
                  <a:gd name="T19" fmla="*/ 124 h 125"/>
                  <a:gd name="T20" fmla="*/ 152 w 154"/>
                  <a:gd name="T21" fmla="*/ 115 h 125"/>
                  <a:gd name="T22" fmla="*/ 153 w 154"/>
                  <a:gd name="T23" fmla="*/ 102 h 12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54"/>
                  <a:gd name="T37" fmla="*/ 0 h 125"/>
                  <a:gd name="T38" fmla="*/ 154 w 154"/>
                  <a:gd name="T39" fmla="*/ 125 h 12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54" h="125">
                    <a:moveTo>
                      <a:pt x="153" y="102"/>
                    </a:moveTo>
                    <a:lnTo>
                      <a:pt x="110" y="56"/>
                    </a:lnTo>
                    <a:lnTo>
                      <a:pt x="65" y="27"/>
                    </a:lnTo>
                    <a:lnTo>
                      <a:pt x="27" y="7"/>
                    </a:lnTo>
                    <a:lnTo>
                      <a:pt x="0" y="0"/>
                    </a:lnTo>
                    <a:lnTo>
                      <a:pt x="17" y="27"/>
                    </a:lnTo>
                    <a:lnTo>
                      <a:pt x="65" y="54"/>
                    </a:lnTo>
                    <a:lnTo>
                      <a:pt x="103" y="93"/>
                    </a:lnTo>
                    <a:lnTo>
                      <a:pt x="121" y="119"/>
                    </a:lnTo>
                    <a:lnTo>
                      <a:pt x="137" y="124"/>
                    </a:lnTo>
                    <a:lnTo>
                      <a:pt x="152" y="115"/>
                    </a:lnTo>
                    <a:lnTo>
                      <a:pt x="153" y="10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41" name="Freeform 130"/>
              <p:cNvSpPr>
                <a:spLocks/>
              </p:cNvSpPr>
              <p:nvPr/>
            </p:nvSpPr>
            <p:spPr bwMode="auto">
              <a:xfrm>
                <a:off x="418" y="1567"/>
                <a:ext cx="170" cy="156"/>
              </a:xfrm>
              <a:custGeom>
                <a:avLst/>
                <a:gdLst>
                  <a:gd name="T0" fmla="*/ 169 w 170"/>
                  <a:gd name="T1" fmla="*/ 143 h 155"/>
                  <a:gd name="T2" fmla="*/ 125 w 170"/>
                  <a:gd name="T3" fmla="*/ 97 h 155"/>
                  <a:gd name="T4" fmla="*/ 71 w 170"/>
                  <a:gd name="T5" fmla="*/ 41 h 155"/>
                  <a:gd name="T6" fmla="*/ 39 w 170"/>
                  <a:gd name="T7" fmla="*/ 14 h 155"/>
                  <a:gd name="T8" fmla="*/ 14 w 170"/>
                  <a:gd name="T9" fmla="*/ 0 h 155"/>
                  <a:gd name="T10" fmla="*/ 0 w 170"/>
                  <a:gd name="T11" fmla="*/ 9 h 155"/>
                  <a:gd name="T12" fmla="*/ 28 w 170"/>
                  <a:gd name="T13" fmla="*/ 32 h 155"/>
                  <a:gd name="T14" fmla="*/ 77 w 170"/>
                  <a:gd name="T15" fmla="*/ 81 h 155"/>
                  <a:gd name="T16" fmla="*/ 122 w 170"/>
                  <a:gd name="T17" fmla="*/ 129 h 155"/>
                  <a:gd name="T18" fmla="*/ 152 w 170"/>
                  <a:gd name="T19" fmla="*/ 154 h 155"/>
                  <a:gd name="T20" fmla="*/ 160 w 170"/>
                  <a:gd name="T21" fmla="*/ 154 h 155"/>
                  <a:gd name="T22" fmla="*/ 169 w 170"/>
                  <a:gd name="T23" fmla="*/ 143 h 1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70"/>
                  <a:gd name="T37" fmla="*/ 0 h 155"/>
                  <a:gd name="T38" fmla="*/ 170 w 170"/>
                  <a:gd name="T39" fmla="*/ 155 h 15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70" h="155">
                    <a:moveTo>
                      <a:pt x="169" y="143"/>
                    </a:moveTo>
                    <a:lnTo>
                      <a:pt x="125" y="97"/>
                    </a:lnTo>
                    <a:lnTo>
                      <a:pt x="71" y="41"/>
                    </a:lnTo>
                    <a:lnTo>
                      <a:pt x="39" y="14"/>
                    </a:lnTo>
                    <a:lnTo>
                      <a:pt x="14" y="0"/>
                    </a:lnTo>
                    <a:lnTo>
                      <a:pt x="0" y="9"/>
                    </a:lnTo>
                    <a:lnTo>
                      <a:pt x="28" y="32"/>
                    </a:lnTo>
                    <a:lnTo>
                      <a:pt x="77" y="81"/>
                    </a:lnTo>
                    <a:lnTo>
                      <a:pt x="122" y="129"/>
                    </a:lnTo>
                    <a:lnTo>
                      <a:pt x="152" y="154"/>
                    </a:lnTo>
                    <a:lnTo>
                      <a:pt x="160" y="154"/>
                    </a:lnTo>
                    <a:lnTo>
                      <a:pt x="169" y="143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42" name="Freeform 131"/>
              <p:cNvSpPr>
                <a:spLocks/>
              </p:cNvSpPr>
              <p:nvPr/>
            </p:nvSpPr>
            <p:spPr bwMode="auto">
              <a:xfrm>
                <a:off x="437" y="1695"/>
                <a:ext cx="121" cy="124"/>
              </a:xfrm>
              <a:custGeom>
                <a:avLst/>
                <a:gdLst>
                  <a:gd name="T0" fmla="*/ 117 w 120"/>
                  <a:gd name="T1" fmla="*/ 102 h 123"/>
                  <a:gd name="T2" fmla="*/ 68 w 120"/>
                  <a:gd name="T3" fmla="*/ 31 h 123"/>
                  <a:gd name="T4" fmla="*/ 21 w 120"/>
                  <a:gd name="T5" fmla="*/ 4 h 123"/>
                  <a:gd name="T6" fmla="*/ 0 w 120"/>
                  <a:gd name="T7" fmla="*/ 0 h 123"/>
                  <a:gd name="T8" fmla="*/ 5 w 120"/>
                  <a:gd name="T9" fmla="*/ 14 h 123"/>
                  <a:gd name="T10" fmla="*/ 59 w 120"/>
                  <a:gd name="T11" fmla="*/ 54 h 123"/>
                  <a:gd name="T12" fmla="*/ 111 w 120"/>
                  <a:gd name="T13" fmla="*/ 117 h 123"/>
                  <a:gd name="T14" fmla="*/ 119 w 120"/>
                  <a:gd name="T15" fmla="*/ 122 h 123"/>
                  <a:gd name="T16" fmla="*/ 117 w 120"/>
                  <a:gd name="T17" fmla="*/ 102 h 12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20"/>
                  <a:gd name="T28" fmla="*/ 0 h 123"/>
                  <a:gd name="T29" fmla="*/ 120 w 120"/>
                  <a:gd name="T30" fmla="*/ 123 h 12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20" h="123">
                    <a:moveTo>
                      <a:pt x="117" y="102"/>
                    </a:moveTo>
                    <a:lnTo>
                      <a:pt x="68" y="31"/>
                    </a:lnTo>
                    <a:lnTo>
                      <a:pt x="21" y="4"/>
                    </a:lnTo>
                    <a:lnTo>
                      <a:pt x="0" y="0"/>
                    </a:lnTo>
                    <a:lnTo>
                      <a:pt x="5" y="14"/>
                    </a:lnTo>
                    <a:lnTo>
                      <a:pt x="59" y="54"/>
                    </a:lnTo>
                    <a:lnTo>
                      <a:pt x="111" y="117"/>
                    </a:lnTo>
                    <a:lnTo>
                      <a:pt x="119" y="122"/>
                    </a:lnTo>
                    <a:lnTo>
                      <a:pt x="117" y="10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43" name="Freeform 132"/>
              <p:cNvSpPr>
                <a:spLocks/>
              </p:cNvSpPr>
              <p:nvPr/>
            </p:nvSpPr>
            <p:spPr bwMode="auto">
              <a:xfrm>
                <a:off x="443" y="1815"/>
                <a:ext cx="81" cy="90"/>
              </a:xfrm>
              <a:custGeom>
                <a:avLst/>
                <a:gdLst>
                  <a:gd name="T0" fmla="*/ 76 w 81"/>
                  <a:gd name="T1" fmla="*/ 70 h 93"/>
                  <a:gd name="T2" fmla="*/ 37 w 81"/>
                  <a:gd name="T3" fmla="*/ 16 h 93"/>
                  <a:gd name="T4" fmla="*/ 2 w 81"/>
                  <a:gd name="T5" fmla="*/ 0 h 93"/>
                  <a:gd name="T6" fmla="*/ 0 w 81"/>
                  <a:gd name="T7" fmla="*/ 16 h 93"/>
                  <a:gd name="T8" fmla="*/ 16 w 81"/>
                  <a:gd name="T9" fmla="*/ 43 h 93"/>
                  <a:gd name="T10" fmla="*/ 59 w 81"/>
                  <a:gd name="T11" fmla="*/ 79 h 93"/>
                  <a:gd name="T12" fmla="*/ 71 w 81"/>
                  <a:gd name="T13" fmla="*/ 92 h 93"/>
                  <a:gd name="T14" fmla="*/ 80 w 81"/>
                  <a:gd name="T15" fmla="*/ 86 h 93"/>
                  <a:gd name="T16" fmla="*/ 76 w 81"/>
                  <a:gd name="T17" fmla="*/ 70 h 9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1"/>
                  <a:gd name="T28" fmla="*/ 0 h 93"/>
                  <a:gd name="T29" fmla="*/ 81 w 81"/>
                  <a:gd name="T30" fmla="*/ 93 h 9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1" h="93">
                    <a:moveTo>
                      <a:pt x="76" y="70"/>
                    </a:moveTo>
                    <a:lnTo>
                      <a:pt x="37" y="16"/>
                    </a:lnTo>
                    <a:lnTo>
                      <a:pt x="2" y="0"/>
                    </a:lnTo>
                    <a:lnTo>
                      <a:pt x="0" y="16"/>
                    </a:lnTo>
                    <a:lnTo>
                      <a:pt x="16" y="43"/>
                    </a:lnTo>
                    <a:lnTo>
                      <a:pt x="59" y="79"/>
                    </a:lnTo>
                    <a:lnTo>
                      <a:pt x="71" y="92"/>
                    </a:lnTo>
                    <a:lnTo>
                      <a:pt x="80" y="86"/>
                    </a:lnTo>
                    <a:lnTo>
                      <a:pt x="76" y="7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44" name="Freeform 133"/>
              <p:cNvSpPr>
                <a:spLocks/>
              </p:cNvSpPr>
              <p:nvPr/>
            </p:nvSpPr>
            <p:spPr bwMode="auto">
              <a:xfrm>
                <a:off x="448" y="1936"/>
                <a:ext cx="103" cy="104"/>
              </a:xfrm>
              <a:custGeom>
                <a:avLst/>
                <a:gdLst>
                  <a:gd name="T0" fmla="*/ 102 w 103"/>
                  <a:gd name="T1" fmla="*/ 104 h 105"/>
                  <a:gd name="T2" fmla="*/ 88 w 103"/>
                  <a:gd name="T3" fmla="*/ 88 h 105"/>
                  <a:gd name="T4" fmla="*/ 59 w 103"/>
                  <a:gd name="T5" fmla="*/ 45 h 105"/>
                  <a:gd name="T6" fmla="*/ 18 w 103"/>
                  <a:gd name="T7" fmla="*/ 0 h 105"/>
                  <a:gd name="T8" fmla="*/ 0 w 103"/>
                  <a:gd name="T9" fmla="*/ 0 h 105"/>
                  <a:gd name="T10" fmla="*/ 7 w 103"/>
                  <a:gd name="T11" fmla="*/ 16 h 105"/>
                  <a:gd name="T12" fmla="*/ 39 w 103"/>
                  <a:gd name="T13" fmla="*/ 59 h 105"/>
                  <a:gd name="T14" fmla="*/ 71 w 103"/>
                  <a:gd name="T15" fmla="*/ 102 h 105"/>
                  <a:gd name="T16" fmla="*/ 102 w 103"/>
                  <a:gd name="T17" fmla="*/ 104 h 10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03"/>
                  <a:gd name="T28" fmla="*/ 0 h 105"/>
                  <a:gd name="T29" fmla="*/ 103 w 103"/>
                  <a:gd name="T30" fmla="*/ 105 h 10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03" h="105">
                    <a:moveTo>
                      <a:pt x="102" y="104"/>
                    </a:moveTo>
                    <a:lnTo>
                      <a:pt x="88" y="88"/>
                    </a:lnTo>
                    <a:lnTo>
                      <a:pt x="59" y="45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7" y="16"/>
                    </a:lnTo>
                    <a:lnTo>
                      <a:pt x="39" y="59"/>
                    </a:lnTo>
                    <a:lnTo>
                      <a:pt x="71" y="102"/>
                    </a:lnTo>
                    <a:lnTo>
                      <a:pt x="102" y="104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45" name="Freeform 134"/>
              <p:cNvSpPr>
                <a:spLocks/>
              </p:cNvSpPr>
              <p:nvPr/>
            </p:nvSpPr>
            <p:spPr bwMode="auto">
              <a:xfrm>
                <a:off x="587" y="1071"/>
                <a:ext cx="313" cy="1157"/>
              </a:xfrm>
              <a:custGeom>
                <a:avLst/>
                <a:gdLst>
                  <a:gd name="T0" fmla="*/ 45 w 313"/>
                  <a:gd name="T1" fmla="*/ 141 h 1158"/>
                  <a:gd name="T2" fmla="*/ 56 w 313"/>
                  <a:gd name="T3" fmla="*/ 205 h 1158"/>
                  <a:gd name="T4" fmla="*/ 29 w 313"/>
                  <a:gd name="T5" fmla="*/ 248 h 1158"/>
                  <a:gd name="T6" fmla="*/ 32 w 313"/>
                  <a:gd name="T7" fmla="*/ 308 h 1158"/>
                  <a:gd name="T8" fmla="*/ 48 w 313"/>
                  <a:gd name="T9" fmla="*/ 356 h 1158"/>
                  <a:gd name="T10" fmla="*/ 23 w 313"/>
                  <a:gd name="T11" fmla="*/ 404 h 1158"/>
                  <a:gd name="T12" fmla="*/ 50 w 313"/>
                  <a:gd name="T13" fmla="*/ 488 h 1158"/>
                  <a:gd name="T14" fmla="*/ 18 w 313"/>
                  <a:gd name="T15" fmla="*/ 558 h 1158"/>
                  <a:gd name="T16" fmla="*/ 34 w 313"/>
                  <a:gd name="T17" fmla="*/ 628 h 1158"/>
                  <a:gd name="T18" fmla="*/ 43 w 313"/>
                  <a:gd name="T19" fmla="*/ 678 h 1158"/>
                  <a:gd name="T20" fmla="*/ 11 w 313"/>
                  <a:gd name="T21" fmla="*/ 721 h 1158"/>
                  <a:gd name="T22" fmla="*/ 29 w 313"/>
                  <a:gd name="T23" fmla="*/ 811 h 1158"/>
                  <a:gd name="T24" fmla="*/ 27 w 313"/>
                  <a:gd name="T25" fmla="*/ 859 h 1158"/>
                  <a:gd name="T26" fmla="*/ 0 w 313"/>
                  <a:gd name="T27" fmla="*/ 918 h 1158"/>
                  <a:gd name="T28" fmla="*/ 16 w 313"/>
                  <a:gd name="T29" fmla="*/ 968 h 1158"/>
                  <a:gd name="T30" fmla="*/ 18 w 313"/>
                  <a:gd name="T31" fmla="*/ 1015 h 1158"/>
                  <a:gd name="T32" fmla="*/ 23 w 313"/>
                  <a:gd name="T33" fmla="*/ 1063 h 1158"/>
                  <a:gd name="T34" fmla="*/ 45 w 313"/>
                  <a:gd name="T35" fmla="*/ 1106 h 1158"/>
                  <a:gd name="T36" fmla="*/ 48 w 313"/>
                  <a:gd name="T37" fmla="*/ 1157 h 1158"/>
                  <a:gd name="T38" fmla="*/ 118 w 313"/>
                  <a:gd name="T39" fmla="*/ 1114 h 1158"/>
                  <a:gd name="T40" fmla="*/ 201 w 313"/>
                  <a:gd name="T41" fmla="*/ 1103 h 1158"/>
                  <a:gd name="T42" fmla="*/ 258 w 313"/>
                  <a:gd name="T43" fmla="*/ 1079 h 1158"/>
                  <a:gd name="T44" fmla="*/ 276 w 313"/>
                  <a:gd name="T45" fmla="*/ 1047 h 1158"/>
                  <a:gd name="T46" fmla="*/ 282 w 313"/>
                  <a:gd name="T47" fmla="*/ 983 h 1158"/>
                  <a:gd name="T48" fmla="*/ 269 w 313"/>
                  <a:gd name="T49" fmla="*/ 899 h 1158"/>
                  <a:gd name="T50" fmla="*/ 255 w 313"/>
                  <a:gd name="T51" fmla="*/ 854 h 1158"/>
                  <a:gd name="T52" fmla="*/ 264 w 313"/>
                  <a:gd name="T53" fmla="*/ 800 h 1158"/>
                  <a:gd name="T54" fmla="*/ 238 w 313"/>
                  <a:gd name="T55" fmla="*/ 741 h 1158"/>
                  <a:gd name="T56" fmla="*/ 274 w 313"/>
                  <a:gd name="T57" fmla="*/ 694 h 1158"/>
                  <a:gd name="T58" fmla="*/ 247 w 313"/>
                  <a:gd name="T59" fmla="*/ 628 h 1158"/>
                  <a:gd name="T60" fmla="*/ 233 w 313"/>
                  <a:gd name="T61" fmla="*/ 565 h 1158"/>
                  <a:gd name="T62" fmla="*/ 287 w 313"/>
                  <a:gd name="T63" fmla="*/ 517 h 1158"/>
                  <a:gd name="T64" fmla="*/ 269 w 313"/>
                  <a:gd name="T65" fmla="*/ 483 h 1158"/>
                  <a:gd name="T66" fmla="*/ 269 w 313"/>
                  <a:gd name="T67" fmla="*/ 424 h 1158"/>
                  <a:gd name="T68" fmla="*/ 244 w 313"/>
                  <a:gd name="T69" fmla="*/ 386 h 1158"/>
                  <a:gd name="T70" fmla="*/ 264 w 313"/>
                  <a:gd name="T71" fmla="*/ 340 h 1158"/>
                  <a:gd name="T72" fmla="*/ 247 w 313"/>
                  <a:gd name="T73" fmla="*/ 302 h 1158"/>
                  <a:gd name="T74" fmla="*/ 247 w 313"/>
                  <a:gd name="T75" fmla="*/ 270 h 1158"/>
                  <a:gd name="T76" fmla="*/ 265 w 313"/>
                  <a:gd name="T77" fmla="*/ 241 h 1158"/>
                  <a:gd name="T78" fmla="*/ 242 w 313"/>
                  <a:gd name="T79" fmla="*/ 204 h 1158"/>
                  <a:gd name="T80" fmla="*/ 238 w 313"/>
                  <a:gd name="T81" fmla="*/ 150 h 1158"/>
                  <a:gd name="T82" fmla="*/ 298 w 313"/>
                  <a:gd name="T83" fmla="*/ 82 h 1158"/>
                  <a:gd name="T84" fmla="*/ 312 w 313"/>
                  <a:gd name="T85" fmla="*/ 10 h 1158"/>
                  <a:gd name="T86" fmla="*/ 276 w 313"/>
                  <a:gd name="T87" fmla="*/ 10 h 1158"/>
                  <a:gd name="T88" fmla="*/ 172 w 313"/>
                  <a:gd name="T89" fmla="*/ 66 h 1158"/>
                  <a:gd name="T90" fmla="*/ 86 w 313"/>
                  <a:gd name="T91" fmla="*/ 98 h 1158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313"/>
                  <a:gd name="T139" fmla="*/ 0 h 1158"/>
                  <a:gd name="T140" fmla="*/ 313 w 313"/>
                  <a:gd name="T141" fmla="*/ 1158 h 1158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313" h="1158">
                    <a:moveTo>
                      <a:pt x="56" y="109"/>
                    </a:moveTo>
                    <a:lnTo>
                      <a:pt x="45" y="141"/>
                    </a:lnTo>
                    <a:lnTo>
                      <a:pt x="54" y="173"/>
                    </a:lnTo>
                    <a:lnTo>
                      <a:pt x="56" y="205"/>
                    </a:lnTo>
                    <a:lnTo>
                      <a:pt x="45" y="225"/>
                    </a:lnTo>
                    <a:lnTo>
                      <a:pt x="29" y="248"/>
                    </a:lnTo>
                    <a:lnTo>
                      <a:pt x="22" y="284"/>
                    </a:lnTo>
                    <a:lnTo>
                      <a:pt x="32" y="308"/>
                    </a:lnTo>
                    <a:lnTo>
                      <a:pt x="48" y="334"/>
                    </a:lnTo>
                    <a:lnTo>
                      <a:pt x="48" y="356"/>
                    </a:lnTo>
                    <a:lnTo>
                      <a:pt x="38" y="377"/>
                    </a:lnTo>
                    <a:lnTo>
                      <a:pt x="23" y="404"/>
                    </a:lnTo>
                    <a:lnTo>
                      <a:pt x="29" y="431"/>
                    </a:lnTo>
                    <a:lnTo>
                      <a:pt x="50" y="488"/>
                    </a:lnTo>
                    <a:lnTo>
                      <a:pt x="48" y="512"/>
                    </a:lnTo>
                    <a:lnTo>
                      <a:pt x="18" y="558"/>
                    </a:lnTo>
                    <a:lnTo>
                      <a:pt x="18" y="598"/>
                    </a:lnTo>
                    <a:lnTo>
                      <a:pt x="34" y="628"/>
                    </a:lnTo>
                    <a:lnTo>
                      <a:pt x="45" y="655"/>
                    </a:lnTo>
                    <a:lnTo>
                      <a:pt x="43" y="678"/>
                    </a:lnTo>
                    <a:lnTo>
                      <a:pt x="16" y="703"/>
                    </a:lnTo>
                    <a:lnTo>
                      <a:pt x="11" y="721"/>
                    </a:lnTo>
                    <a:lnTo>
                      <a:pt x="16" y="764"/>
                    </a:lnTo>
                    <a:lnTo>
                      <a:pt x="29" y="811"/>
                    </a:lnTo>
                    <a:lnTo>
                      <a:pt x="29" y="838"/>
                    </a:lnTo>
                    <a:lnTo>
                      <a:pt x="27" y="859"/>
                    </a:lnTo>
                    <a:lnTo>
                      <a:pt x="7" y="891"/>
                    </a:lnTo>
                    <a:lnTo>
                      <a:pt x="0" y="918"/>
                    </a:lnTo>
                    <a:lnTo>
                      <a:pt x="2" y="947"/>
                    </a:lnTo>
                    <a:lnTo>
                      <a:pt x="16" y="968"/>
                    </a:lnTo>
                    <a:lnTo>
                      <a:pt x="32" y="988"/>
                    </a:lnTo>
                    <a:lnTo>
                      <a:pt x="18" y="1015"/>
                    </a:lnTo>
                    <a:lnTo>
                      <a:pt x="11" y="1042"/>
                    </a:lnTo>
                    <a:lnTo>
                      <a:pt x="23" y="1063"/>
                    </a:lnTo>
                    <a:lnTo>
                      <a:pt x="43" y="1079"/>
                    </a:lnTo>
                    <a:lnTo>
                      <a:pt x="45" y="1106"/>
                    </a:lnTo>
                    <a:lnTo>
                      <a:pt x="45" y="1128"/>
                    </a:lnTo>
                    <a:lnTo>
                      <a:pt x="48" y="1157"/>
                    </a:lnTo>
                    <a:lnTo>
                      <a:pt x="82" y="1133"/>
                    </a:lnTo>
                    <a:lnTo>
                      <a:pt x="118" y="1114"/>
                    </a:lnTo>
                    <a:lnTo>
                      <a:pt x="151" y="1103"/>
                    </a:lnTo>
                    <a:lnTo>
                      <a:pt x="201" y="1103"/>
                    </a:lnTo>
                    <a:lnTo>
                      <a:pt x="237" y="1097"/>
                    </a:lnTo>
                    <a:lnTo>
                      <a:pt x="258" y="1079"/>
                    </a:lnTo>
                    <a:lnTo>
                      <a:pt x="296" y="1069"/>
                    </a:lnTo>
                    <a:lnTo>
                      <a:pt x="276" y="1047"/>
                    </a:lnTo>
                    <a:lnTo>
                      <a:pt x="269" y="1017"/>
                    </a:lnTo>
                    <a:lnTo>
                      <a:pt x="282" y="983"/>
                    </a:lnTo>
                    <a:lnTo>
                      <a:pt x="280" y="934"/>
                    </a:lnTo>
                    <a:lnTo>
                      <a:pt x="269" y="899"/>
                    </a:lnTo>
                    <a:lnTo>
                      <a:pt x="258" y="881"/>
                    </a:lnTo>
                    <a:lnTo>
                      <a:pt x="255" y="854"/>
                    </a:lnTo>
                    <a:lnTo>
                      <a:pt x="269" y="822"/>
                    </a:lnTo>
                    <a:lnTo>
                      <a:pt x="264" y="800"/>
                    </a:lnTo>
                    <a:lnTo>
                      <a:pt x="237" y="762"/>
                    </a:lnTo>
                    <a:lnTo>
                      <a:pt x="238" y="741"/>
                    </a:lnTo>
                    <a:lnTo>
                      <a:pt x="249" y="721"/>
                    </a:lnTo>
                    <a:lnTo>
                      <a:pt x="274" y="694"/>
                    </a:lnTo>
                    <a:lnTo>
                      <a:pt x="265" y="673"/>
                    </a:lnTo>
                    <a:lnTo>
                      <a:pt x="247" y="628"/>
                    </a:lnTo>
                    <a:lnTo>
                      <a:pt x="233" y="598"/>
                    </a:lnTo>
                    <a:lnTo>
                      <a:pt x="233" y="565"/>
                    </a:lnTo>
                    <a:lnTo>
                      <a:pt x="282" y="548"/>
                    </a:lnTo>
                    <a:lnTo>
                      <a:pt x="287" y="517"/>
                    </a:lnTo>
                    <a:lnTo>
                      <a:pt x="282" y="499"/>
                    </a:lnTo>
                    <a:lnTo>
                      <a:pt x="269" y="483"/>
                    </a:lnTo>
                    <a:lnTo>
                      <a:pt x="271" y="456"/>
                    </a:lnTo>
                    <a:lnTo>
                      <a:pt x="269" y="424"/>
                    </a:lnTo>
                    <a:lnTo>
                      <a:pt x="255" y="408"/>
                    </a:lnTo>
                    <a:lnTo>
                      <a:pt x="244" y="386"/>
                    </a:lnTo>
                    <a:lnTo>
                      <a:pt x="253" y="365"/>
                    </a:lnTo>
                    <a:lnTo>
                      <a:pt x="264" y="340"/>
                    </a:lnTo>
                    <a:lnTo>
                      <a:pt x="264" y="324"/>
                    </a:lnTo>
                    <a:lnTo>
                      <a:pt x="247" y="302"/>
                    </a:lnTo>
                    <a:lnTo>
                      <a:pt x="242" y="284"/>
                    </a:lnTo>
                    <a:lnTo>
                      <a:pt x="247" y="270"/>
                    </a:lnTo>
                    <a:lnTo>
                      <a:pt x="264" y="259"/>
                    </a:lnTo>
                    <a:lnTo>
                      <a:pt x="265" y="241"/>
                    </a:lnTo>
                    <a:lnTo>
                      <a:pt x="260" y="231"/>
                    </a:lnTo>
                    <a:lnTo>
                      <a:pt x="242" y="204"/>
                    </a:lnTo>
                    <a:lnTo>
                      <a:pt x="237" y="173"/>
                    </a:lnTo>
                    <a:lnTo>
                      <a:pt x="238" y="150"/>
                    </a:lnTo>
                    <a:lnTo>
                      <a:pt x="255" y="128"/>
                    </a:lnTo>
                    <a:lnTo>
                      <a:pt x="298" y="82"/>
                    </a:lnTo>
                    <a:lnTo>
                      <a:pt x="312" y="42"/>
                    </a:lnTo>
                    <a:lnTo>
                      <a:pt x="312" y="10"/>
                    </a:lnTo>
                    <a:lnTo>
                      <a:pt x="298" y="0"/>
                    </a:lnTo>
                    <a:lnTo>
                      <a:pt x="276" y="10"/>
                    </a:lnTo>
                    <a:lnTo>
                      <a:pt x="222" y="44"/>
                    </a:lnTo>
                    <a:lnTo>
                      <a:pt x="172" y="66"/>
                    </a:lnTo>
                    <a:lnTo>
                      <a:pt x="120" y="87"/>
                    </a:lnTo>
                    <a:lnTo>
                      <a:pt x="86" y="98"/>
                    </a:lnTo>
                    <a:lnTo>
                      <a:pt x="56" y="109"/>
                    </a:lnTo>
                  </a:path>
                </a:pathLst>
              </a:custGeom>
              <a:solidFill>
                <a:srgbClr val="B2B2B2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46" name="Freeform 135"/>
              <p:cNvSpPr>
                <a:spLocks/>
              </p:cNvSpPr>
              <p:nvPr/>
            </p:nvSpPr>
            <p:spPr bwMode="auto">
              <a:xfrm>
                <a:off x="369" y="1061"/>
                <a:ext cx="559" cy="1183"/>
              </a:xfrm>
              <a:custGeom>
                <a:avLst/>
                <a:gdLst>
                  <a:gd name="T0" fmla="*/ 364 w 559"/>
                  <a:gd name="T1" fmla="*/ 1112 h 1185"/>
                  <a:gd name="T2" fmla="*/ 256 w 559"/>
                  <a:gd name="T3" fmla="*/ 1150 h 1185"/>
                  <a:gd name="T4" fmla="*/ 45 w 559"/>
                  <a:gd name="T5" fmla="*/ 958 h 1185"/>
                  <a:gd name="T6" fmla="*/ 34 w 559"/>
                  <a:gd name="T7" fmla="*/ 990 h 1185"/>
                  <a:gd name="T8" fmla="*/ 264 w 559"/>
                  <a:gd name="T9" fmla="*/ 1184 h 1185"/>
                  <a:gd name="T10" fmla="*/ 375 w 559"/>
                  <a:gd name="T11" fmla="*/ 1125 h 1185"/>
                  <a:gd name="T12" fmla="*/ 527 w 559"/>
                  <a:gd name="T13" fmla="*/ 1075 h 1185"/>
                  <a:gd name="T14" fmla="*/ 520 w 559"/>
                  <a:gd name="T15" fmla="*/ 990 h 1185"/>
                  <a:gd name="T16" fmla="*/ 490 w 559"/>
                  <a:gd name="T17" fmla="*/ 897 h 1185"/>
                  <a:gd name="T18" fmla="*/ 504 w 559"/>
                  <a:gd name="T19" fmla="*/ 822 h 1185"/>
                  <a:gd name="T20" fmla="*/ 472 w 559"/>
                  <a:gd name="T21" fmla="*/ 749 h 1185"/>
                  <a:gd name="T22" fmla="*/ 488 w 559"/>
                  <a:gd name="T23" fmla="*/ 663 h 1185"/>
                  <a:gd name="T24" fmla="*/ 500 w 559"/>
                  <a:gd name="T25" fmla="*/ 577 h 1185"/>
                  <a:gd name="T26" fmla="*/ 504 w 559"/>
                  <a:gd name="T27" fmla="*/ 469 h 1185"/>
                  <a:gd name="T28" fmla="*/ 483 w 559"/>
                  <a:gd name="T29" fmla="*/ 378 h 1185"/>
                  <a:gd name="T30" fmla="*/ 472 w 559"/>
                  <a:gd name="T31" fmla="*/ 306 h 1185"/>
                  <a:gd name="T32" fmla="*/ 499 w 559"/>
                  <a:gd name="T33" fmla="*/ 244 h 1185"/>
                  <a:gd name="T34" fmla="*/ 484 w 559"/>
                  <a:gd name="T35" fmla="*/ 140 h 1185"/>
                  <a:gd name="T36" fmla="*/ 553 w 559"/>
                  <a:gd name="T37" fmla="*/ 12 h 1185"/>
                  <a:gd name="T38" fmla="*/ 522 w 559"/>
                  <a:gd name="T39" fmla="*/ 39 h 1185"/>
                  <a:gd name="T40" fmla="*/ 452 w 559"/>
                  <a:gd name="T41" fmla="*/ 156 h 1185"/>
                  <a:gd name="T42" fmla="*/ 350 w 559"/>
                  <a:gd name="T43" fmla="*/ 252 h 1185"/>
                  <a:gd name="T44" fmla="*/ 456 w 559"/>
                  <a:gd name="T45" fmla="*/ 217 h 1185"/>
                  <a:gd name="T46" fmla="*/ 447 w 559"/>
                  <a:gd name="T47" fmla="*/ 285 h 1185"/>
                  <a:gd name="T48" fmla="*/ 396 w 559"/>
                  <a:gd name="T49" fmla="*/ 356 h 1185"/>
                  <a:gd name="T50" fmla="*/ 468 w 559"/>
                  <a:gd name="T51" fmla="*/ 340 h 1185"/>
                  <a:gd name="T52" fmla="*/ 450 w 559"/>
                  <a:gd name="T53" fmla="*/ 394 h 1185"/>
                  <a:gd name="T54" fmla="*/ 445 w 559"/>
                  <a:gd name="T55" fmla="*/ 453 h 1185"/>
                  <a:gd name="T56" fmla="*/ 339 w 559"/>
                  <a:gd name="T57" fmla="*/ 532 h 1185"/>
                  <a:gd name="T58" fmla="*/ 457 w 559"/>
                  <a:gd name="T59" fmla="*/ 478 h 1185"/>
                  <a:gd name="T60" fmla="*/ 500 w 559"/>
                  <a:gd name="T61" fmla="*/ 532 h 1185"/>
                  <a:gd name="T62" fmla="*/ 429 w 559"/>
                  <a:gd name="T63" fmla="*/ 582 h 1185"/>
                  <a:gd name="T64" fmla="*/ 296 w 559"/>
                  <a:gd name="T65" fmla="*/ 647 h 1185"/>
                  <a:gd name="T66" fmla="*/ 447 w 559"/>
                  <a:gd name="T67" fmla="*/ 620 h 1185"/>
                  <a:gd name="T68" fmla="*/ 477 w 559"/>
                  <a:gd name="T69" fmla="*/ 720 h 1185"/>
                  <a:gd name="T70" fmla="*/ 300 w 559"/>
                  <a:gd name="T71" fmla="*/ 768 h 1185"/>
                  <a:gd name="T72" fmla="*/ 396 w 559"/>
                  <a:gd name="T73" fmla="*/ 765 h 1185"/>
                  <a:gd name="T74" fmla="*/ 457 w 559"/>
                  <a:gd name="T75" fmla="*/ 795 h 1185"/>
                  <a:gd name="T76" fmla="*/ 456 w 559"/>
                  <a:gd name="T77" fmla="*/ 854 h 1185"/>
                  <a:gd name="T78" fmla="*/ 285 w 559"/>
                  <a:gd name="T79" fmla="*/ 888 h 1185"/>
                  <a:gd name="T80" fmla="*/ 370 w 559"/>
                  <a:gd name="T81" fmla="*/ 888 h 1185"/>
                  <a:gd name="T82" fmla="*/ 466 w 559"/>
                  <a:gd name="T83" fmla="*/ 872 h 1185"/>
                  <a:gd name="T84" fmla="*/ 382 w 559"/>
                  <a:gd name="T85" fmla="*/ 953 h 1185"/>
                  <a:gd name="T86" fmla="*/ 285 w 559"/>
                  <a:gd name="T87" fmla="*/ 999 h 1185"/>
                  <a:gd name="T88" fmla="*/ 407 w 559"/>
                  <a:gd name="T89" fmla="*/ 956 h 1185"/>
                  <a:gd name="T90" fmla="*/ 479 w 559"/>
                  <a:gd name="T91" fmla="*/ 940 h 1185"/>
                  <a:gd name="T92" fmla="*/ 477 w 559"/>
                  <a:gd name="T93" fmla="*/ 1010 h 1185"/>
                  <a:gd name="T94" fmla="*/ 488 w 559"/>
                  <a:gd name="T95" fmla="*/ 1069 h 118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559"/>
                  <a:gd name="T145" fmla="*/ 0 h 1185"/>
                  <a:gd name="T146" fmla="*/ 559 w 559"/>
                  <a:gd name="T147" fmla="*/ 1185 h 118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559" h="1185">
                    <a:moveTo>
                      <a:pt x="474" y="1071"/>
                    </a:moveTo>
                    <a:lnTo>
                      <a:pt x="450" y="1098"/>
                    </a:lnTo>
                    <a:lnTo>
                      <a:pt x="413" y="1107"/>
                    </a:lnTo>
                    <a:lnTo>
                      <a:pt x="364" y="1112"/>
                    </a:lnTo>
                    <a:lnTo>
                      <a:pt x="312" y="1123"/>
                    </a:lnTo>
                    <a:lnTo>
                      <a:pt x="278" y="1144"/>
                    </a:lnTo>
                    <a:lnTo>
                      <a:pt x="267" y="1155"/>
                    </a:lnTo>
                    <a:lnTo>
                      <a:pt x="256" y="1150"/>
                    </a:lnTo>
                    <a:lnTo>
                      <a:pt x="194" y="1103"/>
                    </a:lnTo>
                    <a:lnTo>
                      <a:pt x="113" y="1039"/>
                    </a:lnTo>
                    <a:lnTo>
                      <a:pt x="86" y="999"/>
                    </a:lnTo>
                    <a:lnTo>
                      <a:pt x="45" y="958"/>
                    </a:lnTo>
                    <a:lnTo>
                      <a:pt x="32" y="926"/>
                    </a:lnTo>
                    <a:lnTo>
                      <a:pt x="0" y="921"/>
                    </a:lnTo>
                    <a:lnTo>
                      <a:pt x="16" y="956"/>
                    </a:lnTo>
                    <a:lnTo>
                      <a:pt x="34" y="990"/>
                    </a:lnTo>
                    <a:lnTo>
                      <a:pt x="86" y="1028"/>
                    </a:lnTo>
                    <a:lnTo>
                      <a:pt x="122" y="1075"/>
                    </a:lnTo>
                    <a:lnTo>
                      <a:pt x="210" y="1130"/>
                    </a:lnTo>
                    <a:lnTo>
                      <a:pt x="264" y="1184"/>
                    </a:lnTo>
                    <a:lnTo>
                      <a:pt x="285" y="1179"/>
                    </a:lnTo>
                    <a:lnTo>
                      <a:pt x="307" y="1152"/>
                    </a:lnTo>
                    <a:lnTo>
                      <a:pt x="337" y="1136"/>
                    </a:lnTo>
                    <a:lnTo>
                      <a:pt x="375" y="1125"/>
                    </a:lnTo>
                    <a:lnTo>
                      <a:pt x="456" y="1118"/>
                    </a:lnTo>
                    <a:lnTo>
                      <a:pt x="479" y="1103"/>
                    </a:lnTo>
                    <a:lnTo>
                      <a:pt x="520" y="1093"/>
                    </a:lnTo>
                    <a:lnTo>
                      <a:pt x="527" y="1075"/>
                    </a:lnTo>
                    <a:lnTo>
                      <a:pt x="515" y="1053"/>
                    </a:lnTo>
                    <a:lnTo>
                      <a:pt x="500" y="1032"/>
                    </a:lnTo>
                    <a:lnTo>
                      <a:pt x="509" y="1005"/>
                    </a:lnTo>
                    <a:lnTo>
                      <a:pt x="520" y="990"/>
                    </a:lnTo>
                    <a:lnTo>
                      <a:pt x="520" y="967"/>
                    </a:lnTo>
                    <a:lnTo>
                      <a:pt x="509" y="931"/>
                    </a:lnTo>
                    <a:lnTo>
                      <a:pt x="504" y="913"/>
                    </a:lnTo>
                    <a:lnTo>
                      <a:pt x="490" y="897"/>
                    </a:lnTo>
                    <a:lnTo>
                      <a:pt x="483" y="878"/>
                    </a:lnTo>
                    <a:lnTo>
                      <a:pt x="490" y="860"/>
                    </a:lnTo>
                    <a:lnTo>
                      <a:pt x="506" y="845"/>
                    </a:lnTo>
                    <a:lnTo>
                      <a:pt x="504" y="822"/>
                    </a:lnTo>
                    <a:lnTo>
                      <a:pt x="495" y="806"/>
                    </a:lnTo>
                    <a:lnTo>
                      <a:pt x="477" y="781"/>
                    </a:lnTo>
                    <a:lnTo>
                      <a:pt x="466" y="768"/>
                    </a:lnTo>
                    <a:lnTo>
                      <a:pt x="472" y="749"/>
                    </a:lnTo>
                    <a:lnTo>
                      <a:pt x="499" y="733"/>
                    </a:lnTo>
                    <a:lnTo>
                      <a:pt x="509" y="711"/>
                    </a:lnTo>
                    <a:lnTo>
                      <a:pt x="506" y="693"/>
                    </a:lnTo>
                    <a:lnTo>
                      <a:pt x="488" y="663"/>
                    </a:lnTo>
                    <a:lnTo>
                      <a:pt x="468" y="625"/>
                    </a:lnTo>
                    <a:lnTo>
                      <a:pt x="461" y="598"/>
                    </a:lnTo>
                    <a:lnTo>
                      <a:pt x="472" y="587"/>
                    </a:lnTo>
                    <a:lnTo>
                      <a:pt x="500" y="577"/>
                    </a:lnTo>
                    <a:lnTo>
                      <a:pt x="517" y="566"/>
                    </a:lnTo>
                    <a:lnTo>
                      <a:pt x="520" y="532"/>
                    </a:lnTo>
                    <a:lnTo>
                      <a:pt x="500" y="494"/>
                    </a:lnTo>
                    <a:lnTo>
                      <a:pt x="504" y="469"/>
                    </a:lnTo>
                    <a:lnTo>
                      <a:pt x="511" y="446"/>
                    </a:lnTo>
                    <a:lnTo>
                      <a:pt x="493" y="419"/>
                    </a:lnTo>
                    <a:lnTo>
                      <a:pt x="477" y="394"/>
                    </a:lnTo>
                    <a:lnTo>
                      <a:pt x="483" y="378"/>
                    </a:lnTo>
                    <a:lnTo>
                      <a:pt x="493" y="362"/>
                    </a:lnTo>
                    <a:lnTo>
                      <a:pt x="493" y="335"/>
                    </a:lnTo>
                    <a:lnTo>
                      <a:pt x="483" y="319"/>
                    </a:lnTo>
                    <a:lnTo>
                      <a:pt x="472" y="306"/>
                    </a:lnTo>
                    <a:lnTo>
                      <a:pt x="474" y="286"/>
                    </a:lnTo>
                    <a:lnTo>
                      <a:pt x="493" y="276"/>
                    </a:lnTo>
                    <a:lnTo>
                      <a:pt x="504" y="265"/>
                    </a:lnTo>
                    <a:lnTo>
                      <a:pt x="499" y="244"/>
                    </a:lnTo>
                    <a:lnTo>
                      <a:pt x="477" y="217"/>
                    </a:lnTo>
                    <a:lnTo>
                      <a:pt x="468" y="193"/>
                    </a:lnTo>
                    <a:lnTo>
                      <a:pt x="466" y="166"/>
                    </a:lnTo>
                    <a:lnTo>
                      <a:pt x="484" y="140"/>
                    </a:lnTo>
                    <a:lnTo>
                      <a:pt x="522" y="98"/>
                    </a:lnTo>
                    <a:lnTo>
                      <a:pt x="542" y="66"/>
                    </a:lnTo>
                    <a:lnTo>
                      <a:pt x="558" y="39"/>
                    </a:lnTo>
                    <a:lnTo>
                      <a:pt x="553" y="12"/>
                    </a:lnTo>
                    <a:lnTo>
                      <a:pt x="538" y="0"/>
                    </a:lnTo>
                    <a:lnTo>
                      <a:pt x="527" y="2"/>
                    </a:lnTo>
                    <a:lnTo>
                      <a:pt x="509" y="23"/>
                    </a:lnTo>
                    <a:lnTo>
                      <a:pt x="522" y="39"/>
                    </a:lnTo>
                    <a:lnTo>
                      <a:pt x="520" y="66"/>
                    </a:lnTo>
                    <a:lnTo>
                      <a:pt x="495" y="113"/>
                    </a:lnTo>
                    <a:lnTo>
                      <a:pt x="463" y="140"/>
                    </a:lnTo>
                    <a:lnTo>
                      <a:pt x="452" y="156"/>
                    </a:lnTo>
                    <a:lnTo>
                      <a:pt x="445" y="177"/>
                    </a:lnTo>
                    <a:lnTo>
                      <a:pt x="441" y="190"/>
                    </a:lnTo>
                    <a:lnTo>
                      <a:pt x="393" y="227"/>
                    </a:lnTo>
                    <a:lnTo>
                      <a:pt x="350" y="252"/>
                    </a:lnTo>
                    <a:lnTo>
                      <a:pt x="344" y="270"/>
                    </a:lnTo>
                    <a:lnTo>
                      <a:pt x="359" y="274"/>
                    </a:lnTo>
                    <a:lnTo>
                      <a:pt x="423" y="227"/>
                    </a:lnTo>
                    <a:lnTo>
                      <a:pt x="456" y="217"/>
                    </a:lnTo>
                    <a:lnTo>
                      <a:pt x="472" y="247"/>
                    </a:lnTo>
                    <a:lnTo>
                      <a:pt x="477" y="260"/>
                    </a:lnTo>
                    <a:lnTo>
                      <a:pt x="461" y="274"/>
                    </a:lnTo>
                    <a:lnTo>
                      <a:pt x="447" y="285"/>
                    </a:lnTo>
                    <a:lnTo>
                      <a:pt x="445" y="303"/>
                    </a:lnTo>
                    <a:lnTo>
                      <a:pt x="450" y="322"/>
                    </a:lnTo>
                    <a:lnTo>
                      <a:pt x="436" y="338"/>
                    </a:lnTo>
                    <a:lnTo>
                      <a:pt x="396" y="356"/>
                    </a:lnTo>
                    <a:lnTo>
                      <a:pt x="337" y="381"/>
                    </a:lnTo>
                    <a:lnTo>
                      <a:pt x="359" y="389"/>
                    </a:lnTo>
                    <a:lnTo>
                      <a:pt x="420" y="365"/>
                    </a:lnTo>
                    <a:lnTo>
                      <a:pt x="468" y="340"/>
                    </a:lnTo>
                    <a:lnTo>
                      <a:pt x="477" y="346"/>
                    </a:lnTo>
                    <a:lnTo>
                      <a:pt x="472" y="362"/>
                    </a:lnTo>
                    <a:lnTo>
                      <a:pt x="456" y="378"/>
                    </a:lnTo>
                    <a:lnTo>
                      <a:pt x="450" y="394"/>
                    </a:lnTo>
                    <a:lnTo>
                      <a:pt x="457" y="415"/>
                    </a:lnTo>
                    <a:lnTo>
                      <a:pt x="477" y="432"/>
                    </a:lnTo>
                    <a:lnTo>
                      <a:pt x="477" y="446"/>
                    </a:lnTo>
                    <a:lnTo>
                      <a:pt x="445" y="453"/>
                    </a:lnTo>
                    <a:lnTo>
                      <a:pt x="418" y="489"/>
                    </a:lnTo>
                    <a:lnTo>
                      <a:pt x="386" y="510"/>
                    </a:lnTo>
                    <a:lnTo>
                      <a:pt x="343" y="521"/>
                    </a:lnTo>
                    <a:lnTo>
                      <a:pt x="339" y="532"/>
                    </a:lnTo>
                    <a:lnTo>
                      <a:pt x="366" y="528"/>
                    </a:lnTo>
                    <a:lnTo>
                      <a:pt x="423" y="510"/>
                    </a:lnTo>
                    <a:lnTo>
                      <a:pt x="445" y="494"/>
                    </a:lnTo>
                    <a:lnTo>
                      <a:pt x="457" y="478"/>
                    </a:lnTo>
                    <a:lnTo>
                      <a:pt x="477" y="475"/>
                    </a:lnTo>
                    <a:lnTo>
                      <a:pt x="477" y="494"/>
                    </a:lnTo>
                    <a:lnTo>
                      <a:pt x="490" y="512"/>
                    </a:lnTo>
                    <a:lnTo>
                      <a:pt x="500" y="532"/>
                    </a:lnTo>
                    <a:lnTo>
                      <a:pt x="493" y="548"/>
                    </a:lnTo>
                    <a:lnTo>
                      <a:pt x="468" y="559"/>
                    </a:lnTo>
                    <a:lnTo>
                      <a:pt x="445" y="566"/>
                    </a:lnTo>
                    <a:lnTo>
                      <a:pt x="429" y="582"/>
                    </a:lnTo>
                    <a:lnTo>
                      <a:pt x="355" y="604"/>
                    </a:lnTo>
                    <a:lnTo>
                      <a:pt x="301" y="623"/>
                    </a:lnTo>
                    <a:lnTo>
                      <a:pt x="280" y="634"/>
                    </a:lnTo>
                    <a:lnTo>
                      <a:pt x="296" y="647"/>
                    </a:lnTo>
                    <a:lnTo>
                      <a:pt x="328" y="639"/>
                    </a:lnTo>
                    <a:lnTo>
                      <a:pt x="393" y="614"/>
                    </a:lnTo>
                    <a:lnTo>
                      <a:pt x="436" y="602"/>
                    </a:lnTo>
                    <a:lnTo>
                      <a:pt x="447" y="620"/>
                    </a:lnTo>
                    <a:lnTo>
                      <a:pt x="457" y="652"/>
                    </a:lnTo>
                    <a:lnTo>
                      <a:pt x="477" y="679"/>
                    </a:lnTo>
                    <a:lnTo>
                      <a:pt x="479" y="700"/>
                    </a:lnTo>
                    <a:lnTo>
                      <a:pt x="477" y="720"/>
                    </a:lnTo>
                    <a:lnTo>
                      <a:pt x="456" y="727"/>
                    </a:lnTo>
                    <a:lnTo>
                      <a:pt x="418" y="736"/>
                    </a:lnTo>
                    <a:lnTo>
                      <a:pt x="370" y="758"/>
                    </a:lnTo>
                    <a:lnTo>
                      <a:pt x="300" y="768"/>
                    </a:lnTo>
                    <a:lnTo>
                      <a:pt x="273" y="781"/>
                    </a:lnTo>
                    <a:lnTo>
                      <a:pt x="291" y="790"/>
                    </a:lnTo>
                    <a:lnTo>
                      <a:pt x="353" y="781"/>
                    </a:lnTo>
                    <a:lnTo>
                      <a:pt x="396" y="765"/>
                    </a:lnTo>
                    <a:lnTo>
                      <a:pt x="425" y="754"/>
                    </a:lnTo>
                    <a:lnTo>
                      <a:pt x="450" y="749"/>
                    </a:lnTo>
                    <a:lnTo>
                      <a:pt x="447" y="768"/>
                    </a:lnTo>
                    <a:lnTo>
                      <a:pt x="457" y="795"/>
                    </a:lnTo>
                    <a:lnTo>
                      <a:pt x="474" y="811"/>
                    </a:lnTo>
                    <a:lnTo>
                      <a:pt x="477" y="829"/>
                    </a:lnTo>
                    <a:lnTo>
                      <a:pt x="477" y="845"/>
                    </a:lnTo>
                    <a:lnTo>
                      <a:pt x="456" y="854"/>
                    </a:lnTo>
                    <a:lnTo>
                      <a:pt x="414" y="856"/>
                    </a:lnTo>
                    <a:lnTo>
                      <a:pt x="386" y="865"/>
                    </a:lnTo>
                    <a:lnTo>
                      <a:pt x="321" y="887"/>
                    </a:lnTo>
                    <a:lnTo>
                      <a:pt x="285" y="888"/>
                    </a:lnTo>
                    <a:lnTo>
                      <a:pt x="273" y="904"/>
                    </a:lnTo>
                    <a:lnTo>
                      <a:pt x="289" y="910"/>
                    </a:lnTo>
                    <a:lnTo>
                      <a:pt x="321" y="903"/>
                    </a:lnTo>
                    <a:lnTo>
                      <a:pt x="370" y="888"/>
                    </a:lnTo>
                    <a:lnTo>
                      <a:pt x="396" y="878"/>
                    </a:lnTo>
                    <a:lnTo>
                      <a:pt x="431" y="870"/>
                    </a:lnTo>
                    <a:lnTo>
                      <a:pt x="457" y="872"/>
                    </a:lnTo>
                    <a:lnTo>
                      <a:pt x="466" y="872"/>
                    </a:lnTo>
                    <a:lnTo>
                      <a:pt x="466" y="897"/>
                    </a:lnTo>
                    <a:lnTo>
                      <a:pt x="474" y="910"/>
                    </a:lnTo>
                    <a:lnTo>
                      <a:pt x="425" y="921"/>
                    </a:lnTo>
                    <a:lnTo>
                      <a:pt x="382" y="953"/>
                    </a:lnTo>
                    <a:lnTo>
                      <a:pt x="334" y="969"/>
                    </a:lnTo>
                    <a:lnTo>
                      <a:pt x="301" y="974"/>
                    </a:lnTo>
                    <a:lnTo>
                      <a:pt x="274" y="989"/>
                    </a:lnTo>
                    <a:lnTo>
                      <a:pt x="285" y="999"/>
                    </a:lnTo>
                    <a:lnTo>
                      <a:pt x="312" y="990"/>
                    </a:lnTo>
                    <a:lnTo>
                      <a:pt x="343" y="980"/>
                    </a:lnTo>
                    <a:lnTo>
                      <a:pt x="377" y="974"/>
                    </a:lnTo>
                    <a:lnTo>
                      <a:pt x="407" y="956"/>
                    </a:lnTo>
                    <a:lnTo>
                      <a:pt x="423" y="940"/>
                    </a:lnTo>
                    <a:lnTo>
                      <a:pt x="445" y="937"/>
                    </a:lnTo>
                    <a:lnTo>
                      <a:pt x="472" y="937"/>
                    </a:lnTo>
                    <a:lnTo>
                      <a:pt x="479" y="940"/>
                    </a:lnTo>
                    <a:lnTo>
                      <a:pt x="488" y="958"/>
                    </a:lnTo>
                    <a:lnTo>
                      <a:pt x="493" y="980"/>
                    </a:lnTo>
                    <a:lnTo>
                      <a:pt x="488" y="999"/>
                    </a:lnTo>
                    <a:lnTo>
                      <a:pt x="477" y="1010"/>
                    </a:lnTo>
                    <a:lnTo>
                      <a:pt x="468" y="1037"/>
                    </a:lnTo>
                    <a:lnTo>
                      <a:pt x="477" y="1048"/>
                    </a:lnTo>
                    <a:lnTo>
                      <a:pt x="488" y="1059"/>
                    </a:lnTo>
                    <a:lnTo>
                      <a:pt x="488" y="1069"/>
                    </a:lnTo>
                    <a:lnTo>
                      <a:pt x="474" y="1071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47" name="Freeform 136"/>
              <p:cNvSpPr>
                <a:spLocks/>
              </p:cNvSpPr>
              <p:nvPr/>
            </p:nvSpPr>
            <p:spPr bwMode="auto">
              <a:xfrm>
                <a:off x="664" y="2077"/>
                <a:ext cx="162" cy="53"/>
              </a:xfrm>
              <a:custGeom>
                <a:avLst/>
                <a:gdLst>
                  <a:gd name="T0" fmla="*/ 0 w 162"/>
                  <a:gd name="T1" fmla="*/ 43 h 54"/>
                  <a:gd name="T2" fmla="*/ 64 w 162"/>
                  <a:gd name="T3" fmla="*/ 41 h 54"/>
                  <a:gd name="T4" fmla="*/ 89 w 162"/>
                  <a:gd name="T5" fmla="*/ 27 h 54"/>
                  <a:gd name="T6" fmla="*/ 110 w 162"/>
                  <a:gd name="T7" fmla="*/ 11 h 54"/>
                  <a:gd name="T8" fmla="*/ 150 w 162"/>
                  <a:gd name="T9" fmla="*/ 0 h 54"/>
                  <a:gd name="T10" fmla="*/ 161 w 162"/>
                  <a:gd name="T11" fmla="*/ 11 h 54"/>
                  <a:gd name="T12" fmla="*/ 144 w 162"/>
                  <a:gd name="T13" fmla="*/ 16 h 54"/>
                  <a:gd name="T14" fmla="*/ 116 w 162"/>
                  <a:gd name="T15" fmla="*/ 31 h 54"/>
                  <a:gd name="T16" fmla="*/ 101 w 162"/>
                  <a:gd name="T17" fmla="*/ 41 h 54"/>
                  <a:gd name="T18" fmla="*/ 75 w 162"/>
                  <a:gd name="T19" fmla="*/ 48 h 54"/>
                  <a:gd name="T20" fmla="*/ 35 w 162"/>
                  <a:gd name="T21" fmla="*/ 52 h 54"/>
                  <a:gd name="T22" fmla="*/ 3 w 162"/>
                  <a:gd name="T23" fmla="*/ 53 h 54"/>
                  <a:gd name="T24" fmla="*/ 0 w 162"/>
                  <a:gd name="T25" fmla="*/ 43 h 5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62"/>
                  <a:gd name="T40" fmla="*/ 0 h 54"/>
                  <a:gd name="T41" fmla="*/ 162 w 162"/>
                  <a:gd name="T42" fmla="*/ 54 h 5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62" h="54">
                    <a:moveTo>
                      <a:pt x="0" y="43"/>
                    </a:moveTo>
                    <a:lnTo>
                      <a:pt x="64" y="41"/>
                    </a:lnTo>
                    <a:lnTo>
                      <a:pt x="89" y="27"/>
                    </a:lnTo>
                    <a:lnTo>
                      <a:pt x="110" y="11"/>
                    </a:lnTo>
                    <a:lnTo>
                      <a:pt x="150" y="0"/>
                    </a:lnTo>
                    <a:lnTo>
                      <a:pt x="161" y="11"/>
                    </a:lnTo>
                    <a:lnTo>
                      <a:pt x="144" y="16"/>
                    </a:lnTo>
                    <a:lnTo>
                      <a:pt x="116" y="31"/>
                    </a:lnTo>
                    <a:lnTo>
                      <a:pt x="101" y="41"/>
                    </a:lnTo>
                    <a:lnTo>
                      <a:pt x="75" y="48"/>
                    </a:lnTo>
                    <a:lnTo>
                      <a:pt x="35" y="52"/>
                    </a:lnTo>
                    <a:lnTo>
                      <a:pt x="3" y="53"/>
                    </a:lnTo>
                    <a:lnTo>
                      <a:pt x="0" y="43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48" name="Freeform 137"/>
              <p:cNvSpPr>
                <a:spLocks/>
              </p:cNvSpPr>
              <p:nvPr/>
            </p:nvSpPr>
            <p:spPr bwMode="auto">
              <a:xfrm>
                <a:off x="418" y="920"/>
                <a:ext cx="462" cy="255"/>
              </a:xfrm>
              <a:custGeom>
                <a:avLst/>
                <a:gdLst>
                  <a:gd name="T0" fmla="*/ 14 w 469"/>
                  <a:gd name="T1" fmla="*/ 29 h 255"/>
                  <a:gd name="T2" fmla="*/ 70 w 469"/>
                  <a:gd name="T3" fmla="*/ 32 h 255"/>
                  <a:gd name="T4" fmla="*/ 129 w 469"/>
                  <a:gd name="T5" fmla="*/ 34 h 255"/>
                  <a:gd name="T6" fmla="*/ 167 w 469"/>
                  <a:gd name="T7" fmla="*/ 34 h 255"/>
                  <a:gd name="T8" fmla="*/ 197 w 469"/>
                  <a:gd name="T9" fmla="*/ 27 h 255"/>
                  <a:gd name="T10" fmla="*/ 246 w 469"/>
                  <a:gd name="T11" fmla="*/ 13 h 255"/>
                  <a:gd name="T12" fmla="*/ 269 w 469"/>
                  <a:gd name="T13" fmla="*/ 0 h 255"/>
                  <a:gd name="T14" fmla="*/ 301 w 469"/>
                  <a:gd name="T15" fmla="*/ 18 h 255"/>
                  <a:gd name="T16" fmla="*/ 353 w 469"/>
                  <a:gd name="T17" fmla="*/ 54 h 255"/>
                  <a:gd name="T18" fmla="*/ 391 w 469"/>
                  <a:gd name="T19" fmla="*/ 80 h 255"/>
                  <a:gd name="T20" fmla="*/ 439 w 469"/>
                  <a:gd name="T21" fmla="*/ 114 h 255"/>
                  <a:gd name="T22" fmla="*/ 468 w 469"/>
                  <a:gd name="T23" fmla="*/ 140 h 255"/>
                  <a:gd name="T24" fmla="*/ 441 w 469"/>
                  <a:gd name="T25" fmla="*/ 163 h 255"/>
                  <a:gd name="T26" fmla="*/ 414 w 469"/>
                  <a:gd name="T27" fmla="*/ 188 h 255"/>
                  <a:gd name="T28" fmla="*/ 371 w 469"/>
                  <a:gd name="T29" fmla="*/ 206 h 255"/>
                  <a:gd name="T30" fmla="*/ 326 w 469"/>
                  <a:gd name="T31" fmla="*/ 225 h 255"/>
                  <a:gd name="T32" fmla="*/ 285 w 469"/>
                  <a:gd name="T33" fmla="*/ 241 h 255"/>
                  <a:gd name="T34" fmla="*/ 247 w 469"/>
                  <a:gd name="T35" fmla="*/ 247 h 255"/>
                  <a:gd name="T36" fmla="*/ 208 w 469"/>
                  <a:gd name="T37" fmla="*/ 254 h 255"/>
                  <a:gd name="T38" fmla="*/ 159 w 469"/>
                  <a:gd name="T39" fmla="*/ 220 h 255"/>
                  <a:gd name="T40" fmla="*/ 122 w 469"/>
                  <a:gd name="T41" fmla="*/ 190 h 255"/>
                  <a:gd name="T42" fmla="*/ 79 w 469"/>
                  <a:gd name="T43" fmla="*/ 152 h 255"/>
                  <a:gd name="T44" fmla="*/ 43 w 469"/>
                  <a:gd name="T45" fmla="*/ 114 h 255"/>
                  <a:gd name="T46" fmla="*/ 16 w 469"/>
                  <a:gd name="T47" fmla="*/ 88 h 255"/>
                  <a:gd name="T48" fmla="*/ 0 w 469"/>
                  <a:gd name="T49" fmla="*/ 50 h 255"/>
                  <a:gd name="T50" fmla="*/ 14 w 469"/>
                  <a:gd name="T51" fmla="*/ 29 h 25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69"/>
                  <a:gd name="T79" fmla="*/ 0 h 255"/>
                  <a:gd name="T80" fmla="*/ 469 w 469"/>
                  <a:gd name="T81" fmla="*/ 255 h 255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69" h="255">
                    <a:moveTo>
                      <a:pt x="14" y="29"/>
                    </a:moveTo>
                    <a:lnTo>
                      <a:pt x="70" y="32"/>
                    </a:lnTo>
                    <a:lnTo>
                      <a:pt x="129" y="34"/>
                    </a:lnTo>
                    <a:lnTo>
                      <a:pt x="167" y="34"/>
                    </a:lnTo>
                    <a:lnTo>
                      <a:pt x="197" y="27"/>
                    </a:lnTo>
                    <a:lnTo>
                      <a:pt x="246" y="13"/>
                    </a:lnTo>
                    <a:lnTo>
                      <a:pt x="269" y="0"/>
                    </a:lnTo>
                    <a:lnTo>
                      <a:pt x="301" y="18"/>
                    </a:lnTo>
                    <a:lnTo>
                      <a:pt x="353" y="54"/>
                    </a:lnTo>
                    <a:lnTo>
                      <a:pt x="391" y="80"/>
                    </a:lnTo>
                    <a:lnTo>
                      <a:pt x="439" y="114"/>
                    </a:lnTo>
                    <a:lnTo>
                      <a:pt x="468" y="140"/>
                    </a:lnTo>
                    <a:lnTo>
                      <a:pt x="441" y="163"/>
                    </a:lnTo>
                    <a:lnTo>
                      <a:pt x="414" y="188"/>
                    </a:lnTo>
                    <a:lnTo>
                      <a:pt x="371" y="206"/>
                    </a:lnTo>
                    <a:lnTo>
                      <a:pt x="326" y="225"/>
                    </a:lnTo>
                    <a:lnTo>
                      <a:pt x="285" y="241"/>
                    </a:lnTo>
                    <a:lnTo>
                      <a:pt x="247" y="247"/>
                    </a:lnTo>
                    <a:lnTo>
                      <a:pt x="208" y="254"/>
                    </a:lnTo>
                    <a:lnTo>
                      <a:pt x="159" y="220"/>
                    </a:lnTo>
                    <a:lnTo>
                      <a:pt x="122" y="190"/>
                    </a:lnTo>
                    <a:lnTo>
                      <a:pt x="79" y="152"/>
                    </a:lnTo>
                    <a:lnTo>
                      <a:pt x="43" y="114"/>
                    </a:lnTo>
                    <a:lnTo>
                      <a:pt x="16" y="88"/>
                    </a:lnTo>
                    <a:lnTo>
                      <a:pt x="0" y="50"/>
                    </a:lnTo>
                    <a:lnTo>
                      <a:pt x="14" y="29"/>
                    </a:lnTo>
                  </a:path>
                </a:pathLst>
              </a:custGeom>
              <a:solidFill>
                <a:srgbClr val="F8F8F8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49" name="Freeform 138"/>
              <p:cNvSpPr>
                <a:spLocks/>
              </p:cNvSpPr>
              <p:nvPr/>
            </p:nvSpPr>
            <p:spPr bwMode="auto">
              <a:xfrm>
                <a:off x="406" y="912"/>
                <a:ext cx="506" cy="297"/>
              </a:xfrm>
              <a:custGeom>
                <a:avLst/>
                <a:gdLst>
                  <a:gd name="T0" fmla="*/ 247 w 506"/>
                  <a:gd name="T1" fmla="*/ 253 h 297"/>
                  <a:gd name="T2" fmla="*/ 327 w 506"/>
                  <a:gd name="T3" fmla="*/ 231 h 297"/>
                  <a:gd name="T4" fmla="*/ 392 w 506"/>
                  <a:gd name="T5" fmla="*/ 203 h 297"/>
                  <a:gd name="T6" fmla="*/ 438 w 506"/>
                  <a:gd name="T7" fmla="*/ 170 h 297"/>
                  <a:gd name="T8" fmla="*/ 456 w 506"/>
                  <a:gd name="T9" fmla="*/ 151 h 297"/>
                  <a:gd name="T10" fmla="*/ 390 w 506"/>
                  <a:gd name="T11" fmla="*/ 90 h 297"/>
                  <a:gd name="T12" fmla="*/ 336 w 506"/>
                  <a:gd name="T13" fmla="*/ 57 h 297"/>
                  <a:gd name="T14" fmla="*/ 284 w 506"/>
                  <a:gd name="T15" fmla="*/ 25 h 297"/>
                  <a:gd name="T16" fmla="*/ 273 w 506"/>
                  <a:gd name="T17" fmla="*/ 25 h 297"/>
                  <a:gd name="T18" fmla="*/ 241 w 506"/>
                  <a:gd name="T19" fmla="*/ 36 h 297"/>
                  <a:gd name="T20" fmla="*/ 198 w 506"/>
                  <a:gd name="T21" fmla="*/ 48 h 297"/>
                  <a:gd name="T22" fmla="*/ 121 w 506"/>
                  <a:gd name="T23" fmla="*/ 54 h 297"/>
                  <a:gd name="T24" fmla="*/ 46 w 506"/>
                  <a:gd name="T25" fmla="*/ 52 h 297"/>
                  <a:gd name="T26" fmla="*/ 26 w 506"/>
                  <a:gd name="T27" fmla="*/ 54 h 297"/>
                  <a:gd name="T28" fmla="*/ 26 w 506"/>
                  <a:gd name="T29" fmla="*/ 68 h 297"/>
                  <a:gd name="T30" fmla="*/ 42 w 506"/>
                  <a:gd name="T31" fmla="*/ 90 h 297"/>
                  <a:gd name="T32" fmla="*/ 73 w 506"/>
                  <a:gd name="T33" fmla="*/ 129 h 297"/>
                  <a:gd name="T34" fmla="*/ 112 w 506"/>
                  <a:gd name="T35" fmla="*/ 161 h 297"/>
                  <a:gd name="T36" fmla="*/ 161 w 506"/>
                  <a:gd name="T37" fmla="*/ 208 h 297"/>
                  <a:gd name="T38" fmla="*/ 207 w 506"/>
                  <a:gd name="T39" fmla="*/ 242 h 297"/>
                  <a:gd name="T40" fmla="*/ 236 w 506"/>
                  <a:gd name="T41" fmla="*/ 262 h 297"/>
                  <a:gd name="T42" fmla="*/ 245 w 506"/>
                  <a:gd name="T43" fmla="*/ 283 h 297"/>
                  <a:gd name="T44" fmla="*/ 234 w 506"/>
                  <a:gd name="T45" fmla="*/ 296 h 297"/>
                  <a:gd name="T46" fmla="*/ 218 w 506"/>
                  <a:gd name="T47" fmla="*/ 289 h 297"/>
                  <a:gd name="T48" fmla="*/ 171 w 506"/>
                  <a:gd name="T49" fmla="*/ 246 h 297"/>
                  <a:gd name="T50" fmla="*/ 112 w 506"/>
                  <a:gd name="T51" fmla="*/ 197 h 297"/>
                  <a:gd name="T52" fmla="*/ 69 w 506"/>
                  <a:gd name="T53" fmla="*/ 161 h 297"/>
                  <a:gd name="T54" fmla="*/ 41 w 506"/>
                  <a:gd name="T55" fmla="*/ 129 h 297"/>
                  <a:gd name="T56" fmla="*/ 16 w 506"/>
                  <a:gd name="T57" fmla="*/ 95 h 297"/>
                  <a:gd name="T58" fmla="*/ 5 w 506"/>
                  <a:gd name="T59" fmla="*/ 73 h 297"/>
                  <a:gd name="T60" fmla="*/ 0 w 506"/>
                  <a:gd name="T61" fmla="*/ 48 h 297"/>
                  <a:gd name="T62" fmla="*/ 7 w 506"/>
                  <a:gd name="T63" fmla="*/ 32 h 297"/>
                  <a:gd name="T64" fmla="*/ 25 w 506"/>
                  <a:gd name="T65" fmla="*/ 25 h 297"/>
                  <a:gd name="T66" fmla="*/ 57 w 506"/>
                  <a:gd name="T67" fmla="*/ 27 h 297"/>
                  <a:gd name="T68" fmla="*/ 118 w 506"/>
                  <a:gd name="T69" fmla="*/ 36 h 297"/>
                  <a:gd name="T70" fmla="*/ 170 w 506"/>
                  <a:gd name="T71" fmla="*/ 36 h 297"/>
                  <a:gd name="T72" fmla="*/ 207 w 506"/>
                  <a:gd name="T73" fmla="*/ 25 h 297"/>
                  <a:gd name="T74" fmla="*/ 250 w 506"/>
                  <a:gd name="T75" fmla="*/ 16 h 297"/>
                  <a:gd name="T76" fmla="*/ 268 w 506"/>
                  <a:gd name="T77" fmla="*/ 0 h 297"/>
                  <a:gd name="T78" fmla="*/ 288 w 506"/>
                  <a:gd name="T79" fmla="*/ 0 h 297"/>
                  <a:gd name="T80" fmla="*/ 333 w 506"/>
                  <a:gd name="T81" fmla="*/ 27 h 297"/>
                  <a:gd name="T82" fmla="*/ 381 w 506"/>
                  <a:gd name="T83" fmla="*/ 64 h 297"/>
                  <a:gd name="T84" fmla="*/ 433 w 506"/>
                  <a:gd name="T85" fmla="*/ 97 h 297"/>
                  <a:gd name="T86" fmla="*/ 462 w 506"/>
                  <a:gd name="T87" fmla="*/ 118 h 297"/>
                  <a:gd name="T88" fmla="*/ 492 w 506"/>
                  <a:gd name="T89" fmla="*/ 138 h 297"/>
                  <a:gd name="T90" fmla="*/ 505 w 506"/>
                  <a:gd name="T91" fmla="*/ 145 h 297"/>
                  <a:gd name="T92" fmla="*/ 497 w 506"/>
                  <a:gd name="T93" fmla="*/ 160 h 297"/>
                  <a:gd name="T94" fmla="*/ 476 w 506"/>
                  <a:gd name="T95" fmla="*/ 172 h 297"/>
                  <a:gd name="T96" fmla="*/ 451 w 506"/>
                  <a:gd name="T97" fmla="*/ 194 h 297"/>
                  <a:gd name="T98" fmla="*/ 427 w 506"/>
                  <a:gd name="T99" fmla="*/ 203 h 297"/>
                  <a:gd name="T100" fmla="*/ 385 w 506"/>
                  <a:gd name="T101" fmla="*/ 221 h 297"/>
                  <a:gd name="T102" fmla="*/ 354 w 506"/>
                  <a:gd name="T103" fmla="*/ 235 h 297"/>
                  <a:gd name="T104" fmla="*/ 320 w 506"/>
                  <a:gd name="T105" fmla="*/ 256 h 297"/>
                  <a:gd name="T106" fmla="*/ 284 w 506"/>
                  <a:gd name="T107" fmla="*/ 262 h 297"/>
                  <a:gd name="T108" fmla="*/ 256 w 506"/>
                  <a:gd name="T109" fmla="*/ 264 h 297"/>
                  <a:gd name="T110" fmla="*/ 247 w 506"/>
                  <a:gd name="T111" fmla="*/ 253 h 29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06"/>
                  <a:gd name="T169" fmla="*/ 0 h 297"/>
                  <a:gd name="T170" fmla="*/ 506 w 506"/>
                  <a:gd name="T171" fmla="*/ 297 h 29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06" h="297">
                    <a:moveTo>
                      <a:pt x="247" y="253"/>
                    </a:moveTo>
                    <a:lnTo>
                      <a:pt x="327" y="231"/>
                    </a:lnTo>
                    <a:lnTo>
                      <a:pt x="392" y="203"/>
                    </a:lnTo>
                    <a:lnTo>
                      <a:pt x="438" y="170"/>
                    </a:lnTo>
                    <a:lnTo>
                      <a:pt x="456" y="151"/>
                    </a:lnTo>
                    <a:lnTo>
                      <a:pt x="390" y="90"/>
                    </a:lnTo>
                    <a:lnTo>
                      <a:pt x="336" y="57"/>
                    </a:lnTo>
                    <a:lnTo>
                      <a:pt x="284" y="25"/>
                    </a:lnTo>
                    <a:lnTo>
                      <a:pt x="273" y="25"/>
                    </a:lnTo>
                    <a:lnTo>
                      <a:pt x="241" y="36"/>
                    </a:lnTo>
                    <a:lnTo>
                      <a:pt x="198" y="48"/>
                    </a:lnTo>
                    <a:lnTo>
                      <a:pt x="121" y="54"/>
                    </a:lnTo>
                    <a:lnTo>
                      <a:pt x="46" y="52"/>
                    </a:lnTo>
                    <a:lnTo>
                      <a:pt x="26" y="54"/>
                    </a:lnTo>
                    <a:lnTo>
                      <a:pt x="26" y="68"/>
                    </a:lnTo>
                    <a:lnTo>
                      <a:pt x="42" y="90"/>
                    </a:lnTo>
                    <a:lnTo>
                      <a:pt x="73" y="129"/>
                    </a:lnTo>
                    <a:lnTo>
                      <a:pt x="112" y="161"/>
                    </a:lnTo>
                    <a:lnTo>
                      <a:pt x="161" y="208"/>
                    </a:lnTo>
                    <a:lnTo>
                      <a:pt x="207" y="242"/>
                    </a:lnTo>
                    <a:lnTo>
                      <a:pt x="236" y="262"/>
                    </a:lnTo>
                    <a:lnTo>
                      <a:pt x="245" y="283"/>
                    </a:lnTo>
                    <a:lnTo>
                      <a:pt x="234" y="296"/>
                    </a:lnTo>
                    <a:lnTo>
                      <a:pt x="218" y="289"/>
                    </a:lnTo>
                    <a:lnTo>
                      <a:pt x="171" y="246"/>
                    </a:lnTo>
                    <a:lnTo>
                      <a:pt x="112" y="197"/>
                    </a:lnTo>
                    <a:lnTo>
                      <a:pt x="69" y="161"/>
                    </a:lnTo>
                    <a:lnTo>
                      <a:pt x="41" y="129"/>
                    </a:lnTo>
                    <a:lnTo>
                      <a:pt x="16" y="95"/>
                    </a:lnTo>
                    <a:lnTo>
                      <a:pt x="5" y="73"/>
                    </a:lnTo>
                    <a:lnTo>
                      <a:pt x="0" y="48"/>
                    </a:lnTo>
                    <a:lnTo>
                      <a:pt x="7" y="32"/>
                    </a:lnTo>
                    <a:lnTo>
                      <a:pt x="25" y="25"/>
                    </a:lnTo>
                    <a:lnTo>
                      <a:pt x="57" y="27"/>
                    </a:lnTo>
                    <a:lnTo>
                      <a:pt x="118" y="36"/>
                    </a:lnTo>
                    <a:lnTo>
                      <a:pt x="170" y="36"/>
                    </a:lnTo>
                    <a:lnTo>
                      <a:pt x="207" y="25"/>
                    </a:lnTo>
                    <a:lnTo>
                      <a:pt x="250" y="16"/>
                    </a:lnTo>
                    <a:lnTo>
                      <a:pt x="268" y="0"/>
                    </a:lnTo>
                    <a:lnTo>
                      <a:pt x="288" y="0"/>
                    </a:lnTo>
                    <a:lnTo>
                      <a:pt x="333" y="27"/>
                    </a:lnTo>
                    <a:lnTo>
                      <a:pt x="381" y="64"/>
                    </a:lnTo>
                    <a:lnTo>
                      <a:pt x="433" y="97"/>
                    </a:lnTo>
                    <a:lnTo>
                      <a:pt x="462" y="118"/>
                    </a:lnTo>
                    <a:lnTo>
                      <a:pt x="492" y="138"/>
                    </a:lnTo>
                    <a:lnTo>
                      <a:pt x="505" y="145"/>
                    </a:lnTo>
                    <a:lnTo>
                      <a:pt x="497" y="160"/>
                    </a:lnTo>
                    <a:lnTo>
                      <a:pt x="476" y="172"/>
                    </a:lnTo>
                    <a:lnTo>
                      <a:pt x="451" y="194"/>
                    </a:lnTo>
                    <a:lnTo>
                      <a:pt x="427" y="203"/>
                    </a:lnTo>
                    <a:lnTo>
                      <a:pt x="385" y="221"/>
                    </a:lnTo>
                    <a:lnTo>
                      <a:pt x="354" y="235"/>
                    </a:lnTo>
                    <a:lnTo>
                      <a:pt x="320" y="256"/>
                    </a:lnTo>
                    <a:lnTo>
                      <a:pt x="284" y="262"/>
                    </a:lnTo>
                    <a:lnTo>
                      <a:pt x="256" y="264"/>
                    </a:lnTo>
                    <a:lnTo>
                      <a:pt x="247" y="253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50" name="Freeform 139"/>
              <p:cNvSpPr>
                <a:spLocks/>
              </p:cNvSpPr>
              <p:nvPr/>
            </p:nvSpPr>
            <p:spPr bwMode="auto">
              <a:xfrm>
                <a:off x="692" y="1137"/>
                <a:ext cx="159" cy="103"/>
              </a:xfrm>
              <a:custGeom>
                <a:avLst/>
                <a:gdLst>
                  <a:gd name="T0" fmla="*/ 135 w 161"/>
                  <a:gd name="T1" fmla="*/ 12 h 103"/>
                  <a:gd name="T2" fmla="*/ 101 w 161"/>
                  <a:gd name="T3" fmla="*/ 39 h 103"/>
                  <a:gd name="T4" fmla="*/ 70 w 161"/>
                  <a:gd name="T5" fmla="*/ 64 h 103"/>
                  <a:gd name="T6" fmla="*/ 25 w 161"/>
                  <a:gd name="T7" fmla="*/ 80 h 103"/>
                  <a:gd name="T8" fmla="*/ 0 w 161"/>
                  <a:gd name="T9" fmla="*/ 88 h 103"/>
                  <a:gd name="T10" fmla="*/ 20 w 161"/>
                  <a:gd name="T11" fmla="*/ 102 h 103"/>
                  <a:gd name="T12" fmla="*/ 52 w 161"/>
                  <a:gd name="T13" fmla="*/ 97 h 103"/>
                  <a:gd name="T14" fmla="*/ 102 w 161"/>
                  <a:gd name="T15" fmla="*/ 64 h 103"/>
                  <a:gd name="T16" fmla="*/ 160 w 161"/>
                  <a:gd name="T17" fmla="*/ 0 h 103"/>
                  <a:gd name="T18" fmla="*/ 135 w 161"/>
                  <a:gd name="T19" fmla="*/ 12 h 10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61"/>
                  <a:gd name="T31" fmla="*/ 0 h 103"/>
                  <a:gd name="T32" fmla="*/ 161 w 161"/>
                  <a:gd name="T33" fmla="*/ 103 h 10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61" h="103">
                    <a:moveTo>
                      <a:pt x="135" y="12"/>
                    </a:moveTo>
                    <a:lnTo>
                      <a:pt x="101" y="39"/>
                    </a:lnTo>
                    <a:lnTo>
                      <a:pt x="70" y="64"/>
                    </a:lnTo>
                    <a:lnTo>
                      <a:pt x="25" y="80"/>
                    </a:lnTo>
                    <a:lnTo>
                      <a:pt x="0" y="88"/>
                    </a:lnTo>
                    <a:lnTo>
                      <a:pt x="20" y="102"/>
                    </a:lnTo>
                    <a:lnTo>
                      <a:pt x="52" y="97"/>
                    </a:lnTo>
                    <a:lnTo>
                      <a:pt x="102" y="64"/>
                    </a:lnTo>
                    <a:lnTo>
                      <a:pt x="160" y="0"/>
                    </a:lnTo>
                    <a:lnTo>
                      <a:pt x="135" y="1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0752" name="Group 144"/>
            <p:cNvGrpSpPr>
              <a:grpSpLocks/>
            </p:cNvGrpSpPr>
            <p:nvPr/>
          </p:nvGrpSpPr>
          <p:grpSpPr bwMode="auto">
            <a:xfrm>
              <a:off x="1828800" y="1524000"/>
              <a:ext cx="558800" cy="474663"/>
              <a:chOff x="1152" y="960"/>
              <a:chExt cx="352" cy="299"/>
            </a:xfrm>
          </p:grpSpPr>
          <p:sp>
            <p:nvSpPr>
              <p:cNvPr id="20531" name="Freeform 141"/>
              <p:cNvSpPr>
                <a:spLocks/>
              </p:cNvSpPr>
              <p:nvPr/>
            </p:nvSpPr>
            <p:spPr bwMode="auto">
              <a:xfrm>
                <a:off x="1150" y="1047"/>
                <a:ext cx="37" cy="160"/>
              </a:xfrm>
              <a:custGeom>
                <a:avLst/>
                <a:gdLst>
                  <a:gd name="T0" fmla="*/ 19 w 37"/>
                  <a:gd name="T1" fmla="*/ 24 h 160"/>
                  <a:gd name="T2" fmla="*/ 25 w 37"/>
                  <a:gd name="T3" fmla="*/ 30 h 160"/>
                  <a:gd name="T4" fmla="*/ 30 w 37"/>
                  <a:gd name="T5" fmla="*/ 36 h 160"/>
                  <a:gd name="T6" fmla="*/ 34 w 37"/>
                  <a:gd name="T7" fmla="*/ 44 h 160"/>
                  <a:gd name="T8" fmla="*/ 34 w 37"/>
                  <a:gd name="T9" fmla="*/ 51 h 160"/>
                  <a:gd name="T10" fmla="*/ 32 w 37"/>
                  <a:gd name="T11" fmla="*/ 58 h 160"/>
                  <a:gd name="T12" fmla="*/ 26 w 37"/>
                  <a:gd name="T13" fmla="*/ 65 h 160"/>
                  <a:gd name="T14" fmla="*/ 22 w 37"/>
                  <a:gd name="T15" fmla="*/ 72 h 160"/>
                  <a:gd name="T16" fmla="*/ 20 w 37"/>
                  <a:gd name="T17" fmla="*/ 80 h 160"/>
                  <a:gd name="T18" fmla="*/ 20 w 37"/>
                  <a:gd name="T19" fmla="*/ 87 h 160"/>
                  <a:gd name="T20" fmla="*/ 25 w 37"/>
                  <a:gd name="T21" fmla="*/ 94 h 160"/>
                  <a:gd name="T22" fmla="*/ 31 w 37"/>
                  <a:gd name="T23" fmla="*/ 103 h 160"/>
                  <a:gd name="T24" fmla="*/ 35 w 37"/>
                  <a:gd name="T25" fmla="*/ 110 h 160"/>
                  <a:gd name="T26" fmla="*/ 36 w 37"/>
                  <a:gd name="T27" fmla="*/ 118 h 160"/>
                  <a:gd name="T28" fmla="*/ 36 w 37"/>
                  <a:gd name="T29" fmla="*/ 125 h 160"/>
                  <a:gd name="T30" fmla="*/ 36 w 37"/>
                  <a:gd name="T31" fmla="*/ 133 h 160"/>
                  <a:gd name="T32" fmla="*/ 32 w 37"/>
                  <a:gd name="T33" fmla="*/ 140 h 160"/>
                  <a:gd name="T34" fmla="*/ 29 w 37"/>
                  <a:gd name="T35" fmla="*/ 149 h 160"/>
                  <a:gd name="T36" fmla="*/ 21 w 37"/>
                  <a:gd name="T37" fmla="*/ 155 h 160"/>
                  <a:gd name="T38" fmla="*/ 14 w 37"/>
                  <a:gd name="T39" fmla="*/ 159 h 160"/>
                  <a:gd name="T40" fmla="*/ 6 w 37"/>
                  <a:gd name="T41" fmla="*/ 158 h 160"/>
                  <a:gd name="T42" fmla="*/ 2 w 37"/>
                  <a:gd name="T43" fmla="*/ 150 h 160"/>
                  <a:gd name="T44" fmla="*/ 7 w 37"/>
                  <a:gd name="T45" fmla="*/ 143 h 160"/>
                  <a:gd name="T46" fmla="*/ 14 w 37"/>
                  <a:gd name="T47" fmla="*/ 137 h 160"/>
                  <a:gd name="T48" fmla="*/ 17 w 37"/>
                  <a:gd name="T49" fmla="*/ 129 h 160"/>
                  <a:gd name="T50" fmla="*/ 19 w 37"/>
                  <a:gd name="T51" fmla="*/ 122 h 160"/>
                  <a:gd name="T52" fmla="*/ 19 w 37"/>
                  <a:gd name="T53" fmla="*/ 114 h 160"/>
                  <a:gd name="T54" fmla="*/ 14 w 37"/>
                  <a:gd name="T55" fmla="*/ 107 h 160"/>
                  <a:gd name="T56" fmla="*/ 9 w 37"/>
                  <a:gd name="T57" fmla="*/ 101 h 160"/>
                  <a:gd name="T58" fmla="*/ 4 w 37"/>
                  <a:gd name="T59" fmla="*/ 94 h 160"/>
                  <a:gd name="T60" fmla="*/ 1 w 37"/>
                  <a:gd name="T61" fmla="*/ 86 h 160"/>
                  <a:gd name="T62" fmla="*/ 0 w 37"/>
                  <a:gd name="T63" fmla="*/ 78 h 160"/>
                  <a:gd name="T64" fmla="*/ 1 w 37"/>
                  <a:gd name="T65" fmla="*/ 71 h 160"/>
                  <a:gd name="T66" fmla="*/ 7 w 37"/>
                  <a:gd name="T67" fmla="*/ 62 h 160"/>
                  <a:gd name="T68" fmla="*/ 15 w 37"/>
                  <a:gd name="T69" fmla="*/ 55 h 160"/>
                  <a:gd name="T70" fmla="*/ 17 w 37"/>
                  <a:gd name="T71" fmla="*/ 47 h 160"/>
                  <a:gd name="T72" fmla="*/ 14 w 37"/>
                  <a:gd name="T73" fmla="*/ 40 h 160"/>
                  <a:gd name="T74" fmla="*/ 7 w 37"/>
                  <a:gd name="T75" fmla="*/ 32 h 160"/>
                  <a:gd name="T76" fmla="*/ 5 w 37"/>
                  <a:gd name="T77" fmla="*/ 25 h 160"/>
                  <a:gd name="T78" fmla="*/ 5 w 37"/>
                  <a:gd name="T79" fmla="*/ 17 h 160"/>
                  <a:gd name="T80" fmla="*/ 7 w 37"/>
                  <a:gd name="T81" fmla="*/ 10 h 160"/>
                  <a:gd name="T82" fmla="*/ 12 w 37"/>
                  <a:gd name="T83" fmla="*/ 2 h 160"/>
                  <a:gd name="T84" fmla="*/ 14 w 37"/>
                  <a:gd name="T85" fmla="*/ 12 h 16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7"/>
                  <a:gd name="T130" fmla="*/ 0 h 160"/>
                  <a:gd name="T131" fmla="*/ 37 w 37"/>
                  <a:gd name="T132" fmla="*/ 160 h 160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7" h="160">
                    <a:moveTo>
                      <a:pt x="14" y="19"/>
                    </a:moveTo>
                    <a:lnTo>
                      <a:pt x="19" y="24"/>
                    </a:lnTo>
                    <a:lnTo>
                      <a:pt x="22" y="26"/>
                    </a:lnTo>
                    <a:lnTo>
                      <a:pt x="25" y="30"/>
                    </a:lnTo>
                    <a:lnTo>
                      <a:pt x="26" y="34"/>
                    </a:lnTo>
                    <a:lnTo>
                      <a:pt x="30" y="36"/>
                    </a:lnTo>
                    <a:lnTo>
                      <a:pt x="31" y="40"/>
                    </a:lnTo>
                    <a:lnTo>
                      <a:pt x="34" y="44"/>
                    </a:lnTo>
                    <a:lnTo>
                      <a:pt x="34" y="47"/>
                    </a:lnTo>
                    <a:lnTo>
                      <a:pt x="34" y="51"/>
                    </a:lnTo>
                    <a:lnTo>
                      <a:pt x="32" y="55"/>
                    </a:lnTo>
                    <a:lnTo>
                      <a:pt x="32" y="58"/>
                    </a:lnTo>
                    <a:lnTo>
                      <a:pt x="30" y="62"/>
                    </a:lnTo>
                    <a:lnTo>
                      <a:pt x="26" y="65"/>
                    </a:lnTo>
                    <a:lnTo>
                      <a:pt x="25" y="68"/>
                    </a:lnTo>
                    <a:lnTo>
                      <a:pt x="22" y="72"/>
                    </a:lnTo>
                    <a:lnTo>
                      <a:pt x="21" y="76"/>
                    </a:lnTo>
                    <a:lnTo>
                      <a:pt x="20" y="80"/>
                    </a:lnTo>
                    <a:lnTo>
                      <a:pt x="20" y="83"/>
                    </a:lnTo>
                    <a:lnTo>
                      <a:pt x="20" y="87"/>
                    </a:lnTo>
                    <a:lnTo>
                      <a:pt x="21" y="92"/>
                    </a:lnTo>
                    <a:lnTo>
                      <a:pt x="25" y="94"/>
                    </a:lnTo>
                    <a:lnTo>
                      <a:pt x="27" y="98"/>
                    </a:lnTo>
                    <a:lnTo>
                      <a:pt x="31" y="103"/>
                    </a:lnTo>
                    <a:lnTo>
                      <a:pt x="32" y="107"/>
                    </a:lnTo>
                    <a:lnTo>
                      <a:pt x="35" y="110"/>
                    </a:lnTo>
                    <a:lnTo>
                      <a:pt x="36" y="114"/>
                    </a:lnTo>
                    <a:lnTo>
                      <a:pt x="36" y="118"/>
                    </a:lnTo>
                    <a:lnTo>
                      <a:pt x="36" y="122"/>
                    </a:lnTo>
                    <a:lnTo>
                      <a:pt x="36" y="125"/>
                    </a:lnTo>
                    <a:lnTo>
                      <a:pt x="36" y="129"/>
                    </a:lnTo>
                    <a:lnTo>
                      <a:pt x="36" y="133"/>
                    </a:lnTo>
                    <a:lnTo>
                      <a:pt x="35" y="137"/>
                    </a:lnTo>
                    <a:lnTo>
                      <a:pt x="32" y="140"/>
                    </a:lnTo>
                    <a:lnTo>
                      <a:pt x="30" y="145"/>
                    </a:lnTo>
                    <a:lnTo>
                      <a:pt x="29" y="149"/>
                    </a:lnTo>
                    <a:lnTo>
                      <a:pt x="25" y="152"/>
                    </a:lnTo>
                    <a:lnTo>
                      <a:pt x="21" y="155"/>
                    </a:lnTo>
                    <a:lnTo>
                      <a:pt x="17" y="158"/>
                    </a:lnTo>
                    <a:lnTo>
                      <a:pt x="14" y="159"/>
                    </a:lnTo>
                    <a:lnTo>
                      <a:pt x="10" y="159"/>
                    </a:lnTo>
                    <a:lnTo>
                      <a:pt x="6" y="158"/>
                    </a:lnTo>
                    <a:lnTo>
                      <a:pt x="4" y="154"/>
                    </a:lnTo>
                    <a:lnTo>
                      <a:pt x="2" y="150"/>
                    </a:lnTo>
                    <a:lnTo>
                      <a:pt x="4" y="147"/>
                    </a:lnTo>
                    <a:lnTo>
                      <a:pt x="7" y="143"/>
                    </a:lnTo>
                    <a:lnTo>
                      <a:pt x="10" y="139"/>
                    </a:lnTo>
                    <a:lnTo>
                      <a:pt x="14" y="137"/>
                    </a:lnTo>
                    <a:lnTo>
                      <a:pt x="16" y="133"/>
                    </a:lnTo>
                    <a:lnTo>
                      <a:pt x="17" y="129"/>
                    </a:lnTo>
                    <a:lnTo>
                      <a:pt x="19" y="125"/>
                    </a:lnTo>
                    <a:lnTo>
                      <a:pt x="19" y="122"/>
                    </a:lnTo>
                    <a:lnTo>
                      <a:pt x="19" y="118"/>
                    </a:lnTo>
                    <a:lnTo>
                      <a:pt x="19" y="114"/>
                    </a:lnTo>
                    <a:lnTo>
                      <a:pt x="16" y="110"/>
                    </a:lnTo>
                    <a:lnTo>
                      <a:pt x="14" y="107"/>
                    </a:lnTo>
                    <a:lnTo>
                      <a:pt x="10" y="104"/>
                    </a:lnTo>
                    <a:lnTo>
                      <a:pt x="9" y="101"/>
                    </a:lnTo>
                    <a:lnTo>
                      <a:pt x="5" y="98"/>
                    </a:lnTo>
                    <a:lnTo>
                      <a:pt x="4" y="94"/>
                    </a:lnTo>
                    <a:lnTo>
                      <a:pt x="1" y="91"/>
                    </a:lnTo>
                    <a:lnTo>
                      <a:pt x="1" y="86"/>
                    </a:lnTo>
                    <a:lnTo>
                      <a:pt x="0" y="82"/>
                    </a:lnTo>
                    <a:lnTo>
                      <a:pt x="0" y="78"/>
                    </a:lnTo>
                    <a:lnTo>
                      <a:pt x="0" y="75"/>
                    </a:lnTo>
                    <a:lnTo>
                      <a:pt x="1" y="71"/>
                    </a:lnTo>
                    <a:lnTo>
                      <a:pt x="4" y="67"/>
                    </a:lnTo>
                    <a:lnTo>
                      <a:pt x="7" y="62"/>
                    </a:lnTo>
                    <a:lnTo>
                      <a:pt x="11" y="58"/>
                    </a:lnTo>
                    <a:lnTo>
                      <a:pt x="15" y="55"/>
                    </a:lnTo>
                    <a:lnTo>
                      <a:pt x="17" y="51"/>
                    </a:lnTo>
                    <a:lnTo>
                      <a:pt x="17" y="47"/>
                    </a:lnTo>
                    <a:lnTo>
                      <a:pt x="16" y="44"/>
                    </a:lnTo>
                    <a:lnTo>
                      <a:pt x="14" y="40"/>
                    </a:lnTo>
                    <a:lnTo>
                      <a:pt x="10" y="36"/>
                    </a:lnTo>
                    <a:lnTo>
                      <a:pt x="7" y="32"/>
                    </a:lnTo>
                    <a:lnTo>
                      <a:pt x="7" y="29"/>
                    </a:lnTo>
                    <a:lnTo>
                      <a:pt x="5" y="25"/>
                    </a:lnTo>
                    <a:lnTo>
                      <a:pt x="5" y="21"/>
                    </a:lnTo>
                    <a:lnTo>
                      <a:pt x="5" y="17"/>
                    </a:lnTo>
                    <a:lnTo>
                      <a:pt x="6" y="14"/>
                    </a:lnTo>
                    <a:lnTo>
                      <a:pt x="7" y="10"/>
                    </a:lnTo>
                    <a:lnTo>
                      <a:pt x="10" y="6"/>
                    </a:lnTo>
                    <a:lnTo>
                      <a:pt x="12" y="2"/>
                    </a:lnTo>
                    <a:lnTo>
                      <a:pt x="16" y="0"/>
                    </a:lnTo>
                    <a:lnTo>
                      <a:pt x="14" y="12"/>
                    </a:lnTo>
                    <a:lnTo>
                      <a:pt x="14" y="19"/>
                    </a:lnTo>
                  </a:path>
                </a:pathLst>
              </a:cu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32" name="Freeform 142"/>
              <p:cNvSpPr>
                <a:spLocks/>
              </p:cNvSpPr>
              <p:nvPr/>
            </p:nvSpPr>
            <p:spPr bwMode="auto">
              <a:xfrm>
                <a:off x="1309" y="960"/>
                <a:ext cx="48" cy="297"/>
              </a:xfrm>
              <a:custGeom>
                <a:avLst/>
                <a:gdLst>
                  <a:gd name="T0" fmla="*/ 31 w 48"/>
                  <a:gd name="T1" fmla="*/ 9 h 299"/>
                  <a:gd name="T2" fmla="*/ 26 w 48"/>
                  <a:gd name="T3" fmla="*/ 20 h 299"/>
                  <a:gd name="T4" fmla="*/ 25 w 48"/>
                  <a:gd name="T5" fmla="*/ 32 h 299"/>
                  <a:gd name="T6" fmla="*/ 30 w 48"/>
                  <a:gd name="T7" fmla="*/ 42 h 299"/>
                  <a:gd name="T8" fmla="*/ 37 w 48"/>
                  <a:gd name="T9" fmla="*/ 53 h 299"/>
                  <a:gd name="T10" fmla="*/ 45 w 48"/>
                  <a:gd name="T11" fmla="*/ 63 h 299"/>
                  <a:gd name="T12" fmla="*/ 47 w 48"/>
                  <a:gd name="T13" fmla="*/ 75 h 299"/>
                  <a:gd name="T14" fmla="*/ 46 w 48"/>
                  <a:gd name="T15" fmla="*/ 87 h 299"/>
                  <a:gd name="T16" fmla="*/ 42 w 48"/>
                  <a:gd name="T17" fmla="*/ 100 h 299"/>
                  <a:gd name="T18" fmla="*/ 35 w 48"/>
                  <a:gd name="T19" fmla="*/ 112 h 299"/>
                  <a:gd name="T20" fmla="*/ 28 w 48"/>
                  <a:gd name="T21" fmla="*/ 124 h 299"/>
                  <a:gd name="T22" fmla="*/ 23 w 48"/>
                  <a:gd name="T23" fmla="*/ 135 h 299"/>
                  <a:gd name="T24" fmla="*/ 26 w 48"/>
                  <a:gd name="T25" fmla="*/ 146 h 299"/>
                  <a:gd name="T26" fmla="*/ 32 w 48"/>
                  <a:gd name="T27" fmla="*/ 157 h 299"/>
                  <a:gd name="T28" fmla="*/ 38 w 48"/>
                  <a:gd name="T29" fmla="*/ 167 h 299"/>
                  <a:gd name="T30" fmla="*/ 41 w 48"/>
                  <a:gd name="T31" fmla="*/ 179 h 299"/>
                  <a:gd name="T32" fmla="*/ 38 w 48"/>
                  <a:gd name="T33" fmla="*/ 190 h 299"/>
                  <a:gd name="T34" fmla="*/ 31 w 48"/>
                  <a:gd name="T35" fmla="*/ 200 h 299"/>
                  <a:gd name="T36" fmla="*/ 20 w 48"/>
                  <a:gd name="T37" fmla="*/ 210 h 299"/>
                  <a:gd name="T38" fmla="*/ 18 w 48"/>
                  <a:gd name="T39" fmla="*/ 221 h 299"/>
                  <a:gd name="T40" fmla="*/ 18 w 48"/>
                  <a:gd name="T41" fmla="*/ 233 h 299"/>
                  <a:gd name="T42" fmla="*/ 26 w 48"/>
                  <a:gd name="T43" fmla="*/ 244 h 299"/>
                  <a:gd name="T44" fmla="*/ 32 w 48"/>
                  <a:gd name="T45" fmla="*/ 254 h 299"/>
                  <a:gd name="T46" fmla="*/ 36 w 48"/>
                  <a:gd name="T47" fmla="*/ 267 h 299"/>
                  <a:gd name="T48" fmla="*/ 33 w 48"/>
                  <a:gd name="T49" fmla="*/ 279 h 299"/>
                  <a:gd name="T50" fmla="*/ 27 w 48"/>
                  <a:gd name="T51" fmla="*/ 290 h 299"/>
                  <a:gd name="T52" fmla="*/ 20 w 48"/>
                  <a:gd name="T53" fmla="*/ 298 h 299"/>
                  <a:gd name="T54" fmla="*/ 10 w 48"/>
                  <a:gd name="T55" fmla="*/ 292 h 299"/>
                  <a:gd name="T56" fmla="*/ 12 w 48"/>
                  <a:gd name="T57" fmla="*/ 281 h 299"/>
                  <a:gd name="T58" fmla="*/ 20 w 48"/>
                  <a:gd name="T59" fmla="*/ 270 h 299"/>
                  <a:gd name="T60" fmla="*/ 15 w 48"/>
                  <a:gd name="T61" fmla="*/ 260 h 299"/>
                  <a:gd name="T62" fmla="*/ 7 w 48"/>
                  <a:gd name="T63" fmla="*/ 250 h 299"/>
                  <a:gd name="T64" fmla="*/ 1 w 48"/>
                  <a:gd name="T65" fmla="*/ 240 h 299"/>
                  <a:gd name="T66" fmla="*/ 0 w 48"/>
                  <a:gd name="T67" fmla="*/ 229 h 299"/>
                  <a:gd name="T68" fmla="*/ 2 w 48"/>
                  <a:gd name="T69" fmla="*/ 218 h 299"/>
                  <a:gd name="T70" fmla="*/ 7 w 48"/>
                  <a:gd name="T71" fmla="*/ 207 h 299"/>
                  <a:gd name="T72" fmla="*/ 15 w 48"/>
                  <a:gd name="T73" fmla="*/ 195 h 299"/>
                  <a:gd name="T74" fmla="*/ 23 w 48"/>
                  <a:gd name="T75" fmla="*/ 184 h 299"/>
                  <a:gd name="T76" fmla="*/ 22 w 48"/>
                  <a:gd name="T77" fmla="*/ 172 h 299"/>
                  <a:gd name="T78" fmla="*/ 15 w 48"/>
                  <a:gd name="T79" fmla="*/ 161 h 299"/>
                  <a:gd name="T80" fmla="*/ 9 w 48"/>
                  <a:gd name="T81" fmla="*/ 150 h 299"/>
                  <a:gd name="T82" fmla="*/ 7 w 48"/>
                  <a:gd name="T83" fmla="*/ 138 h 299"/>
                  <a:gd name="T84" fmla="*/ 10 w 48"/>
                  <a:gd name="T85" fmla="*/ 127 h 299"/>
                  <a:gd name="T86" fmla="*/ 15 w 48"/>
                  <a:gd name="T87" fmla="*/ 116 h 299"/>
                  <a:gd name="T88" fmla="*/ 21 w 48"/>
                  <a:gd name="T89" fmla="*/ 105 h 299"/>
                  <a:gd name="T90" fmla="*/ 27 w 48"/>
                  <a:gd name="T91" fmla="*/ 94 h 299"/>
                  <a:gd name="T92" fmla="*/ 32 w 48"/>
                  <a:gd name="T93" fmla="*/ 83 h 299"/>
                  <a:gd name="T94" fmla="*/ 30 w 48"/>
                  <a:gd name="T95" fmla="*/ 71 h 299"/>
                  <a:gd name="T96" fmla="*/ 20 w 48"/>
                  <a:gd name="T97" fmla="*/ 61 h 299"/>
                  <a:gd name="T98" fmla="*/ 12 w 48"/>
                  <a:gd name="T99" fmla="*/ 50 h 299"/>
                  <a:gd name="T100" fmla="*/ 11 w 48"/>
                  <a:gd name="T101" fmla="*/ 39 h 299"/>
                  <a:gd name="T102" fmla="*/ 12 w 48"/>
                  <a:gd name="T103" fmla="*/ 28 h 299"/>
                  <a:gd name="T104" fmla="*/ 35 w 48"/>
                  <a:gd name="T105" fmla="*/ 0 h 299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48"/>
                  <a:gd name="T160" fmla="*/ 0 h 299"/>
                  <a:gd name="T161" fmla="*/ 48 w 48"/>
                  <a:gd name="T162" fmla="*/ 299 h 299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48" h="299">
                    <a:moveTo>
                      <a:pt x="35" y="0"/>
                    </a:moveTo>
                    <a:lnTo>
                      <a:pt x="32" y="5"/>
                    </a:lnTo>
                    <a:lnTo>
                      <a:pt x="31" y="9"/>
                    </a:lnTo>
                    <a:lnTo>
                      <a:pt x="28" y="13"/>
                    </a:lnTo>
                    <a:lnTo>
                      <a:pt x="27" y="17"/>
                    </a:lnTo>
                    <a:lnTo>
                      <a:pt x="26" y="20"/>
                    </a:lnTo>
                    <a:lnTo>
                      <a:pt x="26" y="24"/>
                    </a:lnTo>
                    <a:lnTo>
                      <a:pt x="26" y="28"/>
                    </a:lnTo>
                    <a:lnTo>
                      <a:pt x="25" y="32"/>
                    </a:lnTo>
                    <a:lnTo>
                      <a:pt x="25" y="35"/>
                    </a:lnTo>
                    <a:lnTo>
                      <a:pt x="28" y="38"/>
                    </a:lnTo>
                    <a:lnTo>
                      <a:pt x="30" y="42"/>
                    </a:lnTo>
                    <a:lnTo>
                      <a:pt x="32" y="45"/>
                    </a:lnTo>
                    <a:lnTo>
                      <a:pt x="35" y="49"/>
                    </a:lnTo>
                    <a:lnTo>
                      <a:pt x="37" y="53"/>
                    </a:lnTo>
                    <a:lnTo>
                      <a:pt x="40" y="56"/>
                    </a:lnTo>
                    <a:lnTo>
                      <a:pt x="43" y="59"/>
                    </a:lnTo>
                    <a:lnTo>
                      <a:pt x="45" y="63"/>
                    </a:lnTo>
                    <a:lnTo>
                      <a:pt x="46" y="68"/>
                    </a:lnTo>
                    <a:lnTo>
                      <a:pt x="46" y="71"/>
                    </a:lnTo>
                    <a:lnTo>
                      <a:pt x="47" y="75"/>
                    </a:lnTo>
                    <a:lnTo>
                      <a:pt x="47" y="80"/>
                    </a:lnTo>
                    <a:lnTo>
                      <a:pt x="47" y="84"/>
                    </a:lnTo>
                    <a:lnTo>
                      <a:pt x="46" y="87"/>
                    </a:lnTo>
                    <a:lnTo>
                      <a:pt x="45" y="91"/>
                    </a:lnTo>
                    <a:lnTo>
                      <a:pt x="43" y="95"/>
                    </a:lnTo>
                    <a:lnTo>
                      <a:pt x="42" y="100"/>
                    </a:lnTo>
                    <a:lnTo>
                      <a:pt x="40" y="105"/>
                    </a:lnTo>
                    <a:lnTo>
                      <a:pt x="37" y="109"/>
                    </a:lnTo>
                    <a:lnTo>
                      <a:pt x="35" y="112"/>
                    </a:lnTo>
                    <a:lnTo>
                      <a:pt x="33" y="116"/>
                    </a:lnTo>
                    <a:lnTo>
                      <a:pt x="31" y="120"/>
                    </a:lnTo>
                    <a:lnTo>
                      <a:pt x="28" y="124"/>
                    </a:lnTo>
                    <a:lnTo>
                      <a:pt x="26" y="127"/>
                    </a:lnTo>
                    <a:lnTo>
                      <a:pt x="25" y="131"/>
                    </a:lnTo>
                    <a:lnTo>
                      <a:pt x="23" y="135"/>
                    </a:lnTo>
                    <a:lnTo>
                      <a:pt x="23" y="138"/>
                    </a:lnTo>
                    <a:lnTo>
                      <a:pt x="25" y="142"/>
                    </a:lnTo>
                    <a:lnTo>
                      <a:pt x="26" y="146"/>
                    </a:lnTo>
                    <a:lnTo>
                      <a:pt x="28" y="150"/>
                    </a:lnTo>
                    <a:lnTo>
                      <a:pt x="31" y="153"/>
                    </a:lnTo>
                    <a:lnTo>
                      <a:pt x="32" y="157"/>
                    </a:lnTo>
                    <a:lnTo>
                      <a:pt x="33" y="161"/>
                    </a:lnTo>
                    <a:lnTo>
                      <a:pt x="37" y="163"/>
                    </a:lnTo>
                    <a:lnTo>
                      <a:pt x="38" y="167"/>
                    </a:lnTo>
                    <a:lnTo>
                      <a:pt x="40" y="171"/>
                    </a:lnTo>
                    <a:lnTo>
                      <a:pt x="41" y="174"/>
                    </a:lnTo>
                    <a:lnTo>
                      <a:pt x="41" y="179"/>
                    </a:lnTo>
                    <a:lnTo>
                      <a:pt x="41" y="183"/>
                    </a:lnTo>
                    <a:lnTo>
                      <a:pt x="40" y="187"/>
                    </a:lnTo>
                    <a:lnTo>
                      <a:pt x="38" y="190"/>
                    </a:lnTo>
                    <a:lnTo>
                      <a:pt x="37" y="194"/>
                    </a:lnTo>
                    <a:lnTo>
                      <a:pt x="35" y="198"/>
                    </a:lnTo>
                    <a:lnTo>
                      <a:pt x="31" y="200"/>
                    </a:lnTo>
                    <a:lnTo>
                      <a:pt x="26" y="204"/>
                    </a:lnTo>
                    <a:lnTo>
                      <a:pt x="23" y="208"/>
                    </a:lnTo>
                    <a:lnTo>
                      <a:pt x="20" y="210"/>
                    </a:lnTo>
                    <a:lnTo>
                      <a:pt x="18" y="214"/>
                    </a:lnTo>
                    <a:lnTo>
                      <a:pt x="18" y="218"/>
                    </a:lnTo>
                    <a:lnTo>
                      <a:pt x="18" y="221"/>
                    </a:lnTo>
                    <a:lnTo>
                      <a:pt x="18" y="225"/>
                    </a:lnTo>
                    <a:lnTo>
                      <a:pt x="18" y="229"/>
                    </a:lnTo>
                    <a:lnTo>
                      <a:pt x="18" y="233"/>
                    </a:lnTo>
                    <a:lnTo>
                      <a:pt x="22" y="236"/>
                    </a:lnTo>
                    <a:lnTo>
                      <a:pt x="22" y="240"/>
                    </a:lnTo>
                    <a:lnTo>
                      <a:pt x="26" y="244"/>
                    </a:lnTo>
                    <a:lnTo>
                      <a:pt x="30" y="246"/>
                    </a:lnTo>
                    <a:lnTo>
                      <a:pt x="32" y="250"/>
                    </a:lnTo>
                    <a:lnTo>
                      <a:pt x="32" y="254"/>
                    </a:lnTo>
                    <a:lnTo>
                      <a:pt x="35" y="259"/>
                    </a:lnTo>
                    <a:lnTo>
                      <a:pt x="36" y="264"/>
                    </a:lnTo>
                    <a:lnTo>
                      <a:pt x="36" y="267"/>
                    </a:lnTo>
                    <a:lnTo>
                      <a:pt x="36" y="271"/>
                    </a:lnTo>
                    <a:lnTo>
                      <a:pt x="35" y="275"/>
                    </a:lnTo>
                    <a:lnTo>
                      <a:pt x="33" y="279"/>
                    </a:lnTo>
                    <a:lnTo>
                      <a:pt x="31" y="282"/>
                    </a:lnTo>
                    <a:lnTo>
                      <a:pt x="30" y="286"/>
                    </a:lnTo>
                    <a:lnTo>
                      <a:pt x="27" y="290"/>
                    </a:lnTo>
                    <a:lnTo>
                      <a:pt x="26" y="294"/>
                    </a:lnTo>
                    <a:lnTo>
                      <a:pt x="23" y="297"/>
                    </a:lnTo>
                    <a:lnTo>
                      <a:pt x="20" y="298"/>
                    </a:lnTo>
                    <a:lnTo>
                      <a:pt x="15" y="298"/>
                    </a:lnTo>
                    <a:lnTo>
                      <a:pt x="11" y="296"/>
                    </a:lnTo>
                    <a:lnTo>
                      <a:pt x="10" y="292"/>
                    </a:lnTo>
                    <a:lnTo>
                      <a:pt x="10" y="289"/>
                    </a:lnTo>
                    <a:lnTo>
                      <a:pt x="10" y="285"/>
                    </a:lnTo>
                    <a:lnTo>
                      <a:pt x="12" y="281"/>
                    </a:lnTo>
                    <a:lnTo>
                      <a:pt x="15" y="277"/>
                    </a:lnTo>
                    <a:lnTo>
                      <a:pt x="18" y="274"/>
                    </a:lnTo>
                    <a:lnTo>
                      <a:pt x="20" y="270"/>
                    </a:lnTo>
                    <a:lnTo>
                      <a:pt x="20" y="266"/>
                    </a:lnTo>
                    <a:lnTo>
                      <a:pt x="20" y="262"/>
                    </a:lnTo>
                    <a:lnTo>
                      <a:pt x="15" y="260"/>
                    </a:lnTo>
                    <a:lnTo>
                      <a:pt x="12" y="256"/>
                    </a:lnTo>
                    <a:lnTo>
                      <a:pt x="9" y="254"/>
                    </a:lnTo>
                    <a:lnTo>
                      <a:pt x="7" y="250"/>
                    </a:lnTo>
                    <a:lnTo>
                      <a:pt x="4" y="248"/>
                    </a:lnTo>
                    <a:lnTo>
                      <a:pt x="2" y="244"/>
                    </a:lnTo>
                    <a:lnTo>
                      <a:pt x="1" y="240"/>
                    </a:lnTo>
                    <a:lnTo>
                      <a:pt x="0" y="236"/>
                    </a:lnTo>
                    <a:lnTo>
                      <a:pt x="0" y="233"/>
                    </a:lnTo>
                    <a:lnTo>
                      <a:pt x="0" y="229"/>
                    </a:lnTo>
                    <a:lnTo>
                      <a:pt x="1" y="225"/>
                    </a:lnTo>
                    <a:lnTo>
                      <a:pt x="2" y="221"/>
                    </a:lnTo>
                    <a:lnTo>
                      <a:pt x="2" y="218"/>
                    </a:lnTo>
                    <a:lnTo>
                      <a:pt x="4" y="214"/>
                    </a:lnTo>
                    <a:lnTo>
                      <a:pt x="6" y="210"/>
                    </a:lnTo>
                    <a:lnTo>
                      <a:pt x="7" y="207"/>
                    </a:lnTo>
                    <a:lnTo>
                      <a:pt x="10" y="203"/>
                    </a:lnTo>
                    <a:lnTo>
                      <a:pt x="12" y="199"/>
                    </a:lnTo>
                    <a:lnTo>
                      <a:pt x="15" y="195"/>
                    </a:lnTo>
                    <a:lnTo>
                      <a:pt x="18" y="192"/>
                    </a:lnTo>
                    <a:lnTo>
                      <a:pt x="21" y="188"/>
                    </a:lnTo>
                    <a:lnTo>
                      <a:pt x="23" y="184"/>
                    </a:lnTo>
                    <a:lnTo>
                      <a:pt x="23" y="180"/>
                    </a:lnTo>
                    <a:lnTo>
                      <a:pt x="23" y="177"/>
                    </a:lnTo>
                    <a:lnTo>
                      <a:pt x="22" y="172"/>
                    </a:lnTo>
                    <a:lnTo>
                      <a:pt x="22" y="168"/>
                    </a:lnTo>
                    <a:lnTo>
                      <a:pt x="20" y="165"/>
                    </a:lnTo>
                    <a:lnTo>
                      <a:pt x="15" y="161"/>
                    </a:lnTo>
                    <a:lnTo>
                      <a:pt x="12" y="157"/>
                    </a:lnTo>
                    <a:lnTo>
                      <a:pt x="11" y="153"/>
                    </a:lnTo>
                    <a:lnTo>
                      <a:pt x="9" y="150"/>
                    </a:lnTo>
                    <a:lnTo>
                      <a:pt x="7" y="146"/>
                    </a:lnTo>
                    <a:lnTo>
                      <a:pt x="7" y="142"/>
                    </a:lnTo>
                    <a:lnTo>
                      <a:pt x="7" y="138"/>
                    </a:lnTo>
                    <a:lnTo>
                      <a:pt x="7" y="135"/>
                    </a:lnTo>
                    <a:lnTo>
                      <a:pt x="9" y="131"/>
                    </a:lnTo>
                    <a:lnTo>
                      <a:pt x="10" y="127"/>
                    </a:lnTo>
                    <a:lnTo>
                      <a:pt x="11" y="124"/>
                    </a:lnTo>
                    <a:lnTo>
                      <a:pt x="12" y="120"/>
                    </a:lnTo>
                    <a:lnTo>
                      <a:pt x="15" y="116"/>
                    </a:lnTo>
                    <a:lnTo>
                      <a:pt x="16" y="112"/>
                    </a:lnTo>
                    <a:lnTo>
                      <a:pt x="18" y="109"/>
                    </a:lnTo>
                    <a:lnTo>
                      <a:pt x="21" y="105"/>
                    </a:lnTo>
                    <a:lnTo>
                      <a:pt x="23" y="101"/>
                    </a:lnTo>
                    <a:lnTo>
                      <a:pt x="25" y="97"/>
                    </a:lnTo>
                    <a:lnTo>
                      <a:pt x="27" y="94"/>
                    </a:lnTo>
                    <a:lnTo>
                      <a:pt x="30" y="90"/>
                    </a:lnTo>
                    <a:lnTo>
                      <a:pt x="31" y="86"/>
                    </a:lnTo>
                    <a:lnTo>
                      <a:pt x="32" y="83"/>
                    </a:lnTo>
                    <a:lnTo>
                      <a:pt x="32" y="79"/>
                    </a:lnTo>
                    <a:lnTo>
                      <a:pt x="31" y="75"/>
                    </a:lnTo>
                    <a:lnTo>
                      <a:pt x="30" y="71"/>
                    </a:lnTo>
                    <a:lnTo>
                      <a:pt x="27" y="68"/>
                    </a:lnTo>
                    <a:lnTo>
                      <a:pt x="23" y="64"/>
                    </a:lnTo>
                    <a:lnTo>
                      <a:pt x="20" y="61"/>
                    </a:lnTo>
                    <a:lnTo>
                      <a:pt x="15" y="58"/>
                    </a:lnTo>
                    <a:lnTo>
                      <a:pt x="14" y="54"/>
                    </a:lnTo>
                    <a:lnTo>
                      <a:pt x="12" y="50"/>
                    </a:lnTo>
                    <a:lnTo>
                      <a:pt x="12" y="46"/>
                    </a:lnTo>
                    <a:lnTo>
                      <a:pt x="11" y="43"/>
                    </a:lnTo>
                    <a:lnTo>
                      <a:pt x="11" y="39"/>
                    </a:lnTo>
                    <a:lnTo>
                      <a:pt x="11" y="35"/>
                    </a:lnTo>
                    <a:lnTo>
                      <a:pt x="11" y="32"/>
                    </a:lnTo>
                    <a:lnTo>
                      <a:pt x="12" y="28"/>
                    </a:lnTo>
                    <a:lnTo>
                      <a:pt x="14" y="24"/>
                    </a:lnTo>
                    <a:lnTo>
                      <a:pt x="18" y="22"/>
                    </a:lnTo>
                    <a:lnTo>
                      <a:pt x="35" y="0"/>
                    </a:lnTo>
                  </a:path>
                </a:pathLst>
              </a:cu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33" name="Freeform 143"/>
              <p:cNvSpPr>
                <a:spLocks/>
              </p:cNvSpPr>
              <p:nvPr/>
            </p:nvSpPr>
            <p:spPr bwMode="auto">
              <a:xfrm>
                <a:off x="1438" y="978"/>
                <a:ext cx="68" cy="246"/>
              </a:xfrm>
              <a:custGeom>
                <a:avLst/>
                <a:gdLst>
                  <a:gd name="T0" fmla="*/ 57 w 66"/>
                  <a:gd name="T1" fmla="*/ 37 h 246"/>
                  <a:gd name="T2" fmla="*/ 61 w 66"/>
                  <a:gd name="T3" fmla="*/ 45 h 246"/>
                  <a:gd name="T4" fmla="*/ 65 w 66"/>
                  <a:gd name="T5" fmla="*/ 52 h 246"/>
                  <a:gd name="T6" fmla="*/ 65 w 66"/>
                  <a:gd name="T7" fmla="*/ 59 h 246"/>
                  <a:gd name="T8" fmla="*/ 65 w 66"/>
                  <a:gd name="T9" fmla="*/ 67 h 246"/>
                  <a:gd name="T10" fmla="*/ 62 w 66"/>
                  <a:gd name="T11" fmla="*/ 74 h 246"/>
                  <a:gd name="T12" fmla="*/ 57 w 66"/>
                  <a:gd name="T13" fmla="*/ 82 h 246"/>
                  <a:gd name="T14" fmla="*/ 51 w 66"/>
                  <a:gd name="T15" fmla="*/ 89 h 246"/>
                  <a:gd name="T16" fmla="*/ 45 w 66"/>
                  <a:gd name="T17" fmla="*/ 97 h 246"/>
                  <a:gd name="T18" fmla="*/ 38 w 66"/>
                  <a:gd name="T19" fmla="*/ 102 h 246"/>
                  <a:gd name="T20" fmla="*/ 33 w 66"/>
                  <a:gd name="T21" fmla="*/ 107 h 246"/>
                  <a:gd name="T22" fmla="*/ 29 w 66"/>
                  <a:gd name="T23" fmla="*/ 114 h 246"/>
                  <a:gd name="T24" fmla="*/ 23 w 66"/>
                  <a:gd name="T25" fmla="*/ 120 h 246"/>
                  <a:gd name="T26" fmla="*/ 22 w 66"/>
                  <a:gd name="T27" fmla="*/ 129 h 246"/>
                  <a:gd name="T28" fmla="*/ 20 w 66"/>
                  <a:gd name="T29" fmla="*/ 136 h 246"/>
                  <a:gd name="T30" fmla="*/ 18 w 66"/>
                  <a:gd name="T31" fmla="*/ 144 h 246"/>
                  <a:gd name="T32" fmla="*/ 22 w 66"/>
                  <a:gd name="T33" fmla="*/ 151 h 246"/>
                  <a:gd name="T34" fmla="*/ 26 w 66"/>
                  <a:gd name="T35" fmla="*/ 158 h 246"/>
                  <a:gd name="T36" fmla="*/ 33 w 66"/>
                  <a:gd name="T37" fmla="*/ 167 h 246"/>
                  <a:gd name="T38" fmla="*/ 39 w 66"/>
                  <a:gd name="T39" fmla="*/ 174 h 246"/>
                  <a:gd name="T40" fmla="*/ 44 w 66"/>
                  <a:gd name="T41" fmla="*/ 182 h 246"/>
                  <a:gd name="T42" fmla="*/ 46 w 66"/>
                  <a:gd name="T43" fmla="*/ 189 h 246"/>
                  <a:gd name="T44" fmla="*/ 47 w 66"/>
                  <a:gd name="T45" fmla="*/ 197 h 246"/>
                  <a:gd name="T46" fmla="*/ 47 w 66"/>
                  <a:gd name="T47" fmla="*/ 204 h 246"/>
                  <a:gd name="T48" fmla="*/ 45 w 66"/>
                  <a:gd name="T49" fmla="*/ 212 h 246"/>
                  <a:gd name="T50" fmla="*/ 42 w 66"/>
                  <a:gd name="T51" fmla="*/ 219 h 246"/>
                  <a:gd name="T52" fmla="*/ 39 w 66"/>
                  <a:gd name="T53" fmla="*/ 226 h 246"/>
                  <a:gd name="T54" fmla="*/ 33 w 66"/>
                  <a:gd name="T55" fmla="*/ 234 h 246"/>
                  <a:gd name="T56" fmla="*/ 26 w 66"/>
                  <a:gd name="T57" fmla="*/ 240 h 246"/>
                  <a:gd name="T58" fmla="*/ 19 w 66"/>
                  <a:gd name="T59" fmla="*/ 244 h 246"/>
                  <a:gd name="T60" fmla="*/ 12 w 66"/>
                  <a:gd name="T61" fmla="*/ 245 h 246"/>
                  <a:gd name="T62" fmla="*/ 8 w 66"/>
                  <a:gd name="T63" fmla="*/ 238 h 246"/>
                  <a:gd name="T64" fmla="*/ 9 w 66"/>
                  <a:gd name="T65" fmla="*/ 230 h 246"/>
                  <a:gd name="T66" fmla="*/ 15 w 66"/>
                  <a:gd name="T67" fmla="*/ 223 h 246"/>
                  <a:gd name="T68" fmla="*/ 23 w 66"/>
                  <a:gd name="T69" fmla="*/ 218 h 246"/>
                  <a:gd name="T70" fmla="*/ 26 w 66"/>
                  <a:gd name="T71" fmla="*/ 210 h 246"/>
                  <a:gd name="T72" fmla="*/ 28 w 66"/>
                  <a:gd name="T73" fmla="*/ 203 h 246"/>
                  <a:gd name="T74" fmla="*/ 28 w 66"/>
                  <a:gd name="T75" fmla="*/ 195 h 246"/>
                  <a:gd name="T76" fmla="*/ 25 w 66"/>
                  <a:gd name="T77" fmla="*/ 188 h 246"/>
                  <a:gd name="T78" fmla="*/ 22 w 66"/>
                  <a:gd name="T79" fmla="*/ 181 h 246"/>
                  <a:gd name="T80" fmla="*/ 14 w 66"/>
                  <a:gd name="T81" fmla="*/ 173 h 246"/>
                  <a:gd name="T82" fmla="*/ 8 w 66"/>
                  <a:gd name="T83" fmla="*/ 166 h 246"/>
                  <a:gd name="T84" fmla="*/ 3 w 66"/>
                  <a:gd name="T85" fmla="*/ 158 h 246"/>
                  <a:gd name="T86" fmla="*/ 0 w 66"/>
                  <a:gd name="T87" fmla="*/ 150 h 246"/>
                  <a:gd name="T88" fmla="*/ 0 w 66"/>
                  <a:gd name="T89" fmla="*/ 142 h 246"/>
                  <a:gd name="T90" fmla="*/ 0 w 66"/>
                  <a:gd name="T91" fmla="*/ 135 h 246"/>
                  <a:gd name="T92" fmla="*/ 2 w 66"/>
                  <a:gd name="T93" fmla="*/ 128 h 246"/>
                  <a:gd name="T94" fmla="*/ 6 w 66"/>
                  <a:gd name="T95" fmla="*/ 120 h 246"/>
                  <a:gd name="T96" fmla="*/ 11 w 66"/>
                  <a:gd name="T97" fmla="*/ 114 h 246"/>
                  <a:gd name="T98" fmla="*/ 15 w 66"/>
                  <a:gd name="T99" fmla="*/ 107 h 246"/>
                  <a:gd name="T100" fmla="*/ 22 w 66"/>
                  <a:gd name="T101" fmla="*/ 99 h 246"/>
                  <a:gd name="T102" fmla="*/ 28 w 66"/>
                  <a:gd name="T103" fmla="*/ 93 h 246"/>
                  <a:gd name="T104" fmla="*/ 31 w 66"/>
                  <a:gd name="T105" fmla="*/ 85 h 246"/>
                  <a:gd name="T106" fmla="*/ 38 w 66"/>
                  <a:gd name="T107" fmla="*/ 77 h 246"/>
                  <a:gd name="T108" fmla="*/ 44 w 66"/>
                  <a:gd name="T109" fmla="*/ 69 h 246"/>
                  <a:gd name="T110" fmla="*/ 46 w 66"/>
                  <a:gd name="T111" fmla="*/ 62 h 246"/>
                  <a:gd name="T112" fmla="*/ 47 w 66"/>
                  <a:gd name="T113" fmla="*/ 54 h 246"/>
                  <a:gd name="T114" fmla="*/ 47 w 66"/>
                  <a:gd name="T115" fmla="*/ 47 h 246"/>
                  <a:gd name="T116" fmla="*/ 31 w 66"/>
                  <a:gd name="T117" fmla="*/ 0 h 24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66"/>
                  <a:gd name="T178" fmla="*/ 0 h 246"/>
                  <a:gd name="T179" fmla="*/ 66 w 66"/>
                  <a:gd name="T180" fmla="*/ 246 h 24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66" h="246">
                    <a:moveTo>
                      <a:pt x="31" y="0"/>
                    </a:moveTo>
                    <a:lnTo>
                      <a:pt x="57" y="37"/>
                    </a:lnTo>
                    <a:lnTo>
                      <a:pt x="60" y="41"/>
                    </a:lnTo>
                    <a:lnTo>
                      <a:pt x="61" y="45"/>
                    </a:lnTo>
                    <a:lnTo>
                      <a:pt x="62" y="48"/>
                    </a:lnTo>
                    <a:lnTo>
                      <a:pt x="65" y="52"/>
                    </a:lnTo>
                    <a:lnTo>
                      <a:pt x="65" y="56"/>
                    </a:lnTo>
                    <a:lnTo>
                      <a:pt x="65" y="59"/>
                    </a:lnTo>
                    <a:lnTo>
                      <a:pt x="65" y="63"/>
                    </a:lnTo>
                    <a:lnTo>
                      <a:pt x="65" y="67"/>
                    </a:lnTo>
                    <a:lnTo>
                      <a:pt x="62" y="71"/>
                    </a:lnTo>
                    <a:lnTo>
                      <a:pt x="62" y="74"/>
                    </a:lnTo>
                    <a:lnTo>
                      <a:pt x="60" y="78"/>
                    </a:lnTo>
                    <a:lnTo>
                      <a:pt x="57" y="82"/>
                    </a:lnTo>
                    <a:lnTo>
                      <a:pt x="53" y="85"/>
                    </a:lnTo>
                    <a:lnTo>
                      <a:pt x="51" y="89"/>
                    </a:lnTo>
                    <a:lnTo>
                      <a:pt x="49" y="93"/>
                    </a:lnTo>
                    <a:lnTo>
                      <a:pt x="45" y="97"/>
                    </a:lnTo>
                    <a:lnTo>
                      <a:pt x="41" y="99"/>
                    </a:lnTo>
                    <a:lnTo>
                      <a:pt x="38" y="102"/>
                    </a:lnTo>
                    <a:lnTo>
                      <a:pt x="36" y="105"/>
                    </a:lnTo>
                    <a:lnTo>
                      <a:pt x="33" y="107"/>
                    </a:lnTo>
                    <a:lnTo>
                      <a:pt x="31" y="110"/>
                    </a:lnTo>
                    <a:lnTo>
                      <a:pt x="29" y="114"/>
                    </a:lnTo>
                    <a:lnTo>
                      <a:pt x="25" y="116"/>
                    </a:lnTo>
                    <a:lnTo>
                      <a:pt x="23" y="120"/>
                    </a:lnTo>
                    <a:lnTo>
                      <a:pt x="23" y="125"/>
                    </a:lnTo>
                    <a:lnTo>
                      <a:pt x="22" y="129"/>
                    </a:lnTo>
                    <a:lnTo>
                      <a:pt x="20" y="133"/>
                    </a:lnTo>
                    <a:lnTo>
                      <a:pt x="20" y="136"/>
                    </a:lnTo>
                    <a:lnTo>
                      <a:pt x="19" y="140"/>
                    </a:lnTo>
                    <a:lnTo>
                      <a:pt x="18" y="144"/>
                    </a:lnTo>
                    <a:lnTo>
                      <a:pt x="19" y="147"/>
                    </a:lnTo>
                    <a:lnTo>
                      <a:pt x="22" y="151"/>
                    </a:lnTo>
                    <a:lnTo>
                      <a:pt x="23" y="155"/>
                    </a:lnTo>
                    <a:lnTo>
                      <a:pt x="26" y="158"/>
                    </a:lnTo>
                    <a:lnTo>
                      <a:pt x="29" y="163"/>
                    </a:lnTo>
                    <a:lnTo>
                      <a:pt x="33" y="167"/>
                    </a:lnTo>
                    <a:lnTo>
                      <a:pt x="36" y="171"/>
                    </a:lnTo>
                    <a:lnTo>
                      <a:pt x="39" y="174"/>
                    </a:lnTo>
                    <a:lnTo>
                      <a:pt x="41" y="178"/>
                    </a:lnTo>
                    <a:lnTo>
                      <a:pt x="44" y="182"/>
                    </a:lnTo>
                    <a:lnTo>
                      <a:pt x="45" y="186"/>
                    </a:lnTo>
                    <a:lnTo>
                      <a:pt x="46" y="189"/>
                    </a:lnTo>
                    <a:lnTo>
                      <a:pt x="47" y="193"/>
                    </a:lnTo>
                    <a:lnTo>
                      <a:pt x="47" y="197"/>
                    </a:lnTo>
                    <a:lnTo>
                      <a:pt x="47" y="200"/>
                    </a:lnTo>
                    <a:lnTo>
                      <a:pt x="47" y="204"/>
                    </a:lnTo>
                    <a:lnTo>
                      <a:pt x="46" y="208"/>
                    </a:lnTo>
                    <a:lnTo>
                      <a:pt x="45" y="212"/>
                    </a:lnTo>
                    <a:lnTo>
                      <a:pt x="45" y="215"/>
                    </a:lnTo>
                    <a:lnTo>
                      <a:pt x="42" y="219"/>
                    </a:lnTo>
                    <a:lnTo>
                      <a:pt x="41" y="223"/>
                    </a:lnTo>
                    <a:lnTo>
                      <a:pt x="39" y="226"/>
                    </a:lnTo>
                    <a:lnTo>
                      <a:pt x="34" y="230"/>
                    </a:lnTo>
                    <a:lnTo>
                      <a:pt x="33" y="234"/>
                    </a:lnTo>
                    <a:lnTo>
                      <a:pt x="29" y="236"/>
                    </a:lnTo>
                    <a:lnTo>
                      <a:pt x="26" y="240"/>
                    </a:lnTo>
                    <a:lnTo>
                      <a:pt x="23" y="243"/>
                    </a:lnTo>
                    <a:lnTo>
                      <a:pt x="19" y="244"/>
                    </a:lnTo>
                    <a:lnTo>
                      <a:pt x="15" y="245"/>
                    </a:lnTo>
                    <a:lnTo>
                      <a:pt x="12" y="245"/>
                    </a:lnTo>
                    <a:lnTo>
                      <a:pt x="9" y="241"/>
                    </a:lnTo>
                    <a:lnTo>
                      <a:pt x="8" y="238"/>
                    </a:lnTo>
                    <a:lnTo>
                      <a:pt x="8" y="234"/>
                    </a:lnTo>
                    <a:lnTo>
                      <a:pt x="9" y="230"/>
                    </a:lnTo>
                    <a:lnTo>
                      <a:pt x="13" y="226"/>
                    </a:lnTo>
                    <a:lnTo>
                      <a:pt x="15" y="223"/>
                    </a:lnTo>
                    <a:lnTo>
                      <a:pt x="19" y="220"/>
                    </a:lnTo>
                    <a:lnTo>
                      <a:pt x="23" y="218"/>
                    </a:lnTo>
                    <a:lnTo>
                      <a:pt x="24" y="214"/>
                    </a:lnTo>
                    <a:lnTo>
                      <a:pt x="26" y="210"/>
                    </a:lnTo>
                    <a:lnTo>
                      <a:pt x="28" y="207"/>
                    </a:lnTo>
                    <a:lnTo>
                      <a:pt x="28" y="203"/>
                    </a:lnTo>
                    <a:lnTo>
                      <a:pt x="28" y="199"/>
                    </a:lnTo>
                    <a:lnTo>
                      <a:pt x="28" y="195"/>
                    </a:lnTo>
                    <a:lnTo>
                      <a:pt x="26" y="192"/>
                    </a:lnTo>
                    <a:lnTo>
                      <a:pt x="25" y="188"/>
                    </a:lnTo>
                    <a:lnTo>
                      <a:pt x="23" y="184"/>
                    </a:lnTo>
                    <a:lnTo>
                      <a:pt x="22" y="181"/>
                    </a:lnTo>
                    <a:lnTo>
                      <a:pt x="18" y="177"/>
                    </a:lnTo>
                    <a:lnTo>
                      <a:pt x="14" y="173"/>
                    </a:lnTo>
                    <a:lnTo>
                      <a:pt x="11" y="169"/>
                    </a:lnTo>
                    <a:lnTo>
                      <a:pt x="8" y="166"/>
                    </a:lnTo>
                    <a:lnTo>
                      <a:pt x="4" y="162"/>
                    </a:lnTo>
                    <a:lnTo>
                      <a:pt x="3" y="158"/>
                    </a:lnTo>
                    <a:lnTo>
                      <a:pt x="1" y="154"/>
                    </a:lnTo>
                    <a:lnTo>
                      <a:pt x="0" y="150"/>
                    </a:lnTo>
                    <a:lnTo>
                      <a:pt x="0" y="146"/>
                    </a:lnTo>
                    <a:lnTo>
                      <a:pt x="0" y="142"/>
                    </a:lnTo>
                    <a:lnTo>
                      <a:pt x="0" y="139"/>
                    </a:lnTo>
                    <a:lnTo>
                      <a:pt x="0" y="135"/>
                    </a:lnTo>
                    <a:lnTo>
                      <a:pt x="1" y="131"/>
                    </a:lnTo>
                    <a:lnTo>
                      <a:pt x="2" y="128"/>
                    </a:lnTo>
                    <a:lnTo>
                      <a:pt x="3" y="124"/>
                    </a:lnTo>
                    <a:lnTo>
                      <a:pt x="6" y="120"/>
                    </a:lnTo>
                    <a:lnTo>
                      <a:pt x="9" y="118"/>
                    </a:lnTo>
                    <a:lnTo>
                      <a:pt x="11" y="114"/>
                    </a:lnTo>
                    <a:lnTo>
                      <a:pt x="13" y="110"/>
                    </a:lnTo>
                    <a:lnTo>
                      <a:pt x="15" y="107"/>
                    </a:lnTo>
                    <a:lnTo>
                      <a:pt x="19" y="103"/>
                    </a:lnTo>
                    <a:lnTo>
                      <a:pt x="22" y="99"/>
                    </a:lnTo>
                    <a:lnTo>
                      <a:pt x="24" y="95"/>
                    </a:lnTo>
                    <a:lnTo>
                      <a:pt x="28" y="93"/>
                    </a:lnTo>
                    <a:lnTo>
                      <a:pt x="29" y="89"/>
                    </a:lnTo>
                    <a:lnTo>
                      <a:pt x="31" y="85"/>
                    </a:lnTo>
                    <a:lnTo>
                      <a:pt x="34" y="82"/>
                    </a:lnTo>
                    <a:lnTo>
                      <a:pt x="38" y="77"/>
                    </a:lnTo>
                    <a:lnTo>
                      <a:pt x="40" y="73"/>
                    </a:lnTo>
                    <a:lnTo>
                      <a:pt x="44" y="69"/>
                    </a:lnTo>
                    <a:lnTo>
                      <a:pt x="45" y="66"/>
                    </a:lnTo>
                    <a:lnTo>
                      <a:pt x="46" y="62"/>
                    </a:lnTo>
                    <a:lnTo>
                      <a:pt x="47" y="58"/>
                    </a:lnTo>
                    <a:lnTo>
                      <a:pt x="47" y="54"/>
                    </a:lnTo>
                    <a:lnTo>
                      <a:pt x="49" y="51"/>
                    </a:lnTo>
                    <a:lnTo>
                      <a:pt x="47" y="47"/>
                    </a:lnTo>
                    <a:lnTo>
                      <a:pt x="33" y="6"/>
                    </a:lnTo>
                    <a:lnTo>
                      <a:pt x="31" y="0"/>
                    </a:lnTo>
                  </a:path>
                </a:pathLst>
              </a:cu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0753" name="Group 148"/>
            <p:cNvGrpSpPr>
              <a:grpSpLocks/>
            </p:cNvGrpSpPr>
            <p:nvPr/>
          </p:nvGrpSpPr>
          <p:grpSpPr bwMode="auto">
            <a:xfrm>
              <a:off x="2667000" y="1371600"/>
              <a:ext cx="558800" cy="474663"/>
              <a:chOff x="1680" y="864"/>
              <a:chExt cx="352" cy="299"/>
            </a:xfrm>
          </p:grpSpPr>
          <p:sp>
            <p:nvSpPr>
              <p:cNvPr id="20528" name="Freeform 145"/>
              <p:cNvSpPr>
                <a:spLocks/>
              </p:cNvSpPr>
              <p:nvPr/>
            </p:nvSpPr>
            <p:spPr bwMode="auto">
              <a:xfrm>
                <a:off x="1680" y="949"/>
                <a:ext cx="37" cy="159"/>
              </a:xfrm>
              <a:custGeom>
                <a:avLst/>
                <a:gdLst>
                  <a:gd name="T0" fmla="*/ 19 w 37"/>
                  <a:gd name="T1" fmla="*/ 24 h 160"/>
                  <a:gd name="T2" fmla="*/ 25 w 37"/>
                  <a:gd name="T3" fmla="*/ 30 h 160"/>
                  <a:gd name="T4" fmla="*/ 30 w 37"/>
                  <a:gd name="T5" fmla="*/ 36 h 160"/>
                  <a:gd name="T6" fmla="*/ 34 w 37"/>
                  <a:gd name="T7" fmla="*/ 44 h 160"/>
                  <a:gd name="T8" fmla="*/ 34 w 37"/>
                  <a:gd name="T9" fmla="*/ 51 h 160"/>
                  <a:gd name="T10" fmla="*/ 32 w 37"/>
                  <a:gd name="T11" fmla="*/ 58 h 160"/>
                  <a:gd name="T12" fmla="*/ 26 w 37"/>
                  <a:gd name="T13" fmla="*/ 65 h 160"/>
                  <a:gd name="T14" fmla="*/ 22 w 37"/>
                  <a:gd name="T15" fmla="*/ 72 h 160"/>
                  <a:gd name="T16" fmla="*/ 20 w 37"/>
                  <a:gd name="T17" fmla="*/ 80 h 160"/>
                  <a:gd name="T18" fmla="*/ 20 w 37"/>
                  <a:gd name="T19" fmla="*/ 87 h 160"/>
                  <a:gd name="T20" fmla="*/ 25 w 37"/>
                  <a:gd name="T21" fmla="*/ 94 h 160"/>
                  <a:gd name="T22" fmla="*/ 31 w 37"/>
                  <a:gd name="T23" fmla="*/ 103 h 160"/>
                  <a:gd name="T24" fmla="*/ 35 w 37"/>
                  <a:gd name="T25" fmla="*/ 110 h 160"/>
                  <a:gd name="T26" fmla="*/ 36 w 37"/>
                  <a:gd name="T27" fmla="*/ 118 h 160"/>
                  <a:gd name="T28" fmla="*/ 36 w 37"/>
                  <a:gd name="T29" fmla="*/ 125 h 160"/>
                  <a:gd name="T30" fmla="*/ 36 w 37"/>
                  <a:gd name="T31" fmla="*/ 133 h 160"/>
                  <a:gd name="T32" fmla="*/ 32 w 37"/>
                  <a:gd name="T33" fmla="*/ 140 h 160"/>
                  <a:gd name="T34" fmla="*/ 29 w 37"/>
                  <a:gd name="T35" fmla="*/ 149 h 160"/>
                  <a:gd name="T36" fmla="*/ 21 w 37"/>
                  <a:gd name="T37" fmla="*/ 155 h 160"/>
                  <a:gd name="T38" fmla="*/ 14 w 37"/>
                  <a:gd name="T39" fmla="*/ 159 h 160"/>
                  <a:gd name="T40" fmla="*/ 6 w 37"/>
                  <a:gd name="T41" fmla="*/ 158 h 160"/>
                  <a:gd name="T42" fmla="*/ 2 w 37"/>
                  <a:gd name="T43" fmla="*/ 150 h 160"/>
                  <a:gd name="T44" fmla="*/ 7 w 37"/>
                  <a:gd name="T45" fmla="*/ 143 h 160"/>
                  <a:gd name="T46" fmla="*/ 14 w 37"/>
                  <a:gd name="T47" fmla="*/ 137 h 160"/>
                  <a:gd name="T48" fmla="*/ 17 w 37"/>
                  <a:gd name="T49" fmla="*/ 129 h 160"/>
                  <a:gd name="T50" fmla="*/ 19 w 37"/>
                  <a:gd name="T51" fmla="*/ 122 h 160"/>
                  <a:gd name="T52" fmla="*/ 19 w 37"/>
                  <a:gd name="T53" fmla="*/ 114 h 160"/>
                  <a:gd name="T54" fmla="*/ 14 w 37"/>
                  <a:gd name="T55" fmla="*/ 107 h 160"/>
                  <a:gd name="T56" fmla="*/ 9 w 37"/>
                  <a:gd name="T57" fmla="*/ 101 h 160"/>
                  <a:gd name="T58" fmla="*/ 4 w 37"/>
                  <a:gd name="T59" fmla="*/ 94 h 160"/>
                  <a:gd name="T60" fmla="*/ 1 w 37"/>
                  <a:gd name="T61" fmla="*/ 86 h 160"/>
                  <a:gd name="T62" fmla="*/ 0 w 37"/>
                  <a:gd name="T63" fmla="*/ 78 h 160"/>
                  <a:gd name="T64" fmla="*/ 1 w 37"/>
                  <a:gd name="T65" fmla="*/ 71 h 160"/>
                  <a:gd name="T66" fmla="*/ 7 w 37"/>
                  <a:gd name="T67" fmla="*/ 62 h 160"/>
                  <a:gd name="T68" fmla="*/ 15 w 37"/>
                  <a:gd name="T69" fmla="*/ 55 h 160"/>
                  <a:gd name="T70" fmla="*/ 17 w 37"/>
                  <a:gd name="T71" fmla="*/ 47 h 160"/>
                  <a:gd name="T72" fmla="*/ 14 w 37"/>
                  <a:gd name="T73" fmla="*/ 40 h 160"/>
                  <a:gd name="T74" fmla="*/ 7 w 37"/>
                  <a:gd name="T75" fmla="*/ 32 h 160"/>
                  <a:gd name="T76" fmla="*/ 5 w 37"/>
                  <a:gd name="T77" fmla="*/ 25 h 160"/>
                  <a:gd name="T78" fmla="*/ 5 w 37"/>
                  <a:gd name="T79" fmla="*/ 17 h 160"/>
                  <a:gd name="T80" fmla="*/ 7 w 37"/>
                  <a:gd name="T81" fmla="*/ 10 h 160"/>
                  <a:gd name="T82" fmla="*/ 12 w 37"/>
                  <a:gd name="T83" fmla="*/ 2 h 160"/>
                  <a:gd name="T84" fmla="*/ 14 w 37"/>
                  <a:gd name="T85" fmla="*/ 12 h 16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7"/>
                  <a:gd name="T130" fmla="*/ 0 h 160"/>
                  <a:gd name="T131" fmla="*/ 37 w 37"/>
                  <a:gd name="T132" fmla="*/ 160 h 160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7" h="160">
                    <a:moveTo>
                      <a:pt x="14" y="19"/>
                    </a:moveTo>
                    <a:lnTo>
                      <a:pt x="19" y="24"/>
                    </a:lnTo>
                    <a:lnTo>
                      <a:pt x="22" y="26"/>
                    </a:lnTo>
                    <a:lnTo>
                      <a:pt x="25" y="30"/>
                    </a:lnTo>
                    <a:lnTo>
                      <a:pt x="26" y="34"/>
                    </a:lnTo>
                    <a:lnTo>
                      <a:pt x="30" y="36"/>
                    </a:lnTo>
                    <a:lnTo>
                      <a:pt x="31" y="40"/>
                    </a:lnTo>
                    <a:lnTo>
                      <a:pt x="34" y="44"/>
                    </a:lnTo>
                    <a:lnTo>
                      <a:pt x="34" y="47"/>
                    </a:lnTo>
                    <a:lnTo>
                      <a:pt x="34" y="51"/>
                    </a:lnTo>
                    <a:lnTo>
                      <a:pt x="32" y="55"/>
                    </a:lnTo>
                    <a:lnTo>
                      <a:pt x="32" y="58"/>
                    </a:lnTo>
                    <a:lnTo>
                      <a:pt x="30" y="62"/>
                    </a:lnTo>
                    <a:lnTo>
                      <a:pt x="26" y="65"/>
                    </a:lnTo>
                    <a:lnTo>
                      <a:pt x="25" y="68"/>
                    </a:lnTo>
                    <a:lnTo>
                      <a:pt x="22" y="72"/>
                    </a:lnTo>
                    <a:lnTo>
                      <a:pt x="21" y="76"/>
                    </a:lnTo>
                    <a:lnTo>
                      <a:pt x="20" y="80"/>
                    </a:lnTo>
                    <a:lnTo>
                      <a:pt x="20" y="83"/>
                    </a:lnTo>
                    <a:lnTo>
                      <a:pt x="20" y="87"/>
                    </a:lnTo>
                    <a:lnTo>
                      <a:pt x="21" y="92"/>
                    </a:lnTo>
                    <a:lnTo>
                      <a:pt x="25" y="94"/>
                    </a:lnTo>
                    <a:lnTo>
                      <a:pt x="27" y="98"/>
                    </a:lnTo>
                    <a:lnTo>
                      <a:pt x="31" y="103"/>
                    </a:lnTo>
                    <a:lnTo>
                      <a:pt x="32" y="107"/>
                    </a:lnTo>
                    <a:lnTo>
                      <a:pt x="35" y="110"/>
                    </a:lnTo>
                    <a:lnTo>
                      <a:pt x="36" y="114"/>
                    </a:lnTo>
                    <a:lnTo>
                      <a:pt x="36" y="118"/>
                    </a:lnTo>
                    <a:lnTo>
                      <a:pt x="36" y="122"/>
                    </a:lnTo>
                    <a:lnTo>
                      <a:pt x="36" y="125"/>
                    </a:lnTo>
                    <a:lnTo>
                      <a:pt x="36" y="129"/>
                    </a:lnTo>
                    <a:lnTo>
                      <a:pt x="36" y="133"/>
                    </a:lnTo>
                    <a:lnTo>
                      <a:pt x="35" y="137"/>
                    </a:lnTo>
                    <a:lnTo>
                      <a:pt x="32" y="140"/>
                    </a:lnTo>
                    <a:lnTo>
                      <a:pt x="30" y="145"/>
                    </a:lnTo>
                    <a:lnTo>
                      <a:pt x="29" y="149"/>
                    </a:lnTo>
                    <a:lnTo>
                      <a:pt x="25" y="152"/>
                    </a:lnTo>
                    <a:lnTo>
                      <a:pt x="21" y="155"/>
                    </a:lnTo>
                    <a:lnTo>
                      <a:pt x="17" y="158"/>
                    </a:lnTo>
                    <a:lnTo>
                      <a:pt x="14" y="159"/>
                    </a:lnTo>
                    <a:lnTo>
                      <a:pt x="10" y="159"/>
                    </a:lnTo>
                    <a:lnTo>
                      <a:pt x="6" y="158"/>
                    </a:lnTo>
                    <a:lnTo>
                      <a:pt x="4" y="154"/>
                    </a:lnTo>
                    <a:lnTo>
                      <a:pt x="2" y="150"/>
                    </a:lnTo>
                    <a:lnTo>
                      <a:pt x="4" y="147"/>
                    </a:lnTo>
                    <a:lnTo>
                      <a:pt x="7" y="143"/>
                    </a:lnTo>
                    <a:lnTo>
                      <a:pt x="10" y="139"/>
                    </a:lnTo>
                    <a:lnTo>
                      <a:pt x="14" y="137"/>
                    </a:lnTo>
                    <a:lnTo>
                      <a:pt x="16" y="133"/>
                    </a:lnTo>
                    <a:lnTo>
                      <a:pt x="17" y="129"/>
                    </a:lnTo>
                    <a:lnTo>
                      <a:pt x="19" y="125"/>
                    </a:lnTo>
                    <a:lnTo>
                      <a:pt x="19" y="122"/>
                    </a:lnTo>
                    <a:lnTo>
                      <a:pt x="19" y="118"/>
                    </a:lnTo>
                    <a:lnTo>
                      <a:pt x="19" y="114"/>
                    </a:lnTo>
                    <a:lnTo>
                      <a:pt x="16" y="110"/>
                    </a:lnTo>
                    <a:lnTo>
                      <a:pt x="14" y="107"/>
                    </a:lnTo>
                    <a:lnTo>
                      <a:pt x="10" y="104"/>
                    </a:lnTo>
                    <a:lnTo>
                      <a:pt x="9" y="101"/>
                    </a:lnTo>
                    <a:lnTo>
                      <a:pt x="5" y="98"/>
                    </a:lnTo>
                    <a:lnTo>
                      <a:pt x="4" y="94"/>
                    </a:lnTo>
                    <a:lnTo>
                      <a:pt x="1" y="91"/>
                    </a:lnTo>
                    <a:lnTo>
                      <a:pt x="1" y="86"/>
                    </a:lnTo>
                    <a:lnTo>
                      <a:pt x="0" y="82"/>
                    </a:lnTo>
                    <a:lnTo>
                      <a:pt x="0" y="78"/>
                    </a:lnTo>
                    <a:lnTo>
                      <a:pt x="0" y="75"/>
                    </a:lnTo>
                    <a:lnTo>
                      <a:pt x="1" y="71"/>
                    </a:lnTo>
                    <a:lnTo>
                      <a:pt x="4" y="67"/>
                    </a:lnTo>
                    <a:lnTo>
                      <a:pt x="7" y="62"/>
                    </a:lnTo>
                    <a:lnTo>
                      <a:pt x="11" y="58"/>
                    </a:lnTo>
                    <a:lnTo>
                      <a:pt x="15" y="55"/>
                    </a:lnTo>
                    <a:lnTo>
                      <a:pt x="17" y="51"/>
                    </a:lnTo>
                    <a:lnTo>
                      <a:pt x="17" y="47"/>
                    </a:lnTo>
                    <a:lnTo>
                      <a:pt x="16" y="44"/>
                    </a:lnTo>
                    <a:lnTo>
                      <a:pt x="14" y="40"/>
                    </a:lnTo>
                    <a:lnTo>
                      <a:pt x="10" y="36"/>
                    </a:lnTo>
                    <a:lnTo>
                      <a:pt x="7" y="32"/>
                    </a:lnTo>
                    <a:lnTo>
                      <a:pt x="7" y="29"/>
                    </a:lnTo>
                    <a:lnTo>
                      <a:pt x="5" y="25"/>
                    </a:lnTo>
                    <a:lnTo>
                      <a:pt x="5" y="21"/>
                    </a:lnTo>
                    <a:lnTo>
                      <a:pt x="5" y="17"/>
                    </a:lnTo>
                    <a:lnTo>
                      <a:pt x="6" y="14"/>
                    </a:lnTo>
                    <a:lnTo>
                      <a:pt x="7" y="10"/>
                    </a:lnTo>
                    <a:lnTo>
                      <a:pt x="10" y="6"/>
                    </a:lnTo>
                    <a:lnTo>
                      <a:pt x="12" y="2"/>
                    </a:lnTo>
                    <a:lnTo>
                      <a:pt x="16" y="0"/>
                    </a:lnTo>
                    <a:lnTo>
                      <a:pt x="14" y="12"/>
                    </a:lnTo>
                    <a:lnTo>
                      <a:pt x="14" y="19"/>
                    </a:lnTo>
                  </a:path>
                </a:pathLst>
              </a:cu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29" name="Freeform 146"/>
              <p:cNvSpPr>
                <a:spLocks/>
              </p:cNvSpPr>
              <p:nvPr/>
            </p:nvSpPr>
            <p:spPr bwMode="auto">
              <a:xfrm>
                <a:off x="1838" y="864"/>
                <a:ext cx="48" cy="297"/>
              </a:xfrm>
              <a:custGeom>
                <a:avLst/>
                <a:gdLst>
                  <a:gd name="T0" fmla="*/ 31 w 48"/>
                  <a:gd name="T1" fmla="*/ 9 h 299"/>
                  <a:gd name="T2" fmla="*/ 26 w 48"/>
                  <a:gd name="T3" fmla="*/ 20 h 299"/>
                  <a:gd name="T4" fmla="*/ 25 w 48"/>
                  <a:gd name="T5" fmla="*/ 32 h 299"/>
                  <a:gd name="T6" fmla="*/ 30 w 48"/>
                  <a:gd name="T7" fmla="*/ 42 h 299"/>
                  <a:gd name="T8" fmla="*/ 37 w 48"/>
                  <a:gd name="T9" fmla="*/ 53 h 299"/>
                  <a:gd name="T10" fmla="*/ 45 w 48"/>
                  <a:gd name="T11" fmla="*/ 63 h 299"/>
                  <a:gd name="T12" fmla="*/ 47 w 48"/>
                  <a:gd name="T13" fmla="*/ 75 h 299"/>
                  <a:gd name="T14" fmla="*/ 46 w 48"/>
                  <a:gd name="T15" fmla="*/ 87 h 299"/>
                  <a:gd name="T16" fmla="*/ 42 w 48"/>
                  <a:gd name="T17" fmla="*/ 100 h 299"/>
                  <a:gd name="T18" fmla="*/ 35 w 48"/>
                  <a:gd name="T19" fmla="*/ 112 h 299"/>
                  <a:gd name="T20" fmla="*/ 28 w 48"/>
                  <a:gd name="T21" fmla="*/ 124 h 299"/>
                  <a:gd name="T22" fmla="*/ 23 w 48"/>
                  <a:gd name="T23" fmla="*/ 135 h 299"/>
                  <a:gd name="T24" fmla="*/ 26 w 48"/>
                  <a:gd name="T25" fmla="*/ 146 h 299"/>
                  <a:gd name="T26" fmla="*/ 32 w 48"/>
                  <a:gd name="T27" fmla="*/ 157 h 299"/>
                  <a:gd name="T28" fmla="*/ 38 w 48"/>
                  <a:gd name="T29" fmla="*/ 167 h 299"/>
                  <a:gd name="T30" fmla="*/ 41 w 48"/>
                  <a:gd name="T31" fmla="*/ 179 h 299"/>
                  <a:gd name="T32" fmla="*/ 38 w 48"/>
                  <a:gd name="T33" fmla="*/ 190 h 299"/>
                  <a:gd name="T34" fmla="*/ 31 w 48"/>
                  <a:gd name="T35" fmla="*/ 200 h 299"/>
                  <a:gd name="T36" fmla="*/ 20 w 48"/>
                  <a:gd name="T37" fmla="*/ 210 h 299"/>
                  <a:gd name="T38" fmla="*/ 18 w 48"/>
                  <a:gd name="T39" fmla="*/ 221 h 299"/>
                  <a:gd name="T40" fmla="*/ 18 w 48"/>
                  <a:gd name="T41" fmla="*/ 233 h 299"/>
                  <a:gd name="T42" fmla="*/ 26 w 48"/>
                  <a:gd name="T43" fmla="*/ 244 h 299"/>
                  <a:gd name="T44" fmla="*/ 32 w 48"/>
                  <a:gd name="T45" fmla="*/ 254 h 299"/>
                  <a:gd name="T46" fmla="*/ 36 w 48"/>
                  <a:gd name="T47" fmla="*/ 267 h 299"/>
                  <a:gd name="T48" fmla="*/ 33 w 48"/>
                  <a:gd name="T49" fmla="*/ 279 h 299"/>
                  <a:gd name="T50" fmla="*/ 27 w 48"/>
                  <a:gd name="T51" fmla="*/ 290 h 299"/>
                  <a:gd name="T52" fmla="*/ 20 w 48"/>
                  <a:gd name="T53" fmla="*/ 298 h 299"/>
                  <a:gd name="T54" fmla="*/ 10 w 48"/>
                  <a:gd name="T55" fmla="*/ 292 h 299"/>
                  <a:gd name="T56" fmla="*/ 12 w 48"/>
                  <a:gd name="T57" fmla="*/ 281 h 299"/>
                  <a:gd name="T58" fmla="*/ 20 w 48"/>
                  <a:gd name="T59" fmla="*/ 270 h 299"/>
                  <a:gd name="T60" fmla="*/ 15 w 48"/>
                  <a:gd name="T61" fmla="*/ 260 h 299"/>
                  <a:gd name="T62" fmla="*/ 7 w 48"/>
                  <a:gd name="T63" fmla="*/ 250 h 299"/>
                  <a:gd name="T64" fmla="*/ 1 w 48"/>
                  <a:gd name="T65" fmla="*/ 240 h 299"/>
                  <a:gd name="T66" fmla="*/ 0 w 48"/>
                  <a:gd name="T67" fmla="*/ 229 h 299"/>
                  <a:gd name="T68" fmla="*/ 2 w 48"/>
                  <a:gd name="T69" fmla="*/ 218 h 299"/>
                  <a:gd name="T70" fmla="*/ 7 w 48"/>
                  <a:gd name="T71" fmla="*/ 207 h 299"/>
                  <a:gd name="T72" fmla="*/ 15 w 48"/>
                  <a:gd name="T73" fmla="*/ 195 h 299"/>
                  <a:gd name="T74" fmla="*/ 23 w 48"/>
                  <a:gd name="T75" fmla="*/ 184 h 299"/>
                  <a:gd name="T76" fmla="*/ 22 w 48"/>
                  <a:gd name="T77" fmla="*/ 172 h 299"/>
                  <a:gd name="T78" fmla="*/ 15 w 48"/>
                  <a:gd name="T79" fmla="*/ 161 h 299"/>
                  <a:gd name="T80" fmla="*/ 9 w 48"/>
                  <a:gd name="T81" fmla="*/ 150 h 299"/>
                  <a:gd name="T82" fmla="*/ 7 w 48"/>
                  <a:gd name="T83" fmla="*/ 138 h 299"/>
                  <a:gd name="T84" fmla="*/ 10 w 48"/>
                  <a:gd name="T85" fmla="*/ 127 h 299"/>
                  <a:gd name="T86" fmla="*/ 15 w 48"/>
                  <a:gd name="T87" fmla="*/ 116 h 299"/>
                  <a:gd name="T88" fmla="*/ 21 w 48"/>
                  <a:gd name="T89" fmla="*/ 105 h 299"/>
                  <a:gd name="T90" fmla="*/ 27 w 48"/>
                  <a:gd name="T91" fmla="*/ 94 h 299"/>
                  <a:gd name="T92" fmla="*/ 32 w 48"/>
                  <a:gd name="T93" fmla="*/ 83 h 299"/>
                  <a:gd name="T94" fmla="*/ 30 w 48"/>
                  <a:gd name="T95" fmla="*/ 71 h 299"/>
                  <a:gd name="T96" fmla="*/ 20 w 48"/>
                  <a:gd name="T97" fmla="*/ 61 h 299"/>
                  <a:gd name="T98" fmla="*/ 12 w 48"/>
                  <a:gd name="T99" fmla="*/ 50 h 299"/>
                  <a:gd name="T100" fmla="*/ 11 w 48"/>
                  <a:gd name="T101" fmla="*/ 39 h 299"/>
                  <a:gd name="T102" fmla="*/ 12 w 48"/>
                  <a:gd name="T103" fmla="*/ 28 h 299"/>
                  <a:gd name="T104" fmla="*/ 35 w 48"/>
                  <a:gd name="T105" fmla="*/ 0 h 299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48"/>
                  <a:gd name="T160" fmla="*/ 0 h 299"/>
                  <a:gd name="T161" fmla="*/ 48 w 48"/>
                  <a:gd name="T162" fmla="*/ 299 h 299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48" h="299">
                    <a:moveTo>
                      <a:pt x="35" y="0"/>
                    </a:moveTo>
                    <a:lnTo>
                      <a:pt x="32" y="5"/>
                    </a:lnTo>
                    <a:lnTo>
                      <a:pt x="31" y="9"/>
                    </a:lnTo>
                    <a:lnTo>
                      <a:pt x="28" y="13"/>
                    </a:lnTo>
                    <a:lnTo>
                      <a:pt x="27" y="17"/>
                    </a:lnTo>
                    <a:lnTo>
                      <a:pt x="26" y="20"/>
                    </a:lnTo>
                    <a:lnTo>
                      <a:pt x="26" y="24"/>
                    </a:lnTo>
                    <a:lnTo>
                      <a:pt x="26" y="28"/>
                    </a:lnTo>
                    <a:lnTo>
                      <a:pt x="25" y="32"/>
                    </a:lnTo>
                    <a:lnTo>
                      <a:pt x="25" y="35"/>
                    </a:lnTo>
                    <a:lnTo>
                      <a:pt x="28" y="38"/>
                    </a:lnTo>
                    <a:lnTo>
                      <a:pt x="30" y="42"/>
                    </a:lnTo>
                    <a:lnTo>
                      <a:pt x="32" y="45"/>
                    </a:lnTo>
                    <a:lnTo>
                      <a:pt x="35" y="49"/>
                    </a:lnTo>
                    <a:lnTo>
                      <a:pt x="37" y="53"/>
                    </a:lnTo>
                    <a:lnTo>
                      <a:pt x="40" y="56"/>
                    </a:lnTo>
                    <a:lnTo>
                      <a:pt x="43" y="59"/>
                    </a:lnTo>
                    <a:lnTo>
                      <a:pt x="45" y="63"/>
                    </a:lnTo>
                    <a:lnTo>
                      <a:pt x="46" y="68"/>
                    </a:lnTo>
                    <a:lnTo>
                      <a:pt x="46" y="71"/>
                    </a:lnTo>
                    <a:lnTo>
                      <a:pt x="47" y="75"/>
                    </a:lnTo>
                    <a:lnTo>
                      <a:pt x="47" y="80"/>
                    </a:lnTo>
                    <a:lnTo>
                      <a:pt x="47" y="84"/>
                    </a:lnTo>
                    <a:lnTo>
                      <a:pt x="46" y="87"/>
                    </a:lnTo>
                    <a:lnTo>
                      <a:pt x="45" y="91"/>
                    </a:lnTo>
                    <a:lnTo>
                      <a:pt x="43" y="95"/>
                    </a:lnTo>
                    <a:lnTo>
                      <a:pt x="42" y="100"/>
                    </a:lnTo>
                    <a:lnTo>
                      <a:pt x="40" y="105"/>
                    </a:lnTo>
                    <a:lnTo>
                      <a:pt x="37" y="109"/>
                    </a:lnTo>
                    <a:lnTo>
                      <a:pt x="35" y="112"/>
                    </a:lnTo>
                    <a:lnTo>
                      <a:pt x="33" y="116"/>
                    </a:lnTo>
                    <a:lnTo>
                      <a:pt x="31" y="120"/>
                    </a:lnTo>
                    <a:lnTo>
                      <a:pt x="28" y="124"/>
                    </a:lnTo>
                    <a:lnTo>
                      <a:pt x="26" y="127"/>
                    </a:lnTo>
                    <a:lnTo>
                      <a:pt x="25" y="131"/>
                    </a:lnTo>
                    <a:lnTo>
                      <a:pt x="23" y="135"/>
                    </a:lnTo>
                    <a:lnTo>
                      <a:pt x="23" y="138"/>
                    </a:lnTo>
                    <a:lnTo>
                      <a:pt x="25" y="142"/>
                    </a:lnTo>
                    <a:lnTo>
                      <a:pt x="26" y="146"/>
                    </a:lnTo>
                    <a:lnTo>
                      <a:pt x="28" y="150"/>
                    </a:lnTo>
                    <a:lnTo>
                      <a:pt x="31" y="153"/>
                    </a:lnTo>
                    <a:lnTo>
                      <a:pt x="32" y="157"/>
                    </a:lnTo>
                    <a:lnTo>
                      <a:pt x="33" y="161"/>
                    </a:lnTo>
                    <a:lnTo>
                      <a:pt x="37" y="163"/>
                    </a:lnTo>
                    <a:lnTo>
                      <a:pt x="38" y="167"/>
                    </a:lnTo>
                    <a:lnTo>
                      <a:pt x="40" y="171"/>
                    </a:lnTo>
                    <a:lnTo>
                      <a:pt x="41" y="174"/>
                    </a:lnTo>
                    <a:lnTo>
                      <a:pt x="41" y="179"/>
                    </a:lnTo>
                    <a:lnTo>
                      <a:pt x="41" y="183"/>
                    </a:lnTo>
                    <a:lnTo>
                      <a:pt x="40" y="187"/>
                    </a:lnTo>
                    <a:lnTo>
                      <a:pt x="38" y="190"/>
                    </a:lnTo>
                    <a:lnTo>
                      <a:pt x="37" y="194"/>
                    </a:lnTo>
                    <a:lnTo>
                      <a:pt x="35" y="198"/>
                    </a:lnTo>
                    <a:lnTo>
                      <a:pt x="31" y="200"/>
                    </a:lnTo>
                    <a:lnTo>
                      <a:pt x="26" y="204"/>
                    </a:lnTo>
                    <a:lnTo>
                      <a:pt x="23" y="208"/>
                    </a:lnTo>
                    <a:lnTo>
                      <a:pt x="20" y="210"/>
                    </a:lnTo>
                    <a:lnTo>
                      <a:pt x="18" y="214"/>
                    </a:lnTo>
                    <a:lnTo>
                      <a:pt x="18" y="218"/>
                    </a:lnTo>
                    <a:lnTo>
                      <a:pt x="18" y="221"/>
                    </a:lnTo>
                    <a:lnTo>
                      <a:pt x="18" y="225"/>
                    </a:lnTo>
                    <a:lnTo>
                      <a:pt x="18" y="229"/>
                    </a:lnTo>
                    <a:lnTo>
                      <a:pt x="18" y="233"/>
                    </a:lnTo>
                    <a:lnTo>
                      <a:pt x="22" y="236"/>
                    </a:lnTo>
                    <a:lnTo>
                      <a:pt x="22" y="240"/>
                    </a:lnTo>
                    <a:lnTo>
                      <a:pt x="26" y="244"/>
                    </a:lnTo>
                    <a:lnTo>
                      <a:pt x="30" y="246"/>
                    </a:lnTo>
                    <a:lnTo>
                      <a:pt x="32" y="250"/>
                    </a:lnTo>
                    <a:lnTo>
                      <a:pt x="32" y="254"/>
                    </a:lnTo>
                    <a:lnTo>
                      <a:pt x="35" y="259"/>
                    </a:lnTo>
                    <a:lnTo>
                      <a:pt x="36" y="264"/>
                    </a:lnTo>
                    <a:lnTo>
                      <a:pt x="36" y="267"/>
                    </a:lnTo>
                    <a:lnTo>
                      <a:pt x="36" y="271"/>
                    </a:lnTo>
                    <a:lnTo>
                      <a:pt x="35" y="275"/>
                    </a:lnTo>
                    <a:lnTo>
                      <a:pt x="33" y="279"/>
                    </a:lnTo>
                    <a:lnTo>
                      <a:pt x="31" y="282"/>
                    </a:lnTo>
                    <a:lnTo>
                      <a:pt x="30" y="286"/>
                    </a:lnTo>
                    <a:lnTo>
                      <a:pt x="27" y="290"/>
                    </a:lnTo>
                    <a:lnTo>
                      <a:pt x="26" y="294"/>
                    </a:lnTo>
                    <a:lnTo>
                      <a:pt x="23" y="297"/>
                    </a:lnTo>
                    <a:lnTo>
                      <a:pt x="20" y="298"/>
                    </a:lnTo>
                    <a:lnTo>
                      <a:pt x="15" y="298"/>
                    </a:lnTo>
                    <a:lnTo>
                      <a:pt x="11" y="296"/>
                    </a:lnTo>
                    <a:lnTo>
                      <a:pt x="10" y="292"/>
                    </a:lnTo>
                    <a:lnTo>
                      <a:pt x="10" y="289"/>
                    </a:lnTo>
                    <a:lnTo>
                      <a:pt x="10" y="285"/>
                    </a:lnTo>
                    <a:lnTo>
                      <a:pt x="12" y="281"/>
                    </a:lnTo>
                    <a:lnTo>
                      <a:pt x="15" y="277"/>
                    </a:lnTo>
                    <a:lnTo>
                      <a:pt x="18" y="274"/>
                    </a:lnTo>
                    <a:lnTo>
                      <a:pt x="20" y="270"/>
                    </a:lnTo>
                    <a:lnTo>
                      <a:pt x="20" y="266"/>
                    </a:lnTo>
                    <a:lnTo>
                      <a:pt x="20" y="262"/>
                    </a:lnTo>
                    <a:lnTo>
                      <a:pt x="15" y="260"/>
                    </a:lnTo>
                    <a:lnTo>
                      <a:pt x="12" y="256"/>
                    </a:lnTo>
                    <a:lnTo>
                      <a:pt x="9" y="254"/>
                    </a:lnTo>
                    <a:lnTo>
                      <a:pt x="7" y="250"/>
                    </a:lnTo>
                    <a:lnTo>
                      <a:pt x="4" y="248"/>
                    </a:lnTo>
                    <a:lnTo>
                      <a:pt x="2" y="244"/>
                    </a:lnTo>
                    <a:lnTo>
                      <a:pt x="1" y="240"/>
                    </a:lnTo>
                    <a:lnTo>
                      <a:pt x="0" y="236"/>
                    </a:lnTo>
                    <a:lnTo>
                      <a:pt x="0" y="233"/>
                    </a:lnTo>
                    <a:lnTo>
                      <a:pt x="0" y="229"/>
                    </a:lnTo>
                    <a:lnTo>
                      <a:pt x="1" y="225"/>
                    </a:lnTo>
                    <a:lnTo>
                      <a:pt x="2" y="221"/>
                    </a:lnTo>
                    <a:lnTo>
                      <a:pt x="2" y="218"/>
                    </a:lnTo>
                    <a:lnTo>
                      <a:pt x="4" y="214"/>
                    </a:lnTo>
                    <a:lnTo>
                      <a:pt x="6" y="210"/>
                    </a:lnTo>
                    <a:lnTo>
                      <a:pt x="7" y="207"/>
                    </a:lnTo>
                    <a:lnTo>
                      <a:pt x="10" y="203"/>
                    </a:lnTo>
                    <a:lnTo>
                      <a:pt x="12" y="199"/>
                    </a:lnTo>
                    <a:lnTo>
                      <a:pt x="15" y="195"/>
                    </a:lnTo>
                    <a:lnTo>
                      <a:pt x="18" y="192"/>
                    </a:lnTo>
                    <a:lnTo>
                      <a:pt x="21" y="188"/>
                    </a:lnTo>
                    <a:lnTo>
                      <a:pt x="23" y="184"/>
                    </a:lnTo>
                    <a:lnTo>
                      <a:pt x="23" y="180"/>
                    </a:lnTo>
                    <a:lnTo>
                      <a:pt x="23" y="177"/>
                    </a:lnTo>
                    <a:lnTo>
                      <a:pt x="22" y="172"/>
                    </a:lnTo>
                    <a:lnTo>
                      <a:pt x="22" y="168"/>
                    </a:lnTo>
                    <a:lnTo>
                      <a:pt x="20" y="165"/>
                    </a:lnTo>
                    <a:lnTo>
                      <a:pt x="15" y="161"/>
                    </a:lnTo>
                    <a:lnTo>
                      <a:pt x="12" y="157"/>
                    </a:lnTo>
                    <a:lnTo>
                      <a:pt x="11" y="153"/>
                    </a:lnTo>
                    <a:lnTo>
                      <a:pt x="9" y="150"/>
                    </a:lnTo>
                    <a:lnTo>
                      <a:pt x="7" y="146"/>
                    </a:lnTo>
                    <a:lnTo>
                      <a:pt x="7" y="142"/>
                    </a:lnTo>
                    <a:lnTo>
                      <a:pt x="7" y="138"/>
                    </a:lnTo>
                    <a:lnTo>
                      <a:pt x="7" y="135"/>
                    </a:lnTo>
                    <a:lnTo>
                      <a:pt x="9" y="131"/>
                    </a:lnTo>
                    <a:lnTo>
                      <a:pt x="10" y="127"/>
                    </a:lnTo>
                    <a:lnTo>
                      <a:pt x="11" y="124"/>
                    </a:lnTo>
                    <a:lnTo>
                      <a:pt x="12" y="120"/>
                    </a:lnTo>
                    <a:lnTo>
                      <a:pt x="15" y="116"/>
                    </a:lnTo>
                    <a:lnTo>
                      <a:pt x="16" y="112"/>
                    </a:lnTo>
                    <a:lnTo>
                      <a:pt x="18" y="109"/>
                    </a:lnTo>
                    <a:lnTo>
                      <a:pt x="21" y="105"/>
                    </a:lnTo>
                    <a:lnTo>
                      <a:pt x="23" y="101"/>
                    </a:lnTo>
                    <a:lnTo>
                      <a:pt x="25" y="97"/>
                    </a:lnTo>
                    <a:lnTo>
                      <a:pt x="27" y="94"/>
                    </a:lnTo>
                    <a:lnTo>
                      <a:pt x="30" y="90"/>
                    </a:lnTo>
                    <a:lnTo>
                      <a:pt x="31" y="86"/>
                    </a:lnTo>
                    <a:lnTo>
                      <a:pt x="32" y="83"/>
                    </a:lnTo>
                    <a:lnTo>
                      <a:pt x="32" y="79"/>
                    </a:lnTo>
                    <a:lnTo>
                      <a:pt x="31" y="75"/>
                    </a:lnTo>
                    <a:lnTo>
                      <a:pt x="30" y="71"/>
                    </a:lnTo>
                    <a:lnTo>
                      <a:pt x="27" y="68"/>
                    </a:lnTo>
                    <a:lnTo>
                      <a:pt x="23" y="64"/>
                    </a:lnTo>
                    <a:lnTo>
                      <a:pt x="20" y="61"/>
                    </a:lnTo>
                    <a:lnTo>
                      <a:pt x="15" y="58"/>
                    </a:lnTo>
                    <a:lnTo>
                      <a:pt x="14" y="54"/>
                    </a:lnTo>
                    <a:lnTo>
                      <a:pt x="12" y="50"/>
                    </a:lnTo>
                    <a:lnTo>
                      <a:pt x="12" y="46"/>
                    </a:lnTo>
                    <a:lnTo>
                      <a:pt x="11" y="43"/>
                    </a:lnTo>
                    <a:lnTo>
                      <a:pt x="11" y="39"/>
                    </a:lnTo>
                    <a:lnTo>
                      <a:pt x="11" y="35"/>
                    </a:lnTo>
                    <a:lnTo>
                      <a:pt x="11" y="32"/>
                    </a:lnTo>
                    <a:lnTo>
                      <a:pt x="12" y="28"/>
                    </a:lnTo>
                    <a:lnTo>
                      <a:pt x="14" y="24"/>
                    </a:lnTo>
                    <a:lnTo>
                      <a:pt x="18" y="22"/>
                    </a:lnTo>
                    <a:lnTo>
                      <a:pt x="35" y="0"/>
                    </a:lnTo>
                  </a:path>
                </a:pathLst>
              </a:cu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30" name="Freeform 147"/>
              <p:cNvSpPr>
                <a:spLocks/>
              </p:cNvSpPr>
              <p:nvPr/>
            </p:nvSpPr>
            <p:spPr bwMode="auto">
              <a:xfrm>
                <a:off x="1967" y="881"/>
                <a:ext cx="65" cy="246"/>
              </a:xfrm>
              <a:custGeom>
                <a:avLst/>
                <a:gdLst>
                  <a:gd name="T0" fmla="*/ 57 w 66"/>
                  <a:gd name="T1" fmla="*/ 37 h 246"/>
                  <a:gd name="T2" fmla="*/ 61 w 66"/>
                  <a:gd name="T3" fmla="*/ 45 h 246"/>
                  <a:gd name="T4" fmla="*/ 65 w 66"/>
                  <a:gd name="T5" fmla="*/ 52 h 246"/>
                  <a:gd name="T6" fmla="*/ 65 w 66"/>
                  <a:gd name="T7" fmla="*/ 59 h 246"/>
                  <a:gd name="T8" fmla="*/ 65 w 66"/>
                  <a:gd name="T9" fmla="*/ 67 h 246"/>
                  <a:gd name="T10" fmla="*/ 62 w 66"/>
                  <a:gd name="T11" fmla="*/ 74 h 246"/>
                  <a:gd name="T12" fmla="*/ 57 w 66"/>
                  <a:gd name="T13" fmla="*/ 82 h 246"/>
                  <a:gd name="T14" fmla="*/ 51 w 66"/>
                  <a:gd name="T15" fmla="*/ 89 h 246"/>
                  <a:gd name="T16" fmla="*/ 45 w 66"/>
                  <a:gd name="T17" fmla="*/ 97 h 246"/>
                  <a:gd name="T18" fmla="*/ 38 w 66"/>
                  <a:gd name="T19" fmla="*/ 102 h 246"/>
                  <a:gd name="T20" fmla="*/ 33 w 66"/>
                  <a:gd name="T21" fmla="*/ 107 h 246"/>
                  <a:gd name="T22" fmla="*/ 29 w 66"/>
                  <a:gd name="T23" fmla="*/ 114 h 246"/>
                  <a:gd name="T24" fmla="*/ 23 w 66"/>
                  <a:gd name="T25" fmla="*/ 120 h 246"/>
                  <a:gd name="T26" fmla="*/ 22 w 66"/>
                  <a:gd name="T27" fmla="*/ 129 h 246"/>
                  <a:gd name="T28" fmla="*/ 20 w 66"/>
                  <a:gd name="T29" fmla="*/ 136 h 246"/>
                  <a:gd name="T30" fmla="*/ 18 w 66"/>
                  <a:gd name="T31" fmla="*/ 144 h 246"/>
                  <a:gd name="T32" fmla="*/ 22 w 66"/>
                  <a:gd name="T33" fmla="*/ 151 h 246"/>
                  <a:gd name="T34" fmla="*/ 26 w 66"/>
                  <a:gd name="T35" fmla="*/ 158 h 246"/>
                  <a:gd name="T36" fmla="*/ 33 w 66"/>
                  <a:gd name="T37" fmla="*/ 167 h 246"/>
                  <a:gd name="T38" fmla="*/ 39 w 66"/>
                  <a:gd name="T39" fmla="*/ 174 h 246"/>
                  <a:gd name="T40" fmla="*/ 44 w 66"/>
                  <a:gd name="T41" fmla="*/ 182 h 246"/>
                  <a:gd name="T42" fmla="*/ 46 w 66"/>
                  <a:gd name="T43" fmla="*/ 189 h 246"/>
                  <a:gd name="T44" fmla="*/ 47 w 66"/>
                  <a:gd name="T45" fmla="*/ 197 h 246"/>
                  <a:gd name="T46" fmla="*/ 47 w 66"/>
                  <a:gd name="T47" fmla="*/ 204 h 246"/>
                  <a:gd name="T48" fmla="*/ 45 w 66"/>
                  <a:gd name="T49" fmla="*/ 212 h 246"/>
                  <a:gd name="T50" fmla="*/ 42 w 66"/>
                  <a:gd name="T51" fmla="*/ 219 h 246"/>
                  <a:gd name="T52" fmla="*/ 39 w 66"/>
                  <a:gd name="T53" fmla="*/ 226 h 246"/>
                  <a:gd name="T54" fmla="*/ 33 w 66"/>
                  <a:gd name="T55" fmla="*/ 234 h 246"/>
                  <a:gd name="T56" fmla="*/ 26 w 66"/>
                  <a:gd name="T57" fmla="*/ 240 h 246"/>
                  <a:gd name="T58" fmla="*/ 19 w 66"/>
                  <a:gd name="T59" fmla="*/ 244 h 246"/>
                  <a:gd name="T60" fmla="*/ 12 w 66"/>
                  <a:gd name="T61" fmla="*/ 245 h 246"/>
                  <a:gd name="T62" fmla="*/ 8 w 66"/>
                  <a:gd name="T63" fmla="*/ 238 h 246"/>
                  <a:gd name="T64" fmla="*/ 9 w 66"/>
                  <a:gd name="T65" fmla="*/ 230 h 246"/>
                  <a:gd name="T66" fmla="*/ 15 w 66"/>
                  <a:gd name="T67" fmla="*/ 223 h 246"/>
                  <a:gd name="T68" fmla="*/ 23 w 66"/>
                  <a:gd name="T69" fmla="*/ 218 h 246"/>
                  <a:gd name="T70" fmla="*/ 26 w 66"/>
                  <a:gd name="T71" fmla="*/ 210 h 246"/>
                  <a:gd name="T72" fmla="*/ 28 w 66"/>
                  <a:gd name="T73" fmla="*/ 203 h 246"/>
                  <a:gd name="T74" fmla="*/ 28 w 66"/>
                  <a:gd name="T75" fmla="*/ 195 h 246"/>
                  <a:gd name="T76" fmla="*/ 25 w 66"/>
                  <a:gd name="T77" fmla="*/ 188 h 246"/>
                  <a:gd name="T78" fmla="*/ 22 w 66"/>
                  <a:gd name="T79" fmla="*/ 181 h 246"/>
                  <a:gd name="T80" fmla="*/ 14 w 66"/>
                  <a:gd name="T81" fmla="*/ 173 h 246"/>
                  <a:gd name="T82" fmla="*/ 8 w 66"/>
                  <a:gd name="T83" fmla="*/ 166 h 246"/>
                  <a:gd name="T84" fmla="*/ 3 w 66"/>
                  <a:gd name="T85" fmla="*/ 158 h 246"/>
                  <a:gd name="T86" fmla="*/ 0 w 66"/>
                  <a:gd name="T87" fmla="*/ 150 h 246"/>
                  <a:gd name="T88" fmla="*/ 0 w 66"/>
                  <a:gd name="T89" fmla="*/ 142 h 246"/>
                  <a:gd name="T90" fmla="*/ 0 w 66"/>
                  <a:gd name="T91" fmla="*/ 135 h 246"/>
                  <a:gd name="T92" fmla="*/ 2 w 66"/>
                  <a:gd name="T93" fmla="*/ 128 h 246"/>
                  <a:gd name="T94" fmla="*/ 6 w 66"/>
                  <a:gd name="T95" fmla="*/ 120 h 246"/>
                  <a:gd name="T96" fmla="*/ 11 w 66"/>
                  <a:gd name="T97" fmla="*/ 114 h 246"/>
                  <a:gd name="T98" fmla="*/ 15 w 66"/>
                  <a:gd name="T99" fmla="*/ 107 h 246"/>
                  <a:gd name="T100" fmla="*/ 22 w 66"/>
                  <a:gd name="T101" fmla="*/ 99 h 246"/>
                  <a:gd name="T102" fmla="*/ 28 w 66"/>
                  <a:gd name="T103" fmla="*/ 93 h 246"/>
                  <a:gd name="T104" fmla="*/ 31 w 66"/>
                  <a:gd name="T105" fmla="*/ 85 h 246"/>
                  <a:gd name="T106" fmla="*/ 38 w 66"/>
                  <a:gd name="T107" fmla="*/ 77 h 246"/>
                  <a:gd name="T108" fmla="*/ 44 w 66"/>
                  <a:gd name="T109" fmla="*/ 69 h 246"/>
                  <a:gd name="T110" fmla="*/ 46 w 66"/>
                  <a:gd name="T111" fmla="*/ 62 h 246"/>
                  <a:gd name="T112" fmla="*/ 47 w 66"/>
                  <a:gd name="T113" fmla="*/ 54 h 246"/>
                  <a:gd name="T114" fmla="*/ 47 w 66"/>
                  <a:gd name="T115" fmla="*/ 47 h 246"/>
                  <a:gd name="T116" fmla="*/ 31 w 66"/>
                  <a:gd name="T117" fmla="*/ 0 h 24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66"/>
                  <a:gd name="T178" fmla="*/ 0 h 246"/>
                  <a:gd name="T179" fmla="*/ 66 w 66"/>
                  <a:gd name="T180" fmla="*/ 246 h 24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66" h="246">
                    <a:moveTo>
                      <a:pt x="31" y="0"/>
                    </a:moveTo>
                    <a:lnTo>
                      <a:pt x="57" y="37"/>
                    </a:lnTo>
                    <a:lnTo>
                      <a:pt x="60" y="41"/>
                    </a:lnTo>
                    <a:lnTo>
                      <a:pt x="61" y="45"/>
                    </a:lnTo>
                    <a:lnTo>
                      <a:pt x="62" y="48"/>
                    </a:lnTo>
                    <a:lnTo>
                      <a:pt x="65" y="52"/>
                    </a:lnTo>
                    <a:lnTo>
                      <a:pt x="65" y="56"/>
                    </a:lnTo>
                    <a:lnTo>
                      <a:pt x="65" y="59"/>
                    </a:lnTo>
                    <a:lnTo>
                      <a:pt x="65" y="63"/>
                    </a:lnTo>
                    <a:lnTo>
                      <a:pt x="65" y="67"/>
                    </a:lnTo>
                    <a:lnTo>
                      <a:pt x="62" y="71"/>
                    </a:lnTo>
                    <a:lnTo>
                      <a:pt x="62" y="74"/>
                    </a:lnTo>
                    <a:lnTo>
                      <a:pt x="60" y="78"/>
                    </a:lnTo>
                    <a:lnTo>
                      <a:pt x="57" y="82"/>
                    </a:lnTo>
                    <a:lnTo>
                      <a:pt x="53" y="85"/>
                    </a:lnTo>
                    <a:lnTo>
                      <a:pt x="51" y="89"/>
                    </a:lnTo>
                    <a:lnTo>
                      <a:pt x="49" y="93"/>
                    </a:lnTo>
                    <a:lnTo>
                      <a:pt x="45" y="97"/>
                    </a:lnTo>
                    <a:lnTo>
                      <a:pt x="41" y="99"/>
                    </a:lnTo>
                    <a:lnTo>
                      <a:pt x="38" y="102"/>
                    </a:lnTo>
                    <a:lnTo>
                      <a:pt x="36" y="105"/>
                    </a:lnTo>
                    <a:lnTo>
                      <a:pt x="33" y="107"/>
                    </a:lnTo>
                    <a:lnTo>
                      <a:pt x="31" y="110"/>
                    </a:lnTo>
                    <a:lnTo>
                      <a:pt x="29" y="114"/>
                    </a:lnTo>
                    <a:lnTo>
                      <a:pt x="25" y="116"/>
                    </a:lnTo>
                    <a:lnTo>
                      <a:pt x="23" y="120"/>
                    </a:lnTo>
                    <a:lnTo>
                      <a:pt x="23" y="125"/>
                    </a:lnTo>
                    <a:lnTo>
                      <a:pt x="22" y="129"/>
                    </a:lnTo>
                    <a:lnTo>
                      <a:pt x="20" y="133"/>
                    </a:lnTo>
                    <a:lnTo>
                      <a:pt x="20" y="136"/>
                    </a:lnTo>
                    <a:lnTo>
                      <a:pt x="19" y="140"/>
                    </a:lnTo>
                    <a:lnTo>
                      <a:pt x="18" y="144"/>
                    </a:lnTo>
                    <a:lnTo>
                      <a:pt x="19" y="147"/>
                    </a:lnTo>
                    <a:lnTo>
                      <a:pt x="22" y="151"/>
                    </a:lnTo>
                    <a:lnTo>
                      <a:pt x="23" y="155"/>
                    </a:lnTo>
                    <a:lnTo>
                      <a:pt x="26" y="158"/>
                    </a:lnTo>
                    <a:lnTo>
                      <a:pt x="29" y="163"/>
                    </a:lnTo>
                    <a:lnTo>
                      <a:pt x="33" y="167"/>
                    </a:lnTo>
                    <a:lnTo>
                      <a:pt x="36" y="171"/>
                    </a:lnTo>
                    <a:lnTo>
                      <a:pt x="39" y="174"/>
                    </a:lnTo>
                    <a:lnTo>
                      <a:pt x="41" y="178"/>
                    </a:lnTo>
                    <a:lnTo>
                      <a:pt x="44" y="182"/>
                    </a:lnTo>
                    <a:lnTo>
                      <a:pt x="45" y="186"/>
                    </a:lnTo>
                    <a:lnTo>
                      <a:pt x="46" y="189"/>
                    </a:lnTo>
                    <a:lnTo>
                      <a:pt x="47" y="193"/>
                    </a:lnTo>
                    <a:lnTo>
                      <a:pt x="47" y="197"/>
                    </a:lnTo>
                    <a:lnTo>
                      <a:pt x="47" y="200"/>
                    </a:lnTo>
                    <a:lnTo>
                      <a:pt x="47" y="204"/>
                    </a:lnTo>
                    <a:lnTo>
                      <a:pt x="46" y="208"/>
                    </a:lnTo>
                    <a:lnTo>
                      <a:pt x="45" y="212"/>
                    </a:lnTo>
                    <a:lnTo>
                      <a:pt x="45" y="215"/>
                    </a:lnTo>
                    <a:lnTo>
                      <a:pt x="42" y="219"/>
                    </a:lnTo>
                    <a:lnTo>
                      <a:pt x="41" y="223"/>
                    </a:lnTo>
                    <a:lnTo>
                      <a:pt x="39" y="226"/>
                    </a:lnTo>
                    <a:lnTo>
                      <a:pt x="34" y="230"/>
                    </a:lnTo>
                    <a:lnTo>
                      <a:pt x="33" y="234"/>
                    </a:lnTo>
                    <a:lnTo>
                      <a:pt x="29" y="236"/>
                    </a:lnTo>
                    <a:lnTo>
                      <a:pt x="26" y="240"/>
                    </a:lnTo>
                    <a:lnTo>
                      <a:pt x="23" y="243"/>
                    </a:lnTo>
                    <a:lnTo>
                      <a:pt x="19" y="244"/>
                    </a:lnTo>
                    <a:lnTo>
                      <a:pt x="15" y="245"/>
                    </a:lnTo>
                    <a:lnTo>
                      <a:pt x="12" y="245"/>
                    </a:lnTo>
                    <a:lnTo>
                      <a:pt x="9" y="241"/>
                    </a:lnTo>
                    <a:lnTo>
                      <a:pt x="8" y="238"/>
                    </a:lnTo>
                    <a:lnTo>
                      <a:pt x="8" y="234"/>
                    </a:lnTo>
                    <a:lnTo>
                      <a:pt x="9" y="230"/>
                    </a:lnTo>
                    <a:lnTo>
                      <a:pt x="13" y="226"/>
                    </a:lnTo>
                    <a:lnTo>
                      <a:pt x="15" y="223"/>
                    </a:lnTo>
                    <a:lnTo>
                      <a:pt x="19" y="220"/>
                    </a:lnTo>
                    <a:lnTo>
                      <a:pt x="23" y="218"/>
                    </a:lnTo>
                    <a:lnTo>
                      <a:pt x="24" y="214"/>
                    </a:lnTo>
                    <a:lnTo>
                      <a:pt x="26" y="210"/>
                    </a:lnTo>
                    <a:lnTo>
                      <a:pt x="28" y="207"/>
                    </a:lnTo>
                    <a:lnTo>
                      <a:pt x="28" y="203"/>
                    </a:lnTo>
                    <a:lnTo>
                      <a:pt x="28" y="199"/>
                    </a:lnTo>
                    <a:lnTo>
                      <a:pt x="28" y="195"/>
                    </a:lnTo>
                    <a:lnTo>
                      <a:pt x="26" y="192"/>
                    </a:lnTo>
                    <a:lnTo>
                      <a:pt x="25" y="188"/>
                    </a:lnTo>
                    <a:lnTo>
                      <a:pt x="23" y="184"/>
                    </a:lnTo>
                    <a:lnTo>
                      <a:pt x="22" y="181"/>
                    </a:lnTo>
                    <a:lnTo>
                      <a:pt x="18" y="177"/>
                    </a:lnTo>
                    <a:lnTo>
                      <a:pt x="14" y="173"/>
                    </a:lnTo>
                    <a:lnTo>
                      <a:pt x="11" y="169"/>
                    </a:lnTo>
                    <a:lnTo>
                      <a:pt x="8" y="166"/>
                    </a:lnTo>
                    <a:lnTo>
                      <a:pt x="4" y="162"/>
                    </a:lnTo>
                    <a:lnTo>
                      <a:pt x="3" y="158"/>
                    </a:lnTo>
                    <a:lnTo>
                      <a:pt x="1" y="154"/>
                    </a:lnTo>
                    <a:lnTo>
                      <a:pt x="0" y="150"/>
                    </a:lnTo>
                    <a:lnTo>
                      <a:pt x="0" y="146"/>
                    </a:lnTo>
                    <a:lnTo>
                      <a:pt x="0" y="142"/>
                    </a:lnTo>
                    <a:lnTo>
                      <a:pt x="0" y="139"/>
                    </a:lnTo>
                    <a:lnTo>
                      <a:pt x="0" y="135"/>
                    </a:lnTo>
                    <a:lnTo>
                      <a:pt x="1" y="131"/>
                    </a:lnTo>
                    <a:lnTo>
                      <a:pt x="2" y="128"/>
                    </a:lnTo>
                    <a:lnTo>
                      <a:pt x="3" y="124"/>
                    </a:lnTo>
                    <a:lnTo>
                      <a:pt x="6" y="120"/>
                    </a:lnTo>
                    <a:lnTo>
                      <a:pt x="9" y="118"/>
                    </a:lnTo>
                    <a:lnTo>
                      <a:pt x="11" y="114"/>
                    </a:lnTo>
                    <a:lnTo>
                      <a:pt x="13" y="110"/>
                    </a:lnTo>
                    <a:lnTo>
                      <a:pt x="15" y="107"/>
                    </a:lnTo>
                    <a:lnTo>
                      <a:pt x="19" y="103"/>
                    </a:lnTo>
                    <a:lnTo>
                      <a:pt x="22" y="99"/>
                    </a:lnTo>
                    <a:lnTo>
                      <a:pt x="24" y="95"/>
                    </a:lnTo>
                    <a:lnTo>
                      <a:pt x="28" y="93"/>
                    </a:lnTo>
                    <a:lnTo>
                      <a:pt x="29" y="89"/>
                    </a:lnTo>
                    <a:lnTo>
                      <a:pt x="31" y="85"/>
                    </a:lnTo>
                    <a:lnTo>
                      <a:pt x="34" y="82"/>
                    </a:lnTo>
                    <a:lnTo>
                      <a:pt x="38" y="77"/>
                    </a:lnTo>
                    <a:lnTo>
                      <a:pt x="40" y="73"/>
                    </a:lnTo>
                    <a:lnTo>
                      <a:pt x="44" y="69"/>
                    </a:lnTo>
                    <a:lnTo>
                      <a:pt x="45" y="66"/>
                    </a:lnTo>
                    <a:lnTo>
                      <a:pt x="46" y="62"/>
                    </a:lnTo>
                    <a:lnTo>
                      <a:pt x="47" y="58"/>
                    </a:lnTo>
                    <a:lnTo>
                      <a:pt x="47" y="54"/>
                    </a:lnTo>
                    <a:lnTo>
                      <a:pt x="49" y="51"/>
                    </a:lnTo>
                    <a:lnTo>
                      <a:pt x="47" y="47"/>
                    </a:lnTo>
                    <a:lnTo>
                      <a:pt x="33" y="6"/>
                    </a:lnTo>
                    <a:lnTo>
                      <a:pt x="31" y="0"/>
                    </a:lnTo>
                  </a:path>
                </a:pathLst>
              </a:cu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0754" name="Group 152"/>
            <p:cNvGrpSpPr>
              <a:grpSpLocks/>
            </p:cNvGrpSpPr>
            <p:nvPr/>
          </p:nvGrpSpPr>
          <p:grpSpPr bwMode="auto">
            <a:xfrm>
              <a:off x="3505200" y="1219200"/>
              <a:ext cx="558800" cy="474663"/>
              <a:chOff x="2208" y="768"/>
              <a:chExt cx="352" cy="299"/>
            </a:xfrm>
          </p:grpSpPr>
          <p:sp>
            <p:nvSpPr>
              <p:cNvPr id="20525" name="Freeform 149"/>
              <p:cNvSpPr>
                <a:spLocks/>
              </p:cNvSpPr>
              <p:nvPr/>
            </p:nvSpPr>
            <p:spPr bwMode="auto">
              <a:xfrm>
                <a:off x="2208" y="854"/>
                <a:ext cx="37" cy="160"/>
              </a:xfrm>
              <a:custGeom>
                <a:avLst/>
                <a:gdLst>
                  <a:gd name="T0" fmla="*/ 19 w 37"/>
                  <a:gd name="T1" fmla="*/ 24 h 160"/>
                  <a:gd name="T2" fmla="*/ 25 w 37"/>
                  <a:gd name="T3" fmla="*/ 30 h 160"/>
                  <a:gd name="T4" fmla="*/ 30 w 37"/>
                  <a:gd name="T5" fmla="*/ 36 h 160"/>
                  <a:gd name="T6" fmla="*/ 34 w 37"/>
                  <a:gd name="T7" fmla="*/ 44 h 160"/>
                  <a:gd name="T8" fmla="*/ 34 w 37"/>
                  <a:gd name="T9" fmla="*/ 51 h 160"/>
                  <a:gd name="T10" fmla="*/ 32 w 37"/>
                  <a:gd name="T11" fmla="*/ 58 h 160"/>
                  <a:gd name="T12" fmla="*/ 26 w 37"/>
                  <a:gd name="T13" fmla="*/ 65 h 160"/>
                  <a:gd name="T14" fmla="*/ 22 w 37"/>
                  <a:gd name="T15" fmla="*/ 72 h 160"/>
                  <a:gd name="T16" fmla="*/ 20 w 37"/>
                  <a:gd name="T17" fmla="*/ 80 h 160"/>
                  <a:gd name="T18" fmla="*/ 20 w 37"/>
                  <a:gd name="T19" fmla="*/ 87 h 160"/>
                  <a:gd name="T20" fmla="*/ 25 w 37"/>
                  <a:gd name="T21" fmla="*/ 94 h 160"/>
                  <a:gd name="T22" fmla="*/ 31 w 37"/>
                  <a:gd name="T23" fmla="*/ 103 h 160"/>
                  <a:gd name="T24" fmla="*/ 35 w 37"/>
                  <a:gd name="T25" fmla="*/ 110 h 160"/>
                  <a:gd name="T26" fmla="*/ 36 w 37"/>
                  <a:gd name="T27" fmla="*/ 118 h 160"/>
                  <a:gd name="T28" fmla="*/ 36 w 37"/>
                  <a:gd name="T29" fmla="*/ 125 h 160"/>
                  <a:gd name="T30" fmla="*/ 36 w 37"/>
                  <a:gd name="T31" fmla="*/ 133 h 160"/>
                  <a:gd name="T32" fmla="*/ 32 w 37"/>
                  <a:gd name="T33" fmla="*/ 140 h 160"/>
                  <a:gd name="T34" fmla="*/ 29 w 37"/>
                  <a:gd name="T35" fmla="*/ 149 h 160"/>
                  <a:gd name="T36" fmla="*/ 21 w 37"/>
                  <a:gd name="T37" fmla="*/ 155 h 160"/>
                  <a:gd name="T38" fmla="*/ 14 w 37"/>
                  <a:gd name="T39" fmla="*/ 159 h 160"/>
                  <a:gd name="T40" fmla="*/ 6 w 37"/>
                  <a:gd name="T41" fmla="*/ 158 h 160"/>
                  <a:gd name="T42" fmla="*/ 2 w 37"/>
                  <a:gd name="T43" fmla="*/ 150 h 160"/>
                  <a:gd name="T44" fmla="*/ 7 w 37"/>
                  <a:gd name="T45" fmla="*/ 143 h 160"/>
                  <a:gd name="T46" fmla="*/ 14 w 37"/>
                  <a:gd name="T47" fmla="*/ 137 h 160"/>
                  <a:gd name="T48" fmla="*/ 17 w 37"/>
                  <a:gd name="T49" fmla="*/ 129 h 160"/>
                  <a:gd name="T50" fmla="*/ 19 w 37"/>
                  <a:gd name="T51" fmla="*/ 122 h 160"/>
                  <a:gd name="T52" fmla="*/ 19 w 37"/>
                  <a:gd name="T53" fmla="*/ 114 h 160"/>
                  <a:gd name="T54" fmla="*/ 14 w 37"/>
                  <a:gd name="T55" fmla="*/ 107 h 160"/>
                  <a:gd name="T56" fmla="*/ 9 w 37"/>
                  <a:gd name="T57" fmla="*/ 101 h 160"/>
                  <a:gd name="T58" fmla="*/ 4 w 37"/>
                  <a:gd name="T59" fmla="*/ 94 h 160"/>
                  <a:gd name="T60" fmla="*/ 1 w 37"/>
                  <a:gd name="T61" fmla="*/ 86 h 160"/>
                  <a:gd name="T62" fmla="*/ 0 w 37"/>
                  <a:gd name="T63" fmla="*/ 78 h 160"/>
                  <a:gd name="T64" fmla="*/ 1 w 37"/>
                  <a:gd name="T65" fmla="*/ 71 h 160"/>
                  <a:gd name="T66" fmla="*/ 7 w 37"/>
                  <a:gd name="T67" fmla="*/ 62 h 160"/>
                  <a:gd name="T68" fmla="*/ 15 w 37"/>
                  <a:gd name="T69" fmla="*/ 55 h 160"/>
                  <a:gd name="T70" fmla="*/ 17 w 37"/>
                  <a:gd name="T71" fmla="*/ 47 h 160"/>
                  <a:gd name="T72" fmla="*/ 14 w 37"/>
                  <a:gd name="T73" fmla="*/ 40 h 160"/>
                  <a:gd name="T74" fmla="*/ 7 w 37"/>
                  <a:gd name="T75" fmla="*/ 32 h 160"/>
                  <a:gd name="T76" fmla="*/ 5 w 37"/>
                  <a:gd name="T77" fmla="*/ 25 h 160"/>
                  <a:gd name="T78" fmla="*/ 5 w 37"/>
                  <a:gd name="T79" fmla="*/ 17 h 160"/>
                  <a:gd name="T80" fmla="*/ 7 w 37"/>
                  <a:gd name="T81" fmla="*/ 10 h 160"/>
                  <a:gd name="T82" fmla="*/ 12 w 37"/>
                  <a:gd name="T83" fmla="*/ 2 h 160"/>
                  <a:gd name="T84" fmla="*/ 14 w 37"/>
                  <a:gd name="T85" fmla="*/ 12 h 16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7"/>
                  <a:gd name="T130" fmla="*/ 0 h 160"/>
                  <a:gd name="T131" fmla="*/ 37 w 37"/>
                  <a:gd name="T132" fmla="*/ 160 h 160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7" h="160">
                    <a:moveTo>
                      <a:pt x="14" y="19"/>
                    </a:moveTo>
                    <a:lnTo>
                      <a:pt x="19" y="24"/>
                    </a:lnTo>
                    <a:lnTo>
                      <a:pt x="22" y="26"/>
                    </a:lnTo>
                    <a:lnTo>
                      <a:pt x="25" y="30"/>
                    </a:lnTo>
                    <a:lnTo>
                      <a:pt x="26" y="34"/>
                    </a:lnTo>
                    <a:lnTo>
                      <a:pt x="30" y="36"/>
                    </a:lnTo>
                    <a:lnTo>
                      <a:pt x="31" y="40"/>
                    </a:lnTo>
                    <a:lnTo>
                      <a:pt x="34" y="44"/>
                    </a:lnTo>
                    <a:lnTo>
                      <a:pt x="34" y="47"/>
                    </a:lnTo>
                    <a:lnTo>
                      <a:pt x="34" y="51"/>
                    </a:lnTo>
                    <a:lnTo>
                      <a:pt x="32" y="55"/>
                    </a:lnTo>
                    <a:lnTo>
                      <a:pt x="32" y="58"/>
                    </a:lnTo>
                    <a:lnTo>
                      <a:pt x="30" y="62"/>
                    </a:lnTo>
                    <a:lnTo>
                      <a:pt x="26" y="65"/>
                    </a:lnTo>
                    <a:lnTo>
                      <a:pt x="25" y="68"/>
                    </a:lnTo>
                    <a:lnTo>
                      <a:pt x="22" y="72"/>
                    </a:lnTo>
                    <a:lnTo>
                      <a:pt x="21" y="76"/>
                    </a:lnTo>
                    <a:lnTo>
                      <a:pt x="20" y="80"/>
                    </a:lnTo>
                    <a:lnTo>
                      <a:pt x="20" y="83"/>
                    </a:lnTo>
                    <a:lnTo>
                      <a:pt x="20" y="87"/>
                    </a:lnTo>
                    <a:lnTo>
                      <a:pt x="21" y="92"/>
                    </a:lnTo>
                    <a:lnTo>
                      <a:pt x="25" y="94"/>
                    </a:lnTo>
                    <a:lnTo>
                      <a:pt x="27" y="98"/>
                    </a:lnTo>
                    <a:lnTo>
                      <a:pt x="31" y="103"/>
                    </a:lnTo>
                    <a:lnTo>
                      <a:pt x="32" y="107"/>
                    </a:lnTo>
                    <a:lnTo>
                      <a:pt x="35" y="110"/>
                    </a:lnTo>
                    <a:lnTo>
                      <a:pt x="36" y="114"/>
                    </a:lnTo>
                    <a:lnTo>
                      <a:pt x="36" y="118"/>
                    </a:lnTo>
                    <a:lnTo>
                      <a:pt x="36" y="122"/>
                    </a:lnTo>
                    <a:lnTo>
                      <a:pt x="36" y="125"/>
                    </a:lnTo>
                    <a:lnTo>
                      <a:pt x="36" y="129"/>
                    </a:lnTo>
                    <a:lnTo>
                      <a:pt x="36" y="133"/>
                    </a:lnTo>
                    <a:lnTo>
                      <a:pt x="35" y="137"/>
                    </a:lnTo>
                    <a:lnTo>
                      <a:pt x="32" y="140"/>
                    </a:lnTo>
                    <a:lnTo>
                      <a:pt x="30" y="145"/>
                    </a:lnTo>
                    <a:lnTo>
                      <a:pt x="29" y="149"/>
                    </a:lnTo>
                    <a:lnTo>
                      <a:pt x="25" y="152"/>
                    </a:lnTo>
                    <a:lnTo>
                      <a:pt x="21" y="155"/>
                    </a:lnTo>
                    <a:lnTo>
                      <a:pt x="17" y="158"/>
                    </a:lnTo>
                    <a:lnTo>
                      <a:pt x="14" y="159"/>
                    </a:lnTo>
                    <a:lnTo>
                      <a:pt x="10" y="159"/>
                    </a:lnTo>
                    <a:lnTo>
                      <a:pt x="6" y="158"/>
                    </a:lnTo>
                    <a:lnTo>
                      <a:pt x="4" y="154"/>
                    </a:lnTo>
                    <a:lnTo>
                      <a:pt x="2" y="150"/>
                    </a:lnTo>
                    <a:lnTo>
                      <a:pt x="4" y="147"/>
                    </a:lnTo>
                    <a:lnTo>
                      <a:pt x="7" y="143"/>
                    </a:lnTo>
                    <a:lnTo>
                      <a:pt x="10" y="139"/>
                    </a:lnTo>
                    <a:lnTo>
                      <a:pt x="14" y="137"/>
                    </a:lnTo>
                    <a:lnTo>
                      <a:pt x="16" y="133"/>
                    </a:lnTo>
                    <a:lnTo>
                      <a:pt x="17" y="129"/>
                    </a:lnTo>
                    <a:lnTo>
                      <a:pt x="19" y="125"/>
                    </a:lnTo>
                    <a:lnTo>
                      <a:pt x="19" y="122"/>
                    </a:lnTo>
                    <a:lnTo>
                      <a:pt x="19" y="118"/>
                    </a:lnTo>
                    <a:lnTo>
                      <a:pt x="19" y="114"/>
                    </a:lnTo>
                    <a:lnTo>
                      <a:pt x="16" y="110"/>
                    </a:lnTo>
                    <a:lnTo>
                      <a:pt x="14" y="107"/>
                    </a:lnTo>
                    <a:lnTo>
                      <a:pt x="10" y="104"/>
                    </a:lnTo>
                    <a:lnTo>
                      <a:pt x="9" y="101"/>
                    </a:lnTo>
                    <a:lnTo>
                      <a:pt x="5" y="98"/>
                    </a:lnTo>
                    <a:lnTo>
                      <a:pt x="4" y="94"/>
                    </a:lnTo>
                    <a:lnTo>
                      <a:pt x="1" y="91"/>
                    </a:lnTo>
                    <a:lnTo>
                      <a:pt x="1" y="86"/>
                    </a:lnTo>
                    <a:lnTo>
                      <a:pt x="0" y="82"/>
                    </a:lnTo>
                    <a:lnTo>
                      <a:pt x="0" y="78"/>
                    </a:lnTo>
                    <a:lnTo>
                      <a:pt x="0" y="75"/>
                    </a:lnTo>
                    <a:lnTo>
                      <a:pt x="1" y="71"/>
                    </a:lnTo>
                    <a:lnTo>
                      <a:pt x="4" y="67"/>
                    </a:lnTo>
                    <a:lnTo>
                      <a:pt x="7" y="62"/>
                    </a:lnTo>
                    <a:lnTo>
                      <a:pt x="11" y="58"/>
                    </a:lnTo>
                    <a:lnTo>
                      <a:pt x="15" y="55"/>
                    </a:lnTo>
                    <a:lnTo>
                      <a:pt x="17" y="51"/>
                    </a:lnTo>
                    <a:lnTo>
                      <a:pt x="17" y="47"/>
                    </a:lnTo>
                    <a:lnTo>
                      <a:pt x="16" y="44"/>
                    </a:lnTo>
                    <a:lnTo>
                      <a:pt x="14" y="40"/>
                    </a:lnTo>
                    <a:lnTo>
                      <a:pt x="10" y="36"/>
                    </a:lnTo>
                    <a:lnTo>
                      <a:pt x="7" y="32"/>
                    </a:lnTo>
                    <a:lnTo>
                      <a:pt x="7" y="29"/>
                    </a:lnTo>
                    <a:lnTo>
                      <a:pt x="5" y="25"/>
                    </a:lnTo>
                    <a:lnTo>
                      <a:pt x="5" y="21"/>
                    </a:lnTo>
                    <a:lnTo>
                      <a:pt x="5" y="17"/>
                    </a:lnTo>
                    <a:lnTo>
                      <a:pt x="6" y="14"/>
                    </a:lnTo>
                    <a:lnTo>
                      <a:pt x="7" y="10"/>
                    </a:lnTo>
                    <a:lnTo>
                      <a:pt x="10" y="6"/>
                    </a:lnTo>
                    <a:lnTo>
                      <a:pt x="12" y="2"/>
                    </a:lnTo>
                    <a:lnTo>
                      <a:pt x="16" y="0"/>
                    </a:lnTo>
                    <a:lnTo>
                      <a:pt x="14" y="12"/>
                    </a:lnTo>
                    <a:lnTo>
                      <a:pt x="14" y="19"/>
                    </a:lnTo>
                  </a:path>
                </a:pathLst>
              </a:cu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26" name="Freeform 150"/>
              <p:cNvSpPr>
                <a:spLocks/>
              </p:cNvSpPr>
              <p:nvPr/>
            </p:nvSpPr>
            <p:spPr bwMode="auto">
              <a:xfrm>
                <a:off x="2365" y="768"/>
                <a:ext cx="48" cy="306"/>
              </a:xfrm>
              <a:custGeom>
                <a:avLst/>
                <a:gdLst>
                  <a:gd name="T0" fmla="*/ 31 w 48"/>
                  <a:gd name="T1" fmla="*/ 9 h 299"/>
                  <a:gd name="T2" fmla="*/ 26 w 48"/>
                  <a:gd name="T3" fmla="*/ 20 h 299"/>
                  <a:gd name="T4" fmla="*/ 25 w 48"/>
                  <a:gd name="T5" fmla="*/ 32 h 299"/>
                  <a:gd name="T6" fmla="*/ 30 w 48"/>
                  <a:gd name="T7" fmla="*/ 42 h 299"/>
                  <a:gd name="T8" fmla="*/ 37 w 48"/>
                  <a:gd name="T9" fmla="*/ 53 h 299"/>
                  <a:gd name="T10" fmla="*/ 45 w 48"/>
                  <a:gd name="T11" fmla="*/ 63 h 299"/>
                  <a:gd name="T12" fmla="*/ 47 w 48"/>
                  <a:gd name="T13" fmla="*/ 75 h 299"/>
                  <a:gd name="T14" fmla="*/ 46 w 48"/>
                  <a:gd name="T15" fmla="*/ 87 h 299"/>
                  <a:gd name="T16" fmla="*/ 42 w 48"/>
                  <a:gd name="T17" fmla="*/ 100 h 299"/>
                  <a:gd name="T18" fmla="*/ 35 w 48"/>
                  <a:gd name="T19" fmla="*/ 112 h 299"/>
                  <a:gd name="T20" fmla="*/ 28 w 48"/>
                  <a:gd name="T21" fmla="*/ 124 h 299"/>
                  <a:gd name="T22" fmla="*/ 23 w 48"/>
                  <a:gd name="T23" fmla="*/ 135 h 299"/>
                  <a:gd name="T24" fmla="*/ 26 w 48"/>
                  <a:gd name="T25" fmla="*/ 146 h 299"/>
                  <a:gd name="T26" fmla="*/ 32 w 48"/>
                  <a:gd name="T27" fmla="*/ 157 h 299"/>
                  <a:gd name="T28" fmla="*/ 38 w 48"/>
                  <a:gd name="T29" fmla="*/ 167 h 299"/>
                  <a:gd name="T30" fmla="*/ 41 w 48"/>
                  <a:gd name="T31" fmla="*/ 179 h 299"/>
                  <a:gd name="T32" fmla="*/ 38 w 48"/>
                  <a:gd name="T33" fmla="*/ 190 h 299"/>
                  <a:gd name="T34" fmla="*/ 31 w 48"/>
                  <a:gd name="T35" fmla="*/ 200 h 299"/>
                  <a:gd name="T36" fmla="*/ 20 w 48"/>
                  <a:gd name="T37" fmla="*/ 210 h 299"/>
                  <a:gd name="T38" fmla="*/ 18 w 48"/>
                  <a:gd name="T39" fmla="*/ 221 h 299"/>
                  <a:gd name="T40" fmla="*/ 18 w 48"/>
                  <a:gd name="T41" fmla="*/ 233 h 299"/>
                  <a:gd name="T42" fmla="*/ 26 w 48"/>
                  <a:gd name="T43" fmla="*/ 244 h 299"/>
                  <a:gd name="T44" fmla="*/ 32 w 48"/>
                  <a:gd name="T45" fmla="*/ 254 h 299"/>
                  <a:gd name="T46" fmla="*/ 36 w 48"/>
                  <a:gd name="T47" fmla="*/ 267 h 299"/>
                  <a:gd name="T48" fmla="*/ 33 w 48"/>
                  <a:gd name="T49" fmla="*/ 279 h 299"/>
                  <a:gd name="T50" fmla="*/ 27 w 48"/>
                  <a:gd name="T51" fmla="*/ 290 h 299"/>
                  <a:gd name="T52" fmla="*/ 20 w 48"/>
                  <a:gd name="T53" fmla="*/ 298 h 299"/>
                  <a:gd name="T54" fmla="*/ 10 w 48"/>
                  <a:gd name="T55" fmla="*/ 292 h 299"/>
                  <a:gd name="T56" fmla="*/ 12 w 48"/>
                  <a:gd name="T57" fmla="*/ 281 h 299"/>
                  <a:gd name="T58" fmla="*/ 20 w 48"/>
                  <a:gd name="T59" fmla="*/ 270 h 299"/>
                  <a:gd name="T60" fmla="*/ 15 w 48"/>
                  <a:gd name="T61" fmla="*/ 260 h 299"/>
                  <a:gd name="T62" fmla="*/ 7 w 48"/>
                  <a:gd name="T63" fmla="*/ 250 h 299"/>
                  <a:gd name="T64" fmla="*/ 1 w 48"/>
                  <a:gd name="T65" fmla="*/ 240 h 299"/>
                  <a:gd name="T66" fmla="*/ 0 w 48"/>
                  <a:gd name="T67" fmla="*/ 229 h 299"/>
                  <a:gd name="T68" fmla="*/ 2 w 48"/>
                  <a:gd name="T69" fmla="*/ 218 h 299"/>
                  <a:gd name="T70" fmla="*/ 7 w 48"/>
                  <a:gd name="T71" fmla="*/ 207 h 299"/>
                  <a:gd name="T72" fmla="*/ 15 w 48"/>
                  <a:gd name="T73" fmla="*/ 195 h 299"/>
                  <a:gd name="T74" fmla="*/ 23 w 48"/>
                  <a:gd name="T75" fmla="*/ 184 h 299"/>
                  <a:gd name="T76" fmla="*/ 22 w 48"/>
                  <a:gd name="T77" fmla="*/ 172 h 299"/>
                  <a:gd name="T78" fmla="*/ 15 w 48"/>
                  <a:gd name="T79" fmla="*/ 161 h 299"/>
                  <a:gd name="T80" fmla="*/ 9 w 48"/>
                  <a:gd name="T81" fmla="*/ 150 h 299"/>
                  <a:gd name="T82" fmla="*/ 7 w 48"/>
                  <a:gd name="T83" fmla="*/ 138 h 299"/>
                  <a:gd name="T84" fmla="*/ 10 w 48"/>
                  <a:gd name="T85" fmla="*/ 127 h 299"/>
                  <a:gd name="T86" fmla="*/ 15 w 48"/>
                  <a:gd name="T87" fmla="*/ 116 h 299"/>
                  <a:gd name="T88" fmla="*/ 21 w 48"/>
                  <a:gd name="T89" fmla="*/ 105 h 299"/>
                  <a:gd name="T90" fmla="*/ 27 w 48"/>
                  <a:gd name="T91" fmla="*/ 94 h 299"/>
                  <a:gd name="T92" fmla="*/ 32 w 48"/>
                  <a:gd name="T93" fmla="*/ 83 h 299"/>
                  <a:gd name="T94" fmla="*/ 30 w 48"/>
                  <a:gd name="T95" fmla="*/ 71 h 299"/>
                  <a:gd name="T96" fmla="*/ 20 w 48"/>
                  <a:gd name="T97" fmla="*/ 61 h 299"/>
                  <a:gd name="T98" fmla="*/ 12 w 48"/>
                  <a:gd name="T99" fmla="*/ 50 h 299"/>
                  <a:gd name="T100" fmla="*/ 11 w 48"/>
                  <a:gd name="T101" fmla="*/ 39 h 299"/>
                  <a:gd name="T102" fmla="*/ 12 w 48"/>
                  <a:gd name="T103" fmla="*/ 28 h 299"/>
                  <a:gd name="T104" fmla="*/ 35 w 48"/>
                  <a:gd name="T105" fmla="*/ 0 h 299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48"/>
                  <a:gd name="T160" fmla="*/ 0 h 299"/>
                  <a:gd name="T161" fmla="*/ 48 w 48"/>
                  <a:gd name="T162" fmla="*/ 299 h 299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48" h="299">
                    <a:moveTo>
                      <a:pt x="35" y="0"/>
                    </a:moveTo>
                    <a:lnTo>
                      <a:pt x="32" y="5"/>
                    </a:lnTo>
                    <a:lnTo>
                      <a:pt x="31" y="9"/>
                    </a:lnTo>
                    <a:lnTo>
                      <a:pt x="28" y="13"/>
                    </a:lnTo>
                    <a:lnTo>
                      <a:pt x="27" y="17"/>
                    </a:lnTo>
                    <a:lnTo>
                      <a:pt x="26" y="20"/>
                    </a:lnTo>
                    <a:lnTo>
                      <a:pt x="26" y="24"/>
                    </a:lnTo>
                    <a:lnTo>
                      <a:pt x="26" y="28"/>
                    </a:lnTo>
                    <a:lnTo>
                      <a:pt x="25" y="32"/>
                    </a:lnTo>
                    <a:lnTo>
                      <a:pt x="25" y="35"/>
                    </a:lnTo>
                    <a:lnTo>
                      <a:pt x="28" y="38"/>
                    </a:lnTo>
                    <a:lnTo>
                      <a:pt x="30" y="42"/>
                    </a:lnTo>
                    <a:lnTo>
                      <a:pt x="32" y="45"/>
                    </a:lnTo>
                    <a:lnTo>
                      <a:pt x="35" y="49"/>
                    </a:lnTo>
                    <a:lnTo>
                      <a:pt x="37" y="53"/>
                    </a:lnTo>
                    <a:lnTo>
                      <a:pt x="40" y="56"/>
                    </a:lnTo>
                    <a:lnTo>
                      <a:pt x="43" y="59"/>
                    </a:lnTo>
                    <a:lnTo>
                      <a:pt x="45" y="63"/>
                    </a:lnTo>
                    <a:lnTo>
                      <a:pt x="46" y="68"/>
                    </a:lnTo>
                    <a:lnTo>
                      <a:pt x="46" y="71"/>
                    </a:lnTo>
                    <a:lnTo>
                      <a:pt x="47" y="75"/>
                    </a:lnTo>
                    <a:lnTo>
                      <a:pt x="47" y="80"/>
                    </a:lnTo>
                    <a:lnTo>
                      <a:pt x="47" y="84"/>
                    </a:lnTo>
                    <a:lnTo>
                      <a:pt x="46" y="87"/>
                    </a:lnTo>
                    <a:lnTo>
                      <a:pt x="45" y="91"/>
                    </a:lnTo>
                    <a:lnTo>
                      <a:pt x="43" y="95"/>
                    </a:lnTo>
                    <a:lnTo>
                      <a:pt x="42" y="100"/>
                    </a:lnTo>
                    <a:lnTo>
                      <a:pt x="40" y="105"/>
                    </a:lnTo>
                    <a:lnTo>
                      <a:pt x="37" y="109"/>
                    </a:lnTo>
                    <a:lnTo>
                      <a:pt x="35" y="112"/>
                    </a:lnTo>
                    <a:lnTo>
                      <a:pt x="33" y="116"/>
                    </a:lnTo>
                    <a:lnTo>
                      <a:pt x="31" y="120"/>
                    </a:lnTo>
                    <a:lnTo>
                      <a:pt x="28" y="124"/>
                    </a:lnTo>
                    <a:lnTo>
                      <a:pt x="26" y="127"/>
                    </a:lnTo>
                    <a:lnTo>
                      <a:pt x="25" y="131"/>
                    </a:lnTo>
                    <a:lnTo>
                      <a:pt x="23" y="135"/>
                    </a:lnTo>
                    <a:lnTo>
                      <a:pt x="23" y="138"/>
                    </a:lnTo>
                    <a:lnTo>
                      <a:pt x="25" y="142"/>
                    </a:lnTo>
                    <a:lnTo>
                      <a:pt x="26" y="146"/>
                    </a:lnTo>
                    <a:lnTo>
                      <a:pt x="28" y="150"/>
                    </a:lnTo>
                    <a:lnTo>
                      <a:pt x="31" y="153"/>
                    </a:lnTo>
                    <a:lnTo>
                      <a:pt x="32" y="157"/>
                    </a:lnTo>
                    <a:lnTo>
                      <a:pt x="33" y="161"/>
                    </a:lnTo>
                    <a:lnTo>
                      <a:pt x="37" y="163"/>
                    </a:lnTo>
                    <a:lnTo>
                      <a:pt x="38" y="167"/>
                    </a:lnTo>
                    <a:lnTo>
                      <a:pt x="40" y="171"/>
                    </a:lnTo>
                    <a:lnTo>
                      <a:pt x="41" y="174"/>
                    </a:lnTo>
                    <a:lnTo>
                      <a:pt x="41" y="179"/>
                    </a:lnTo>
                    <a:lnTo>
                      <a:pt x="41" y="183"/>
                    </a:lnTo>
                    <a:lnTo>
                      <a:pt x="40" y="187"/>
                    </a:lnTo>
                    <a:lnTo>
                      <a:pt x="38" y="190"/>
                    </a:lnTo>
                    <a:lnTo>
                      <a:pt x="37" y="194"/>
                    </a:lnTo>
                    <a:lnTo>
                      <a:pt x="35" y="198"/>
                    </a:lnTo>
                    <a:lnTo>
                      <a:pt x="31" y="200"/>
                    </a:lnTo>
                    <a:lnTo>
                      <a:pt x="26" y="204"/>
                    </a:lnTo>
                    <a:lnTo>
                      <a:pt x="23" y="208"/>
                    </a:lnTo>
                    <a:lnTo>
                      <a:pt x="20" y="210"/>
                    </a:lnTo>
                    <a:lnTo>
                      <a:pt x="18" y="214"/>
                    </a:lnTo>
                    <a:lnTo>
                      <a:pt x="18" y="218"/>
                    </a:lnTo>
                    <a:lnTo>
                      <a:pt x="18" y="221"/>
                    </a:lnTo>
                    <a:lnTo>
                      <a:pt x="18" y="225"/>
                    </a:lnTo>
                    <a:lnTo>
                      <a:pt x="18" y="229"/>
                    </a:lnTo>
                    <a:lnTo>
                      <a:pt x="18" y="233"/>
                    </a:lnTo>
                    <a:lnTo>
                      <a:pt x="22" y="236"/>
                    </a:lnTo>
                    <a:lnTo>
                      <a:pt x="22" y="240"/>
                    </a:lnTo>
                    <a:lnTo>
                      <a:pt x="26" y="244"/>
                    </a:lnTo>
                    <a:lnTo>
                      <a:pt x="30" y="246"/>
                    </a:lnTo>
                    <a:lnTo>
                      <a:pt x="32" y="250"/>
                    </a:lnTo>
                    <a:lnTo>
                      <a:pt x="32" y="254"/>
                    </a:lnTo>
                    <a:lnTo>
                      <a:pt x="35" y="259"/>
                    </a:lnTo>
                    <a:lnTo>
                      <a:pt x="36" y="264"/>
                    </a:lnTo>
                    <a:lnTo>
                      <a:pt x="36" y="267"/>
                    </a:lnTo>
                    <a:lnTo>
                      <a:pt x="36" y="271"/>
                    </a:lnTo>
                    <a:lnTo>
                      <a:pt x="35" y="275"/>
                    </a:lnTo>
                    <a:lnTo>
                      <a:pt x="33" y="279"/>
                    </a:lnTo>
                    <a:lnTo>
                      <a:pt x="31" y="282"/>
                    </a:lnTo>
                    <a:lnTo>
                      <a:pt x="30" y="286"/>
                    </a:lnTo>
                    <a:lnTo>
                      <a:pt x="27" y="290"/>
                    </a:lnTo>
                    <a:lnTo>
                      <a:pt x="26" y="294"/>
                    </a:lnTo>
                    <a:lnTo>
                      <a:pt x="23" y="297"/>
                    </a:lnTo>
                    <a:lnTo>
                      <a:pt x="20" y="298"/>
                    </a:lnTo>
                    <a:lnTo>
                      <a:pt x="15" y="298"/>
                    </a:lnTo>
                    <a:lnTo>
                      <a:pt x="11" y="296"/>
                    </a:lnTo>
                    <a:lnTo>
                      <a:pt x="10" y="292"/>
                    </a:lnTo>
                    <a:lnTo>
                      <a:pt x="10" y="289"/>
                    </a:lnTo>
                    <a:lnTo>
                      <a:pt x="10" y="285"/>
                    </a:lnTo>
                    <a:lnTo>
                      <a:pt x="12" y="281"/>
                    </a:lnTo>
                    <a:lnTo>
                      <a:pt x="15" y="277"/>
                    </a:lnTo>
                    <a:lnTo>
                      <a:pt x="18" y="274"/>
                    </a:lnTo>
                    <a:lnTo>
                      <a:pt x="20" y="270"/>
                    </a:lnTo>
                    <a:lnTo>
                      <a:pt x="20" y="266"/>
                    </a:lnTo>
                    <a:lnTo>
                      <a:pt x="20" y="262"/>
                    </a:lnTo>
                    <a:lnTo>
                      <a:pt x="15" y="260"/>
                    </a:lnTo>
                    <a:lnTo>
                      <a:pt x="12" y="256"/>
                    </a:lnTo>
                    <a:lnTo>
                      <a:pt x="9" y="254"/>
                    </a:lnTo>
                    <a:lnTo>
                      <a:pt x="7" y="250"/>
                    </a:lnTo>
                    <a:lnTo>
                      <a:pt x="4" y="248"/>
                    </a:lnTo>
                    <a:lnTo>
                      <a:pt x="2" y="244"/>
                    </a:lnTo>
                    <a:lnTo>
                      <a:pt x="1" y="240"/>
                    </a:lnTo>
                    <a:lnTo>
                      <a:pt x="0" y="236"/>
                    </a:lnTo>
                    <a:lnTo>
                      <a:pt x="0" y="233"/>
                    </a:lnTo>
                    <a:lnTo>
                      <a:pt x="0" y="229"/>
                    </a:lnTo>
                    <a:lnTo>
                      <a:pt x="1" y="225"/>
                    </a:lnTo>
                    <a:lnTo>
                      <a:pt x="2" y="221"/>
                    </a:lnTo>
                    <a:lnTo>
                      <a:pt x="2" y="218"/>
                    </a:lnTo>
                    <a:lnTo>
                      <a:pt x="4" y="214"/>
                    </a:lnTo>
                    <a:lnTo>
                      <a:pt x="6" y="210"/>
                    </a:lnTo>
                    <a:lnTo>
                      <a:pt x="7" y="207"/>
                    </a:lnTo>
                    <a:lnTo>
                      <a:pt x="10" y="203"/>
                    </a:lnTo>
                    <a:lnTo>
                      <a:pt x="12" y="199"/>
                    </a:lnTo>
                    <a:lnTo>
                      <a:pt x="15" y="195"/>
                    </a:lnTo>
                    <a:lnTo>
                      <a:pt x="18" y="192"/>
                    </a:lnTo>
                    <a:lnTo>
                      <a:pt x="21" y="188"/>
                    </a:lnTo>
                    <a:lnTo>
                      <a:pt x="23" y="184"/>
                    </a:lnTo>
                    <a:lnTo>
                      <a:pt x="23" y="180"/>
                    </a:lnTo>
                    <a:lnTo>
                      <a:pt x="23" y="177"/>
                    </a:lnTo>
                    <a:lnTo>
                      <a:pt x="22" y="172"/>
                    </a:lnTo>
                    <a:lnTo>
                      <a:pt x="22" y="168"/>
                    </a:lnTo>
                    <a:lnTo>
                      <a:pt x="20" y="165"/>
                    </a:lnTo>
                    <a:lnTo>
                      <a:pt x="15" y="161"/>
                    </a:lnTo>
                    <a:lnTo>
                      <a:pt x="12" y="157"/>
                    </a:lnTo>
                    <a:lnTo>
                      <a:pt x="11" y="153"/>
                    </a:lnTo>
                    <a:lnTo>
                      <a:pt x="9" y="150"/>
                    </a:lnTo>
                    <a:lnTo>
                      <a:pt x="7" y="146"/>
                    </a:lnTo>
                    <a:lnTo>
                      <a:pt x="7" y="142"/>
                    </a:lnTo>
                    <a:lnTo>
                      <a:pt x="7" y="138"/>
                    </a:lnTo>
                    <a:lnTo>
                      <a:pt x="7" y="135"/>
                    </a:lnTo>
                    <a:lnTo>
                      <a:pt x="9" y="131"/>
                    </a:lnTo>
                    <a:lnTo>
                      <a:pt x="10" y="127"/>
                    </a:lnTo>
                    <a:lnTo>
                      <a:pt x="11" y="124"/>
                    </a:lnTo>
                    <a:lnTo>
                      <a:pt x="12" y="120"/>
                    </a:lnTo>
                    <a:lnTo>
                      <a:pt x="15" y="116"/>
                    </a:lnTo>
                    <a:lnTo>
                      <a:pt x="16" y="112"/>
                    </a:lnTo>
                    <a:lnTo>
                      <a:pt x="18" y="109"/>
                    </a:lnTo>
                    <a:lnTo>
                      <a:pt x="21" y="105"/>
                    </a:lnTo>
                    <a:lnTo>
                      <a:pt x="23" y="101"/>
                    </a:lnTo>
                    <a:lnTo>
                      <a:pt x="25" y="97"/>
                    </a:lnTo>
                    <a:lnTo>
                      <a:pt x="27" y="94"/>
                    </a:lnTo>
                    <a:lnTo>
                      <a:pt x="30" y="90"/>
                    </a:lnTo>
                    <a:lnTo>
                      <a:pt x="31" y="86"/>
                    </a:lnTo>
                    <a:lnTo>
                      <a:pt x="32" y="83"/>
                    </a:lnTo>
                    <a:lnTo>
                      <a:pt x="32" y="79"/>
                    </a:lnTo>
                    <a:lnTo>
                      <a:pt x="31" y="75"/>
                    </a:lnTo>
                    <a:lnTo>
                      <a:pt x="30" y="71"/>
                    </a:lnTo>
                    <a:lnTo>
                      <a:pt x="27" y="68"/>
                    </a:lnTo>
                    <a:lnTo>
                      <a:pt x="23" y="64"/>
                    </a:lnTo>
                    <a:lnTo>
                      <a:pt x="20" y="61"/>
                    </a:lnTo>
                    <a:lnTo>
                      <a:pt x="15" y="58"/>
                    </a:lnTo>
                    <a:lnTo>
                      <a:pt x="14" y="54"/>
                    </a:lnTo>
                    <a:lnTo>
                      <a:pt x="12" y="50"/>
                    </a:lnTo>
                    <a:lnTo>
                      <a:pt x="12" y="46"/>
                    </a:lnTo>
                    <a:lnTo>
                      <a:pt x="11" y="43"/>
                    </a:lnTo>
                    <a:lnTo>
                      <a:pt x="11" y="39"/>
                    </a:lnTo>
                    <a:lnTo>
                      <a:pt x="11" y="35"/>
                    </a:lnTo>
                    <a:lnTo>
                      <a:pt x="11" y="32"/>
                    </a:lnTo>
                    <a:lnTo>
                      <a:pt x="12" y="28"/>
                    </a:lnTo>
                    <a:lnTo>
                      <a:pt x="14" y="24"/>
                    </a:lnTo>
                    <a:lnTo>
                      <a:pt x="18" y="22"/>
                    </a:lnTo>
                    <a:lnTo>
                      <a:pt x="35" y="0"/>
                    </a:lnTo>
                  </a:path>
                </a:pathLst>
              </a:cu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27" name="Freeform 151"/>
              <p:cNvSpPr>
                <a:spLocks/>
              </p:cNvSpPr>
              <p:nvPr/>
            </p:nvSpPr>
            <p:spPr bwMode="auto">
              <a:xfrm>
                <a:off x="2494" y="785"/>
                <a:ext cx="64" cy="247"/>
              </a:xfrm>
              <a:custGeom>
                <a:avLst/>
                <a:gdLst>
                  <a:gd name="T0" fmla="*/ 57 w 66"/>
                  <a:gd name="T1" fmla="*/ 37 h 246"/>
                  <a:gd name="T2" fmla="*/ 61 w 66"/>
                  <a:gd name="T3" fmla="*/ 45 h 246"/>
                  <a:gd name="T4" fmla="*/ 65 w 66"/>
                  <a:gd name="T5" fmla="*/ 52 h 246"/>
                  <a:gd name="T6" fmla="*/ 65 w 66"/>
                  <a:gd name="T7" fmla="*/ 59 h 246"/>
                  <a:gd name="T8" fmla="*/ 65 w 66"/>
                  <a:gd name="T9" fmla="*/ 67 h 246"/>
                  <a:gd name="T10" fmla="*/ 62 w 66"/>
                  <a:gd name="T11" fmla="*/ 74 h 246"/>
                  <a:gd name="T12" fmla="*/ 57 w 66"/>
                  <a:gd name="T13" fmla="*/ 82 h 246"/>
                  <a:gd name="T14" fmla="*/ 51 w 66"/>
                  <a:gd name="T15" fmla="*/ 89 h 246"/>
                  <a:gd name="T16" fmla="*/ 45 w 66"/>
                  <a:gd name="T17" fmla="*/ 97 h 246"/>
                  <a:gd name="T18" fmla="*/ 38 w 66"/>
                  <a:gd name="T19" fmla="*/ 102 h 246"/>
                  <a:gd name="T20" fmla="*/ 33 w 66"/>
                  <a:gd name="T21" fmla="*/ 107 h 246"/>
                  <a:gd name="T22" fmla="*/ 29 w 66"/>
                  <a:gd name="T23" fmla="*/ 114 h 246"/>
                  <a:gd name="T24" fmla="*/ 23 w 66"/>
                  <a:gd name="T25" fmla="*/ 120 h 246"/>
                  <a:gd name="T26" fmla="*/ 22 w 66"/>
                  <a:gd name="T27" fmla="*/ 129 h 246"/>
                  <a:gd name="T28" fmla="*/ 20 w 66"/>
                  <a:gd name="T29" fmla="*/ 136 h 246"/>
                  <a:gd name="T30" fmla="*/ 18 w 66"/>
                  <a:gd name="T31" fmla="*/ 144 h 246"/>
                  <a:gd name="T32" fmla="*/ 22 w 66"/>
                  <a:gd name="T33" fmla="*/ 151 h 246"/>
                  <a:gd name="T34" fmla="*/ 26 w 66"/>
                  <a:gd name="T35" fmla="*/ 158 h 246"/>
                  <a:gd name="T36" fmla="*/ 33 w 66"/>
                  <a:gd name="T37" fmla="*/ 167 h 246"/>
                  <a:gd name="T38" fmla="*/ 39 w 66"/>
                  <a:gd name="T39" fmla="*/ 174 h 246"/>
                  <a:gd name="T40" fmla="*/ 44 w 66"/>
                  <a:gd name="T41" fmla="*/ 182 h 246"/>
                  <a:gd name="T42" fmla="*/ 46 w 66"/>
                  <a:gd name="T43" fmla="*/ 189 h 246"/>
                  <a:gd name="T44" fmla="*/ 47 w 66"/>
                  <a:gd name="T45" fmla="*/ 197 h 246"/>
                  <a:gd name="T46" fmla="*/ 47 w 66"/>
                  <a:gd name="T47" fmla="*/ 204 h 246"/>
                  <a:gd name="T48" fmla="*/ 45 w 66"/>
                  <a:gd name="T49" fmla="*/ 212 h 246"/>
                  <a:gd name="T50" fmla="*/ 42 w 66"/>
                  <a:gd name="T51" fmla="*/ 219 h 246"/>
                  <a:gd name="T52" fmla="*/ 39 w 66"/>
                  <a:gd name="T53" fmla="*/ 226 h 246"/>
                  <a:gd name="T54" fmla="*/ 33 w 66"/>
                  <a:gd name="T55" fmla="*/ 234 h 246"/>
                  <a:gd name="T56" fmla="*/ 26 w 66"/>
                  <a:gd name="T57" fmla="*/ 240 h 246"/>
                  <a:gd name="T58" fmla="*/ 19 w 66"/>
                  <a:gd name="T59" fmla="*/ 244 h 246"/>
                  <a:gd name="T60" fmla="*/ 12 w 66"/>
                  <a:gd name="T61" fmla="*/ 245 h 246"/>
                  <a:gd name="T62" fmla="*/ 8 w 66"/>
                  <a:gd name="T63" fmla="*/ 238 h 246"/>
                  <a:gd name="T64" fmla="*/ 9 w 66"/>
                  <a:gd name="T65" fmla="*/ 230 h 246"/>
                  <a:gd name="T66" fmla="*/ 15 w 66"/>
                  <a:gd name="T67" fmla="*/ 223 h 246"/>
                  <a:gd name="T68" fmla="*/ 23 w 66"/>
                  <a:gd name="T69" fmla="*/ 218 h 246"/>
                  <a:gd name="T70" fmla="*/ 26 w 66"/>
                  <a:gd name="T71" fmla="*/ 210 h 246"/>
                  <a:gd name="T72" fmla="*/ 28 w 66"/>
                  <a:gd name="T73" fmla="*/ 203 h 246"/>
                  <a:gd name="T74" fmla="*/ 28 w 66"/>
                  <a:gd name="T75" fmla="*/ 195 h 246"/>
                  <a:gd name="T76" fmla="*/ 25 w 66"/>
                  <a:gd name="T77" fmla="*/ 188 h 246"/>
                  <a:gd name="T78" fmla="*/ 22 w 66"/>
                  <a:gd name="T79" fmla="*/ 181 h 246"/>
                  <a:gd name="T80" fmla="*/ 14 w 66"/>
                  <a:gd name="T81" fmla="*/ 173 h 246"/>
                  <a:gd name="T82" fmla="*/ 8 w 66"/>
                  <a:gd name="T83" fmla="*/ 166 h 246"/>
                  <a:gd name="T84" fmla="*/ 3 w 66"/>
                  <a:gd name="T85" fmla="*/ 158 h 246"/>
                  <a:gd name="T86" fmla="*/ 0 w 66"/>
                  <a:gd name="T87" fmla="*/ 150 h 246"/>
                  <a:gd name="T88" fmla="*/ 0 w 66"/>
                  <a:gd name="T89" fmla="*/ 142 h 246"/>
                  <a:gd name="T90" fmla="*/ 0 w 66"/>
                  <a:gd name="T91" fmla="*/ 135 h 246"/>
                  <a:gd name="T92" fmla="*/ 2 w 66"/>
                  <a:gd name="T93" fmla="*/ 128 h 246"/>
                  <a:gd name="T94" fmla="*/ 6 w 66"/>
                  <a:gd name="T95" fmla="*/ 120 h 246"/>
                  <a:gd name="T96" fmla="*/ 11 w 66"/>
                  <a:gd name="T97" fmla="*/ 114 h 246"/>
                  <a:gd name="T98" fmla="*/ 15 w 66"/>
                  <a:gd name="T99" fmla="*/ 107 h 246"/>
                  <a:gd name="T100" fmla="*/ 22 w 66"/>
                  <a:gd name="T101" fmla="*/ 99 h 246"/>
                  <a:gd name="T102" fmla="*/ 28 w 66"/>
                  <a:gd name="T103" fmla="*/ 93 h 246"/>
                  <a:gd name="T104" fmla="*/ 31 w 66"/>
                  <a:gd name="T105" fmla="*/ 85 h 246"/>
                  <a:gd name="T106" fmla="*/ 38 w 66"/>
                  <a:gd name="T107" fmla="*/ 77 h 246"/>
                  <a:gd name="T108" fmla="*/ 44 w 66"/>
                  <a:gd name="T109" fmla="*/ 69 h 246"/>
                  <a:gd name="T110" fmla="*/ 46 w 66"/>
                  <a:gd name="T111" fmla="*/ 62 h 246"/>
                  <a:gd name="T112" fmla="*/ 47 w 66"/>
                  <a:gd name="T113" fmla="*/ 54 h 246"/>
                  <a:gd name="T114" fmla="*/ 47 w 66"/>
                  <a:gd name="T115" fmla="*/ 47 h 246"/>
                  <a:gd name="T116" fmla="*/ 31 w 66"/>
                  <a:gd name="T117" fmla="*/ 0 h 24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66"/>
                  <a:gd name="T178" fmla="*/ 0 h 246"/>
                  <a:gd name="T179" fmla="*/ 66 w 66"/>
                  <a:gd name="T180" fmla="*/ 246 h 24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66" h="246">
                    <a:moveTo>
                      <a:pt x="31" y="0"/>
                    </a:moveTo>
                    <a:lnTo>
                      <a:pt x="57" y="37"/>
                    </a:lnTo>
                    <a:lnTo>
                      <a:pt x="60" y="41"/>
                    </a:lnTo>
                    <a:lnTo>
                      <a:pt x="61" y="45"/>
                    </a:lnTo>
                    <a:lnTo>
                      <a:pt x="62" y="48"/>
                    </a:lnTo>
                    <a:lnTo>
                      <a:pt x="65" y="52"/>
                    </a:lnTo>
                    <a:lnTo>
                      <a:pt x="65" y="56"/>
                    </a:lnTo>
                    <a:lnTo>
                      <a:pt x="65" y="59"/>
                    </a:lnTo>
                    <a:lnTo>
                      <a:pt x="65" y="63"/>
                    </a:lnTo>
                    <a:lnTo>
                      <a:pt x="65" y="67"/>
                    </a:lnTo>
                    <a:lnTo>
                      <a:pt x="62" y="71"/>
                    </a:lnTo>
                    <a:lnTo>
                      <a:pt x="62" y="74"/>
                    </a:lnTo>
                    <a:lnTo>
                      <a:pt x="60" y="78"/>
                    </a:lnTo>
                    <a:lnTo>
                      <a:pt x="57" y="82"/>
                    </a:lnTo>
                    <a:lnTo>
                      <a:pt x="53" y="85"/>
                    </a:lnTo>
                    <a:lnTo>
                      <a:pt x="51" y="89"/>
                    </a:lnTo>
                    <a:lnTo>
                      <a:pt x="49" y="93"/>
                    </a:lnTo>
                    <a:lnTo>
                      <a:pt x="45" y="97"/>
                    </a:lnTo>
                    <a:lnTo>
                      <a:pt x="41" y="99"/>
                    </a:lnTo>
                    <a:lnTo>
                      <a:pt x="38" y="102"/>
                    </a:lnTo>
                    <a:lnTo>
                      <a:pt x="36" y="105"/>
                    </a:lnTo>
                    <a:lnTo>
                      <a:pt x="33" y="107"/>
                    </a:lnTo>
                    <a:lnTo>
                      <a:pt x="31" y="110"/>
                    </a:lnTo>
                    <a:lnTo>
                      <a:pt x="29" y="114"/>
                    </a:lnTo>
                    <a:lnTo>
                      <a:pt x="25" y="116"/>
                    </a:lnTo>
                    <a:lnTo>
                      <a:pt x="23" y="120"/>
                    </a:lnTo>
                    <a:lnTo>
                      <a:pt x="23" y="125"/>
                    </a:lnTo>
                    <a:lnTo>
                      <a:pt x="22" y="129"/>
                    </a:lnTo>
                    <a:lnTo>
                      <a:pt x="20" y="133"/>
                    </a:lnTo>
                    <a:lnTo>
                      <a:pt x="20" y="136"/>
                    </a:lnTo>
                    <a:lnTo>
                      <a:pt x="19" y="140"/>
                    </a:lnTo>
                    <a:lnTo>
                      <a:pt x="18" y="144"/>
                    </a:lnTo>
                    <a:lnTo>
                      <a:pt x="19" y="147"/>
                    </a:lnTo>
                    <a:lnTo>
                      <a:pt x="22" y="151"/>
                    </a:lnTo>
                    <a:lnTo>
                      <a:pt x="23" y="155"/>
                    </a:lnTo>
                    <a:lnTo>
                      <a:pt x="26" y="158"/>
                    </a:lnTo>
                    <a:lnTo>
                      <a:pt x="29" y="163"/>
                    </a:lnTo>
                    <a:lnTo>
                      <a:pt x="33" y="167"/>
                    </a:lnTo>
                    <a:lnTo>
                      <a:pt x="36" y="171"/>
                    </a:lnTo>
                    <a:lnTo>
                      <a:pt x="39" y="174"/>
                    </a:lnTo>
                    <a:lnTo>
                      <a:pt x="41" y="178"/>
                    </a:lnTo>
                    <a:lnTo>
                      <a:pt x="44" y="182"/>
                    </a:lnTo>
                    <a:lnTo>
                      <a:pt x="45" y="186"/>
                    </a:lnTo>
                    <a:lnTo>
                      <a:pt x="46" y="189"/>
                    </a:lnTo>
                    <a:lnTo>
                      <a:pt x="47" y="193"/>
                    </a:lnTo>
                    <a:lnTo>
                      <a:pt x="47" y="197"/>
                    </a:lnTo>
                    <a:lnTo>
                      <a:pt x="47" y="200"/>
                    </a:lnTo>
                    <a:lnTo>
                      <a:pt x="47" y="204"/>
                    </a:lnTo>
                    <a:lnTo>
                      <a:pt x="46" y="208"/>
                    </a:lnTo>
                    <a:lnTo>
                      <a:pt x="45" y="212"/>
                    </a:lnTo>
                    <a:lnTo>
                      <a:pt x="45" y="215"/>
                    </a:lnTo>
                    <a:lnTo>
                      <a:pt x="42" y="219"/>
                    </a:lnTo>
                    <a:lnTo>
                      <a:pt x="41" y="223"/>
                    </a:lnTo>
                    <a:lnTo>
                      <a:pt x="39" y="226"/>
                    </a:lnTo>
                    <a:lnTo>
                      <a:pt x="34" y="230"/>
                    </a:lnTo>
                    <a:lnTo>
                      <a:pt x="33" y="234"/>
                    </a:lnTo>
                    <a:lnTo>
                      <a:pt x="29" y="236"/>
                    </a:lnTo>
                    <a:lnTo>
                      <a:pt x="26" y="240"/>
                    </a:lnTo>
                    <a:lnTo>
                      <a:pt x="23" y="243"/>
                    </a:lnTo>
                    <a:lnTo>
                      <a:pt x="19" y="244"/>
                    </a:lnTo>
                    <a:lnTo>
                      <a:pt x="15" y="245"/>
                    </a:lnTo>
                    <a:lnTo>
                      <a:pt x="12" y="245"/>
                    </a:lnTo>
                    <a:lnTo>
                      <a:pt x="9" y="241"/>
                    </a:lnTo>
                    <a:lnTo>
                      <a:pt x="8" y="238"/>
                    </a:lnTo>
                    <a:lnTo>
                      <a:pt x="8" y="234"/>
                    </a:lnTo>
                    <a:lnTo>
                      <a:pt x="9" y="230"/>
                    </a:lnTo>
                    <a:lnTo>
                      <a:pt x="13" y="226"/>
                    </a:lnTo>
                    <a:lnTo>
                      <a:pt x="15" y="223"/>
                    </a:lnTo>
                    <a:lnTo>
                      <a:pt x="19" y="220"/>
                    </a:lnTo>
                    <a:lnTo>
                      <a:pt x="23" y="218"/>
                    </a:lnTo>
                    <a:lnTo>
                      <a:pt x="24" y="214"/>
                    </a:lnTo>
                    <a:lnTo>
                      <a:pt x="26" y="210"/>
                    </a:lnTo>
                    <a:lnTo>
                      <a:pt x="28" y="207"/>
                    </a:lnTo>
                    <a:lnTo>
                      <a:pt x="28" y="203"/>
                    </a:lnTo>
                    <a:lnTo>
                      <a:pt x="28" y="199"/>
                    </a:lnTo>
                    <a:lnTo>
                      <a:pt x="28" y="195"/>
                    </a:lnTo>
                    <a:lnTo>
                      <a:pt x="26" y="192"/>
                    </a:lnTo>
                    <a:lnTo>
                      <a:pt x="25" y="188"/>
                    </a:lnTo>
                    <a:lnTo>
                      <a:pt x="23" y="184"/>
                    </a:lnTo>
                    <a:lnTo>
                      <a:pt x="22" y="181"/>
                    </a:lnTo>
                    <a:lnTo>
                      <a:pt x="18" y="177"/>
                    </a:lnTo>
                    <a:lnTo>
                      <a:pt x="14" y="173"/>
                    </a:lnTo>
                    <a:lnTo>
                      <a:pt x="11" y="169"/>
                    </a:lnTo>
                    <a:lnTo>
                      <a:pt x="8" y="166"/>
                    </a:lnTo>
                    <a:lnTo>
                      <a:pt x="4" y="162"/>
                    </a:lnTo>
                    <a:lnTo>
                      <a:pt x="3" y="158"/>
                    </a:lnTo>
                    <a:lnTo>
                      <a:pt x="1" y="154"/>
                    </a:lnTo>
                    <a:lnTo>
                      <a:pt x="0" y="150"/>
                    </a:lnTo>
                    <a:lnTo>
                      <a:pt x="0" y="146"/>
                    </a:lnTo>
                    <a:lnTo>
                      <a:pt x="0" y="142"/>
                    </a:lnTo>
                    <a:lnTo>
                      <a:pt x="0" y="139"/>
                    </a:lnTo>
                    <a:lnTo>
                      <a:pt x="0" y="135"/>
                    </a:lnTo>
                    <a:lnTo>
                      <a:pt x="1" y="131"/>
                    </a:lnTo>
                    <a:lnTo>
                      <a:pt x="2" y="128"/>
                    </a:lnTo>
                    <a:lnTo>
                      <a:pt x="3" y="124"/>
                    </a:lnTo>
                    <a:lnTo>
                      <a:pt x="6" y="120"/>
                    </a:lnTo>
                    <a:lnTo>
                      <a:pt x="9" y="118"/>
                    </a:lnTo>
                    <a:lnTo>
                      <a:pt x="11" y="114"/>
                    </a:lnTo>
                    <a:lnTo>
                      <a:pt x="13" y="110"/>
                    </a:lnTo>
                    <a:lnTo>
                      <a:pt x="15" y="107"/>
                    </a:lnTo>
                    <a:lnTo>
                      <a:pt x="19" y="103"/>
                    </a:lnTo>
                    <a:lnTo>
                      <a:pt x="22" y="99"/>
                    </a:lnTo>
                    <a:lnTo>
                      <a:pt x="24" y="95"/>
                    </a:lnTo>
                    <a:lnTo>
                      <a:pt x="28" y="93"/>
                    </a:lnTo>
                    <a:lnTo>
                      <a:pt x="29" y="89"/>
                    </a:lnTo>
                    <a:lnTo>
                      <a:pt x="31" y="85"/>
                    </a:lnTo>
                    <a:lnTo>
                      <a:pt x="34" y="82"/>
                    </a:lnTo>
                    <a:lnTo>
                      <a:pt x="38" y="77"/>
                    </a:lnTo>
                    <a:lnTo>
                      <a:pt x="40" y="73"/>
                    </a:lnTo>
                    <a:lnTo>
                      <a:pt x="44" y="69"/>
                    </a:lnTo>
                    <a:lnTo>
                      <a:pt x="45" y="66"/>
                    </a:lnTo>
                    <a:lnTo>
                      <a:pt x="46" y="62"/>
                    </a:lnTo>
                    <a:lnTo>
                      <a:pt x="47" y="58"/>
                    </a:lnTo>
                    <a:lnTo>
                      <a:pt x="47" y="54"/>
                    </a:lnTo>
                    <a:lnTo>
                      <a:pt x="49" y="51"/>
                    </a:lnTo>
                    <a:lnTo>
                      <a:pt x="47" y="47"/>
                    </a:lnTo>
                    <a:lnTo>
                      <a:pt x="33" y="6"/>
                    </a:lnTo>
                    <a:lnTo>
                      <a:pt x="31" y="0"/>
                    </a:lnTo>
                  </a:path>
                </a:pathLst>
              </a:cu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0755" name="Group 156"/>
            <p:cNvGrpSpPr>
              <a:grpSpLocks/>
            </p:cNvGrpSpPr>
            <p:nvPr/>
          </p:nvGrpSpPr>
          <p:grpSpPr bwMode="auto">
            <a:xfrm>
              <a:off x="5105400" y="990600"/>
              <a:ext cx="558800" cy="474663"/>
              <a:chOff x="3216" y="624"/>
              <a:chExt cx="352" cy="299"/>
            </a:xfrm>
          </p:grpSpPr>
          <p:sp>
            <p:nvSpPr>
              <p:cNvPr id="20522" name="Freeform 153"/>
              <p:cNvSpPr>
                <a:spLocks/>
              </p:cNvSpPr>
              <p:nvPr/>
            </p:nvSpPr>
            <p:spPr bwMode="auto">
              <a:xfrm>
                <a:off x="3216" y="711"/>
                <a:ext cx="37" cy="160"/>
              </a:xfrm>
              <a:custGeom>
                <a:avLst/>
                <a:gdLst>
                  <a:gd name="T0" fmla="*/ 19 w 37"/>
                  <a:gd name="T1" fmla="*/ 24 h 160"/>
                  <a:gd name="T2" fmla="*/ 25 w 37"/>
                  <a:gd name="T3" fmla="*/ 30 h 160"/>
                  <a:gd name="T4" fmla="*/ 30 w 37"/>
                  <a:gd name="T5" fmla="*/ 36 h 160"/>
                  <a:gd name="T6" fmla="*/ 34 w 37"/>
                  <a:gd name="T7" fmla="*/ 44 h 160"/>
                  <a:gd name="T8" fmla="*/ 34 w 37"/>
                  <a:gd name="T9" fmla="*/ 51 h 160"/>
                  <a:gd name="T10" fmla="*/ 32 w 37"/>
                  <a:gd name="T11" fmla="*/ 58 h 160"/>
                  <a:gd name="T12" fmla="*/ 26 w 37"/>
                  <a:gd name="T13" fmla="*/ 65 h 160"/>
                  <a:gd name="T14" fmla="*/ 22 w 37"/>
                  <a:gd name="T15" fmla="*/ 72 h 160"/>
                  <a:gd name="T16" fmla="*/ 20 w 37"/>
                  <a:gd name="T17" fmla="*/ 80 h 160"/>
                  <a:gd name="T18" fmla="*/ 20 w 37"/>
                  <a:gd name="T19" fmla="*/ 87 h 160"/>
                  <a:gd name="T20" fmla="*/ 25 w 37"/>
                  <a:gd name="T21" fmla="*/ 94 h 160"/>
                  <a:gd name="T22" fmla="*/ 31 w 37"/>
                  <a:gd name="T23" fmla="*/ 103 h 160"/>
                  <a:gd name="T24" fmla="*/ 35 w 37"/>
                  <a:gd name="T25" fmla="*/ 110 h 160"/>
                  <a:gd name="T26" fmla="*/ 36 w 37"/>
                  <a:gd name="T27" fmla="*/ 118 h 160"/>
                  <a:gd name="T28" fmla="*/ 36 w 37"/>
                  <a:gd name="T29" fmla="*/ 125 h 160"/>
                  <a:gd name="T30" fmla="*/ 36 w 37"/>
                  <a:gd name="T31" fmla="*/ 133 h 160"/>
                  <a:gd name="T32" fmla="*/ 32 w 37"/>
                  <a:gd name="T33" fmla="*/ 140 h 160"/>
                  <a:gd name="T34" fmla="*/ 29 w 37"/>
                  <a:gd name="T35" fmla="*/ 149 h 160"/>
                  <a:gd name="T36" fmla="*/ 21 w 37"/>
                  <a:gd name="T37" fmla="*/ 155 h 160"/>
                  <a:gd name="T38" fmla="*/ 14 w 37"/>
                  <a:gd name="T39" fmla="*/ 159 h 160"/>
                  <a:gd name="T40" fmla="*/ 6 w 37"/>
                  <a:gd name="T41" fmla="*/ 158 h 160"/>
                  <a:gd name="T42" fmla="*/ 2 w 37"/>
                  <a:gd name="T43" fmla="*/ 150 h 160"/>
                  <a:gd name="T44" fmla="*/ 7 w 37"/>
                  <a:gd name="T45" fmla="*/ 143 h 160"/>
                  <a:gd name="T46" fmla="*/ 14 w 37"/>
                  <a:gd name="T47" fmla="*/ 137 h 160"/>
                  <a:gd name="T48" fmla="*/ 17 w 37"/>
                  <a:gd name="T49" fmla="*/ 129 h 160"/>
                  <a:gd name="T50" fmla="*/ 19 w 37"/>
                  <a:gd name="T51" fmla="*/ 122 h 160"/>
                  <a:gd name="T52" fmla="*/ 19 w 37"/>
                  <a:gd name="T53" fmla="*/ 114 h 160"/>
                  <a:gd name="T54" fmla="*/ 14 w 37"/>
                  <a:gd name="T55" fmla="*/ 107 h 160"/>
                  <a:gd name="T56" fmla="*/ 9 w 37"/>
                  <a:gd name="T57" fmla="*/ 101 h 160"/>
                  <a:gd name="T58" fmla="*/ 4 w 37"/>
                  <a:gd name="T59" fmla="*/ 94 h 160"/>
                  <a:gd name="T60" fmla="*/ 1 w 37"/>
                  <a:gd name="T61" fmla="*/ 86 h 160"/>
                  <a:gd name="T62" fmla="*/ 0 w 37"/>
                  <a:gd name="T63" fmla="*/ 78 h 160"/>
                  <a:gd name="T64" fmla="*/ 1 w 37"/>
                  <a:gd name="T65" fmla="*/ 71 h 160"/>
                  <a:gd name="T66" fmla="*/ 7 w 37"/>
                  <a:gd name="T67" fmla="*/ 62 h 160"/>
                  <a:gd name="T68" fmla="*/ 15 w 37"/>
                  <a:gd name="T69" fmla="*/ 55 h 160"/>
                  <a:gd name="T70" fmla="*/ 17 w 37"/>
                  <a:gd name="T71" fmla="*/ 47 h 160"/>
                  <a:gd name="T72" fmla="*/ 14 w 37"/>
                  <a:gd name="T73" fmla="*/ 40 h 160"/>
                  <a:gd name="T74" fmla="*/ 7 w 37"/>
                  <a:gd name="T75" fmla="*/ 32 h 160"/>
                  <a:gd name="T76" fmla="*/ 5 w 37"/>
                  <a:gd name="T77" fmla="*/ 25 h 160"/>
                  <a:gd name="T78" fmla="*/ 5 w 37"/>
                  <a:gd name="T79" fmla="*/ 17 h 160"/>
                  <a:gd name="T80" fmla="*/ 7 w 37"/>
                  <a:gd name="T81" fmla="*/ 10 h 160"/>
                  <a:gd name="T82" fmla="*/ 12 w 37"/>
                  <a:gd name="T83" fmla="*/ 2 h 160"/>
                  <a:gd name="T84" fmla="*/ 14 w 37"/>
                  <a:gd name="T85" fmla="*/ 12 h 16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7"/>
                  <a:gd name="T130" fmla="*/ 0 h 160"/>
                  <a:gd name="T131" fmla="*/ 37 w 37"/>
                  <a:gd name="T132" fmla="*/ 160 h 160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7" h="160">
                    <a:moveTo>
                      <a:pt x="14" y="19"/>
                    </a:moveTo>
                    <a:lnTo>
                      <a:pt x="19" y="24"/>
                    </a:lnTo>
                    <a:lnTo>
                      <a:pt x="22" y="26"/>
                    </a:lnTo>
                    <a:lnTo>
                      <a:pt x="25" y="30"/>
                    </a:lnTo>
                    <a:lnTo>
                      <a:pt x="26" y="34"/>
                    </a:lnTo>
                    <a:lnTo>
                      <a:pt x="30" y="36"/>
                    </a:lnTo>
                    <a:lnTo>
                      <a:pt x="31" y="40"/>
                    </a:lnTo>
                    <a:lnTo>
                      <a:pt x="34" y="44"/>
                    </a:lnTo>
                    <a:lnTo>
                      <a:pt x="34" y="47"/>
                    </a:lnTo>
                    <a:lnTo>
                      <a:pt x="34" y="51"/>
                    </a:lnTo>
                    <a:lnTo>
                      <a:pt x="32" y="55"/>
                    </a:lnTo>
                    <a:lnTo>
                      <a:pt x="32" y="58"/>
                    </a:lnTo>
                    <a:lnTo>
                      <a:pt x="30" y="62"/>
                    </a:lnTo>
                    <a:lnTo>
                      <a:pt x="26" y="65"/>
                    </a:lnTo>
                    <a:lnTo>
                      <a:pt x="25" y="68"/>
                    </a:lnTo>
                    <a:lnTo>
                      <a:pt x="22" y="72"/>
                    </a:lnTo>
                    <a:lnTo>
                      <a:pt x="21" y="76"/>
                    </a:lnTo>
                    <a:lnTo>
                      <a:pt x="20" y="80"/>
                    </a:lnTo>
                    <a:lnTo>
                      <a:pt x="20" y="83"/>
                    </a:lnTo>
                    <a:lnTo>
                      <a:pt x="20" y="87"/>
                    </a:lnTo>
                    <a:lnTo>
                      <a:pt x="21" y="92"/>
                    </a:lnTo>
                    <a:lnTo>
                      <a:pt x="25" y="94"/>
                    </a:lnTo>
                    <a:lnTo>
                      <a:pt x="27" y="98"/>
                    </a:lnTo>
                    <a:lnTo>
                      <a:pt x="31" y="103"/>
                    </a:lnTo>
                    <a:lnTo>
                      <a:pt x="32" y="107"/>
                    </a:lnTo>
                    <a:lnTo>
                      <a:pt x="35" y="110"/>
                    </a:lnTo>
                    <a:lnTo>
                      <a:pt x="36" y="114"/>
                    </a:lnTo>
                    <a:lnTo>
                      <a:pt x="36" y="118"/>
                    </a:lnTo>
                    <a:lnTo>
                      <a:pt x="36" y="122"/>
                    </a:lnTo>
                    <a:lnTo>
                      <a:pt x="36" y="125"/>
                    </a:lnTo>
                    <a:lnTo>
                      <a:pt x="36" y="129"/>
                    </a:lnTo>
                    <a:lnTo>
                      <a:pt x="36" y="133"/>
                    </a:lnTo>
                    <a:lnTo>
                      <a:pt x="35" y="137"/>
                    </a:lnTo>
                    <a:lnTo>
                      <a:pt x="32" y="140"/>
                    </a:lnTo>
                    <a:lnTo>
                      <a:pt x="30" y="145"/>
                    </a:lnTo>
                    <a:lnTo>
                      <a:pt x="29" y="149"/>
                    </a:lnTo>
                    <a:lnTo>
                      <a:pt x="25" y="152"/>
                    </a:lnTo>
                    <a:lnTo>
                      <a:pt x="21" y="155"/>
                    </a:lnTo>
                    <a:lnTo>
                      <a:pt x="17" y="158"/>
                    </a:lnTo>
                    <a:lnTo>
                      <a:pt x="14" y="159"/>
                    </a:lnTo>
                    <a:lnTo>
                      <a:pt x="10" y="159"/>
                    </a:lnTo>
                    <a:lnTo>
                      <a:pt x="6" y="158"/>
                    </a:lnTo>
                    <a:lnTo>
                      <a:pt x="4" y="154"/>
                    </a:lnTo>
                    <a:lnTo>
                      <a:pt x="2" y="150"/>
                    </a:lnTo>
                    <a:lnTo>
                      <a:pt x="4" y="147"/>
                    </a:lnTo>
                    <a:lnTo>
                      <a:pt x="7" y="143"/>
                    </a:lnTo>
                    <a:lnTo>
                      <a:pt x="10" y="139"/>
                    </a:lnTo>
                    <a:lnTo>
                      <a:pt x="14" y="137"/>
                    </a:lnTo>
                    <a:lnTo>
                      <a:pt x="16" y="133"/>
                    </a:lnTo>
                    <a:lnTo>
                      <a:pt x="17" y="129"/>
                    </a:lnTo>
                    <a:lnTo>
                      <a:pt x="19" y="125"/>
                    </a:lnTo>
                    <a:lnTo>
                      <a:pt x="19" y="122"/>
                    </a:lnTo>
                    <a:lnTo>
                      <a:pt x="19" y="118"/>
                    </a:lnTo>
                    <a:lnTo>
                      <a:pt x="19" y="114"/>
                    </a:lnTo>
                    <a:lnTo>
                      <a:pt x="16" y="110"/>
                    </a:lnTo>
                    <a:lnTo>
                      <a:pt x="14" y="107"/>
                    </a:lnTo>
                    <a:lnTo>
                      <a:pt x="10" y="104"/>
                    </a:lnTo>
                    <a:lnTo>
                      <a:pt x="9" y="101"/>
                    </a:lnTo>
                    <a:lnTo>
                      <a:pt x="5" y="98"/>
                    </a:lnTo>
                    <a:lnTo>
                      <a:pt x="4" y="94"/>
                    </a:lnTo>
                    <a:lnTo>
                      <a:pt x="1" y="91"/>
                    </a:lnTo>
                    <a:lnTo>
                      <a:pt x="1" y="86"/>
                    </a:lnTo>
                    <a:lnTo>
                      <a:pt x="0" y="82"/>
                    </a:lnTo>
                    <a:lnTo>
                      <a:pt x="0" y="78"/>
                    </a:lnTo>
                    <a:lnTo>
                      <a:pt x="0" y="75"/>
                    </a:lnTo>
                    <a:lnTo>
                      <a:pt x="1" y="71"/>
                    </a:lnTo>
                    <a:lnTo>
                      <a:pt x="4" y="67"/>
                    </a:lnTo>
                    <a:lnTo>
                      <a:pt x="7" y="62"/>
                    </a:lnTo>
                    <a:lnTo>
                      <a:pt x="11" y="58"/>
                    </a:lnTo>
                    <a:lnTo>
                      <a:pt x="15" y="55"/>
                    </a:lnTo>
                    <a:lnTo>
                      <a:pt x="17" y="51"/>
                    </a:lnTo>
                    <a:lnTo>
                      <a:pt x="17" y="47"/>
                    </a:lnTo>
                    <a:lnTo>
                      <a:pt x="16" y="44"/>
                    </a:lnTo>
                    <a:lnTo>
                      <a:pt x="14" y="40"/>
                    </a:lnTo>
                    <a:lnTo>
                      <a:pt x="10" y="36"/>
                    </a:lnTo>
                    <a:lnTo>
                      <a:pt x="7" y="32"/>
                    </a:lnTo>
                    <a:lnTo>
                      <a:pt x="7" y="29"/>
                    </a:lnTo>
                    <a:lnTo>
                      <a:pt x="5" y="25"/>
                    </a:lnTo>
                    <a:lnTo>
                      <a:pt x="5" y="21"/>
                    </a:lnTo>
                    <a:lnTo>
                      <a:pt x="5" y="17"/>
                    </a:lnTo>
                    <a:lnTo>
                      <a:pt x="6" y="14"/>
                    </a:lnTo>
                    <a:lnTo>
                      <a:pt x="7" y="10"/>
                    </a:lnTo>
                    <a:lnTo>
                      <a:pt x="10" y="6"/>
                    </a:lnTo>
                    <a:lnTo>
                      <a:pt x="12" y="2"/>
                    </a:lnTo>
                    <a:lnTo>
                      <a:pt x="16" y="0"/>
                    </a:lnTo>
                    <a:lnTo>
                      <a:pt x="14" y="12"/>
                    </a:lnTo>
                    <a:lnTo>
                      <a:pt x="14" y="19"/>
                    </a:lnTo>
                  </a:path>
                </a:pathLst>
              </a:cu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23" name="Freeform 154"/>
              <p:cNvSpPr>
                <a:spLocks/>
              </p:cNvSpPr>
              <p:nvPr/>
            </p:nvSpPr>
            <p:spPr bwMode="auto">
              <a:xfrm>
                <a:off x="3374" y="626"/>
                <a:ext cx="48" cy="297"/>
              </a:xfrm>
              <a:custGeom>
                <a:avLst/>
                <a:gdLst>
                  <a:gd name="T0" fmla="*/ 31 w 48"/>
                  <a:gd name="T1" fmla="*/ 9 h 299"/>
                  <a:gd name="T2" fmla="*/ 26 w 48"/>
                  <a:gd name="T3" fmla="*/ 20 h 299"/>
                  <a:gd name="T4" fmla="*/ 25 w 48"/>
                  <a:gd name="T5" fmla="*/ 32 h 299"/>
                  <a:gd name="T6" fmla="*/ 30 w 48"/>
                  <a:gd name="T7" fmla="*/ 42 h 299"/>
                  <a:gd name="T8" fmla="*/ 37 w 48"/>
                  <a:gd name="T9" fmla="*/ 53 h 299"/>
                  <a:gd name="T10" fmla="*/ 45 w 48"/>
                  <a:gd name="T11" fmla="*/ 63 h 299"/>
                  <a:gd name="T12" fmla="*/ 47 w 48"/>
                  <a:gd name="T13" fmla="*/ 75 h 299"/>
                  <a:gd name="T14" fmla="*/ 46 w 48"/>
                  <a:gd name="T15" fmla="*/ 87 h 299"/>
                  <a:gd name="T16" fmla="*/ 42 w 48"/>
                  <a:gd name="T17" fmla="*/ 100 h 299"/>
                  <a:gd name="T18" fmla="*/ 35 w 48"/>
                  <a:gd name="T19" fmla="*/ 112 h 299"/>
                  <a:gd name="T20" fmla="*/ 28 w 48"/>
                  <a:gd name="T21" fmla="*/ 124 h 299"/>
                  <a:gd name="T22" fmla="*/ 23 w 48"/>
                  <a:gd name="T23" fmla="*/ 135 h 299"/>
                  <a:gd name="T24" fmla="*/ 26 w 48"/>
                  <a:gd name="T25" fmla="*/ 146 h 299"/>
                  <a:gd name="T26" fmla="*/ 32 w 48"/>
                  <a:gd name="T27" fmla="*/ 157 h 299"/>
                  <a:gd name="T28" fmla="*/ 38 w 48"/>
                  <a:gd name="T29" fmla="*/ 167 h 299"/>
                  <a:gd name="T30" fmla="*/ 41 w 48"/>
                  <a:gd name="T31" fmla="*/ 179 h 299"/>
                  <a:gd name="T32" fmla="*/ 38 w 48"/>
                  <a:gd name="T33" fmla="*/ 190 h 299"/>
                  <a:gd name="T34" fmla="*/ 31 w 48"/>
                  <a:gd name="T35" fmla="*/ 200 h 299"/>
                  <a:gd name="T36" fmla="*/ 20 w 48"/>
                  <a:gd name="T37" fmla="*/ 210 h 299"/>
                  <a:gd name="T38" fmla="*/ 18 w 48"/>
                  <a:gd name="T39" fmla="*/ 221 h 299"/>
                  <a:gd name="T40" fmla="*/ 18 w 48"/>
                  <a:gd name="T41" fmla="*/ 233 h 299"/>
                  <a:gd name="T42" fmla="*/ 26 w 48"/>
                  <a:gd name="T43" fmla="*/ 244 h 299"/>
                  <a:gd name="T44" fmla="*/ 32 w 48"/>
                  <a:gd name="T45" fmla="*/ 254 h 299"/>
                  <a:gd name="T46" fmla="*/ 36 w 48"/>
                  <a:gd name="T47" fmla="*/ 267 h 299"/>
                  <a:gd name="T48" fmla="*/ 33 w 48"/>
                  <a:gd name="T49" fmla="*/ 279 h 299"/>
                  <a:gd name="T50" fmla="*/ 27 w 48"/>
                  <a:gd name="T51" fmla="*/ 290 h 299"/>
                  <a:gd name="T52" fmla="*/ 20 w 48"/>
                  <a:gd name="T53" fmla="*/ 298 h 299"/>
                  <a:gd name="T54" fmla="*/ 10 w 48"/>
                  <a:gd name="T55" fmla="*/ 292 h 299"/>
                  <a:gd name="T56" fmla="*/ 12 w 48"/>
                  <a:gd name="T57" fmla="*/ 281 h 299"/>
                  <a:gd name="T58" fmla="*/ 20 w 48"/>
                  <a:gd name="T59" fmla="*/ 270 h 299"/>
                  <a:gd name="T60" fmla="*/ 15 w 48"/>
                  <a:gd name="T61" fmla="*/ 260 h 299"/>
                  <a:gd name="T62" fmla="*/ 7 w 48"/>
                  <a:gd name="T63" fmla="*/ 250 h 299"/>
                  <a:gd name="T64" fmla="*/ 1 w 48"/>
                  <a:gd name="T65" fmla="*/ 240 h 299"/>
                  <a:gd name="T66" fmla="*/ 0 w 48"/>
                  <a:gd name="T67" fmla="*/ 229 h 299"/>
                  <a:gd name="T68" fmla="*/ 2 w 48"/>
                  <a:gd name="T69" fmla="*/ 218 h 299"/>
                  <a:gd name="T70" fmla="*/ 7 w 48"/>
                  <a:gd name="T71" fmla="*/ 207 h 299"/>
                  <a:gd name="T72" fmla="*/ 15 w 48"/>
                  <a:gd name="T73" fmla="*/ 195 h 299"/>
                  <a:gd name="T74" fmla="*/ 23 w 48"/>
                  <a:gd name="T75" fmla="*/ 184 h 299"/>
                  <a:gd name="T76" fmla="*/ 22 w 48"/>
                  <a:gd name="T77" fmla="*/ 172 h 299"/>
                  <a:gd name="T78" fmla="*/ 15 w 48"/>
                  <a:gd name="T79" fmla="*/ 161 h 299"/>
                  <a:gd name="T80" fmla="*/ 9 w 48"/>
                  <a:gd name="T81" fmla="*/ 150 h 299"/>
                  <a:gd name="T82" fmla="*/ 7 w 48"/>
                  <a:gd name="T83" fmla="*/ 138 h 299"/>
                  <a:gd name="T84" fmla="*/ 10 w 48"/>
                  <a:gd name="T85" fmla="*/ 127 h 299"/>
                  <a:gd name="T86" fmla="*/ 15 w 48"/>
                  <a:gd name="T87" fmla="*/ 116 h 299"/>
                  <a:gd name="T88" fmla="*/ 21 w 48"/>
                  <a:gd name="T89" fmla="*/ 105 h 299"/>
                  <a:gd name="T90" fmla="*/ 27 w 48"/>
                  <a:gd name="T91" fmla="*/ 94 h 299"/>
                  <a:gd name="T92" fmla="*/ 32 w 48"/>
                  <a:gd name="T93" fmla="*/ 83 h 299"/>
                  <a:gd name="T94" fmla="*/ 30 w 48"/>
                  <a:gd name="T95" fmla="*/ 71 h 299"/>
                  <a:gd name="T96" fmla="*/ 20 w 48"/>
                  <a:gd name="T97" fmla="*/ 61 h 299"/>
                  <a:gd name="T98" fmla="*/ 12 w 48"/>
                  <a:gd name="T99" fmla="*/ 50 h 299"/>
                  <a:gd name="T100" fmla="*/ 11 w 48"/>
                  <a:gd name="T101" fmla="*/ 39 h 299"/>
                  <a:gd name="T102" fmla="*/ 12 w 48"/>
                  <a:gd name="T103" fmla="*/ 28 h 299"/>
                  <a:gd name="T104" fmla="*/ 35 w 48"/>
                  <a:gd name="T105" fmla="*/ 0 h 299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48"/>
                  <a:gd name="T160" fmla="*/ 0 h 299"/>
                  <a:gd name="T161" fmla="*/ 48 w 48"/>
                  <a:gd name="T162" fmla="*/ 299 h 299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48" h="299">
                    <a:moveTo>
                      <a:pt x="35" y="0"/>
                    </a:moveTo>
                    <a:lnTo>
                      <a:pt x="32" y="5"/>
                    </a:lnTo>
                    <a:lnTo>
                      <a:pt x="31" y="9"/>
                    </a:lnTo>
                    <a:lnTo>
                      <a:pt x="28" y="13"/>
                    </a:lnTo>
                    <a:lnTo>
                      <a:pt x="27" y="17"/>
                    </a:lnTo>
                    <a:lnTo>
                      <a:pt x="26" y="20"/>
                    </a:lnTo>
                    <a:lnTo>
                      <a:pt x="26" y="24"/>
                    </a:lnTo>
                    <a:lnTo>
                      <a:pt x="26" y="28"/>
                    </a:lnTo>
                    <a:lnTo>
                      <a:pt x="25" y="32"/>
                    </a:lnTo>
                    <a:lnTo>
                      <a:pt x="25" y="35"/>
                    </a:lnTo>
                    <a:lnTo>
                      <a:pt x="28" y="38"/>
                    </a:lnTo>
                    <a:lnTo>
                      <a:pt x="30" y="42"/>
                    </a:lnTo>
                    <a:lnTo>
                      <a:pt x="32" y="45"/>
                    </a:lnTo>
                    <a:lnTo>
                      <a:pt x="35" y="49"/>
                    </a:lnTo>
                    <a:lnTo>
                      <a:pt x="37" y="53"/>
                    </a:lnTo>
                    <a:lnTo>
                      <a:pt x="40" y="56"/>
                    </a:lnTo>
                    <a:lnTo>
                      <a:pt x="43" y="59"/>
                    </a:lnTo>
                    <a:lnTo>
                      <a:pt x="45" y="63"/>
                    </a:lnTo>
                    <a:lnTo>
                      <a:pt x="46" y="68"/>
                    </a:lnTo>
                    <a:lnTo>
                      <a:pt x="46" y="71"/>
                    </a:lnTo>
                    <a:lnTo>
                      <a:pt x="47" y="75"/>
                    </a:lnTo>
                    <a:lnTo>
                      <a:pt x="47" y="80"/>
                    </a:lnTo>
                    <a:lnTo>
                      <a:pt x="47" y="84"/>
                    </a:lnTo>
                    <a:lnTo>
                      <a:pt x="46" y="87"/>
                    </a:lnTo>
                    <a:lnTo>
                      <a:pt x="45" y="91"/>
                    </a:lnTo>
                    <a:lnTo>
                      <a:pt x="43" y="95"/>
                    </a:lnTo>
                    <a:lnTo>
                      <a:pt x="42" y="100"/>
                    </a:lnTo>
                    <a:lnTo>
                      <a:pt x="40" y="105"/>
                    </a:lnTo>
                    <a:lnTo>
                      <a:pt x="37" y="109"/>
                    </a:lnTo>
                    <a:lnTo>
                      <a:pt x="35" y="112"/>
                    </a:lnTo>
                    <a:lnTo>
                      <a:pt x="33" y="116"/>
                    </a:lnTo>
                    <a:lnTo>
                      <a:pt x="31" y="120"/>
                    </a:lnTo>
                    <a:lnTo>
                      <a:pt x="28" y="124"/>
                    </a:lnTo>
                    <a:lnTo>
                      <a:pt x="26" y="127"/>
                    </a:lnTo>
                    <a:lnTo>
                      <a:pt x="25" y="131"/>
                    </a:lnTo>
                    <a:lnTo>
                      <a:pt x="23" y="135"/>
                    </a:lnTo>
                    <a:lnTo>
                      <a:pt x="23" y="138"/>
                    </a:lnTo>
                    <a:lnTo>
                      <a:pt x="25" y="142"/>
                    </a:lnTo>
                    <a:lnTo>
                      <a:pt x="26" y="146"/>
                    </a:lnTo>
                    <a:lnTo>
                      <a:pt x="28" y="150"/>
                    </a:lnTo>
                    <a:lnTo>
                      <a:pt x="31" y="153"/>
                    </a:lnTo>
                    <a:lnTo>
                      <a:pt x="32" y="157"/>
                    </a:lnTo>
                    <a:lnTo>
                      <a:pt x="33" y="161"/>
                    </a:lnTo>
                    <a:lnTo>
                      <a:pt x="37" y="163"/>
                    </a:lnTo>
                    <a:lnTo>
                      <a:pt x="38" y="167"/>
                    </a:lnTo>
                    <a:lnTo>
                      <a:pt x="40" y="171"/>
                    </a:lnTo>
                    <a:lnTo>
                      <a:pt x="41" y="174"/>
                    </a:lnTo>
                    <a:lnTo>
                      <a:pt x="41" y="179"/>
                    </a:lnTo>
                    <a:lnTo>
                      <a:pt x="41" y="183"/>
                    </a:lnTo>
                    <a:lnTo>
                      <a:pt x="40" y="187"/>
                    </a:lnTo>
                    <a:lnTo>
                      <a:pt x="38" y="190"/>
                    </a:lnTo>
                    <a:lnTo>
                      <a:pt x="37" y="194"/>
                    </a:lnTo>
                    <a:lnTo>
                      <a:pt x="35" y="198"/>
                    </a:lnTo>
                    <a:lnTo>
                      <a:pt x="31" y="200"/>
                    </a:lnTo>
                    <a:lnTo>
                      <a:pt x="26" y="204"/>
                    </a:lnTo>
                    <a:lnTo>
                      <a:pt x="23" y="208"/>
                    </a:lnTo>
                    <a:lnTo>
                      <a:pt x="20" y="210"/>
                    </a:lnTo>
                    <a:lnTo>
                      <a:pt x="18" y="214"/>
                    </a:lnTo>
                    <a:lnTo>
                      <a:pt x="18" y="218"/>
                    </a:lnTo>
                    <a:lnTo>
                      <a:pt x="18" y="221"/>
                    </a:lnTo>
                    <a:lnTo>
                      <a:pt x="18" y="225"/>
                    </a:lnTo>
                    <a:lnTo>
                      <a:pt x="18" y="229"/>
                    </a:lnTo>
                    <a:lnTo>
                      <a:pt x="18" y="233"/>
                    </a:lnTo>
                    <a:lnTo>
                      <a:pt x="22" y="236"/>
                    </a:lnTo>
                    <a:lnTo>
                      <a:pt x="22" y="240"/>
                    </a:lnTo>
                    <a:lnTo>
                      <a:pt x="26" y="244"/>
                    </a:lnTo>
                    <a:lnTo>
                      <a:pt x="30" y="246"/>
                    </a:lnTo>
                    <a:lnTo>
                      <a:pt x="32" y="250"/>
                    </a:lnTo>
                    <a:lnTo>
                      <a:pt x="32" y="254"/>
                    </a:lnTo>
                    <a:lnTo>
                      <a:pt x="35" y="259"/>
                    </a:lnTo>
                    <a:lnTo>
                      <a:pt x="36" y="264"/>
                    </a:lnTo>
                    <a:lnTo>
                      <a:pt x="36" y="267"/>
                    </a:lnTo>
                    <a:lnTo>
                      <a:pt x="36" y="271"/>
                    </a:lnTo>
                    <a:lnTo>
                      <a:pt x="35" y="275"/>
                    </a:lnTo>
                    <a:lnTo>
                      <a:pt x="33" y="279"/>
                    </a:lnTo>
                    <a:lnTo>
                      <a:pt x="31" y="282"/>
                    </a:lnTo>
                    <a:lnTo>
                      <a:pt x="30" y="286"/>
                    </a:lnTo>
                    <a:lnTo>
                      <a:pt x="27" y="290"/>
                    </a:lnTo>
                    <a:lnTo>
                      <a:pt x="26" y="294"/>
                    </a:lnTo>
                    <a:lnTo>
                      <a:pt x="23" y="297"/>
                    </a:lnTo>
                    <a:lnTo>
                      <a:pt x="20" y="298"/>
                    </a:lnTo>
                    <a:lnTo>
                      <a:pt x="15" y="298"/>
                    </a:lnTo>
                    <a:lnTo>
                      <a:pt x="11" y="296"/>
                    </a:lnTo>
                    <a:lnTo>
                      <a:pt x="10" y="292"/>
                    </a:lnTo>
                    <a:lnTo>
                      <a:pt x="10" y="289"/>
                    </a:lnTo>
                    <a:lnTo>
                      <a:pt x="10" y="285"/>
                    </a:lnTo>
                    <a:lnTo>
                      <a:pt x="12" y="281"/>
                    </a:lnTo>
                    <a:lnTo>
                      <a:pt x="15" y="277"/>
                    </a:lnTo>
                    <a:lnTo>
                      <a:pt x="18" y="274"/>
                    </a:lnTo>
                    <a:lnTo>
                      <a:pt x="20" y="270"/>
                    </a:lnTo>
                    <a:lnTo>
                      <a:pt x="20" y="266"/>
                    </a:lnTo>
                    <a:lnTo>
                      <a:pt x="20" y="262"/>
                    </a:lnTo>
                    <a:lnTo>
                      <a:pt x="15" y="260"/>
                    </a:lnTo>
                    <a:lnTo>
                      <a:pt x="12" y="256"/>
                    </a:lnTo>
                    <a:lnTo>
                      <a:pt x="9" y="254"/>
                    </a:lnTo>
                    <a:lnTo>
                      <a:pt x="7" y="250"/>
                    </a:lnTo>
                    <a:lnTo>
                      <a:pt x="4" y="248"/>
                    </a:lnTo>
                    <a:lnTo>
                      <a:pt x="2" y="244"/>
                    </a:lnTo>
                    <a:lnTo>
                      <a:pt x="1" y="240"/>
                    </a:lnTo>
                    <a:lnTo>
                      <a:pt x="0" y="236"/>
                    </a:lnTo>
                    <a:lnTo>
                      <a:pt x="0" y="233"/>
                    </a:lnTo>
                    <a:lnTo>
                      <a:pt x="0" y="229"/>
                    </a:lnTo>
                    <a:lnTo>
                      <a:pt x="1" y="225"/>
                    </a:lnTo>
                    <a:lnTo>
                      <a:pt x="2" y="221"/>
                    </a:lnTo>
                    <a:lnTo>
                      <a:pt x="2" y="218"/>
                    </a:lnTo>
                    <a:lnTo>
                      <a:pt x="4" y="214"/>
                    </a:lnTo>
                    <a:lnTo>
                      <a:pt x="6" y="210"/>
                    </a:lnTo>
                    <a:lnTo>
                      <a:pt x="7" y="207"/>
                    </a:lnTo>
                    <a:lnTo>
                      <a:pt x="10" y="203"/>
                    </a:lnTo>
                    <a:lnTo>
                      <a:pt x="12" y="199"/>
                    </a:lnTo>
                    <a:lnTo>
                      <a:pt x="15" y="195"/>
                    </a:lnTo>
                    <a:lnTo>
                      <a:pt x="18" y="192"/>
                    </a:lnTo>
                    <a:lnTo>
                      <a:pt x="21" y="188"/>
                    </a:lnTo>
                    <a:lnTo>
                      <a:pt x="23" y="184"/>
                    </a:lnTo>
                    <a:lnTo>
                      <a:pt x="23" y="180"/>
                    </a:lnTo>
                    <a:lnTo>
                      <a:pt x="23" y="177"/>
                    </a:lnTo>
                    <a:lnTo>
                      <a:pt x="22" y="172"/>
                    </a:lnTo>
                    <a:lnTo>
                      <a:pt x="22" y="168"/>
                    </a:lnTo>
                    <a:lnTo>
                      <a:pt x="20" y="165"/>
                    </a:lnTo>
                    <a:lnTo>
                      <a:pt x="15" y="161"/>
                    </a:lnTo>
                    <a:lnTo>
                      <a:pt x="12" y="157"/>
                    </a:lnTo>
                    <a:lnTo>
                      <a:pt x="11" y="153"/>
                    </a:lnTo>
                    <a:lnTo>
                      <a:pt x="9" y="150"/>
                    </a:lnTo>
                    <a:lnTo>
                      <a:pt x="7" y="146"/>
                    </a:lnTo>
                    <a:lnTo>
                      <a:pt x="7" y="142"/>
                    </a:lnTo>
                    <a:lnTo>
                      <a:pt x="7" y="138"/>
                    </a:lnTo>
                    <a:lnTo>
                      <a:pt x="7" y="135"/>
                    </a:lnTo>
                    <a:lnTo>
                      <a:pt x="9" y="131"/>
                    </a:lnTo>
                    <a:lnTo>
                      <a:pt x="10" y="127"/>
                    </a:lnTo>
                    <a:lnTo>
                      <a:pt x="11" y="124"/>
                    </a:lnTo>
                    <a:lnTo>
                      <a:pt x="12" y="120"/>
                    </a:lnTo>
                    <a:lnTo>
                      <a:pt x="15" y="116"/>
                    </a:lnTo>
                    <a:lnTo>
                      <a:pt x="16" y="112"/>
                    </a:lnTo>
                    <a:lnTo>
                      <a:pt x="18" y="109"/>
                    </a:lnTo>
                    <a:lnTo>
                      <a:pt x="21" y="105"/>
                    </a:lnTo>
                    <a:lnTo>
                      <a:pt x="23" y="101"/>
                    </a:lnTo>
                    <a:lnTo>
                      <a:pt x="25" y="97"/>
                    </a:lnTo>
                    <a:lnTo>
                      <a:pt x="27" y="94"/>
                    </a:lnTo>
                    <a:lnTo>
                      <a:pt x="30" y="90"/>
                    </a:lnTo>
                    <a:lnTo>
                      <a:pt x="31" y="86"/>
                    </a:lnTo>
                    <a:lnTo>
                      <a:pt x="32" y="83"/>
                    </a:lnTo>
                    <a:lnTo>
                      <a:pt x="32" y="79"/>
                    </a:lnTo>
                    <a:lnTo>
                      <a:pt x="31" y="75"/>
                    </a:lnTo>
                    <a:lnTo>
                      <a:pt x="30" y="71"/>
                    </a:lnTo>
                    <a:lnTo>
                      <a:pt x="27" y="68"/>
                    </a:lnTo>
                    <a:lnTo>
                      <a:pt x="23" y="64"/>
                    </a:lnTo>
                    <a:lnTo>
                      <a:pt x="20" y="61"/>
                    </a:lnTo>
                    <a:lnTo>
                      <a:pt x="15" y="58"/>
                    </a:lnTo>
                    <a:lnTo>
                      <a:pt x="14" y="54"/>
                    </a:lnTo>
                    <a:lnTo>
                      <a:pt x="12" y="50"/>
                    </a:lnTo>
                    <a:lnTo>
                      <a:pt x="12" y="46"/>
                    </a:lnTo>
                    <a:lnTo>
                      <a:pt x="11" y="43"/>
                    </a:lnTo>
                    <a:lnTo>
                      <a:pt x="11" y="39"/>
                    </a:lnTo>
                    <a:lnTo>
                      <a:pt x="11" y="35"/>
                    </a:lnTo>
                    <a:lnTo>
                      <a:pt x="11" y="32"/>
                    </a:lnTo>
                    <a:lnTo>
                      <a:pt x="12" y="28"/>
                    </a:lnTo>
                    <a:lnTo>
                      <a:pt x="14" y="24"/>
                    </a:lnTo>
                    <a:lnTo>
                      <a:pt x="18" y="22"/>
                    </a:lnTo>
                    <a:lnTo>
                      <a:pt x="35" y="0"/>
                    </a:lnTo>
                  </a:path>
                </a:pathLst>
              </a:cu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24" name="Freeform 155"/>
              <p:cNvSpPr>
                <a:spLocks/>
              </p:cNvSpPr>
              <p:nvPr/>
            </p:nvSpPr>
            <p:spPr bwMode="auto">
              <a:xfrm>
                <a:off x="3503" y="642"/>
                <a:ext cx="65" cy="246"/>
              </a:xfrm>
              <a:custGeom>
                <a:avLst/>
                <a:gdLst>
                  <a:gd name="T0" fmla="*/ 57 w 66"/>
                  <a:gd name="T1" fmla="*/ 37 h 246"/>
                  <a:gd name="T2" fmla="*/ 61 w 66"/>
                  <a:gd name="T3" fmla="*/ 45 h 246"/>
                  <a:gd name="T4" fmla="*/ 65 w 66"/>
                  <a:gd name="T5" fmla="*/ 52 h 246"/>
                  <a:gd name="T6" fmla="*/ 65 w 66"/>
                  <a:gd name="T7" fmla="*/ 59 h 246"/>
                  <a:gd name="T8" fmla="*/ 65 w 66"/>
                  <a:gd name="T9" fmla="*/ 67 h 246"/>
                  <a:gd name="T10" fmla="*/ 62 w 66"/>
                  <a:gd name="T11" fmla="*/ 74 h 246"/>
                  <a:gd name="T12" fmla="*/ 57 w 66"/>
                  <a:gd name="T13" fmla="*/ 82 h 246"/>
                  <a:gd name="T14" fmla="*/ 51 w 66"/>
                  <a:gd name="T15" fmla="*/ 89 h 246"/>
                  <a:gd name="T16" fmla="*/ 45 w 66"/>
                  <a:gd name="T17" fmla="*/ 97 h 246"/>
                  <a:gd name="T18" fmla="*/ 38 w 66"/>
                  <a:gd name="T19" fmla="*/ 102 h 246"/>
                  <a:gd name="T20" fmla="*/ 33 w 66"/>
                  <a:gd name="T21" fmla="*/ 107 h 246"/>
                  <a:gd name="T22" fmla="*/ 29 w 66"/>
                  <a:gd name="T23" fmla="*/ 114 h 246"/>
                  <a:gd name="T24" fmla="*/ 23 w 66"/>
                  <a:gd name="T25" fmla="*/ 120 h 246"/>
                  <a:gd name="T26" fmla="*/ 22 w 66"/>
                  <a:gd name="T27" fmla="*/ 129 h 246"/>
                  <a:gd name="T28" fmla="*/ 20 w 66"/>
                  <a:gd name="T29" fmla="*/ 136 h 246"/>
                  <a:gd name="T30" fmla="*/ 18 w 66"/>
                  <a:gd name="T31" fmla="*/ 144 h 246"/>
                  <a:gd name="T32" fmla="*/ 22 w 66"/>
                  <a:gd name="T33" fmla="*/ 151 h 246"/>
                  <a:gd name="T34" fmla="*/ 26 w 66"/>
                  <a:gd name="T35" fmla="*/ 158 h 246"/>
                  <a:gd name="T36" fmla="*/ 33 w 66"/>
                  <a:gd name="T37" fmla="*/ 167 h 246"/>
                  <a:gd name="T38" fmla="*/ 39 w 66"/>
                  <a:gd name="T39" fmla="*/ 174 h 246"/>
                  <a:gd name="T40" fmla="*/ 44 w 66"/>
                  <a:gd name="T41" fmla="*/ 182 h 246"/>
                  <a:gd name="T42" fmla="*/ 46 w 66"/>
                  <a:gd name="T43" fmla="*/ 189 h 246"/>
                  <a:gd name="T44" fmla="*/ 47 w 66"/>
                  <a:gd name="T45" fmla="*/ 197 h 246"/>
                  <a:gd name="T46" fmla="*/ 47 w 66"/>
                  <a:gd name="T47" fmla="*/ 204 h 246"/>
                  <a:gd name="T48" fmla="*/ 45 w 66"/>
                  <a:gd name="T49" fmla="*/ 212 h 246"/>
                  <a:gd name="T50" fmla="*/ 42 w 66"/>
                  <a:gd name="T51" fmla="*/ 219 h 246"/>
                  <a:gd name="T52" fmla="*/ 39 w 66"/>
                  <a:gd name="T53" fmla="*/ 226 h 246"/>
                  <a:gd name="T54" fmla="*/ 33 w 66"/>
                  <a:gd name="T55" fmla="*/ 234 h 246"/>
                  <a:gd name="T56" fmla="*/ 26 w 66"/>
                  <a:gd name="T57" fmla="*/ 240 h 246"/>
                  <a:gd name="T58" fmla="*/ 19 w 66"/>
                  <a:gd name="T59" fmla="*/ 244 h 246"/>
                  <a:gd name="T60" fmla="*/ 12 w 66"/>
                  <a:gd name="T61" fmla="*/ 245 h 246"/>
                  <a:gd name="T62" fmla="*/ 8 w 66"/>
                  <a:gd name="T63" fmla="*/ 238 h 246"/>
                  <a:gd name="T64" fmla="*/ 9 w 66"/>
                  <a:gd name="T65" fmla="*/ 230 h 246"/>
                  <a:gd name="T66" fmla="*/ 15 w 66"/>
                  <a:gd name="T67" fmla="*/ 223 h 246"/>
                  <a:gd name="T68" fmla="*/ 23 w 66"/>
                  <a:gd name="T69" fmla="*/ 218 h 246"/>
                  <a:gd name="T70" fmla="*/ 26 w 66"/>
                  <a:gd name="T71" fmla="*/ 210 h 246"/>
                  <a:gd name="T72" fmla="*/ 28 w 66"/>
                  <a:gd name="T73" fmla="*/ 203 h 246"/>
                  <a:gd name="T74" fmla="*/ 28 w 66"/>
                  <a:gd name="T75" fmla="*/ 195 h 246"/>
                  <a:gd name="T76" fmla="*/ 25 w 66"/>
                  <a:gd name="T77" fmla="*/ 188 h 246"/>
                  <a:gd name="T78" fmla="*/ 22 w 66"/>
                  <a:gd name="T79" fmla="*/ 181 h 246"/>
                  <a:gd name="T80" fmla="*/ 14 w 66"/>
                  <a:gd name="T81" fmla="*/ 173 h 246"/>
                  <a:gd name="T82" fmla="*/ 8 w 66"/>
                  <a:gd name="T83" fmla="*/ 166 h 246"/>
                  <a:gd name="T84" fmla="*/ 3 w 66"/>
                  <a:gd name="T85" fmla="*/ 158 h 246"/>
                  <a:gd name="T86" fmla="*/ 0 w 66"/>
                  <a:gd name="T87" fmla="*/ 150 h 246"/>
                  <a:gd name="T88" fmla="*/ 0 w 66"/>
                  <a:gd name="T89" fmla="*/ 142 h 246"/>
                  <a:gd name="T90" fmla="*/ 0 w 66"/>
                  <a:gd name="T91" fmla="*/ 135 h 246"/>
                  <a:gd name="T92" fmla="*/ 2 w 66"/>
                  <a:gd name="T93" fmla="*/ 128 h 246"/>
                  <a:gd name="T94" fmla="*/ 6 w 66"/>
                  <a:gd name="T95" fmla="*/ 120 h 246"/>
                  <a:gd name="T96" fmla="*/ 11 w 66"/>
                  <a:gd name="T97" fmla="*/ 114 h 246"/>
                  <a:gd name="T98" fmla="*/ 15 w 66"/>
                  <a:gd name="T99" fmla="*/ 107 h 246"/>
                  <a:gd name="T100" fmla="*/ 22 w 66"/>
                  <a:gd name="T101" fmla="*/ 99 h 246"/>
                  <a:gd name="T102" fmla="*/ 28 w 66"/>
                  <a:gd name="T103" fmla="*/ 93 h 246"/>
                  <a:gd name="T104" fmla="*/ 31 w 66"/>
                  <a:gd name="T105" fmla="*/ 85 h 246"/>
                  <a:gd name="T106" fmla="*/ 38 w 66"/>
                  <a:gd name="T107" fmla="*/ 77 h 246"/>
                  <a:gd name="T108" fmla="*/ 44 w 66"/>
                  <a:gd name="T109" fmla="*/ 69 h 246"/>
                  <a:gd name="T110" fmla="*/ 46 w 66"/>
                  <a:gd name="T111" fmla="*/ 62 h 246"/>
                  <a:gd name="T112" fmla="*/ 47 w 66"/>
                  <a:gd name="T113" fmla="*/ 54 h 246"/>
                  <a:gd name="T114" fmla="*/ 47 w 66"/>
                  <a:gd name="T115" fmla="*/ 47 h 246"/>
                  <a:gd name="T116" fmla="*/ 31 w 66"/>
                  <a:gd name="T117" fmla="*/ 0 h 24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66"/>
                  <a:gd name="T178" fmla="*/ 0 h 246"/>
                  <a:gd name="T179" fmla="*/ 66 w 66"/>
                  <a:gd name="T180" fmla="*/ 246 h 24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66" h="246">
                    <a:moveTo>
                      <a:pt x="31" y="0"/>
                    </a:moveTo>
                    <a:lnTo>
                      <a:pt x="57" y="37"/>
                    </a:lnTo>
                    <a:lnTo>
                      <a:pt x="60" y="41"/>
                    </a:lnTo>
                    <a:lnTo>
                      <a:pt x="61" y="45"/>
                    </a:lnTo>
                    <a:lnTo>
                      <a:pt x="62" y="48"/>
                    </a:lnTo>
                    <a:lnTo>
                      <a:pt x="65" y="52"/>
                    </a:lnTo>
                    <a:lnTo>
                      <a:pt x="65" y="56"/>
                    </a:lnTo>
                    <a:lnTo>
                      <a:pt x="65" y="59"/>
                    </a:lnTo>
                    <a:lnTo>
                      <a:pt x="65" y="63"/>
                    </a:lnTo>
                    <a:lnTo>
                      <a:pt x="65" y="67"/>
                    </a:lnTo>
                    <a:lnTo>
                      <a:pt x="62" y="71"/>
                    </a:lnTo>
                    <a:lnTo>
                      <a:pt x="62" y="74"/>
                    </a:lnTo>
                    <a:lnTo>
                      <a:pt x="60" y="78"/>
                    </a:lnTo>
                    <a:lnTo>
                      <a:pt x="57" y="82"/>
                    </a:lnTo>
                    <a:lnTo>
                      <a:pt x="53" y="85"/>
                    </a:lnTo>
                    <a:lnTo>
                      <a:pt x="51" y="89"/>
                    </a:lnTo>
                    <a:lnTo>
                      <a:pt x="49" y="93"/>
                    </a:lnTo>
                    <a:lnTo>
                      <a:pt x="45" y="97"/>
                    </a:lnTo>
                    <a:lnTo>
                      <a:pt x="41" y="99"/>
                    </a:lnTo>
                    <a:lnTo>
                      <a:pt x="38" y="102"/>
                    </a:lnTo>
                    <a:lnTo>
                      <a:pt x="36" y="105"/>
                    </a:lnTo>
                    <a:lnTo>
                      <a:pt x="33" y="107"/>
                    </a:lnTo>
                    <a:lnTo>
                      <a:pt x="31" y="110"/>
                    </a:lnTo>
                    <a:lnTo>
                      <a:pt x="29" y="114"/>
                    </a:lnTo>
                    <a:lnTo>
                      <a:pt x="25" y="116"/>
                    </a:lnTo>
                    <a:lnTo>
                      <a:pt x="23" y="120"/>
                    </a:lnTo>
                    <a:lnTo>
                      <a:pt x="23" y="125"/>
                    </a:lnTo>
                    <a:lnTo>
                      <a:pt x="22" y="129"/>
                    </a:lnTo>
                    <a:lnTo>
                      <a:pt x="20" y="133"/>
                    </a:lnTo>
                    <a:lnTo>
                      <a:pt x="20" y="136"/>
                    </a:lnTo>
                    <a:lnTo>
                      <a:pt x="19" y="140"/>
                    </a:lnTo>
                    <a:lnTo>
                      <a:pt x="18" y="144"/>
                    </a:lnTo>
                    <a:lnTo>
                      <a:pt x="19" y="147"/>
                    </a:lnTo>
                    <a:lnTo>
                      <a:pt x="22" y="151"/>
                    </a:lnTo>
                    <a:lnTo>
                      <a:pt x="23" y="155"/>
                    </a:lnTo>
                    <a:lnTo>
                      <a:pt x="26" y="158"/>
                    </a:lnTo>
                    <a:lnTo>
                      <a:pt x="29" y="163"/>
                    </a:lnTo>
                    <a:lnTo>
                      <a:pt x="33" y="167"/>
                    </a:lnTo>
                    <a:lnTo>
                      <a:pt x="36" y="171"/>
                    </a:lnTo>
                    <a:lnTo>
                      <a:pt x="39" y="174"/>
                    </a:lnTo>
                    <a:lnTo>
                      <a:pt x="41" y="178"/>
                    </a:lnTo>
                    <a:lnTo>
                      <a:pt x="44" y="182"/>
                    </a:lnTo>
                    <a:lnTo>
                      <a:pt x="45" y="186"/>
                    </a:lnTo>
                    <a:lnTo>
                      <a:pt x="46" y="189"/>
                    </a:lnTo>
                    <a:lnTo>
                      <a:pt x="47" y="193"/>
                    </a:lnTo>
                    <a:lnTo>
                      <a:pt x="47" y="197"/>
                    </a:lnTo>
                    <a:lnTo>
                      <a:pt x="47" y="200"/>
                    </a:lnTo>
                    <a:lnTo>
                      <a:pt x="47" y="204"/>
                    </a:lnTo>
                    <a:lnTo>
                      <a:pt x="46" y="208"/>
                    </a:lnTo>
                    <a:lnTo>
                      <a:pt x="45" y="212"/>
                    </a:lnTo>
                    <a:lnTo>
                      <a:pt x="45" y="215"/>
                    </a:lnTo>
                    <a:lnTo>
                      <a:pt x="42" y="219"/>
                    </a:lnTo>
                    <a:lnTo>
                      <a:pt x="41" y="223"/>
                    </a:lnTo>
                    <a:lnTo>
                      <a:pt x="39" y="226"/>
                    </a:lnTo>
                    <a:lnTo>
                      <a:pt x="34" y="230"/>
                    </a:lnTo>
                    <a:lnTo>
                      <a:pt x="33" y="234"/>
                    </a:lnTo>
                    <a:lnTo>
                      <a:pt x="29" y="236"/>
                    </a:lnTo>
                    <a:lnTo>
                      <a:pt x="26" y="240"/>
                    </a:lnTo>
                    <a:lnTo>
                      <a:pt x="23" y="243"/>
                    </a:lnTo>
                    <a:lnTo>
                      <a:pt x="19" y="244"/>
                    </a:lnTo>
                    <a:lnTo>
                      <a:pt x="15" y="245"/>
                    </a:lnTo>
                    <a:lnTo>
                      <a:pt x="12" y="245"/>
                    </a:lnTo>
                    <a:lnTo>
                      <a:pt x="9" y="241"/>
                    </a:lnTo>
                    <a:lnTo>
                      <a:pt x="8" y="238"/>
                    </a:lnTo>
                    <a:lnTo>
                      <a:pt x="8" y="234"/>
                    </a:lnTo>
                    <a:lnTo>
                      <a:pt x="9" y="230"/>
                    </a:lnTo>
                    <a:lnTo>
                      <a:pt x="13" y="226"/>
                    </a:lnTo>
                    <a:lnTo>
                      <a:pt x="15" y="223"/>
                    </a:lnTo>
                    <a:lnTo>
                      <a:pt x="19" y="220"/>
                    </a:lnTo>
                    <a:lnTo>
                      <a:pt x="23" y="218"/>
                    </a:lnTo>
                    <a:lnTo>
                      <a:pt x="24" y="214"/>
                    </a:lnTo>
                    <a:lnTo>
                      <a:pt x="26" y="210"/>
                    </a:lnTo>
                    <a:lnTo>
                      <a:pt x="28" y="207"/>
                    </a:lnTo>
                    <a:lnTo>
                      <a:pt x="28" y="203"/>
                    </a:lnTo>
                    <a:lnTo>
                      <a:pt x="28" y="199"/>
                    </a:lnTo>
                    <a:lnTo>
                      <a:pt x="28" y="195"/>
                    </a:lnTo>
                    <a:lnTo>
                      <a:pt x="26" y="192"/>
                    </a:lnTo>
                    <a:lnTo>
                      <a:pt x="25" y="188"/>
                    </a:lnTo>
                    <a:lnTo>
                      <a:pt x="23" y="184"/>
                    </a:lnTo>
                    <a:lnTo>
                      <a:pt x="22" y="181"/>
                    </a:lnTo>
                    <a:lnTo>
                      <a:pt x="18" y="177"/>
                    </a:lnTo>
                    <a:lnTo>
                      <a:pt x="14" y="173"/>
                    </a:lnTo>
                    <a:lnTo>
                      <a:pt x="11" y="169"/>
                    </a:lnTo>
                    <a:lnTo>
                      <a:pt x="8" y="166"/>
                    </a:lnTo>
                    <a:lnTo>
                      <a:pt x="4" y="162"/>
                    </a:lnTo>
                    <a:lnTo>
                      <a:pt x="3" y="158"/>
                    </a:lnTo>
                    <a:lnTo>
                      <a:pt x="1" y="154"/>
                    </a:lnTo>
                    <a:lnTo>
                      <a:pt x="0" y="150"/>
                    </a:lnTo>
                    <a:lnTo>
                      <a:pt x="0" y="146"/>
                    </a:lnTo>
                    <a:lnTo>
                      <a:pt x="0" y="142"/>
                    </a:lnTo>
                    <a:lnTo>
                      <a:pt x="0" y="139"/>
                    </a:lnTo>
                    <a:lnTo>
                      <a:pt x="0" y="135"/>
                    </a:lnTo>
                    <a:lnTo>
                      <a:pt x="1" y="131"/>
                    </a:lnTo>
                    <a:lnTo>
                      <a:pt x="2" y="128"/>
                    </a:lnTo>
                    <a:lnTo>
                      <a:pt x="3" y="124"/>
                    </a:lnTo>
                    <a:lnTo>
                      <a:pt x="6" y="120"/>
                    </a:lnTo>
                    <a:lnTo>
                      <a:pt x="9" y="118"/>
                    </a:lnTo>
                    <a:lnTo>
                      <a:pt x="11" y="114"/>
                    </a:lnTo>
                    <a:lnTo>
                      <a:pt x="13" y="110"/>
                    </a:lnTo>
                    <a:lnTo>
                      <a:pt x="15" y="107"/>
                    </a:lnTo>
                    <a:lnTo>
                      <a:pt x="19" y="103"/>
                    </a:lnTo>
                    <a:lnTo>
                      <a:pt x="22" y="99"/>
                    </a:lnTo>
                    <a:lnTo>
                      <a:pt x="24" y="95"/>
                    </a:lnTo>
                    <a:lnTo>
                      <a:pt x="28" y="93"/>
                    </a:lnTo>
                    <a:lnTo>
                      <a:pt x="29" y="89"/>
                    </a:lnTo>
                    <a:lnTo>
                      <a:pt x="31" y="85"/>
                    </a:lnTo>
                    <a:lnTo>
                      <a:pt x="34" y="82"/>
                    </a:lnTo>
                    <a:lnTo>
                      <a:pt x="38" y="77"/>
                    </a:lnTo>
                    <a:lnTo>
                      <a:pt x="40" y="73"/>
                    </a:lnTo>
                    <a:lnTo>
                      <a:pt x="44" y="69"/>
                    </a:lnTo>
                    <a:lnTo>
                      <a:pt x="45" y="66"/>
                    </a:lnTo>
                    <a:lnTo>
                      <a:pt x="46" y="62"/>
                    </a:lnTo>
                    <a:lnTo>
                      <a:pt x="47" y="58"/>
                    </a:lnTo>
                    <a:lnTo>
                      <a:pt x="47" y="54"/>
                    </a:lnTo>
                    <a:lnTo>
                      <a:pt x="49" y="51"/>
                    </a:lnTo>
                    <a:lnTo>
                      <a:pt x="47" y="47"/>
                    </a:lnTo>
                    <a:lnTo>
                      <a:pt x="33" y="6"/>
                    </a:lnTo>
                    <a:lnTo>
                      <a:pt x="31" y="0"/>
                    </a:lnTo>
                  </a:path>
                </a:pathLst>
              </a:cu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0756" name="Group 160"/>
            <p:cNvGrpSpPr>
              <a:grpSpLocks/>
            </p:cNvGrpSpPr>
            <p:nvPr/>
          </p:nvGrpSpPr>
          <p:grpSpPr bwMode="auto">
            <a:xfrm>
              <a:off x="5791200" y="762000"/>
              <a:ext cx="687388" cy="474663"/>
              <a:chOff x="3648" y="480"/>
              <a:chExt cx="433" cy="299"/>
            </a:xfrm>
          </p:grpSpPr>
          <p:sp>
            <p:nvSpPr>
              <p:cNvPr id="20519" name="Freeform 157"/>
              <p:cNvSpPr>
                <a:spLocks/>
              </p:cNvSpPr>
              <p:nvPr/>
            </p:nvSpPr>
            <p:spPr bwMode="auto">
              <a:xfrm>
                <a:off x="3646" y="567"/>
                <a:ext cx="45" cy="160"/>
              </a:xfrm>
              <a:custGeom>
                <a:avLst/>
                <a:gdLst>
                  <a:gd name="T0" fmla="*/ 23 w 45"/>
                  <a:gd name="T1" fmla="*/ 24 h 160"/>
                  <a:gd name="T2" fmla="*/ 31 w 45"/>
                  <a:gd name="T3" fmla="*/ 30 h 160"/>
                  <a:gd name="T4" fmla="*/ 37 w 45"/>
                  <a:gd name="T5" fmla="*/ 36 h 160"/>
                  <a:gd name="T6" fmla="*/ 42 w 45"/>
                  <a:gd name="T7" fmla="*/ 44 h 160"/>
                  <a:gd name="T8" fmla="*/ 42 w 45"/>
                  <a:gd name="T9" fmla="*/ 51 h 160"/>
                  <a:gd name="T10" fmla="*/ 39 w 45"/>
                  <a:gd name="T11" fmla="*/ 58 h 160"/>
                  <a:gd name="T12" fmla="*/ 32 w 45"/>
                  <a:gd name="T13" fmla="*/ 65 h 160"/>
                  <a:gd name="T14" fmla="*/ 27 w 45"/>
                  <a:gd name="T15" fmla="*/ 72 h 160"/>
                  <a:gd name="T16" fmla="*/ 24 w 45"/>
                  <a:gd name="T17" fmla="*/ 80 h 160"/>
                  <a:gd name="T18" fmla="*/ 24 w 45"/>
                  <a:gd name="T19" fmla="*/ 87 h 160"/>
                  <a:gd name="T20" fmla="*/ 31 w 45"/>
                  <a:gd name="T21" fmla="*/ 94 h 160"/>
                  <a:gd name="T22" fmla="*/ 38 w 45"/>
                  <a:gd name="T23" fmla="*/ 103 h 160"/>
                  <a:gd name="T24" fmla="*/ 43 w 45"/>
                  <a:gd name="T25" fmla="*/ 110 h 160"/>
                  <a:gd name="T26" fmla="*/ 44 w 45"/>
                  <a:gd name="T27" fmla="*/ 118 h 160"/>
                  <a:gd name="T28" fmla="*/ 44 w 45"/>
                  <a:gd name="T29" fmla="*/ 125 h 160"/>
                  <a:gd name="T30" fmla="*/ 44 w 45"/>
                  <a:gd name="T31" fmla="*/ 133 h 160"/>
                  <a:gd name="T32" fmla="*/ 39 w 45"/>
                  <a:gd name="T33" fmla="*/ 140 h 160"/>
                  <a:gd name="T34" fmla="*/ 35 w 45"/>
                  <a:gd name="T35" fmla="*/ 149 h 160"/>
                  <a:gd name="T36" fmla="*/ 26 w 45"/>
                  <a:gd name="T37" fmla="*/ 155 h 160"/>
                  <a:gd name="T38" fmla="*/ 17 w 45"/>
                  <a:gd name="T39" fmla="*/ 159 h 160"/>
                  <a:gd name="T40" fmla="*/ 7 w 45"/>
                  <a:gd name="T41" fmla="*/ 158 h 160"/>
                  <a:gd name="T42" fmla="*/ 2 w 45"/>
                  <a:gd name="T43" fmla="*/ 150 h 160"/>
                  <a:gd name="T44" fmla="*/ 9 w 45"/>
                  <a:gd name="T45" fmla="*/ 143 h 160"/>
                  <a:gd name="T46" fmla="*/ 17 w 45"/>
                  <a:gd name="T47" fmla="*/ 137 h 160"/>
                  <a:gd name="T48" fmla="*/ 21 w 45"/>
                  <a:gd name="T49" fmla="*/ 129 h 160"/>
                  <a:gd name="T50" fmla="*/ 23 w 45"/>
                  <a:gd name="T51" fmla="*/ 122 h 160"/>
                  <a:gd name="T52" fmla="*/ 23 w 45"/>
                  <a:gd name="T53" fmla="*/ 114 h 160"/>
                  <a:gd name="T54" fmla="*/ 17 w 45"/>
                  <a:gd name="T55" fmla="*/ 107 h 160"/>
                  <a:gd name="T56" fmla="*/ 11 w 45"/>
                  <a:gd name="T57" fmla="*/ 101 h 160"/>
                  <a:gd name="T58" fmla="*/ 5 w 45"/>
                  <a:gd name="T59" fmla="*/ 94 h 160"/>
                  <a:gd name="T60" fmla="*/ 1 w 45"/>
                  <a:gd name="T61" fmla="*/ 86 h 160"/>
                  <a:gd name="T62" fmla="*/ 0 w 45"/>
                  <a:gd name="T63" fmla="*/ 78 h 160"/>
                  <a:gd name="T64" fmla="*/ 1 w 45"/>
                  <a:gd name="T65" fmla="*/ 71 h 160"/>
                  <a:gd name="T66" fmla="*/ 9 w 45"/>
                  <a:gd name="T67" fmla="*/ 62 h 160"/>
                  <a:gd name="T68" fmla="*/ 18 w 45"/>
                  <a:gd name="T69" fmla="*/ 55 h 160"/>
                  <a:gd name="T70" fmla="*/ 21 w 45"/>
                  <a:gd name="T71" fmla="*/ 47 h 160"/>
                  <a:gd name="T72" fmla="*/ 17 w 45"/>
                  <a:gd name="T73" fmla="*/ 40 h 160"/>
                  <a:gd name="T74" fmla="*/ 9 w 45"/>
                  <a:gd name="T75" fmla="*/ 32 h 160"/>
                  <a:gd name="T76" fmla="*/ 6 w 45"/>
                  <a:gd name="T77" fmla="*/ 25 h 160"/>
                  <a:gd name="T78" fmla="*/ 6 w 45"/>
                  <a:gd name="T79" fmla="*/ 17 h 160"/>
                  <a:gd name="T80" fmla="*/ 9 w 45"/>
                  <a:gd name="T81" fmla="*/ 10 h 160"/>
                  <a:gd name="T82" fmla="*/ 15 w 45"/>
                  <a:gd name="T83" fmla="*/ 2 h 160"/>
                  <a:gd name="T84" fmla="*/ 17 w 45"/>
                  <a:gd name="T85" fmla="*/ 12 h 16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45"/>
                  <a:gd name="T130" fmla="*/ 0 h 160"/>
                  <a:gd name="T131" fmla="*/ 45 w 45"/>
                  <a:gd name="T132" fmla="*/ 160 h 160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45" h="160">
                    <a:moveTo>
                      <a:pt x="17" y="19"/>
                    </a:moveTo>
                    <a:lnTo>
                      <a:pt x="23" y="24"/>
                    </a:lnTo>
                    <a:lnTo>
                      <a:pt x="27" y="26"/>
                    </a:lnTo>
                    <a:lnTo>
                      <a:pt x="31" y="30"/>
                    </a:lnTo>
                    <a:lnTo>
                      <a:pt x="32" y="34"/>
                    </a:lnTo>
                    <a:lnTo>
                      <a:pt x="37" y="36"/>
                    </a:lnTo>
                    <a:lnTo>
                      <a:pt x="38" y="40"/>
                    </a:lnTo>
                    <a:lnTo>
                      <a:pt x="42" y="44"/>
                    </a:lnTo>
                    <a:lnTo>
                      <a:pt x="42" y="47"/>
                    </a:lnTo>
                    <a:lnTo>
                      <a:pt x="42" y="51"/>
                    </a:lnTo>
                    <a:lnTo>
                      <a:pt x="39" y="55"/>
                    </a:lnTo>
                    <a:lnTo>
                      <a:pt x="39" y="58"/>
                    </a:lnTo>
                    <a:lnTo>
                      <a:pt x="37" y="62"/>
                    </a:lnTo>
                    <a:lnTo>
                      <a:pt x="32" y="65"/>
                    </a:lnTo>
                    <a:lnTo>
                      <a:pt x="31" y="68"/>
                    </a:lnTo>
                    <a:lnTo>
                      <a:pt x="27" y="72"/>
                    </a:lnTo>
                    <a:lnTo>
                      <a:pt x="26" y="76"/>
                    </a:lnTo>
                    <a:lnTo>
                      <a:pt x="24" y="80"/>
                    </a:lnTo>
                    <a:lnTo>
                      <a:pt x="24" y="83"/>
                    </a:lnTo>
                    <a:lnTo>
                      <a:pt x="24" y="87"/>
                    </a:lnTo>
                    <a:lnTo>
                      <a:pt x="26" y="92"/>
                    </a:lnTo>
                    <a:lnTo>
                      <a:pt x="31" y="94"/>
                    </a:lnTo>
                    <a:lnTo>
                      <a:pt x="33" y="98"/>
                    </a:lnTo>
                    <a:lnTo>
                      <a:pt x="38" y="103"/>
                    </a:lnTo>
                    <a:lnTo>
                      <a:pt x="39" y="107"/>
                    </a:lnTo>
                    <a:lnTo>
                      <a:pt x="43" y="110"/>
                    </a:lnTo>
                    <a:lnTo>
                      <a:pt x="44" y="114"/>
                    </a:lnTo>
                    <a:lnTo>
                      <a:pt x="44" y="118"/>
                    </a:lnTo>
                    <a:lnTo>
                      <a:pt x="44" y="122"/>
                    </a:lnTo>
                    <a:lnTo>
                      <a:pt x="44" y="125"/>
                    </a:lnTo>
                    <a:lnTo>
                      <a:pt x="44" y="129"/>
                    </a:lnTo>
                    <a:lnTo>
                      <a:pt x="44" y="133"/>
                    </a:lnTo>
                    <a:lnTo>
                      <a:pt x="43" y="137"/>
                    </a:lnTo>
                    <a:lnTo>
                      <a:pt x="39" y="140"/>
                    </a:lnTo>
                    <a:lnTo>
                      <a:pt x="37" y="145"/>
                    </a:lnTo>
                    <a:lnTo>
                      <a:pt x="35" y="149"/>
                    </a:lnTo>
                    <a:lnTo>
                      <a:pt x="31" y="152"/>
                    </a:lnTo>
                    <a:lnTo>
                      <a:pt x="26" y="155"/>
                    </a:lnTo>
                    <a:lnTo>
                      <a:pt x="21" y="158"/>
                    </a:lnTo>
                    <a:lnTo>
                      <a:pt x="17" y="159"/>
                    </a:lnTo>
                    <a:lnTo>
                      <a:pt x="12" y="159"/>
                    </a:lnTo>
                    <a:lnTo>
                      <a:pt x="7" y="158"/>
                    </a:lnTo>
                    <a:lnTo>
                      <a:pt x="5" y="154"/>
                    </a:lnTo>
                    <a:lnTo>
                      <a:pt x="2" y="150"/>
                    </a:lnTo>
                    <a:lnTo>
                      <a:pt x="5" y="147"/>
                    </a:lnTo>
                    <a:lnTo>
                      <a:pt x="9" y="143"/>
                    </a:lnTo>
                    <a:lnTo>
                      <a:pt x="12" y="139"/>
                    </a:lnTo>
                    <a:lnTo>
                      <a:pt x="17" y="137"/>
                    </a:lnTo>
                    <a:lnTo>
                      <a:pt x="20" y="133"/>
                    </a:lnTo>
                    <a:lnTo>
                      <a:pt x="21" y="129"/>
                    </a:lnTo>
                    <a:lnTo>
                      <a:pt x="23" y="125"/>
                    </a:lnTo>
                    <a:lnTo>
                      <a:pt x="23" y="122"/>
                    </a:lnTo>
                    <a:lnTo>
                      <a:pt x="23" y="118"/>
                    </a:lnTo>
                    <a:lnTo>
                      <a:pt x="23" y="114"/>
                    </a:lnTo>
                    <a:lnTo>
                      <a:pt x="20" y="110"/>
                    </a:lnTo>
                    <a:lnTo>
                      <a:pt x="17" y="107"/>
                    </a:lnTo>
                    <a:lnTo>
                      <a:pt x="12" y="104"/>
                    </a:lnTo>
                    <a:lnTo>
                      <a:pt x="11" y="101"/>
                    </a:lnTo>
                    <a:lnTo>
                      <a:pt x="6" y="98"/>
                    </a:lnTo>
                    <a:lnTo>
                      <a:pt x="5" y="94"/>
                    </a:lnTo>
                    <a:lnTo>
                      <a:pt x="1" y="91"/>
                    </a:lnTo>
                    <a:lnTo>
                      <a:pt x="1" y="86"/>
                    </a:lnTo>
                    <a:lnTo>
                      <a:pt x="0" y="82"/>
                    </a:lnTo>
                    <a:lnTo>
                      <a:pt x="0" y="78"/>
                    </a:lnTo>
                    <a:lnTo>
                      <a:pt x="0" y="75"/>
                    </a:lnTo>
                    <a:lnTo>
                      <a:pt x="1" y="71"/>
                    </a:lnTo>
                    <a:lnTo>
                      <a:pt x="5" y="67"/>
                    </a:lnTo>
                    <a:lnTo>
                      <a:pt x="9" y="62"/>
                    </a:lnTo>
                    <a:lnTo>
                      <a:pt x="13" y="58"/>
                    </a:lnTo>
                    <a:lnTo>
                      <a:pt x="18" y="55"/>
                    </a:lnTo>
                    <a:lnTo>
                      <a:pt x="21" y="51"/>
                    </a:lnTo>
                    <a:lnTo>
                      <a:pt x="21" y="47"/>
                    </a:lnTo>
                    <a:lnTo>
                      <a:pt x="20" y="44"/>
                    </a:lnTo>
                    <a:lnTo>
                      <a:pt x="17" y="40"/>
                    </a:lnTo>
                    <a:lnTo>
                      <a:pt x="12" y="36"/>
                    </a:lnTo>
                    <a:lnTo>
                      <a:pt x="9" y="32"/>
                    </a:lnTo>
                    <a:lnTo>
                      <a:pt x="9" y="29"/>
                    </a:lnTo>
                    <a:lnTo>
                      <a:pt x="6" y="25"/>
                    </a:lnTo>
                    <a:lnTo>
                      <a:pt x="6" y="21"/>
                    </a:lnTo>
                    <a:lnTo>
                      <a:pt x="6" y="17"/>
                    </a:lnTo>
                    <a:lnTo>
                      <a:pt x="7" y="14"/>
                    </a:lnTo>
                    <a:lnTo>
                      <a:pt x="9" y="10"/>
                    </a:lnTo>
                    <a:lnTo>
                      <a:pt x="12" y="6"/>
                    </a:lnTo>
                    <a:lnTo>
                      <a:pt x="15" y="2"/>
                    </a:lnTo>
                    <a:lnTo>
                      <a:pt x="20" y="0"/>
                    </a:lnTo>
                    <a:lnTo>
                      <a:pt x="17" y="12"/>
                    </a:lnTo>
                    <a:lnTo>
                      <a:pt x="17" y="19"/>
                    </a:lnTo>
                  </a:path>
                </a:pathLst>
              </a:cu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20" name="Freeform 158"/>
              <p:cNvSpPr>
                <a:spLocks/>
              </p:cNvSpPr>
              <p:nvPr/>
            </p:nvSpPr>
            <p:spPr bwMode="auto">
              <a:xfrm>
                <a:off x="3840" y="480"/>
                <a:ext cx="59" cy="297"/>
              </a:xfrm>
              <a:custGeom>
                <a:avLst/>
                <a:gdLst>
                  <a:gd name="T0" fmla="*/ 38 w 59"/>
                  <a:gd name="T1" fmla="*/ 9 h 299"/>
                  <a:gd name="T2" fmla="*/ 32 w 59"/>
                  <a:gd name="T3" fmla="*/ 20 h 299"/>
                  <a:gd name="T4" fmla="*/ 31 w 59"/>
                  <a:gd name="T5" fmla="*/ 32 h 299"/>
                  <a:gd name="T6" fmla="*/ 37 w 59"/>
                  <a:gd name="T7" fmla="*/ 42 h 299"/>
                  <a:gd name="T8" fmla="*/ 46 w 59"/>
                  <a:gd name="T9" fmla="*/ 53 h 299"/>
                  <a:gd name="T10" fmla="*/ 56 w 59"/>
                  <a:gd name="T11" fmla="*/ 63 h 299"/>
                  <a:gd name="T12" fmla="*/ 58 w 59"/>
                  <a:gd name="T13" fmla="*/ 75 h 299"/>
                  <a:gd name="T14" fmla="*/ 57 w 59"/>
                  <a:gd name="T15" fmla="*/ 87 h 299"/>
                  <a:gd name="T16" fmla="*/ 52 w 59"/>
                  <a:gd name="T17" fmla="*/ 100 h 299"/>
                  <a:gd name="T18" fmla="*/ 43 w 59"/>
                  <a:gd name="T19" fmla="*/ 112 h 299"/>
                  <a:gd name="T20" fmla="*/ 35 w 59"/>
                  <a:gd name="T21" fmla="*/ 124 h 299"/>
                  <a:gd name="T22" fmla="*/ 28 w 59"/>
                  <a:gd name="T23" fmla="*/ 135 h 299"/>
                  <a:gd name="T24" fmla="*/ 32 w 59"/>
                  <a:gd name="T25" fmla="*/ 146 h 299"/>
                  <a:gd name="T26" fmla="*/ 39 w 59"/>
                  <a:gd name="T27" fmla="*/ 157 h 299"/>
                  <a:gd name="T28" fmla="*/ 47 w 59"/>
                  <a:gd name="T29" fmla="*/ 167 h 299"/>
                  <a:gd name="T30" fmla="*/ 51 w 59"/>
                  <a:gd name="T31" fmla="*/ 179 h 299"/>
                  <a:gd name="T32" fmla="*/ 47 w 59"/>
                  <a:gd name="T33" fmla="*/ 190 h 299"/>
                  <a:gd name="T34" fmla="*/ 38 w 59"/>
                  <a:gd name="T35" fmla="*/ 200 h 299"/>
                  <a:gd name="T36" fmla="*/ 25 w 59"/>
                  <a:gd name="T37" fmla="*/ 210 h 299"/>
                  <a:gd name="T38" fmla="*/ 22 w 59"/>
                  <a:gd name="T39" fmla="*/ 221 h 299"/>
                  <a:gd name="T40" fmla="*/ 22 w 59"/>
                  <a:gd name="T41" fmla="*/ 233 h 299"/>
                  <a:gd name="T42" fmla="*/ 32 w 59"/>
                  <a:gd name="T43" fmla="*/ 244 h 299"/>
                  <a:gd name="T44" fmla="*/ 39 w 59"/>
                  <a:gd name="T45" fmla="*/ 254 h 299"/>
                  <a:gd name="T46" fmla="*/ 44 w 59"/>
                  <a:gd name="T47" fmla="*/ 267 h 299"/>
                  <a:gd name="T48" fmla="*/ 41 w 59"/>
                  <a:gd name="T49" fmla="*/ 279 h 299"/>
                  <a:gd name="T50" fmla="*/ 33 w 59"/>
                  <a:gd name="T51" fmla="*/ 290 h 299"/>
                  <a:gd name="T52" fmla="*/ 25 w 59"/>
                  <a:gd name="T53" fmla="*/ 298 h 299"/>
                  <a:gd name="T54" fmla="*/ 12 w 59"/>
                  <a:gd name="T55" fmla="*/ 292 h 299"/>
                  <a:gd name="T56" fmla="*/ 15 w 59"/>
                  <a:gd name="T57" fmla="*/ 281 h 299"/>
                  <a:gd name="T58" fmla="*/ 25 w 59"/>
                  <a:gd name="T59" fmla="*/ 270 h 299"/>
                  <a:gd name="T60" fmla="*/ 19 w 59"/>
                  <a:gd name="T61" fmla="*/ 260 h 299"/>
                  <a:gd name="T62" fmla="*/ 9 w 59"/>
                  <a:gd name="T63" fmla="*/ 250 h 299"/>
                  <a:gd name="T64" fmla="*/ 1 w 59"/>
                  <a:gd name="T65" fmla="*/ 240 h 299"/>
                  <a:gd name="T66" fmla="*/ 0 w 59"/>
                  <a:gd name="T67" fmla="*/ 229 h 299"/>
                  <a:gd name="T68" fmla="*/ 2 w 59"/>
                  <a:gd name="T69" fmla="*/ 218 h 299"/>
                  <a:gd name="T70" fmla="*/ 9 w 59"/>
                  <a:gd name="T71" fmla="*/ 207 h 299"/>
                  <a:gd name="T72" fmla="*/ 19 w 59"/>
                  <a:gd name="T73" fmla="*/ 195 h 299"/>
                  <a:gd name="T74" fmla="*/ 28 w 59"/>
                  <a:gd name="T75" fmla="*/ 184 h 299"/>
                  <a:gd name="T76" fmla="*/ 27 w 59"/>
                  <a:gd name="T77" fmla="*/ 172 h 299"/>
                  <a:gd name="T78" fmla="*/ 19 w 59"/>
                  <a:gd name="T79" fmla="*/ 161 h 299"/>
                  <a:gd name="T80" fmla="*/ 11 w 59"/>
                  <a:gd name="T81" fmla="*/ 150 h 299"/>
                  <a:gd name="T82" fmla="*/ 9 w 59"/>
                  <a:gd name="T83" fmla="*/ 138 h 299"/>
                  <a:gd name="T84" fmla="*/ 12 w 59"/>
                  <a:gd name="T85" fmla="*/ 127 h 299"/>
                  <a:gd name="T86" fmla="*/ 19 w 59"/>
                  <a:gd name="T87" fmla="*/ 116 h 299"/>
                  <a:gd name="T88" fmla="*/ 26 w 59"/>
                  <a:gd name="T89" fmla="*/ 105 h 299"/>
                  <a:gd name="T90" fmla="*/ 33 w 59"/>
                  <a:gd name="T91" fmla="*/ 94 h 299"/>
                  <a:gd name="T92" fmla="*/ 39 w 59"/>
                  <a:gd name="T93" fmla="*/ 83 h 299"/>
                  <a:gd name="T94" fmla="*/ 37 w 59"/>
                  <a:gd name="T95" fmla="*/ 71 h 299"/>
                  <a:gd name="T96" fmla="*/ 25 w 59"/>
                  <a:gd name="T97" fmla="*/ 61 h 299"/>
                  <a:gd name="T98" fmla="*/ 15 w 59"/>
                  <a:gd name="T99" fmla="*/ 50 h 299"/>
                  <a:gd name="T100" fmla="*/ 14 w 59"/>
                  <a:gd name="T101" fmla="*/ 39 h 299"/>
                  <a:gd name="T102" fmla="*/ 15 w 59"/>
                  <a:gd name="T103" fmla="*/ 28 h 299"/>
                  <a:gd name="T104" fmla="*/ 43 w 59"/>
                  <a:gd name="T105" fmla="*/ 0 h 299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59"/>
                  <a:gd name="T160" fmla="*/ 0 h 299"/>
                  <a:gd name="T161" fmla="*/ 59 w 59"/>
                  <a:gd name="T162" fmla="*/ 299 h 299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59" h="299">
                    <a:moveTo>
                      <a:pt x="43" y="0"/>
                    </a:moveTo>
                    <a:lnTo>
                      <a:pt x="39" y="5"/>
                    </a:lnTo>
                    <a:lnTo>
                      <a:pt x="38" y="9"/>
                    </a:lnTo>
                    <a:lnTo>
                      <a:pt x="35" y="13"/>
                    </a:lnTo>
                    <a:lnTo>
                      <a:pt x="33" y="17"/>
                    </a:lnTo>
                    <a:lnTo>
                      <a:pt x="32" y="20"/>
                    </a:lnTo>
                    <a:lnTo>
                      <a:pt x="32" y="24"/>
                    </a:lnTo>
                    <a:lnTo>
                      <a:pt x="32" y="28"/>
                    </a:lnTo>
                    <a:lnTo>
                      <a:pt x="31" y="32"/>
                    </a:lnTo>
                    <a:lnTo>
                      <a:pt x="31" y="35"/>
                    </a:lnTo>
                    <a:lnTo>
                      <a:pt x="35" y="38"/>
                    </a:lnTo>
                    <a:lnTo>
                      <a:pt x="37" y="42"/>
                    </a:lnTo>
                    <a:lnTo>
                      <a:pt x="39" y="45"/>
                    </a:lnTo>
                    <a:lnTo>
                      <a:pt x="43" y="49"/>
                    </a:lnTo>
                    <a:lnTo>
                      <a:pt x="46" y="53"/>
                    </a:lnTo>
                    <a:lnTo>
                      <a:pt x="49" y="56"/>
                    </a:lnTo>
                    <a:lnTo>
                      <a:pt x="53" y="59"/>
                    </a:lnTo>
                    <a:lnTo>
                      <a:pt x="56" y="63"/>
                    </a:lnTo>
                    <a:lnTo>
                      <a:pt x="57" y="68"/>
                    </a:lnTo>
                    <a:lnTo>
                      <a:pt x="57" y="71"/>
                    </a:lnTo>
                    <a:lnTo>
                      <a:pt x="58" y="75"/>
                    </a:lnTo>
                    <a:lnTo>
                      <a:pt x="58" y="80"/>
                    </a:lnTo>
                    <a:lnTo>
                      <a:pt x="58" y="84"/>
                    </a:lnTo>
                    <a:lnTo>
                      <a:pt x="57" y="87"/>
                    </a:lnTo>
                    <a:lnTo>
                      <a:pt x="56" y="91"/>
                    </a:lnTo>
                    <a:lnTo>
                      <a:pt x="53" y="95"/>
                    </a:lnTo>
                    <a:lnTo>
                      <a:pt x="52" y="100"/>
                    </a:lnTo>
                    <a:lnTo>
                      <a:pt x="49" y="105"/>
                    </a:lnTo>
                    <a:lnTo>
                      <a:pt x="46" y="109"/>
                    </a:lnTo>
                    <a:lnTo>
                      <a:pt x="43" y="112"/>
                    </a:lnTo>
                    <a:lnTo>
                      <a:pt x="41" y="116"/>
                    </a:lnTo>
                    <a:lnTo>
                      <a:pt x="38" y="120"/>
                    </a:lnTo>
                    <a:lnTo>
                      <a:pt x="35" y="124"/>
                    </a:lnTo>
                    <a:lnTo>
                      <a:pt x="32" y="127"/>
                    </a:lnTo>
                    <a:lnTo>
                      <a:pt x="31" y="131"/>
                    </a:lnTo>
                    <a:lnTo>
                      <a:pt x="28" y="135"/>
                    </a:lnTo>
                    <a:lnTo>
                      <a:pt x="28" y="138"/>
                    </a:lnTo>
                    <a:lnTo>
                      <a:pt x="31" y="142"/>
                    </a:lnTo>
                    <a:lnTo>
                      <a:pt x="32" y="146"/>
                    </a:lnTo>
                    <a:lnTo>
                      <a:pt x="35" y="150"/>
                    </a:lnTo>
                    <a:lnTo>
                      <a:pt x="38" y="153"/>
                    </a:lnTo>
                    <a:lnTo>
                      <a:pt x="39" y="157"/>
                    </a:lnTo>
                    <a:lnTo>
                      <a:pt x="41" y="161"/>
                    </a:lnTo>
                    <a:lnTo>
                      <a:pt x="46" y="163"/>
                    </a:lnTo>
                    <a:lnTo>
                      <a:pt x="47" y="167"/>
                    </a:lnTo>
                    <a:lnTo>
                      <a:pt x="49" y="171"/>
                    </a:lnTo>
                    <a:lnTo>
                      <a:pt x="51" y="174"/>
                    </a:lnTo>
                    <a:lnTo>
                      <a:pt x="51" y="179"/>
                    </a:lnTo>
                    <a:lnTo>
                      <a:pt x="51" y="183"/>
                    </a:lnTo>
                    <a:lnTo>
                      <a:pt x="49" y="187"/>
                    </a:lnTo>
                    <a:lnTo>
                      <a:pt x="47" y="190"/>
                    </a:lnTo>
                    <a:lnTo>
                      <a:pt x="46" y="194"/>
                    </a:lnTo>
                    <a:lnTo>
                      <a:pt x="43" y="198"/>
                    </a:lnTo>
                    <a:lnTo>
                      <a:pt x="38" y="200"/>
                    </a:lnTo>
                    <a:lnTo>
                      <a:pt x="32" y="204"/>
                    </a:lnTo>
                    <a:lnTo>
                      <a:pt x="28" y="208"/>
                    </a:lnTo>
                    <a:lnTo>
                      <a:pt x="25" y="210"/>
                    </a:lnTo>
                    <a:lnTo>
                      <a:pt x="22" y="214"/>
                    </a:lnTo>
                    <a:lnTo>
                      <a:pt x="22" y="218"/>
                    </a:lnTo>
                    <a:lnTo>
                      <a:pt x="22" y="221"/>
                    </a:lnTo>
                    <a:lnTo>
                      <a:pt x="22" y="225"/>
                    </a:lnTo>
                    <a:lnTo>
                      <a:pt x="22" y="229"/>
                    </a:lnTo>
                    <a:lnTo>
                      <a:pt x="22" y="233"/>
                    </a:lnTo>
                    <a:lnTo>
                      <a:pt x="27" y="236"/>
                    </a:lnTo>
                    <a:lnTo>
                      <a:pt x="27" y="240"/>
                    </a:lnTo>
                    <a:lnTo>
                      <a:pt x="32" y="244"/>
                    </a:lnTo>
                    <a:lnTo>
                      <a:pt x="37" y="246"/>
                    </a:lnTo>
                    <a:lnTo>
                      <a:pt x="39" y="250"/>
                    </a:lnTo>
                    <a:lnTo>
                      <a:pt x="39" y="254"/>
                    </a:lnTo>
                    <a:lnTo>
                      <a:pt x="43" y="259"/>
                    </a:lnTo>
                    <a:lnTo>
                      <a:pt x="44" y="264"/>
                    </a:lnTo>
                    <a:lnTo>
                      <a:pt x="44" y="267"/>
                    </a:lnTo>
                    <a:lnTo>
                      <a:pt x="44" y="271"/>
                    </a:lnTo>
                    <a:lnTo>
                      <a:pt x="43" y="275"/>
                    </a:lnTo>
                    <a:lnTo>
                      <a:pt x="41" y="279"/>
                    </a:lnTo>
                    <a:lnTo>
                      <a:pt x="38" y="282"/>
                    </a:lnTo>
                    <a:lnTo>
                      <a:pt x="37" y="286"/>
                    </a:lnTo>
                    <a:lnTo>
                      <a:pt x="33" y="290"/>
                    </a:lnTo>
                    <a:lnTo>
                      <a:pt x="32" y="294"/>
                    </a:lnTo>
                    <a:lnTo>
                      <a:pt x="28" y="297"/>
                    </a:lnTo>
                    <a:lnTo>
                      <a:pt x="25" y="298"/>
                    </a:lnTo>
                    <a:lnTo>
                      <a:pt x="19" y="298"/>
                    </a:lnTo>
                    <a:lnTo>
                      <a:pt x="14" y="296"/>
                    </a:lnTo>
                    <a:lnTo>
                      <a:pt x="12" y="292"/>
                    </a:lnTo>
                    <a:lnTo>
                      <a:pt x="12" y="289"/>
                    </a:lnTo>
                    <a:lnTo>
                      <a:pt x="12" y="285"/>
                    </a:lnTo>
                    <a:lnTo>
                      <a:pt x="15" y="281"/>
                    </a:lnTo>
                    <a:lnTo>
                      <a:pt x="19" y="277"/>
                    </a:lnTo>
                    <a:lnTo>
                      <a:pt x="22" y="274"/>
                    </a:lnTo>
                    <a:lnTo>
                      <a:pt x="25" y="270"/>
                    </a:lnTo>
                    <a:lnTo>
                      <a:pt x="25" y="266"/>
                    </a:lnTo>
                    <a:lnTo>
                      <a:pt x="25" y="262"/>
                    </a:lnTo>
                    <a:lnTo>
                      <a:pt x="19" y="260"/>
                    </a:lnTo>
                    <a:lnTo>
                      <a:pt x="15" y="256"/>
                    </a:lnTo>
                    <a:lnTo>
                      <a:pt x="11" y="254"/>
                    </a:lnTo>
                    <a:lnTo>
                      <a:pt x="9" y="250"/>
                    </a:lnTo>
                    <a:lnTo>
                      <a:pt x="5" y="248"/>
                    </a:lnTo>
                    <a:lnTo>
                      <a:pt x="2" y="244"/>
                    </a:lnTo>
                    <a:lnTo>
                      <a:pt x="1" y="240"/>
                    </a:lnTo>
                    <a:lnTo>
                      <a:pt x="0" y="236"/>
                    </a:lnTo>
                    <a:lnTo>
                      <a:pt x="0" y="233"/>
                    </a:lnTo>
                    <a:lnTo>
                      <a:pt x="0" y="229"/>
                    </a:lnTo>
                    <a:lnTo>
                      <a:pt x="1" y="225"/>
                    </a:lnTo>
                    <a:lnTo>
                      <a:pt x="2" y="221"/>
                    </a:lnTo>
                    <a:lnTo>
                      <a:pt x="2" y="218"/>
                    </a:lnTo>
                    <a:lnTo>
                      <a:pt x="5" y="214"/>
                    </a:lnTo>
                    <a:lnTo>
                      <a:pt x="7" y="210"/>
                    </a:lnTo>
                    <a:lnTo>
                      <a:pt x="9" y="207"/>
                    </a:lnTo>
                    <a:lnTo>
                      <a:pt x="12" y="203"/>
                    </a:lnTo>
                    <a:lnTo>
                      <a:pt x="15" y="199"/>
                    </a:lnTo>
                    <a:lnTo>
                      <a:pt x="19" y="195"/>
                    </a:lnTo>
                    <a:lnTo>
                      <a:pt x="22" y="192"/>
                    </a:lnTo>
                    <a:lnTo>
                      <a:pt x="26" y="188"/>
                    </a:lnTo>
                    <a:lnTo>
                      <a:pt x="28" y="184"/>
                    </a:lnTo>
                    <a:lnTo>
                      <a:pt x="28" y="180"/>
                    </a:lnTo>
                    <a:lnTo>
                      <a:pt x="28" y="177"/>
                    </a:lnTo>
                    <a:lnTo>
                      <a:pt x="27" y="172"/>
                    </a:lnTo>
                    <a:lnTo>
                      <a:pt x="27" y="168"/>
                    </a:lnTo>
                    <a:lnTo>
                      <a:pt x="25" y="165"/>
                    </a:lnTo>
                    <a:lnTo>
                      <a:pt x="19" y="161"/>
                    </a:lnTo>
                    <a:lnTo>
                      <a:pt x="15" y="157"/>
                    </a:lnTo>
                    <a:lnTo>
                      <a:pt x="14" y="153"/>
                    </a:lnTo>
                    <a:lnTo>
                      <a:pt x="11" y="150"/>
                    </a:lnTo>
                    <a:lnTo>
                      <a:pt x="9" y="146"/>
                    </a:lnTo>
                    <a:lnTo>
                      <a:pt x="9" y="142"/>
                    </a:lnTo>
                    <a:lnTo>
                      <a:pt x="9" y="138"/>
                    </a:lnTo>
                    <a:lnTo>
                      <a:pt x="9" y="135"/>
                    </a:lnTo>
                    <a:lnTo>
                      <a:pt x="11" y="131"/>
                    </a:lnTo>
                    <a:lnTo>
                      <a:pt x="12" y="127"/>
                    </a:lnTo>
                    <a:lnTo>
                      <a:pt x="14" y="124"/>
                    </a:lnTo>
                    <a:lnTo>
                      <a:pt x="15" y="120"/>
                    </a:lnTo>
                    <a:lnTo>
                      <a:pt x="19" y="116"/>
                    </a:lnTo>
                    <a:lnTo>
                      <a:pt x="20" y="112"/>
                    </a:lnTo>
                    <a:lnTo>
                      <a:pt x="22" y="109"/>
                    </a:lnTo>
                    <a:lnTo>
                      <a:pt x="26" y="105"/>
                    </a:lnTo>
                    <a:lnTo>
                      <a:pt x="28" y="101"/>
                    </a:lnTo>
                    <a:lnTo>
                      <a:pt x="31" y="97"/>
                    </a:lnTo>
                    <a:lnTo>
                      <a:pt x="33" y="94"/>
                    </a:lnTo>
                    <a:lnTo>
                      <a:pt x="37" y="90"/>
                    </a:lnTo>
                    <a:lnTo>
                      <a:pt x="38" y="86"/>
                    </a:lnTo>
                    <a:lnTo>
                      <a:pt x="39" y="83"/>
                    </a:lnTo>
                    <a:lnTo>
                      <a:pt x="39" y="79"/>
                    </a:lnTo>
                    <a:lnTo>
                      <a:pt x="38" y="75"/>
                    </a:lnTo>
                    <a:lnTo>
                      <a:pt x="37" y="71"/>
                    </a:lnTo>
                    <a:lnTo>
                      <a:pt x="33" y="68"/>
                    </a:lnTo>
                    <a:lnTo>
                      <a:pt x="28" y="64"/>
                    </a:lnTo>
                    <a:lnTo>
                      <a:pt x="25" y="61"/>
                    </a:lnTo>
                    <a:lnTo>
                      <a:pt x="19" y="58"/>
                    </a:lnTo>
                    <a:lnTo>
                      <a:pt x="17" y="54"/>
                    </a:lnTo>
                    <a:lnTo>
                      <a:pt x="15" y="50"/>
                    </a:lnTo>
                    <a:lnTo>
                      <a:pt x="15" y="46"/>
                    </a:lnTo>
                    <a:lnTo>
                      <a:pt x="14" y="43"/>
                    </a:lnTo>
                    <a:lnTo>
                      <a:pt x="14" y="39"/>
                    </a:lnTo>
                    <a:lnTo>
                      <a:pt x="14" y="35"/>
                    </a:lnTo>
                    <a:lnTo>
                      <a:pt x="14" y="32"/>
                    </a:lnTo>
                    <a:lnTo>
                      <a:pt x="15" y="28"/>
                    </a:lnTo>
                    <a:lnTo>
                      <a:pt x="17" y="24"/>
                    </a:lnTo>
                    <a:lnTo>
                      <a:pt x="22" y="22"/>
                    </a:lnTo>
                    <a:lnTo>
                      <a:pt x="43" y="0"/>
                    </a:lnTo>
                  </a:path>
                </a:pathLst>
              </a:cu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21" name="Freeform 159"/>
              <p:cNvSpPr>
                <a:spLocks/>
              </p:cNvSpPr>
              <p:nvPr/>
            </p:nvSpPr>
            <p:spPr bwMode="auto">
              <a:xfrm>
                <a:off x="4001" y="498"/>
                <a:ext cx="82" cy="246"/>
              </a:xfrm>
              <a:custGeom>
                <a:avLst/>
                <a:gdLst>
                  <a:gd name="T0" fmla="*/ 70 w 81"/>
                  <a:gd name="T1" fmla="*/ 37 h 246"/>
                  <a:gd name="T2" fmla="*/ 75 w 81"/>
                  <a:gd name="T3" fmla="*/ 45 h 246"/>
                  <a:gd name="T4" fmla="*/ 80 w 81"/>
                  <a:gd name="T5" fmla="*/ 52 h 246"/>
                  <a:gd name="T6" fmla="*/ 80 w 81"/>
                  <a:gd name="T7" fmla="*/ 59 h 246"/>
                  <a:gd name="T8" fmla="*/ 80 w 81"/>
                  <a:gd name="T9" fmla="*/ 67 h 246"/>
                  <a:gd name="T10" fmla="*/ 76 w 81"/>
                  <a:gd name="T11" fmla="*/ 74 h 246"/>
                  <a:gd name="T12" fmla="*/ 70 w 81"/>
                  <a:gd name="T13" fmla="*/ 82 h 246"/>
                  <a:gd name="T14" fmla="*/ 63 w 81"/>
                  <a:gd name="T15" fmla="*/ 89 h 246"/>
                  <a:gd name="T16" fmla="*/ 55 w 81"/>
                  <a:gd name="T17" fmla="*/ 97 h 246"/>
                  <a:gd name="T18" fmla="*/ 47 w 81"/>
                  <a:gd name="T19" fmla="*/ 102 h 246"/>
                  <a:gd name="T20" fmla="*/ 41 w 81"/>
                  <a:gd name="T21" fmla="*/ 107 h 246"/>
                  <a:gd name="T22" fmla="*/ 36 w 81"/>
                  <a:gd name="T23" fmla="*/ 114 h 246"/>
                  <a:gd name="T24" fmla="*/ 28 w 81"/>
                  <a:gd name="T25" fmla="*/ 120 h 246"/>
                  <a:gd name="T26" fmla="*/ 27 w 81"/>
                  <a:gd name="T27" fmla="*/ 129 h 246"/>
                  <a:gd name="T28" fmla="*/ 25 w 81"/>
                  <a:gd name="T29" fmla="*/ 136 h 246"/>
                  <a:gd name="T30" fmla="*/ 22 w 81"/>
                  <a:gd name="T31" fmla="*/ 144 h 246"/>
                  <a:gd name="T32" fmla="*/ 27 w 81"/>
                  <a:gd name="T33" fmla="*/ 151 h 246"/>
                  <a:gd name="T34" fmla="*/ 32 w 81"/>
                  <a:gd name="T35" fmla="*/ 158 h 246"/>
                  <a:gd name="T36" fmla="*/ 41 w 81"/>
                  <a:gd name="T37" fmla="*/ 167 h 246"/>
                  <a:gd name="T38" fmla="*/ 48 w 81"/>
                  <a:gd name="T39" fmla="*/ 174 h 246"/>
                  <a:gd name="T40" fmla="*/ 54 w 81"/>
                  <a:gd name="T41" fmla="*/ 182 h 246"/>
                  <a:gd name="T42" fmla="*/ 57 w 81"/>
                  <a:gd name="T43" fmla="*/ 189 h 246"/>
                  <a:gd name="T44" fmla="*/ 58 w 81"/>
                  <a:gd name="T45" fmla="*/ 197 h 246"/>
                  <a:gd name="T46" fmla="*/ 58 w 81"/>
                  <a:gd name="T47" fmla="*/ 204 h 246"/>
                  <a:gd name="T48" fmla="*/ 55 w 81"/>
                  <a:gd name="T49" fmla="*/ 212 h 246"/>
                  <a:gd name="T50" fmla="*/ 52 w 81"/>
                  <a:gd name="T51" fmla="*/ 219 h 246"/>
                  <a:gd name="T52" fmla="*/ 48 w 81"/>
                  <a:gd name="T53" fmla="*/ 226 h 246"/>
                  <a:gd name="T54" fmla="*/ 41 w 81"/>
                  <a:gd name="T55" fmla="*/ 234 h 246"/>
                  <a:gd name="T56" fmla="*/ 32 w 81"/>
                  <a:gd name="T57" fmla="*/ 240 h 246"/>
                  <a:gd name="T58" fmla="*/ 23 w 81"/>
                  <a:gd name="T59" fmla="*/ 244 h 246"/>
                  <a:gd name="T60" fmla="*/ 15 w 81"/>
                  <a:gd name="T61" fmla="*/ 245 h 246"/>
                  <a:gd name="T62" fmla="*/ 10 w 81"/>
                  <a:gd name="T63" fmla="*/ 238 h 246"/>
                  <a:gd name="T64" fmla="*/ 11 w 81"/>
                  <a:gd name="T65" fmla="*/ 230 h 246"/>
                  <a:gd name="T66" fmla="*/ 18 w 81"/>
                  <a:gd name="T67" fmla="*/ 223 h 246"/>
                  <a:gd name="T68" fmla="*/ 28 w 81"/>
                  <a:gd name="T69" fmla="*/ 218 h 246"/>
                  <a:gd name="T70" fmla="*/ 32 w 81"/>
                  <a:gd name="T71" fmla="*/ 210 h 246"/>
                  <a:gd name="T72" fmla="*/ 34 w 81"/>
                  <a:gd name="T73" fmla="*/ 203 h 246"/>
                  <a:gd name="T74" fmla="*/ 34 w 81"/>
                  <a:gd name="T75" fmla="*/ 195 h 246"/>
                  <a:gd name="T76" fmla="*/ 31 w 81"/>
                  <a:gd name="T77" fmla="*/ 188 h 246"/>
                  <a:gd name="T78" fmla="*/ 27 w 81"/>
                  <a:gd name="T79" fmla="*/ 181 h 246"/>
                  <a:gd name="T80" fmla="*/ 17 w 81"/>
                  <a:gd name="T81" fmla="*/ 173 h 246"/>
                  <a:gd name="T82" fmla="*/ 10 w 81"/>
                  <a:gd name="T83" fmla="*/ 166 h 246"/>
                  <a:gd name="T84" fmla="*/ 4 w 81"/>
                  <a:gd name="T85" fmla="*/ 158 h 246"/>
                  <a:gd name="T86" fmla="*/ 0 w 81"/>
                  <a:gd name="T87" fmla="*/ 150 h 246"/>
                  <a:gd name="T88" fmla="*/ 0 w 81"/>
                  <a:gd name="T89" fmla="*/ 142 h 246"/>
                  <a:gd name="T90" fmla="*/ 0 w 81"/>
                  <a:gd name="T91" fmla="*/ 135 h 246"/>
                  <a:gd name="T92" fmla="*/ 2 w 81"/>
                  <a:gd name="T93" fmla="*/ 128 h 246"/>
                  <a:gd name="T94" fmla="*/ 7 w 81"/>
                  <a:gd name="T95" fmla="*/ 120 h 246"/>
                  <a:gd name="T96" fmla="*/ 14 w 81"/>
                  <a:gd name="T97" fmla="*/ 114 h 246"/>
                  <a:gd name="T98" fmla="*/ 18 w 81"/>
                  <a:gd name="T99" fmla="*/ 107 h 246"/>
                  <a:gd name="T100" fmla="*/ 27 w 81"/>
                  <a:gd name="T101" fmla="*/ 99 h 246"/>
                  <a:gd name="T102" fmla="*/ 34 w 81"/>
                  <a:gd name="T103" fmla="*/ 93 h 246"/>
                  <a:gd name="T104" fmla="*/ 38 w 81"/>
                  <a:gd name="T105" fmla="*/ 85 h 246"/>
                  <a:gd name="T106" fmla="*/ 47 w 81"/>
                  <a:gd name="T107" fmla="*/ 77 h 246"/>
                  <a:gd name="T108" fmla="*/ 54 w 81"/>
                  <a:gd name="T109" fmla="*/ 69 h 246"/>
                  <a:gd name="T110" fmla="*/ 57 w 81"/>
                  <a:gd name="T111" fmla="*/ 62 h 246"/>
                  <a:gd name="T112" fmla="*/ 58 w 81"/>
                  <a:gd name="T113" fmla="*/ 54 h 246"/>
                  <a:gd name="T114" fmla="*/ 58 w 81"/>
                  <a:gd name="T115" fmla="*/ 47 h 246"/>
                  <a:gd name="T116" fmla="*/ 38 w 81"/>
                  <a:gd name="T117" fmla="*/ 0 h 24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81"/>
                  <a:gd name="T178" fmla="*/ 0 h 246"/>
                  <a:gd name="T179" fmla="*/ 81 w 81"/>
                  <a:gd name="T180" fmla="*/ 246 h 24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81" h="246">
                    <a:moveTo>
                      <a:pt x="38" y="0"/>
                    </a:moveTo>
                    <a:lnTo>
                      <a:pt x="70" y="37"/>
                    </a:lnTo>
                    <a:lnTo>
                      <a:pt x="74" y="41"/>
                    </a:lnTo>
                    <a:lnTo>
                      <a:pt x="75" y="45"/>
                    </a:lnTo>
                    <a:lnTo>
                      <a:pt x="76" y="48"/>
                    </a:lnTo>
                    <a:lnTo>
                      <a:pt x="80" y="52"/>
                    </a:lnTo>
                    <a:lnTo>
                      <a:pt x="80" y="56"/>
                    </a:lnTo>
                    <a:lnTo>
                      <a:pt x="80" y="59"/>
                    </a:lnTo>
                    <a:lnTo>
                      <a:pt x="80" y="63"/>
                    </a:lnTo>
                    <a:lnTo>
                      <a:pt x="80" y="67"/>
                    </a:lnTo>
                    <a:lnTo>
                      <a:pt x="76" y="71"/>
                    </a:lnTo>
                    <a:lnTo>
                      <a:pt x="76" y="74"/>
                    </a:lnTo>
                    <a:lnTo>
                      <a:pt x="74" y="78"/>
                    </a:lnTo>
                    <a:lnTo>
                      <a:pt x="70" y="82"/>
                    </a:lnTo>
                    <a:lnTo>
                      <a:pt x="65" y="85"/>
                    </a:lnTo>
                    <a:lnTo>
                      <a:pt x="63" y="89"/>
                    </a:lnTo>
                    <a:lnTo>
                      <a:pt x="60" y="93"/>
                    </a:lnTo>
                    <a:lnTo>
                      <a:pt x="55" y="97"/>
                    </a:lnTo>
                    <a:lnTo>
                      <a:pt x="50" y="99"/>
                    </a:lnTo>
                    <a:lnTo>
                      <a:pt x="47" y="102"/>
                    </a:lnTo>
                    <a:lnTo>
                      <a:pt x="44" y="105"/>
                    </a:lnTo>
                    <a:lnTo>
                      <a:pt x="41" y="107"/>
                    </a:lnTo>
                    <a:lnTo>
                      <a:pt x="38" y="110"/>
                    </a:lnTo>
                    <a:lnTo>
                      <a:pt x="36" y="114"/>
                    </a:lnTo>
                    <a:lnTo>
                      <a:pt x="31" y="116"/>
                    </a:lnTo>
                    <a:lnTo>
                      <a:pt x="28" y="120"/>
                    </a:lnTo>
                    <a:lnTo>
                      <a:pt x="28" y="125"/>
                    </a:lnTo>
                    <a:lnTo>
                      <a:pt x="27" y="129"/>
                    </a:lnTo>
                    <a:lnTo>
                      <a:pt x="25" y="133"/>
                    </a:lnTo>
                    <a:lnTo>
                      <a:pt x="25" y="136"/>
                    </a:lnTo>
                    <a:lnTo>
                      <a:pt x="23" y="140"/>
                    </a:lnTo>
                    <a:lnTo>
                      <a:pt x="22" y="144"/>
                    </a:lnTo>
                    <a:lnTo>
                      <a:pt x="23" y="147"/>
                    </a:lnTo>
                    <a:lnTo>
                      <a:pt x="27" y="151"/>
                    </a:lnTo>
                    <a:lnTo>
                      <a:pt x="28" y="155"/>
                    </a:lnTo>
                    <a:lnTo>
                      <a:pt x="32" y="158"/>
                    </a:lnTo>
                    <a:lnTo>
                      <a:pt x="36" y="163"/>
                    </a:lnTo>
                    <a:lnTo>
                      <a:pt x="41" y="167"/>
                    </a:lnTo>
                    <a:lnTo>
                      <a:pt x="44" y="171"/>
                    </a:lnTo>
                    <a:lnTo>
                      <a:pt x="48" y="174"/>
                    </a:lnTo>
                    <a:lnTo>
                      <a:pt x="50" y="178"/>
                    </a:lnTo>
                    <a:lnTo>
                      <a:pt x="54" y="182"/>
                    </a:lnTo>
                    <a:lnTo>
                      <a:pt x="55" y="186"/>
                    </a:lnTo>
                    <a:lnTo>
                      <a:pt x="57" y="189"/>
                    </a:lnTo>
                    <a:lnTo>
                      <a:pt x="58" y="193"/>
                    </a:lnTo>
                    <a:lnTo>
                      <a:pt x="58" y="197"/>
                    </a:lnTo>
                    <a:lnTo>
                      <a:pt x="58" y="200"/>
                    </a:lnTo>
                    <a:lnTo>
                      <a:pt x="58" y="204"/>
                    </a:lnTo>
                    <a:lnTo>
                      <a:pt x="57" y="208"/>
                    </a:lnTo>
                    <a:lnTo>
                      <a:pt x="55" y="212"/>
                    </a:lnTo>
                    <a:lnTo>
                      <a:pt x="55" y="215"/>
                    </a:lnTo>
                    <a:lnTo>
                      <a:pt x="52" y="219"/>
                    </a:lnTo>
                    <a:lnTo>
                      <a:pt x="50" y="223"/>
                    </a:lnTo>
                    <a:lnTo>
                      <a:pt x="48" y="226"/>
                    </a:lnTo>
                    <a:lnTo>
                      <a:pt x="42" y="230"/>
                    </a:lnTo>
                    <a:lnTo>
                      <a:pt x="41" y="234"/>
                    </a:lnTo>
                    <a:lnTo>
                      <a:pt x="36" y="236"/>
                    </a:lnTo>
                    <a:lnTo>
                      <a:pt x="32" y="240"/>
                    </a:lnTo>
                    <a:lnTo>
                      <a:pt x="28" y="243"/>
                    </a:lnTo>
                    <a:lnTo>
                      <a:pt x="23" y="244"/>
                    </a:lnTo>
                    <a:lnTo>
                      <a:pt x="18" y="245"/>
                    </a:lnTo>
                    <a:lnTo>
                      <a:pt x="15" y="245"/>
                    </a:lnTo>
                    <a:lnTo>
                      <a:pt x="11" y="241"/>
                    </a:lnTo>
                    <a:lnTo>
                      <a:pt x="10" y="238"/>
                    </a:lnTo>
                    <a:lnTo>
                      <a:pt x="10" y="234"/>
                    </a:lnTo>
                    <a:lnTo>
                      <a:pt x="11" y="230"/>
                    </a:lnTo>
                    <a:lnTo>
                      <a:pt x="16" y="226"/>
                    </a:lnTo>
                    <a:lnTo>
                      <a:pt x="18" y="223"/>
                    </a:lnTo>
                    <a:lnTo>
                      <a:pt x="23" y="220"/>
                    </a:lnTo>
                    <a:lnTo>
                      <a:pt x="28" y="218"/>
                    </a:lnTo>
                    <a:lnTo>
                      <a:pt x="30" y="214"/>
                    </a:lnTo>
                    <a:lnTo>
                      <a:pt x="32" y="210"/>
                    </a:lnTo>
                    <a:lnTo>
                      <a:pt x="34" y="207"/>
                    </a:lnTo>
                    <a:lnTo>
                      <a:pt x="34" y="203"/>
                    </a:lnTo>
                    <a:lnTo>
                      <a:pt x="34" y="199"/>
                    </a:lnTo>
                    <a:lnTo>
                      <a:pt x="34" y="195"/>
                    </a:lnTo>
                    <a:lnTo>
                      <a:pt x="32" y="192"/>
                    </a:lnTo>
                    <a:lnTo>
                      <a:pt x="31" y="188"/>
                    </a:lnTo>
                    <a:lnTo>
                      <a:pt x="28" y="184"/>
                    </a:lnTo>
                    <a:lnTo>
                      <a:pt x="27" y="181"/>
                    </a:lnTo>
                    <a:lnTo>
                      <a:pt x="22" y="177"/>
                    </a:lnTo>
                    <a:lnTo>
                      <a:pt x="17" y="173"/>
                    </a:lnTo>
                    <a:lnTo>
                      <a:pt x="14" y="169"/>
                    </a:lnTo>
                    <a:lnTo>
                      <a:pt x="10" y="166"/>
                    </a:lnTo>
                    <a:lnTo>
                      <a:pt x="5" y="162"/>
                    </a:lnTo>
                    <a:lnTo>
                      <a:pt x="4" y="158"/>
                    </a:lnTo>
                    <a:lnTo>
                      <a:pt x="1" y="154"/>
                    </a:lnTo>
                    <a:lnTo>
                      <a:pt x="0" y="150"/>
                    </a:lnTo>
                    <a:lnTo>
                      <a:pt x="0" y="146"/>
                    </a:lnTo>
                    <a:lnTo>
                      <a:pt x="0" y="142"/>
                    </a:lnTo>
                    <a:lnTo>
                      <a:pt x="0" y="139"/>
                    </a:lnTo>
                    <a:lnTo>
                      <a:pt x="0" y="135"/>
                    </a:lnTo>
                    <a:lnTo>
                      <a:pt x="1" y="131"/>
                    </a:lnTo>
                    <a:lnTo>
                      <a:pt x="2" y="128"/>
                    </a:lnTo>
                    <a:lnTo>
                      <a:pt x="4" y="124"/>
                    </a:lnTo>
                    <a:lnTo>
                      <a:pt x="7" y="120"/>
                    </a:lnTo>
                    <a:lnTo>
                      <a:pt x="11" y="118"/>
                    </a:lnTo>
                    <a:lnTo>
                      <a:pt x="14" y="114"/>
                    </a:lnTo>
                    <a:lnTo>
                      <a:pt x="16" y="110"/>
                    </a:lnTo>
                    <a:lnTo>
                      <a:pt x="18" y="107"/>
                    </a:lnTo>
                    <a:lnTo>
                      <a:pt x="23" y="103"/>
                    </a:lnTo>
                    <a:lnTo>
                      <a:pt x="27" y="99"/>
                    </a:lnTo>
                    <a:lnTo>
                      <a:pt x="30" y="95"/>
                    </a:lnTo>
                    <a:lnTo>
                      <a:pt x="34" y="93"/>
                    </a:lnTo>
                    <a:lnTo>
                      <a:pt x="36" y="89"/>
                    </a:lnTo>
                    <a:lnTo>
                      <a:pt x="38" y="85"/>
                    </a:lnTo>
                    <a:lnTo>
                      <a:pt x="42" y="82"/>
                    </a:lnTo>
                    <a:lnTo>
                      <a:pt x="47" y="77"/>
                    </a:lnTo>
                    <a:lnTo>
                      <a:pt x="49" y="73"/>
                    </a:lnTo>
                    <a:lnTo>
                      <a:pt x="54" y="69"/>
                    </a:lnTo>
                    <a:lnTo>
                      <a:pt x="55" y="66"/>
                    </a:lnTo>
                    <a:lnTo>
                      <a:pt x="57" y="62"/>
                    </a:lnTo>
                    <a:lnTo>
                      <a:pt x="58" y="58"/>
                    </a:lnTo>
                    <a:lnTo>
                      <a:pt x="58" y="54"/>
                    </a:lnTo>
                    <a:lnTo>
                      <a:pt x="60" y="51"/>
                    </a:lnTo>
                    <a:lnTo>
                      <a:pt x="58" y="47"/>
                    </a:lnTo>
                    <a:lnTo>
                      <a:pt x="41" y="6"/>
                    </a:lnTo>
                    <a:lnTo>
                      <a:pt x="38" y="0"/>
                    </a:lnTo>
                  </a:path>
                </a:pathLst>
              </a:cu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0757" name="Group 164"/>
            <p:cNvGrpSpPr>
              <a:grpSpLocks/>
            </p:cNvGrpSpPr>
            <p:nvPr/>
          </p:nvGrpSpPr>
          <p:grpSpPr bwMode="auto">
            <a:xfrm>
              <a:off x="6629400" y="609600"/>
              <a:ext cx="687388" cy="474663"/>
              <a:chOff x="4176" y="384"/>
              <a:chExt cx="433" cy="299"/>
            </a:xfrm>
          </p:grpSpPr>
          <p:sp>
            <p:nvSpPr>
              <p:cNvPr id="20516" name="Freeform 161"/>
              <p:cNvSpPr>
                <a:spLocks/>
              </p:cNvSpPr>
              <p:nvPr/>
            </p:nvSpPr>
            <p:spPr bwMode="auto">
              <a:xfrm>
                <a:off x="4176" y="471"/>
                <a:ext cx="45" cy="160"/>
              </a:xfrm>
              <a:custGeom>
                <a:avLst/>
                <a:gdLst>
                  <a:gd name="T0" fmla="*/ 23 w 45"/>
                  <a:gd name="T1" fmla="*/ 24 h 160"/>
                  <a:gd name="T2" fmla="*/ 31 w 45"/>
                  <a:gd name="T3" fmla="*/ 30 h 160"/>
                  <a:gd name="T4" fmla="*/ 37 w 45"/>
                  <a:gd name="T5" fmla="*/ 36 h 160"/>
                  <a:gd name="T6" fmla="*/ 42 w 45"/>
                  <a:gd name="T7" fmla="*/ 44 h 160"/>
                  <a:gd name="T8" fmla="*/ 42 w 45"/>
                  <a:gd name="T9" fmla="*/ 51 h 160"/>
                  <a:gd name="T10" fmla="*/ 39 w 45"/>
                  <a:gd name="T11" fmla="*/ 58 h 160"/>
                  <a:gd name="T12" fmla="*/ 32 w 45"/>
                  <a:gd name="T13" fmla="*/ 65 h 160"/>
                  <a:gd name="T14" fmla="*/ 27 w 45"/>
                  <a:gd name="T15" fmla="*/ 72 h 160"/>
                  <a:gd name="T16" fmla="*/ 24 w 45"/>
                  <a:gd name="T17" fmla="*/ 80 h 160"/>
                  <a:gd name="T18" fmla="*/ 24 w 45"/>
                  <a:gd name="T19" fmla="*/ 87 h 160"/>
                  <a:gd name="T20" fmla="*/ 31 w 45"/>
                  <a:gd name="T21" fmla="*/ 94 h 160"/>
                  <a:gd name="T22" fmla="*/ 38 w 45"/>
                  <a:gd name="T23" fmla="*/ 103 h 160"/>
                  <a:gd name="T24" fmla="*/ 43 w 45"/>
                  <a:gd name="T25" fmla="*/ 110 h 160"/>
                  <a:gd name="T26" fmla="*/ 44 w 45"/>
                  <a:gd name="T27" fmla="*/ 118 h 160"/>
                  <a:gd name="T28" fmla="*/ 44 w 45"/>
                  <a:gd name="T29" fmla="*/ 125 h 160"/>
                  <a:gd name="T30" fmla="*/ 44 w 45"/>
                  <a:gd name="T31" fmla="*/ 133 h 160"/>
                  <a:gd name="T32" fmla="*/ 39 w 45"/>
                  <a:gd name="T33" fmla="*/ 140 h 160"/>
                  <a:gd name="T34" fmla="*/ 35 w 45"/>
                  <a:gd name="T35" fmla="*/ 149 h 160"/>
                  <a:gd name="T36" fmla="*/ 26 w 45"/>
                  <a:gd name="T37" fmla="*/ 155 h 160"/>
                  <a:gd name="T38" fmla="*/ 17 w 45"/>
                  <a:gd name="T39" fmla="*/ 159 h 160"/>
                  <a:gd name="T40" fmla="*/ 7 w 45"/>
                  <a:gd name="T41" fmla="*/ 158 h 160"/>
                  <a:gd name="T42" fmla="*/ 2 w 45"/>
                  <a:gd name="T43" fmla="*/ 150 h 160"/>
                  <a:gd name="T44" fmla="*/ 9 w 45"/>
                  <a:gd name="T45" fmla="*/ 143 h 160"/>
                  <a:gd name="T46" fmla="*/ 17 w 45"/>
                  <a:gd name="T47" fmla="*/ 137 h 160"/>
                  <a:gd name="T48" fmla="*/ 21 w 45"/>
                  <a:gd name="T49" fmla="*/ 129 h 160"/>
                  <a:gd name="T50" fmla="*/ 23 w 45"/>
                  <a:gd name="T51" fmla="*/ 122 h 160"/>
                  <a:gd name="T52" fmla="*/ 23 w 45"/>
                  <a:gd name="T53" fmla="*/ 114 h 160"/>
                  <a:gd name="T54" fmla="*/ 17 w 45"/>
                  <a:gd name="T55" fmla="*/ 107 h 160"/>
                  <a:gd name="T56" fmla="*/ 11 w 45"/>
                  <a:gd name="T57" fmla="*/ 101 h 160"/>
                  <a:gd name="T58" fmla="*/ 5 w 45"/>
                  <a:gd name="T59" fmla="*/ 94 h 160"/>
                  <a:gd name="T60" fmla="*/ 1 w 45"/>
                  <a:gd name="T61" fmla="*/ 86 h 160"/>
                  <a:gd name="T62" fmla="*/ 0 w 45"/>
                  <a:gd name="T63" fmla="*/ 78 h 160"/>
                  <a:gd name="T64" fmla="*/ 1 w 45"/>
                  <a:gd name="T65" fmla="*/ 71 h 160"/>
                  <a:gd name="T66" fmla="*/ 9 w 45"/>
                  <a:gd name="T67" fmla="*/ 62 h 160"/>
                  <a:gd name="T68" fmla="*/ 18 w 45"/>
                  <a:gd name="T69" fmla="*/ 55 h 160"/>
                  <a:gd name="T70" fmla="*/ 21 w 45"/>
                  <a:gd name="T71" fmla="*/ 47 h 160"/>
                  <a:gd name="T72" fmla="*/ 17 w 45"/>
                  <a:gd name="T73" fmla="*/ 40 h 160"/>
                  <a:gd name="T74" fmla="*/ 9 w 45"/>
                  <a:gd name="T75" fmla="*/ 32 h 160"/>
                  <a:gd name="T76" fmla="*/ 6 w 45"/>
                  <a:gd name="T77" fmla="*/ 25 h 160"/>
                  <a:gd name="T78" fmla="*/ 6 w 45"/>
                  <a:gd name="T79" fmla="*/ 17 h 160"/>
                  <a:gd name="T80" fmla="*/ 9 w 45"/>
                  <a:gd name="T81" fmla="*/ 10 h 160"/>
                  <a:gd name="T82" fmla="*/ 15 w 45"/>
                  <a:gd name="T83" fmla="*/ 2 h 160"/>
                  <a:gd name="T84" fmla="*/ 17 w 45"/>
                  <a:gd name="T85" fmla="*/ 12 h 16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45"/>
                  <a:gd name="T130" fmla="*/ 0 h 160"/>
                  <a:gd name="T131" fmla="*/ 45 w 45"/>
                  <a:gd name="T132" fmla="*/ 160 h 160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45" h="160">
                    <a:moveTo>
                      <a:pt x="17" y="19"/>
                    </a:moveTo>
                    <a:lnTo>
                      <a:pt x="23" y="24"/>
                    </a:lnTo>
                    <a:lnTo>
                      <a:pt x="27" y="26"/>
                    </a:lnTo>
                    <a:lnTo>
                      <a:pt x="31" y="30"/>
                    </a:lnTo>
                    <a:lnTo>
                      <a:pt x="32" y="34"/>
                    </a:lnTo>
                    <a:lnTo>
                      <a:pt x="37" y="36"/>
                    </a:lnTo>
                    <a:lnTo>
                      <a:pt x="38" y="40"/>
                    </a:lnTo>
                    <a:lnTo>
                      <a:pt x="42" y="44"/>
                    </a:lnTo>
                    <a:lnTo>
                      <a:pt x="42" y="47"/>
                    </a:lnTo>
                    <a:lnTo>
                      <a:pt x="42" y="51"/>
                    </a:lnTo>
                    <a:lnTo>
                      <a:pt x="39" y="55"/>
                    </a:lnTo>
                    <a:lnTo>
                      <a:pt x="39" y="58"/>
                    </a:lnTo>
                    <a:lnTo>
                      <a:pt x="37" y="62"/>
                    </a:lnTo>
                    <a:lnTo>
                      <a:pt x="32" y="65"/>
                    </a:lnTo>
                    <a:lnTo>
                      <a:pt x="31" y="68"/>
                    </a:lnTo>
                    <a:lnTo>
                      <a:pt x="27" y="72"/>
                    </a:lnTo>
                    <a:lnTo>
                      <a:pt x="26" y="76"/>
                    </a:lnTo>
                    <a:lnTo>
                      <a:pt x="24" y="80"/>
                    </a:lnTo>
                    <a:lnTo>
                      <a:pt x="24" y="83"/>
                    </a:lnTo>
                    <a:lnTo>
                      <a:pt x="24" y="87"/>
                    </a:lnTo>
                    <a:lnTo>
                      <a:pt x="26" y="92"/>
                    </a:lnTo>
                    <a:lnTo>
                      <a:pt x="31" y="94"/>
                    </a:lnTo>
                    <a:lnTo>
                      <a:pt x="33" y="98"/>
                    </a:lnTo>
                    <a:lnTo>
                      <a:pt x="38" y="103"/>
                    </a:lnTo>
                    <a:lnTo>
                      <a:pt x="39" y="107"/>
                    </a:lnTo>
                    <a:lnTo>
                      <a:pt x="43" y="110"/>
                    </a:lnTo>
                    <a:lnTo>
                      <a:pt x="44" y="114"/>
                    </a:lnTo>
                    <a:lnTo>
                      <a:pt x="44" y="118"/>
                    </a:lnTo>
                    <a:lnTo>
                      <a:pt x="44" y="122"/>
                    </a:lnTo>
                    <a:lnTo>
                      <a:pt x="44" y="125"/>
                    </a:lnTo>
                    <a:lnTo>
                      <a:pt x="44" y="129"/>
                    </a:lnTo>
                    <a:lnTo>
                      <a:pt x="44" y="133"/>
                    </a:lnTo>
                    <a:lnTo>
                      <a:pt x="43" y="137"/>
                    </a:lnTo>
                    <a:lnTo>
                      <a:pt x="39" y="140"/>
                    </a:lnTo>
                    <a:lnTo>
                      <a:pt x="37" y="145"/>
                    </a:lnTo>
                    <a:lnTo>
                      <a:pt x="35" y="149"/>
                    </a:lnTo>
                    <a:lnTo>
                      <a:pt x="31" y="152"/>
                    </a:lnTo>
                    <a:lnTo>
                      <a:pt x="26" y="155"/>
                    </a:lnTo>
                    <a:lnTo>
                      <a:pt x="21" y="158"/>
                    </a:lnTo>
                    <a:lnTo>
                      <a:pt x="17" y="159"/>
                    </a:lnTo>
                    <a:lnTo>
                      <a:pt x="12" y="159"/>
                    </a:lnTo>
                    <a:lnTo>
                      <a:pt x="7" y="158"/>
                    </a:lnTo>
                    <a:lnTo>
                      <a:pt x="5" y="154"/>
                    </a:lnTo>
                    <a:lnTo>
                      <a:pt x="2" y="150"/>
                    </a:lnTo>
                    <a:lnTo>
                      <a:pt x="5" y="147"/>
                    </a:lnTo>
                    <a:lnTo>
                      <a:pt x="9" y="143"/>
                    </a:lnTo>
                    <a:lnTo>
                      <a:pt x="12" y="139"/>
                    </a:lnTo>
                    <a:lnTo>
                      <a:pt x="17" y="137"/>
                    </a:lnTo>
                    <a:lnTo>
                      <a:pt x="20" y="133"/>
                    </a:lnTo>
                    <a:lnTo>
                      <a:pt x="21" y="129"/>
                    </a:lnTo>
                    <a:lnTo>
                      <a:pt x="23" y="125"/>
                    </a:lnTo>
                    <a:lnTo>
                      <a:pt x="23" y="122"/>
                    </a:lnTo>
                    <a:lnTo>
                      <a:pt x="23" y="118"/>
                    </a:lnTo>
                    <a:lnTo>
                      <a:pt x="23" y="114"/>
                    </a:lnTo>
                    <a:lnTo>
                      <a:pt x="20" y="110"/>
                    </a:lnTo>
                    <a:lnTo>
                      <a:pt x="17" y="107"/>
                    </a:lnTo>
                    <a:lnTo>
                      <a:pt x="12" y="104"/>
                    </a:lnTo>
                    <a:lnTo>
                      <a:pt x="11" y="101"/>
                    </a:lnTo>
                    <a:lnTo>
                      <a:pt x="6" y="98"/>
                    </a:lnTo>
                    <a:lnTo>
                      <a:pt x="5" y="94"/>
                    </a:lnTo>
                    <a:lnTo>
                      <a:pt x="1" y="91"/>
                    </a:lnTo>
                    <a:lnTo>
                      <a:pt x="1" y="86"/>
                    </a:lnTo>
                    <a:lnTo>
                      <a:pt x="0" y="82"/>
                    </a:lnTo>
                    <a:lnTo>
                      <a:pt x="0" y="78"/>
                    </a:lnTo>
                    <a:lnTo>
                      <a:pt x="0" y="75"/>
                    </a:lnTo>
                    <a:lnTo>
                      <a:pt x="1" y="71"/>
                    </a:lnTo>
                    <a:lnTo>
                      <a:pt x="5" y="67"/>
                    </a:lnTo>
                    <a:lnTo>
                      <a:pt x="9" y="62"/>
                    </a:lnTo>
                    <a:lnTo>
                      <a:pt x="13" y="58"/>
                    </a:lnTo>
                    <a:lnTo>
                      <a:pt x="18" y="55"/>
                    </a:lnTo>
                    <a:lnTo>
                      <a:pt x="21" y="51"/>
                    </a:lnTo>
                    <a:lnTo>
                      <a:pt x="21" y="47"/>
                    </a:lnTo>
                    <a:lnTo>
                      <a:pt x="20" y="44"/>
                    </a:lnTo>
                    <a:lnTo>
                      <a:pt x="17" y="40"/>
                    </a:lnTo>
                    <a:lnTo>
                      <a:pt x="12" y="36"/>
                    </a:lnTo>
                    <a:lnTo>
                      <a:pt x="9" y="32"/>
                    </a:lnTo>
                    <a:lnTo>
                      <a:pt x="9" y="29"/>
                    </a:lnTo>
                    <a:lnTo>
                      <a:pt x="6" y="25"/>
                    </a:lnTo>
                    <a:lnTo>
                      <a:pt x="6" y="21"/>
                    </a:lnTo>
                    <a:lnTo>
                      <a:pt x="6" y="17"/>
                    </a:lnTo>
                    <a:lnTo>
                      <a:pt x="7" y="14"/>
                    </a:lnTo>
                    <a:lnTo>
                      <a:pt x="9" y="10"/>
                    </a:lnTo>
                    <a:lnTo>
                      <a:pt x="12" y="6"/>
                    </a:lnTo>
                    <a:lnTo>
                      <a:pt x="15" y="2"/>
                    </a:lnTo>
                    <a:lnTo>
                      <a:pt x="20" y="0"/>
                    </a:lnTo>
                    <a:lnTo>
                      <a:pt x="17" y="12"/>
                    </a:lnTo>
                    <a:lnTo>
                      <a:pt x="17" y="19"/>
                    </a:lnTo>
                  </a:path>
                </a:pathLst>
              </a:cu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17" name="Freeform 162"/>
              <p:cNvSpPr>
                <a:spLocks/>
              </p:cNvSpPr>
              <p:nvPr/>
            </p:nvSpPr>
            <p:spPr bwMode="auto">
              <a:xfrm>
                <a:off x="4369" y="384"/>
                <a:ext cx="59" cy="297"/>
              </a:xfrm>
              <a:custGeom>
                <a:avLst/>
                <a:gdLst>
                  <a:gd name="T0" fmla="*/ 38 w 59"/>
                  <a:gd name="T1" fmla="*/ 9 h 299"/>
                  <a:gd name="T2" fmla="*/ 32 w 59"/>
                  <a:gd name="T3" fmla="*/ 20 h 299"/>
                  <a:gd name="T4" fmla="*/ 31 w 59"/>
                  <a:gd name="T5" fmla="*/ 32 h 299"/>
                  <a:gd name="T6" fmla="*/ 37 w 59"/>
                  <a:gd name="T7" fmla="*/ 42 h 299"/>
                  <a:gd name="T8" fmla="*/ 46 w 59"/>
                  <a:gd name="T9" fmla="*/ 53 h 299"/>
                  <a:gd name="T10" fmla="*/ 56 w 59"/>
                  <a:gd name="T11" fmla="*/ 63 h 299"/>
                  <a:gd name="T12" fmla="*/ 58 w 59"/>
                  <a:gd name="T13" fmla="*/ 75 h 299"/>
                  <a:gd name="T14" fmla="*/ 57 w 59"/>
                  <a:gd name="T15" fmla="*/ 87 h 299"/>
                  <a:gd name="T16" fmla="*/ 52 w 59"/>
                  <a:gd name="T17" fmla="*/ 100 h 299"/>
                  <a:gd name="T18" fmla="*/ 43 w 59"/>
                  <a:gd name="T19" fmla="*/ 112 h 299"/>
                  <a:gd name="T20" fmla="*/ 35 w 59"/>
                  <a:gd name="T21" fmla="*/ 124 h 299"/>
                  <a:gd name="T22" fmla="*/ 28 w 59"/>
                  <a:gd name="T23" fmla="*/ 135 h 299"/>
                  <a:gd name="T24" fmla="*/ 32 w 59"/>
                  <a:gd name="T25" fmla="*/ 146 h 299"/>
                  <a:gd name="T26" fmla="*/ 39 w 59"/>
                  <a:gd name="T27" fmla="*/ 157 h 299"/>
                  <a:gd name="T28" fmla="*/ 47 w 59"/>
                  <a:gd name="T29" fmla="*/ 167 h 299"/>
                  <a:gd name="T30" fmla="*/ 51 w 59"/>
                  <a:gd name="T31" fmla="*/ 179 h 299"/>
                  <a:gd name="T32" fmla="*/ 47 w 59"/>
                  <a:gd name="T33" fmla="*/ 190 h 299"/>
                  <a:gd name="T34" fmla="*/ 38 w 59"/>
                  <a:gd name="T35" fmla="*/ 200 h 299"/>
                  <a:gd name="T36" fmla="*/ 25 w 59"/>
                  <a:gd name="T37" fmla="*/ 210 h 299"/>
                  <a:gd name="T38" fmla="*/ 22 w 59"/>
                  <a:gd name="T39" fmla="*/ 221 h 299"/>
                  <a:gd name="T40" fmla="*/ 22 w 59"/>
                  <a:gd name="T41" fmla="*/ 233 h 299"/>
                  <a:gd name="T42" fmla="*/ 32 w 59"/>
                  <a:gd name="T43" fmla="*/ 244 h 299"/>
                  <a:gd name="T44" fmla="*/ 39 w 59"/>
                  <a:gd name="T45" fmla="*/ 254 h 299"/>
                  <a:gd name="T46" fmla="*/ 44 w 59"/>
                  <a:gd name="T47" fmla="*/ 267 h 299"/>
                  <a:gd name="T48" fmla="*/ 41 w 59"/>
                  <a:gd name="T49" fmla="*/ 279 h 299"/>
                  <a:gd name="T50" fmla="*/ 33 w 59"/>
                  <a:gd name="T51" fmla="*/ 290 h 299"/>
                  <a:gd name="T52" fmla="*/ 25 w 59"/>
                  <a:gd name="T53" fmla="*/ 298 h 299"/>
                  <a:gd name="T54" fmla="*/ 12 w 59"/>
                  <a:gd name="T55" fmla="*/ 292 h 299"/>
                  <a:gd name="T56" fmla="*/ 15 w 59"/>
                  <a:gd name="T57" fmla="*/ 281 h 299"/>
                  <a:gd name="T58" fmla="*/ 25 w 59"/>
                  <a:gd name="T59" fmla="*/ 270 h 299"/>
                  <a:gd name="T60" fmla="*/ 19 w 59"/>
                  <a:gd name="T61" fmla="*/ 260 h 299"/>
                  <a:gd name="T62" fmla="*/ 9 w 59"/>
                  <a:gd name="T63" fmla="*/ 250 h 299"/>
                  <a:gd name="T64" fmla="*/ 1 w 59"/>
                  <a:gd name="T65" fmla="*/ 240 h 299"/>
                  <a:gd name="T66" fmla="*/ 0 w 59"/>
                  <a:gd name="T67" fmla="*/ 229 h 299"/>
                  <a:gd name="T68" fmla="*/ 2 w 59"/>
                  <a:gd name="T69" fmla="*/ 218 h 299"/>
                  <a:gd name="T70" fmla="*/ 9 w 59"/>
                  <a:gd name="T71" fmla="*/ 207 h 299"/>
                  <a:gd name="T72" fmla="*/ 19 w 59"/>
                  <a:gd name="T73" fmla="*/ 195 h 299"/>
                  <a:gd name="T74" fmla="*/ 28 w 59"/>
                  <a:gd name="T75" fmla="*/ 184 h 299"/>
                  <a:gd name="T76" fmla="*/ 27 w 59"/>
                  <a:gd name="T77" fmla="*/ 172 h 299"/>
                  <a:gd name="T78" fmla="*/ 19 w 59"/>
                  <a:gd name="T79" fmla="*/ 161 h 299"/>
                  <a:gd name="T80" fmla="*/ 11 w 59"/>
                  <a:gd name="T81" fmla="*/ 150 h 299"/>
                  <a:gd name="T82" fmla="*/ 9 w 59"/>
                  <a:gd name="T83" fmla="*/ 138 h 299"/>
                  <a:gd name="T84" fmla="*/ 12 w 59"/>
                  <a:gd name="T85" fmla="*/ 127 h 299"/>
                  <a:gd name="T86" fmla="*/ 19 w 59"/>
                  <a:gd name="T87" fmla="*/ 116 h 299"/>
                  <a:gd name="T88" fmla="*/ 26 w 59"/>
                  <a:gd name="T89" fmla="*/ 105 h 299"/>
                  <a:gd name="T90" fmla="*/ 33 w 59"/>
                  <a:gd name="T91" fmla="*/ 94 h 299"/>
                  <a:gd name="T92" fmla="*/ 39 w 59"/>
                  <a:gd name="T93" fmla="*/ 83 h 299"/>
                  <a:gd name="T94" fmla="*/ 37 w 59"/>
                  <a:gd name="T95" fmla="*/ 71 h 299"/>
                  <a:gd name="T96" fmla="*/ 25 w 59"/>
                  <a:gd name="T97" fmla="*/ 61 h 299"/>
                  <a:gd name="T98" fmla="*/ 15 w 59"/>
                  <a:gd name="T99" fmla="*/ 50 h 299"/>
                  <a:gd name="T100" fmla="*/ 14 w 59"/>
                  <a:gd name="T101" fmla="*/ 39 h 299"/>
                  <a:gd name="T102" fmla="*/ 15 w 59"/>
                  <a:gd name="T103" fmla="*/ 28 h 299"/>
                  <a:gd name="T104" fmla="*/ 43 w 59"/>
                  <a:gd name="T105" fmla="*/ 0 h 299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59"/>
                  <a:gd name="T160" fmla="*/ 0 h 299"/>
                  <a:gd name="T161" fmla="*/ 59 w 59"/>
                  <a:gd name="T162" fmla="*/ 299 h 299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59" h="299">
                    <a:moveTo>
                      <a:pt x="43" y="0"/>
                    </a:moveTo>
                    <a:lnTo>
                      <a:pt x="39" y="5"/>
                    </a:lnTo>
                    <a:lnTo>
                      <a:pt x="38" y="9"/>
                    </a:lnTo>
                    <a:lnTo>
                      <a:pt x="35" y="13"/>
                    </a:lnTo>
                    <a:lnTo>
                      <a:pt x="33" y="17"/>
                    </a:lnTo>
                    <a:lnTo>
                      <a:pt x="32" y="20"/>
                    </a:lnTo>
                    <a:lnTo>
                      <a:pt x="32" y="24"/>
                    </a:lnTo>
                    <a:lnTo>
                      <a:pt x="32" y="28"/>
                    </a:lnTo>
                    <a:lnTo>
                      <a:pt x="31" y="32"/>
                    </a:lnTo>
                    <a:lnTo>
                      <a:pt x="31" y="35"/>
                    </a:lnTo>
                    <a:lnTo>
                      <a:pt x="35" y="38"/>
                    </a:lnTo>
                    <a:lnTo>
                      <a:pt x="37" y="42"/>
                    </a:lnTo>
                    <a:lnTo>
                      <a:pt x="39" y="45"/>
                    </a:lnTo>
                    <a:lnTo>
                      <a:pt x="43" y="49"/>
                    </a:lnTo>
                    <a:lnTo>
                      <a:pt x="46" y="53"/>
                    </a:lnTo>
                    <a:lnTo>
                      <a:pt x="49" y="56"/>
                    </a:lnTo>
                    <a:lnTo>
                      <a:pt x="53" y="59"/>
                    </a:lnTo>
                    <a:lnTo>
                      <a:pt x="56" y="63"/>
                    </a:lnTo>
                    <a:lnTo>
                      <a:pt x="57" y="68"/>
                    </a:lnTo>
                    <a:lnTo>
                      <a:pt x="57" y="71"/>
                    </a:lnTo>
                    <a:lnTo>
                      <a:pt x="58" y="75"/>
                    </a:lnTo>
                    <a:lnTo>
                      <a:pt x="58" y="80"/>
                    </a:lnTo>
                    <a:lnTo>
                      <a:pt x="58" y="84"/>
                    </a:lnTo>
                    <a:lnTo>
                      <a:pt x="57" y="87"/>
                    </a:lnTo>
                    <a:lnTo>
                      <a:pt x="56" y="91"/>
                    </a:lnTo>
                    <a:lnTo>
                      <a:pt x="53" y="95"/>
                    </a:lnTo>
                    <a:lnTo>
                      <a:pt x="52" y="100"/>
                    </a:lnTo>
                    <a:lnTo>
                      <a:pt x="49" y="105"/>
                    </a:lnTo>
                    <a:lnTo>
                      <a:pt x="46" y="109"/>
                    </a:lnTo>
                    <a:lnTo>
                      <a:pt x="43" y="112"/>
                    </a:lnTo>
                    <a:lnTo>
                      <a:pt x="41" y="116"/>
                    </a:lnTo>
                    <a:lnTo>
                      <a:pt x="38" y="120"/>
                    </a:lnTo>
                    <a:lnTo>
                      <a:pt x="35" y="124"/>
                    </a:lnTo>
                    <a:lnTo>
                      <a:pt x="32" y="127"/>
                    </a:lnTo>
                    <a:lnTo>
                      <a:pt x="31" y="131"/>
                    </a:lnTo>
                    <a:lnTo>
                      <a:pt x="28" y="135"/>
                    </a:lnTo>
                    <a:lnTo>
                      <a:pt x="28" y="138"/>
                    </a:lnTo>
                    <a:lnTo>
                      <a:pt x="31" y="142"/>
                    </a:lnTo>
                    <a:lnTo>
                      <a:pt x="32" y="146"/>
                    </a:lnTo>
                    <a:lnTo>
                      <a:pt x="35" y="150"/>
                    </a:lnTo>
                    <a:lnTo>
                      <a:pt x="38" y="153"/>
                    </a:lnTo>
                    <a:lnTo>
                      <a:pt x="39" y="157"/>
                    </a:lnTo>
                    <a:lnTo>
                      <a:pt x="41" y="161"/>
                    </a:lnTo>
                    <a:lnTo>
                      <a:pt x="46" y="163"/>
                    </a:lnTo>
                    <a:lnTo>
                      <a:pt x="47" y="167"/>
                    </a:lnTo>
                    <a:lnTo>
                      <a:pt x="49" y="171"/>
                    </a:lnTo>
                    <a:lnTo>
                      <a:pt x="51" y="174"/>
                    </a:lnTo>
                    <a:lnTo>
                      <a:pt x="51" y="179"/>
                    </a:lnTo>
                    <a:lnTo>
                      <a:pt x="51" y="183"/>
                    </a:lnTo>
                    <a:lnTo>
                      <a:pt x="49" y="187"/>
                    </a:lnTo>
                    <a:lnTo>
                      <a:pt x="47" y="190"/>
                    </a:lnTo>
                    <a:lnTo>
                      <a:pt x="46" y="194"/>
                    </a:lnTo>
                    <a:lnTo>
                      <a:pt x="43" y="198"/>
                    </a:lnTo>
                    <a:lnTo>
                      <a:pt x="38" y="200"/>
                    </a:lnTo>
                    <a:lnTo>
                      <a:pt x="32" y="204"/>
                    </a:lnTo>
                    <a:lnTo>
                      <a:pt x="28" y="208"/>
                    </a:lnTo>
                    <a:lnTo>
                      <a:pt x="25" y="210"/>
                    </a:lnTo>
                    <a:lnTo>
                      <a:pt x="22" y="214"/>
                    </a:lnTo>
                    <a:lnTo>
                      <a:pt x="22" y="218"/>
                    </a:lnTo>
                    <a:lnTo>
                      <a:pt x="22" y="221"/>
                    </a:lnTo>
                    <a:lnTo>
                      <a:pt x="22" y="225"/>
                    </a:lnTo>
                    <a:lnTo>
                      <a:pt x="22" y="229"/>
                    </a:lnTo>
                    <a:lnTo>
                      <a:pt x="22" y="233"/>
                    </a:lnTo>
                    <a:lnTo>
                      <a:pt x="27" y="236"/>
                    </a:lnTo>
                    <a:lnTo>
                      <a:pt x="27" y="240"/>
                    </a:lnTo>
                    <a:lnTo>
                      <a:pt x="32" y="244"/>
                    </a:lnTo>
                    <a:lnTo>
                      <a:pt x="37" y="246"/>
                    </a:lnTo>
                    <a:lnTo>
                      <a:pt x="39" y="250"/>
                    </a:lnTo>
                    <a:lnTo>
                      <a:pt x="39" y="254"/>
                    </a:lnTo>
                    <a:lnTo>
                      <a:pt x="43" y="259"/>
                    </a:lnTo>
                    <a:lnTo>
                      <a:pt x="44" y="264"/>
                    </a:lnTo>
                    <a:lnTo>
                      <a:pt x="44" y="267"/>
                    </a:lnTo>
                    <a:lnTo>
                      <a:pt x="44" y="271"/>
                    </a:lnTo>
                    <a:lnTo>
                      <a:pt x="43" y="275"/>
                    </a:lnTo>
                    <a:lnTo>
                      <a:pt x="41" y="279"/>
                    </a:lnTo>
                    <a:lnTo>
                      <a:pt x="38" y="282"/>
                    </a:lnTo>
                    <a:lnTo>
                      <a:pt x="37" y="286"/>
                    </a:lnTo>
                    <a:lnTo>
                      <a:pt x="33" y="290"/>
                    </a:lnTo>
                    <a:lnTo>
                      <a:pt x="32" y="294"/>
                    </a:lnTo>
                    <a:lnTo>
                      <a:pt x="28" y="297"/>
                    </a:lnTo>
                    <a:lnTo>
                      <a:pt x="25" y="298"/>
                    </a:lnTo>
                    <a:lnTo>
                      <a:pt x="19" y="298"/>
                    </a:lnTo>
                    <a:lnTo>
                      <a:pt x="14" y="296"/>
                    </a:lnTo>
                    <a:lnTo>
                      <a:pt x="12" y="292"/>
                    </a:lnTo>
                    <a:lnTo>
                      <a:pt x="12" y="289"/>
                    </a:lnTo>
                    <a:lnTo>
                      <a:pt x="12" y="285"/>
                    </a:lnTo>
                    <a:lnTo>
                      <a:pt x="15" y="281"/>
                    </a:lnTo>
                    <a:lnTo>
                      <a:pt x="19" y="277"/>
                    </a:lnTo>
                    <a:lnTo>
                      <a:pt x="22" y="274"/>
                    </a:lnTo>
                    <a:lnTo>
                      <a:pt x="25" y="270"/>
                    </a:lnTo>
                    <a:lnTo>
                      <a:pt x="25" y="266"/>
                    </a:lnTo>
                    <a:lnTo>
                      <a:pt x="25" y="262"/>
                    </a:lnTo>
                    <a:lnTo>
                      <a:pt x="19" y="260"/>
                    </a:lnTo>
                    <a:lnTo>
                      <a:pt x="15" y="256"/>
                    </a:lnTo>
                    <a:lnTo>
                      <a:pt x="11" y="254"/>
                    </a:lnTo>
                    <a:lnTo>
                      <a:pt x="9" y="250"/>
                    </a:lnTo>
                    <a:lnTo>
                      <a:pt x="5" y="248"/>
                    </a:lnTo>
                    <a:lnTo>
                      <a:pt x="2" y="244"/>
                    </a:lnTo>
                    <a:lnTo>
                      <a:pt x="1" y="240"/>
                    </a:lnTo>
                    <a:lnTo>
                      <a:pt x="0" y="236"/>
                    </a:lnTo>
                    <a:lnTo>
                      <a:pt x="0" y="233"/>
                    </a:lnTo>
                    <a:lnTo>
                      <a:pt x="0" y="229"/>
                    </a:lnTo>
                    <a:lnTo>
                      <a:pt x="1" y="225"/>
                    </a:lnTo>
                    <a:lnTo>
                      <a:pt x="2" y="221"/>
                    </a:lnTo>
                    <a:lnTo>
                      <a:pt x="2" y="218"/>
                    </a:lnTo>
                    <a:lnTo>
                      <a:pt x="5" y="214"/>
                    </a:lnTo>
                    <a:lnTo>
                      <a:pt x="7" y="210"/>
                    </a:lnTo>
                    <a:lnTo>
                      <a:pt x="9" y="207"/>
                    </a:lnTo>
                    <a:lnTo>
                      <a:pt x="12" y="203"/>
                    </a:lnTo>
                    <a:lnTo>
                      <a:pt x="15" y="199"/>
                    </a:lnTo>
                    <a:lnTo>
                      <a:pt x="19" y="195"/>
                    </a:lnTo>
                    <a:lnTo>
                      <a:pt x="22" y="192"/>
                    </a:lnTo>
                    <a:lnTo>
                      <a:pt x="26" y="188"/>
                    </a:lnTo>
                    <a:lnTo>
                      <a:pt x="28" y="184"/>
                    </a:lnTo>
                    <a:lnTo>
                      <a:pt x="28" y="180"/>
                    </a:lnTo>
                    <a:lnTo>
                      <a:pt x="28" y="177"/>
                    </a:lnTo>
                    <a:lnTo>
                      <a:pt x="27" y="172"/>
                    </a:lnTo>
                    <a:lnTo>
                      <a:pt x="27" y="168"/>
                    </a:lnTo>
                    <a:lnTo>
                      <a:pt x="25" y="165"/>
                    </a:lnTo>
                    <a:lnTo>
                      <a:pt x="19" y="161"/>
                    </a:lnTo>
                    <a:lnTo>
                      <a:pt x="15" y="157"/>
                    </a:lnTo>
                    <a:lnTo>
                      <a:pt x="14" y="153"/>
                    </a:lnTo>
                    <a:lnTo>
                      <a:pt x="11" y="150"/>
                    </a:lnTo>
                    <a:lnTo>
                      <a:pt x="9" y="146"/>
                    </a:lnTo>
                    <a:lnTo>
                      <a:pt x="9" y="142"/>
                    </a:lnTo>
                    <a:lnTo>
                      <a:pt x="9" y="138"/>
                    </a:lnTo>
                    <a:lnTo>
                      <a:pt x="9" y="135"/>
                    </a:lnTo>
                    <a:lnTo>
                      <a:pt x="11" y="131"/>
                    </a:lnTo>
                    <a:lnTo>
                      <a:pt x="12" y="127"/>
                    </a:lnTo>
                    <a:lnTo>
                      <a:pt x="14" y="124"/>
                    </a:lnTo>
                    <a:lnTo>
                      <a:pt x="15" y="120"/>
                    </a:lnTo>
                    <a:lnTo>
                      <a:pt x="19" y="116"/>
                    </a:lnTo>
                    <a:lnTo>
                      <a:pt x="20" y="112"/>
                    </a:lnTo>
                    <a:lnTo>
                      <a:pt x="22" y="109"/>
                    </a:lnTo>
                    <a:lnTo>
                      <a:pt x="26" y="105"/>
                    </a:lnTo>
                    <a:lnTo>
                      <a:pt x="28" y="101"/>
                    </a:lnTo>
                    <a:lnTo>
                      <a:pt x="31" y="97"/>
                    </a:lnTo>
                    <a:lnTo>
                      <a:pt x="33" y="94"/>
                    </a:lnTo>
                    <a:lnTo>
                      <a:pt x="37" y="90"/>
                    </a:lnTo>
                    <a:lnTo>
                      <a:pt x="38" y="86"/>
                    </a:lnTo>
                    <a:lnTo>
                      <a:pt x="39" y="83"/>
                    </a:lnTo>
                    <a:lnTo>
                      <a:pt x="39" y="79"/>
                    </a:lnTo>
                    <a:lnTo>
                      <a:pt x="38" y="75"/>
                    </a:lnTo>
                    <a:lnTo>
                      <a:pt x="37" y="71"/>
                    </a:lnTo>
                    <a:lnTo>
                      <a:pt x="33" y="68"/>
                    </a:lnTo>
                    <a:lnTo>
                      <a:pt x="28" y="64"/>
                    </a:lnTo>
                    <a:lnTo>
                      <a:pt x="25" y="61"/>
                    </a:lnTo>
                    <a:lnTo>
                      <a:pt x="19" y="58"/>
                    </a:lnTo>
                    <a:lnTo>
                      <a:pt x="17" y="54"/>
                    </a:lnTo>
                    <a:lnTo>
                      <a:pt x="15" y="50"/>
                    </a:lnTo>
                    <a:lnTo>
                      <a:pt x="15" y="46"/>
                    </a:lnTo>
                    <a:lnTo>
                      <a:pt x="14" y="43"/>
                    </a:lnTo>
                    <a:lnTo>
                      <a:pt x="14" y="39"/>
                    </a:lnTo>
                    <a:lnTo>
                      <a:pt x="14" y="35"/>
                    </a:lnTo>
                    <a:lnTo>
                      <a:pt x="14" y="32"/>
                    </a:lnTo>
                    <a:lnTo>
                      <a:pt x="15" y="28"/>
                    </a:lnTo>
                    <a:lnTo>
                      <a:pt x="17" y="24"/>
                    </a:lnTo>
                    <a:lnTo>
                      <a:pt x="22" y="22"/>
                    </a:lnTo>
                    <a:lnTo>
                      <a:pt x="43" y="0"/>
                    </a:lnTo>
                  </a:path>
                </a:pathLst>
              </a:cu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0518" name="Freeform 163"/>
              <p:cNvSpPr>
                <a:spLocks/>
              </p:cNvSpPr>
              <p:nvPr/>
            </p:nvSpPr>
            <p:spPr bwMode="auto">
              <a:xfrm>
                <a:off x="4528" y="402"/>
                <a:ext cx="81" cy="246"/>
              </a:xfrm>
              <a:custGeom>
                <a:avLst/>
                <a:gdLst>
                  <a:gd name="T0" fmla="*/ 70 w 81"/>
                  <a:gd name="T1" fmla="*/ 37 h 246"/>
                  <a:gd name="T2" fmla="*/ 75 w 81"/>
                  <a:gd name="T3" fmla="*/ 45 h 246"/>
                  <a:gd name="T4" fmla="*/ 80 w 81"/>
                  <a:gd name="T5" fmla="*/ 52 h 246"/>
                  <a:gd name="T6" fmla="*/ 80 w 81"/>
                  <a:gd name="T7" fmla="*/ 59 h 246"/>
                  <a:gd name="T8" fmla="*/ 80 w 81"/>
                  <a:gd name="T9" fmla="*/ 67 h 246"/>
                  <a:gd name="T10" fmla="*/ 76 w 81"/>
                  <a:gd name="T11" fmla="*/ 74 h 246"/>
                  <a:gd name="T12" fmla="*/ 70 w 81"/>
                  <a:gd name="T13" fmla="*/ 82 h 246"/>
                  <a:gd name="T14" fmla="*/ 63 w 81"/>
                  <a:gd name="T15" fmla="*/ 89 h 246"/>
                  <a:gd name="T16" fmla="*/ 55 w 81"/>
                  <a:gd name="T17" fmla="*/ 97 h 246"/>
                  <a:gd name="T18" fmla="*/ 47 w 81"/>
                  <a:gd name="T19" fmla="*/ 102 h 246"/>
                  <a:gd name="T20" fmla="*/ 41 w 81"/>
                  <a:gd name="T21" fmla="*/ 107 h 246"/>
                  <a:gd name="T22" fmla="*/ 36 w 81"/>
                  <a:gd name="T23" fmla="*/ 114 h 246"/>
                  <a:gd name="T24" fmla="*/ 28 w 81"/>
                  <a:gd name="T25" fmla="*/ 120 h 246"/>
                  <a:gd name="T26" fmla="*/ 27 w 81"/>
                  <a:gd name="T27" fmla="*/ 129 h 246"/>
                  <a:gd name="T28" fmla="*/ 25 w 81"/>
                  <a:gd name="T29" fmla="*/ 136 h 246"/>
                  <a:gd name="T30" fmla="*/ 22 w 81"/>
                  <a:gd name="T31" fmla="*/ 144 h 246"/>
                  <a:gd name="T32" fmla="*/ 27 w 81"/>
                  <a:gd name="T33" fmla="*/ 151 h 246"/>
                  <a:gd name="T34" fmla="*/ 32 w 81"/>
                  <a:gd name="T35" fmla="*/ 158 h 246"/>
                  <a:gd name="T36" fmla="*/ 41 w 81"/>
                  <a:gd name="T37" fmla="*/ 167 h 246"/>
                  <a:gd name="T38" fmla="*/ 48 w 81"/>
                  <a:gd name="T39" fmla="*/ 174 h 246"/>
                  <a:gd name="T40" fmla="*/ 54 w 81"/>
                  <a:gd name="T41" fmla="*/ 182 h 246"/>
                  <a:gd name="T42" fmla="*/ 57 w 81"/>
                  <a:gd name="T43" fmla="*/ 189 h 246"/>
                  <a:gd name="T44" fmla="*/ 58 w 81"/>
                  <a:gd name="T45" fmla="*/ 197 h 246"/>
                  <a:gd name="T46" fmla="*/ 58 w 81"/>
                  <a:gd name="T47" fmla="*/ 204 h 246"/>
                  <a:gd name="T48" fmla="*/ 55 w 81"/>
                  <a:gd name="T49" fmla="*/ 212 h 246"/>
                  <a:gd name="T50" fmla="*/ 52 w 81"/>
                  <a:gd name="T51" fmla="*/ 219 h 246"/>
                  <a:gd name="T52" fmla="*/ 48 w 81"/>
                  <a:gd name="T53" fmla="*/ 226 h 246"/>
                  <a:gd name="T54" fmla="*/ 41 w 81"/>
                  <a:gd name="T55" fmla="*/ 234 h 246"/>
                  <a:gd name="T56" fmla="*/ 32 w 81"/>
                  <a:gd name="T57" fmla="*/ 240 h 246"/>
                  <a:gd name="T58" fmla="*/ 23 w 81"/>
                  <a:gd name="T59" fmla="*/ 244 h 246"/>
                  <a:gd name="T60" fmla="*/ 15 w 81"/>
                  <a:gd name="T61" fmla="*/ 245 h 246"/>
                  <a:gd name="T62" fmla="*/ 10 w 81"/>
                  <a:gd name="T63" fmla="*/ 238 h 246"/>
                  <a:gd name="T64" fmla="*/ 11 w 81"/>
                  <a:gd name="T65" fmla="*/ 230 h 246"/>
                  <a:gd name="T66" fmla="*/ 18 w 81"/>
                  <a:gd name="T67" fmla="*/ 223 h 246"/>
                  <a:gd name="T68" fmla="*/ 28 w 81"/>
                  <a:gd name="T69" fmla="*/ 218 h 246"/>
                  <a:gd name="T70" fmla="*/ 32 w 81"/>
                  <a:gd name="T71" fmla="*/ 210 h 246"/>
                  <a:gd name="T72" fmla="*/ 34 w 81"/>
                  <a:gd name="T73" fmla="*/ 203 h 246"/>
                  <a:gd name="T74" fmla="*/ 34 w 81"/>
                  <a:gd name="T75" fmla="*/ 195 h 246"/>
                  <a:gd name="T76" fmla="*/ 31 w 81"/>
                  <a:gd name="T77" fmla="*/ 188 h 246"/>
                  <a:gd name="T78" fmla="*/ 27 w 81"/>
                  <a:gd name="T79" fmla="*/ 181 h 246"/>
                  <a:gd name="T80" fmla="*/ 17 w 81"/>
                  <a:gd name="T81" fmla="*/ 173 h 246"/>
                  <a:gd name="T82" fmla="*/ 10 w 81"/>
                  <a:gd name="T83" fmla="*/ 166 h 246"/>
                  <a:gd name="T84" fmla="*/ 4 w 81"/>
                  <a:gd name="T85" fmla="*/ 158 h 246"/>
                  <a:gd name="T86" fmla="*/ 0 w 81"/>
                  <a:gd name="T87" fmla="*/ 150 h 246"/>
                  <a:gd name="T88" fmla="*/ 0 w 81"/>
                  <a:gd name="T89" fmla="*/ 142 h 246"/>
                  <a:gd name="T90" fmla="*/ 0 w 81"/>
                  <a:gd name="T91" fmla="*/ 135 h 246"/>
                  <a:gd name="T92" fmla="*/ 2 w 81"/>
                  <a:gd name="T93" fmla="*/ 128 h 246"/>
                  <a:gd name="T94" fmla="*/ 7 w 81"/>
                  <a:gd name="T95" fmla="*/ 120 h 246"/>
                  <a:gd name="T96" fmla="*/ 14 w 81"/>
                  <a:gd name="T97" fmla="*/ 114 h 246"/>
                  <a:gd name="T98" fmla="*/ 18 w 81"/>
                  <a:gd name="T99" fmla="*/ 107 h 246"/>
                  <a:gd name="T100" fmla="*/ 27 w 81"/>
                  <a:gd name="T101" fmla="*/ 99 h 246"/>
                  <a:gd name="T102" fmla="*/ 34 w 81"/>
                  <a:gd name="T103" fmla="*/ 93 h 246"/>
                  <a:gd name="T104" fmla="*/ 38 w 81"/>
                  <a:gd name="T105" fmla="*/ 85 h 246"/>
                  <a:gd name="T106" fmla="*/ 47 w 81"/>
                  <a:gd name="T107" fmla="*/ 77 h 246"/>
                  <a:gd name="T108" fmla="*/ 54 w 81"/>
                  <a:gd name="T109" fmla="*/ 69 h 246"/>
                  <a:gd name="T110" fmla="*/ 57 w 81"/>
                  <a:gd name="T111" fmla="*/ 62 h 246"/>
                  <a:gd name="T112" fmla="*/ 58 w 81"/>
                  <a:gd name="T113" fmla="*/ 54 h 246"/>
                  <a:gd name="T114" fmla="*/ 58 w 81"/>
                  <a:gd name="T115" fmla="*/ 47 h 246"/>
                  <a:gd name="T116" fmla="*/ 38 w 81"/>
                  <a:gd name="T117" fmla="*/ 0 h 24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81"/>
                  <a:gd name="T178" fmla="*/ 0 h 246"/>
                  <a:gd name="T179" fmla="*/ 81 w 81"/>
                  <a:gd name="T180" fmla="*/ 246 h 24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81" h="246">
                    <a:moveTo>
                      <a:pt x="38" y="0"/>
                    </a:moveTo>
                    <a:lnTo>
                      <a:pt x="70" y="37"/>
                    </a:lnTo>
                    <a:lnTo>
                      <a:pt x="74" y="41"/>
                    </a:lnTo>
                    <a:lnTo>
                      <a:pt x="75" y="45"/>
                    </a:lnTo>
                    <a:lnTo>
                      <a:pt x="76" y="48"/>
                    </a:lnTo>
                    <a:lnTo>
                      <a:pt x="80" y="52"/>
                    </a:lnTo>
                    <a:lnTo>
                      <a:pt x="80" y="56"/>
                    </a:lnTo>
                    <a:lnTo>
                      <a:pt x="80" y="59"/>
                    </a:lnTo>
                    <a:lnTo>
                      <a:pt x="80" y="63"/>
                    </a:lnTo>
                    <a:lnTo>
                      <a:pt x="80" y="67"/>
                    </a:lnTo>
                    <a:lnTo>
                      <a:pt x="76" y="71"/>
                    </a:lnTo>
                    <a:lnTo>
                      <a:pt x="76" y="74"/>
                    </a:lnTo>
                    <a:lnTo>
                      <a:pt x="74" y="78"/>
                    </a:lnTo>
                    <a:lnTo>
                      <a:pt x="70" y="82"/>
                    </a:lnTo>
                    <a:lnTo>
                      <a:pt x="65" y="85"/>
                    </a:lnTo>
                    <a:lnTo>
                      <a:pt x="63" y="89"/>
                    </a:lnTo>
                    <a:lnTo>
                      <a:pt x="60" y="93"/>
                    </a:lnTo>
                    <a:lnTo>
                      <a:pt x="55" y="97"/>
                    </a:lnTo>
                    <a:lnTo>
                      <a:pt x="50" y="99"/>
                    </a:lnTo>
                    <a:lnTo>
                      <a:pt x="47" y="102"/>
                    </a:lnTo>
                    <a:lnTo>
                      <a:pt x="44" y="105"/>
                    </a:lnTo>
                    <a:lnTo>
                      <a:pt x="41" y="107"/>
                    </a:lnTo>
                    <a:lnTo>
                      <a:pt x="38" y="110"/>
                    </a:lnTo>
                    <a:lnTo>
                      <a:pt x="36" y="114"/>
                    </a:lnTo>
                    <a:lnTo>
                      <a:pt x="31" y="116"/>
                    </a:lnTo>
                    <a:lnTo>
                      <a:pt x="28" y="120"/>
                    </a:lnTo>
                    <a:lnTo>
                      <a:pt x="28" y="125"/>
                    </a:lnTo>
                    <a:lnTo>
                      <a:pt x="27" y="129"/>
                    </a:lnTo>
                    <a:lnTo>
                      <a:pt x="25" y="133"/>
                    </a:lnTo>
                    <a:lnTo>
                      <a:pt x="25" y="136"/>
                    </a:lnTo>
                    <a:lnTo>
                      <a:pt x="23" y="140"/>
                    </a:lnTo>
                    <a:lnTo>
                      <a:pt x="22" y="144"/>
                    </a:lnTo>
                    <a:lnTo>
                      <a:pt x="23" y="147"/>
                    </a:lnTo>
                    <a:lnTo>
                      <a:pt x="27" y="151"/>
                    </a:lnTo>
                    <a:lnTo>
                      <a:pt x="28" y="155"/>
                    </a:lnTo>
                    <a:lnTo>
                      <a:pt x="32" y="158"/>
                    </a:lnTo>
                    <a:lnTo>
                      <a:pt x="36" y="163"/>
                    </a:lnTo>
                    <a:lnTo>
                      <a:pt x="41" y="167"/>
                    </a:lnTo>
                    <a:lnTo>
                      <a:pt x="44" y="171"/>
                    </a:lnTo>
                    <a:lnTo>
                      <a:pt x="48" y="174"/>
                    </a:lnTo>
                    <a:lnTo>
                      <a:pt x="50" y="178"/>
                    </a:lnTo>
                    <a:lnTo>
                      <a:pt x="54" y="182"/>
                    </a:lnTo>
                    <a:lnTo>
                      <a:pt x="55" y="186"/>
                    </a:lnTo>
                    <a:lnTo>
                      <a:pt x="57" y="189"/>
                    </a:lnTo>
                    <a:lnTo>
                      <a:pt x="58" y="193"/>
                    </a:lnTo>
                    <a:lnTo>
                      <a:pt x="58" y="197"/>
                    </a:lnTo>
                    <a:lnTo>
                      <a:pt x="58" y="200"/>
                    </a:lnTo>
                    <a:lnTo>
                      <a:pt x="58" y="204"/>
                    </a:lnTo>
                    <a:lnTo>
                      <a:pt x="57" y="208"/>
                    </a:lnTo>
                    <a:lnTo>
                      <a:pt x="55" y="212"/>
                    </a:lnTo>
                    <a:lnTo>
                      <a:pt x="55" y="215"/>
                    </a:lnTo>
                    <a:lnTo>
                      <a:pt x="52" y="219"/>
                    </a:lnTo>
                    <a:lnTo>
                      <a:pt x="50" y="223"/>
                    </a:lnTo>
                    <a:lnTo>
                      <a:pt x="48" y="226"/>
                    </a:lnTo>
                    <a:lnTo>
                      <a:pt x="42" y="230"/>
                    </a:lnTo>
                    <a:lnTo>
                      <a:pt x="41" y="234"/>
                    </a:lnTo>
                    <a:lnTo>
                      <a:pt x="36" y="236"/>
                    </a:lnTo>
                    <a:lnTo>
                      <a:pt x="32" y="240"/>
                    </a:lnTo>
                    <a:lnTo>
                      <a:pt x="28" y="243"/>
                    </a:lnTo>
                    <a:lnTo>
                      <a:pt x="23" y="244"/>
                    </a:lnTo>
                    <a:lnTo>
                      <a:pt x="18" y="245"/>
                    </a:lnTo>
                    <a:lnTo>
                      <a:pt x="15" y="245"/>
                    </a:lnTo>
                    <a:lnTo>
                      <a:pt x="11" y="241"/>
                    </a:lnTo>
                    <a:lnTo>
                      <a:pt x="10" y="238"/>
                    </a:lnTo>
                    <a:lnTo>
                      <a:pt x="10" y="234"/>
                    </a:lnTo>
                    <a:lnTo>
                      <a:pt x="11" y="230"/>
                    </a:lnTo>
                    <a:lnTo>
                      <a:pt x="16" y="226"/>
                    </a:lnTo>
                    <a:lnTo>
                      <a:pt x="18" y="223"/>
                    </a:lnTo>
                    <a:lnTo>
                      <a:pt x="23" y="220"/>
                    </a:lnTo>
                    <a:lnTo>
                      <a:pt x="28" y="218"/>
                    </a:lnTo>
                    <a:lnTo>
                      <a:pt x="30" y="214"/>
                    </a:lnTo>
                    <a:lnTo>
                      <a:pt x="32" y="210"/>
                    </a:lnTo>
                    <a:lnTo>
                      <a:pt x="34" y="207"/>
                    </a:lnTo>
                    <a:lnTo>
                      <a:pt x="34" y="203"/>
                    </a:lnTo>
                    <a:lnTo>
                      <a:pt x="34" y="199"/>
                    </a:lnTo>
                    <a:lnTo>
                      <a:pt x="34" y="195"/>
                    </a:lnTo>
                    <a:lnTo>
                      <a:pt x="32" y="192"/>
                    </a:lnTo>
                    <a:lnTo>
                      <a:pt x="31" y="188"/>
                    </a:lnTo>
                    <a:lnTo>
                      <a:pt x="28" y="184"/>
                    </a:lnTo>
                    <a:lnTo>
                      <a:pt x="27" y="181"/>
                    </a:lnTo>
                    <a:lnTo>
                      <a:pt x="22" y="177"/>
                    </a:lnTo>
                    <a:lnTo>
                      <a:pt x="17" y="173"/>
                    </a:lnTo>
                    <a:lnTo>
                      <a:pt x="14" y="169"/>
                    </a:lnTo>
                    <a:lnTo>
                      <a:pt x="10" y="166"/>
                    </a:lnTo>
                    <a:lnTo>
                      <a:pt x="5" y="162"/>
                    </a:lnTo>
                    <a:lnTo>
                      <a:pt x="4" y="158"/>
                    </a:lnTo>
                    <a:lnTo>
                      <a:pt x="1" y="154"/>
                    </a:lnTo>
                    <a:lnTo>
                      <a:pt x="0" y="150"/>
                    </a:lnTo>
                    <a:lnTo>
                      <a:pt x="0" y="146"/>
                    </a:lnTo>
                    <a:lnTo>
                      <a:pt x="0" y="142"/>
                    </a:lnTo>
                    <a:lnTo>
                      <a:pt x="0" y="139"/>
                    </a:lnTo>
                    <a:lnTo>
                      <a:pt x="0" y="135"/>
                    </a:lnTo>
                    <a:lnTo>
                      <a:pt x="1" y="131"/>
                    </a:lnTo>
                    <a:lnTo>
                      <a:pt x="2" y="128"/>
                    </a:lnTo>
                    <a:lnTo>
                      <a:pt x="4" y="124"/>
                    </a:lnTo>
                    <a:lnTo>
                      <a:pt x="7" y="120"/>
                    </a:lnTo>
                    <a:lnTo>
                      <a:pt x="11" y="118"/>
                    </a:lnTo>
                    <a:lnTo>
                      <a:pt x="14" y="114"/>
                    </a:lnTo>
                    <a:lnTo>
                      <a:pt x="16" y="110"/>
                    </a:lnTo>
                    <a:lnTo>
                      <a:pt x="18" y="107"/>
                    </a:lnTo>
                    <a:lnTo>
                      <a:pt x="23" y="103"/>
                    </a:lnTo>
                    <a:lnTo>
                      <a:pt x="27" y="99"/>
                    </a:lnTo>
                    <a:lnTo>
                      <a:pt x="30" y="95"/>
                    </a:lnTo>
                    <a:lnTo>
                      <a:pt x="34" y="93"/>
                    </a:lnTo>
                    <a:lnTo>
                      <a:pt x="36" y="89"/>
                    </a:lnTo>
                    <a:lnTo>
                      <a:pt x="38" y="85"/>
                    </a:lnTo>
                    <a:lnTo>
                      <a:pt x="42" y="82"/>
                    </a:lnTo>
                    <a:lnTo>
                      <a:pt x="47" y="77"/>
                    </a:lnTo>
                    <a:lnTo>
                      <a:pt x="49" y="73"/>
                    </a:lnTo>
                    <a:lnTo>
                      <a:pt x="54" y="69"/>
                    </a:lnTo>
                    <a:lnTo>
                      <a:pt x="55" y="66"/>
                    </a:lnTo>
                    <a:lnTo>
                      <a:pt x="57" y="62"/>
                    </a:lnTo>
                    <a:lnTo>
                      <a:pt x="58" y="58"/>
                    </a:lnTo>
                    <a:lnTo>
                      <a:pt x="58" y="54"/>
                    </a:lnTo>
                    <a:lnTo>
                      <a:pt x="60" y="51"/>
                    </a:lnTo>
                    <a:lnTo>
                      <a:pt x="58" y="47"/>
                    </a:lnTo>
                    <a:lnTo>
                      <a:pt x="41" y="6"/>
                    </a:lnTo>
                    <a:lnTo>
                      <a:pt x="38" y="0"/>
                    </a:lnTo>
                  </a:path>
                </a:pathLst>
              </a:cu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</p:grpSp>
      <p:sp>
        <p:nvSpPr>
          <p:cNvPr id="166" name="TextBox 165"/>
          <p:cNvSpPr txBox="1"/>
          <p:nvPr/>
        </p:nvSpPr>
        <p:spPr>
          <a:xfrm>
            <a:off x="2171701" y="2743200"/>
            <a:ext cx="4841677" cy="113107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ZA" sz="1350" dirty="0"/>
              <a:t>After several months, the consultants came up with the conclusion that there were too many captains and too few rowers in the South African team.  A solution was proposed based on this analysis: The structure of the South African team has to be changed!</a:t>
            </a:r>
          </a:p>
        </p:txBody>
      </p:sp>
    </p:spTree>
    <p:extLst>
      <p:ext uri="{BB962C8B-B14F-4D97-AF65-F5344CB8AC3E}">
        <p14:creationId xmlns:p14="http://schemas.microsoft.com/office/powerpoint/2010/main" val="39388787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Group 125"/>
          <p:cNvGrpSpPr>
            <a:grpSpLocks/>
          </p:cNvGrpSpPr>
          <p:nvPr/>
        </p:nvGrpSpPr>
        <p:grpSpPr bwMode="auto">
          <a:xfrm>
            <a:off x="2557463" y="1800226"/>
            <a:ext cx="4219278" cy="2461022"/>
            <a:chOff x="42863" y="152400"/>
            <a:chExt cx="9067800" cy="6203950"/>
          </a:xfrm>
        </p:grpSpPr>
        <p:sp>
          <p:nvSpPr>
            <p:cNvPr id="21506" name="Freeform 48"/>
            <p:cNvSpPr>
              <a:spLocks/>
            </p:cNvSpPr>
            <p:nvPr/>
          </p:nvSpPr>
          <p:spPr bwMode="auto">
            <a:xfrm>
              <a:off x="6304923" y="989798"/>
              <a:ext cx="1665788" cy="3779548"/>
            </a:xfrm>
            <a:custGeom>
              <a:avLst/>
              <a:gdLst>
                <a:gd name="T0" fmla="*/ 986 w 1049"/>
                <a:gd name="T1" fmla="*/ 2191 h 2381"/>
                <a:gd name="T2" fmla="*/ 958 w 1049"/>
                <a:gd name="T3" fmla="*/ 2002 h 2381"/>
                <a:gd name="T4" fmla="*/ 914 w 1049"/>
                <a:gd name="T5" fmla="*/ 1794 h 2381"/>
                <a:gd name="T6" fmla="*/ 855 w 1049"/>
                <a:gd name="T7" fmla="*/ 1659 h 2381"/>
                <a:gd name="T8" fmla="*/ 782 w 1049"/>
                <a:gd name="T9" fmla="*/ 1485 h 2381"/>
                <a:gd name="T10" fmla="*/ 724 w 1049"/>
                <a:gd name="T11" fmla="*/ 1338 h 2381"/>
                <a:gd name="T12" fmla="*/ 704 w 1049"/>
                <a:gd name="T13" fmla="*/ 1277 h 2381"/>
                <a:gd name="T14" fmla="*/ 681 w 1049"/>
                <a:gd name="T15" fmla="*/ 1246 h 2381"/>
                <a:gd name="T16" fmla="*/ 620 w 1049"/>
                <a:gd name="T17" fmla="*/ 1153 h 2381"/>
                <a:gd name="T18" fmla="*/ 547 w 1049"/>
                <a:gd name="T19" fmla="*/ 987 h 2381"/>
                <a:gd name="T20" fmla="*/ 435 w 1049"/>
                <a:gd name="T21" fmla="*/ 818 h 2381"/>
                <a:gd name="T22" fmla="*/ 362 w 1049"/>
                <a:gd name="T23" fmla="*/ 702 h 2381"/>
                <a:gd name="T24" fmla="*/ 331 w 1049"/>
                <a:gd name="T25" fmla="*/ 629 h 2381"/>
                <a:gd name="T26" fmla="*/ 288 w 1049"/>
                <a:gd name="T27" fmla="*/ 413 h 2381"/>
                <a:gd name="T28" fmla="*/ 267 w 1049"/>
                <a:gd name="T29" fmla="*/ 308 h 2381"/>
                <a:gd name="T30" fmla="*/ 246 w 1049"/>
                <a:gd name="T31" fmla="*/ 262 h 2381"/>
                <a:gd name="T32" fmla="*/ 153 w 1049"/>
                <a:gd name="T33" fmla="*/ 185 h 2381"/>
                <a:gd name="T34" fmla="*/ 56 w 1049"/>
                <a:gd name="T35" fmla="*/ 108 h 2381"/>
                <a:gd name="T36" fmla="*/ 37 w 1049"/>
                <a:gd name="T37" fmla="*/ 46 h 2381"/>
                <a:gd name="T38" fmla="*/ 6 w 1049"/>
                <a:gd name="T39" fmla="*/ 11 h 2381"/>
                <a:gd name="T40" fmla="*/ 4 w 1049"/>
                <a:gd name="T41" fmla="*/ 0 h 2381"/>
                <a:gd name="T42" fmla="*/ 40 w 1049"/>
                <a:gd name="T43" fmla="*/ 46 h 2381"/>
                <a:gd name="T44" fmla="*/ 101 w 1049"/>
                <a:gd name="T45" fmla="*/ 108 h 2381"/>
                <a:gd name="T46" fmla="*/ 159 w 1049"/>
                <a:gd name="T47" fmla="*/ 119 h 2381"/>
                <a:gd name="T48" fmla="*/ 221 w 1049"/>
                <a:gd name="T49" fmla="*/ 139 h 2381"/>
                <a:gd name="T50" fmla="*/ 251 w 1049"/>
                <a:gd name="T51" fmla="*/ 158 h 2381"/>
                <a:gd name="T52" fmla="*/ 286 w 1049"/>
                <a:gd name="T53" fmla="*/ 208 h 2381"/>
                <a:gd name="T54" fmla="*/ 321 w 1049"/>
                <a:gd name="T55" fmla="*/ 262 h 2381"/>
                <a:gd name="T56" fmla="*/ 335 w 1049"/>
                <a:gd name="T57" fmla="*/ 308 h 2381"/>
                <a:gd name="T58" fmla="*/ 352 w 1049"/>
                <a:gd name="T59" fmla="*/ 355 h 2381"/>
                <a:gd name="T60" fmla="*/ 366 w 1049"/>
                <a:gd name="T61" fmla="*/ 413 h 2381"/>
                <a:gd name="T62" fmla="*/ 390 w 1049"/>
                <a:gd name="T63" fmla="*/ 486 h 2381"/>
                <a:gd name="T64" fmla="*/ 409 w 1049"/>
                <a:gd name="T65" fmla="*/ 540 h 2381"/>
                <a:gd name="T66" fmla="*/ 441 w 1049"/>
                <a:gd name="T67" fmla="*/ 598 h 2381"/>
                <a:gd name="T68" fmla="*/ 493 w 1049"/>
                <a:gd name="T69" fmla="*/ 744 h 2381"/>
                <a:gd name="T70" fmla="*/ 552 w 1049"/>
                <a:gd name="T71" fmla="*/ 872 h 2381"/>
                <a:gd name="T72" fmla="*/ 599 w 1049"/>
                <a:gd name="T73" fmla="*/ 1022 h 2381"/>
                <a:gd name="T74" fmla="*/ 624 w 1049"/>
                <a:gd name="T75" fmla="*/ 1084 h 2381"/>
                <a:gd name="T76" fmla="*/ 655 w 1049"/>
                <a:gd name="T77" fmla="*/ 1126 h 2381"/>
                <a:gd name="T78" fmla="*/ 681 w 1049"/>
                <a:gd name="T79" fmla="*/ 1180 h 2381"/>
                <a:gd name="T80" fmla="*/ 766 w 1049"/>
                <a:gd name="T81" fmla="*/ 1358 h 2381"/>
                <a:gd name="T82" fmla="*/ 775 w 1049"/>
                <a:gd name="T83" fmla="*/ 1392 h 2381"/>
                <a:gd name="T84" fmla="*/ 808 w 1049"/>
                <a:gd name="T85" fmla="*/ 1446 h 2381"/>
                <a:gd name="T86" fmla="*/ 822 w 1049"/>
                <a:gd name="T87" fmla="*/ 1485 h 2381"/>
                <a:gd name="T88" fmla="*/ 834 w 1049"/>
                <a:gd name="T89" fmla="*/ 1512 h 2381"/>
                <a:gd name="T90" fmla="*/ 895 w 1049"/>
                <a:gd name="T91" fmla="*/ 1666 h 2381"/>
                <a:gd name="T92" fmla="*/ 944 w 1049"/>
                <a:gd name="T93" fmla="*/ 1794 h 2381"/>
                <a:gd name="T94" fmla="*/ 989 w 1049"/>
                <a:gd name="T95" fmla="*/ 1944 h 2381"/>
                <a:gd name="T96" fmla="*/ 1013 w 1049"/>
                <a:gd name="T97" fmla="*/ 2025 h 2381"/>
                <a:gd name="T98" fmla="*/ 1045 w 1049"/>
                <a:gd name="T99" fmla="*/ 2291 h 238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049"/>
                <a:gd name="T151" fmla="*/ 0 h 2381"/>
                <a:gd name="T152" fmla="*/ 1049 w 1049"/>
                <a:gd name="T153" fmla="*/ 2381 h 238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049" h="2381">
                  <a:moveTo>
                    <a:pt x="980" y="2241"/>
                  </a:moveTo>
                  <a:lnTo>
                    <a:pt x="986" y="2226"/>
                  </a:lnTo>
                  <a:lnTo>
                    <a:pt x="987" y="2206"/>
                  </a:lnTo>
                  <a:lnTo>
                    <a:pt x="986" y="2191"/>
                  </a:lnTo>
                  <a:lnTo>
                    <a:pt x="984" y="2176"/>
                  </a:lnTo>
                  <a:lnTo>
                    <a:pt x="979" y="2141"/>
                  </a:lnTo>
                  <a:lnTo>
                    <a:pt x="972" y="2106"/>
                  </a:lnTo>
                  <a:lnTo>
                    <a:pt x="958" y="2002"/>
                  </a:lnTo>
                  <a:lnTo>
                    <a:pt x="951" y="1948"/>
                  </a:lnTo>
                  <a:lnTo>
                    <a:pt x="942" y="1898"/>
                  </a:lnTo>
                  <a:lnTo>
                    <a:pt x="930" y="1844"/>
                  </a:lnTo>
                  <a:lnTo>
                    <a:pt x="914" y="1794"/>
                  </a:lnTo>
                  <a:lnTo>
                    <a:pt x="895" y="1747"/>
                  </a:lnTo>
                  <a:lnTo>
                    <a:pt x="869" y="1701"/>
                  </a:lnTo>
                  <a:lnTo>
                    <a:pt x="864" y="1682"/>
                  </a:lnTo>
                  <a:lnTo>
                    <a:pt x="855" y="1659"/>
                  </a:lnTo>
                  <a:lnTo>
                    <a:pt x="836" y="1612"/>
                  </a:lnTo>
                  <a:lnTo>
                    <a:pt x="815" y="1570"/>
                  </a:lnTo>
                  <a:lnTo>
                    <a:pt x="792" y="1531"/>
                  </a:lnTo>
                  <a:lnTo>
                    <a:pt x="782" y="1485"/>
                  </a:lnTo>
                  <a:lnTo>
                    <a:pt x="766" y="1443"/>
                  </a:lnTo>
                  <a:lnTo>
                    <a:pt x="749" y="1400"/>
                  </a:lnTo>
                  <a:lnTo>
                    <a:pt x="731" y="1358"/>
                  </a:lnTo>
                  <a:lnTo>
                    <a:pt x="724" y="1338"/>
                  </a:lnTo>
                  <a:lnTo>
                    <a:pt x="718" y="1323"/>
                  </a:lnTo>
                  <a:lnTo>
                    <a:pt x="711" y="1300"/>
                  </a:lnTo>
                  <a:lnTo>
                    <a:pt x="705" y="1284"/>
                  </a:lnTo>
                  <a:lnTo>
                    <a:pt x="704" y="1277"/>
                  </a:lnTo>
                  <a:lnTo>
                    <a:pt x="702" y="1269"/>
                  </a:lnTo>
                  <a:lnTo>
                    <a:pt x="697" y="1265"/>
                  </a:lnTo>
                  <a:lnTo>
                    <a:pt x="688" y="1254"/>
                  </a:lnTo>
                  <a:lnTo>
                    <a:pt x="681" y="1246"/>
                  </a:lnTo>
                  <a:lnTo>
                    <a:pt x="672" y="1238"/>
                  </a:lnTo>
                  <a:lnTo>
                    <a:pt x="662" y="1215"/>
                  </a:lnTo>
                  <a:lnTo>
                    <a:pt x="650" y="1196"/>
                  </a:lnTo>
                  <a:lnTo>
                    <a:pt x="620" y="1153"/>
                  </a:lnTo>
                  <a:lnTo>
                    <a:pt x="606" y="1115"/>
                  </a:lnTo>
                  <a:lnTo>
                    <a:pt x="589" y="1072"/>
                  </a:lnTo>
                  <a:lnTo>
                    <a:pt x="570" y="1030"/>
                  </a:lnTo>
                  <a:lnTo>
                    <a:pt x="547" y="987"/>
                  </a:lnTo>
                  <a:lnTo>
                    <a:pt x="500" y="906"/>
                  </a:lnTo>
                  <a:lnTo>
                    <a:pt x="476" y="872"/>
                  </a:lnTo>
                  <a:lnTo>
                    <a:pt x="449" y="837"/>
                  </a:lnTo>
                  <a:lnTo>
                    <a:pt x="435" y="818"/>
                  </a:lnTo>
                  <a:lnTo>
                    <a:pt x="423" y="798"/>
                  </a:lnTo>
                  <a:lnTo>
                    <a:pt x="401" y="760"/>
                  </a:lnTo>
                  <a:lnTo>
                    <a:pt x="376" y="721"/>
                  </a:lnTo>
                  <a:lnTo>
                    <a:pt x="362" y="702"/>
                  </a:lnTo>
                  <a:lnTo>
                    <a:pt x="347" y="683"/>
                  </a:lnTo>
                  <a:lnTo>
                    <a:pt x="343" y="667"/>
                  </a:lnTo>
                  <a:lnTo>
                    <a:pt x="340" y="652"/>
                  </a:lnTo>
                  <a:lnTo>
                    <a:pt x="331" y="629"/>
                  </a:lnTo>
                  <a:lnTo>
                    <a:pt x="322" y="606"/>
                  </a:lnTo>
                  <a:lnTo>
                    <a:pt x="312" y="579"/>
                  </a:lnTo>
                  <a:lnTo>
                    <a:pt x="298" y="467"/>
                  </a:lnTo>
                  <a:lnTo>
                    <a:pt x="288" y="413"/>
                  </a:lnTo>
                  <a:lnTo>
                    <a:pt x="277" y="355"/>
                  </a:lnTo>
                  <a:lnTo>
                    <a:pt x="275" y="347"/>
                  </a:lnTo>
                  <a:lnTo>
                    <a:pt x="274" y="335"/>
                  </a:lnTo>
                  <a:lnTo>
                    <a:pt x="267" y="308"/>
                  </a:lnTo>
                  <a:lnTo>
                    <a:pt x="260" y="285"/>
                  </a:lnTo>
                  <a:lnTo>
                    <a:pt x="256" y="274"/>
                  </a:lnTo>
                  <a:lnTo>
                    <a:pt x="253" y="270"/>
                  </a:lnTo>
                  <a:lnTo>
                    <a:pt x="246" y="262"/>
                  </a:lnTo>
                  <a:lnTo>
                    <a:pt x="235" y="254"/>
                  </a:lnTo>
                  <a:lnTo>
                    <a:pt x="213" y="231"/>
                  </a:lnTo>
                  <a:lnTo>
                    <a:pt x="185" y="208"/>
                  </a:lnTo>
                  <a:lnTo>
                    <a:pt x="153" y="185"/>
                  </a:lnTo>
                  <a:lnTo>
                    <a:pt x="122" y="158"/>
                  </a:lnTo>
                  <a:lnTo>
                    <a:pt x="93" y="135"/>
                  </a:lnTo>
                  <a:lnTo>
                    <a:pt x="66" y="116"/>
                  </a:lnTo>
                  <a:lnTo>
                    <a:pt x="56" y="108"/>
                  </a:lnTo>
                  <a:lnTo>
                    <a:pt x="46" y="100"/>
                  </a:lnTo>
                  <a:lnTo>
                    <a:pt x="44" y="73"/>
                  </a:lnTo>
                  <a:lnTo>
                    <a:pt x="40" y="62"/>
                  </a:lnTo>
                  <a:lnTo>
                    <a:pt x="37" y="46"/>
                  </a:lnTo>
                  <a:lnTo>
                    <a:pt x="32" y="42"/>
                  </a:lnTo>
                  <a:lnTo>
                    <a:pt x="25" y="31"/>
                  </a:lnTo>
                  <a:lnTo>
                    <a:pt x="14" y="19"/>
                  </a:lnTo>
                  <a:lnTo>
                    <a:pt x="6" y="11"/>
                  </a:lnTo>
                  <a:lnTo>
                    <a:pt x="0" y="4"/>
                  </a:lnTo>
                  <a:lnTo>
                    <a:pt x="0" y="0"/>
                  </a:lnTo>
                  <a:lnTo>
                    <a:pt x="4" y="0"/>
                  </a:lnTo>
                  <a:lnTo>
                    <a:pt x="9" y="0"/>
                  </a:lnTo>
                  <a:lnTo>
                    <a:pt x="18" y="4"/>
                  </a:lnTo>
                  <a:lnTo>
                    <a:pt x="28" y="11"/>
                  </a:lnTo>
                  <a:lnTo>
                    <a:pt x="40" y="46"/>
                  </a:lnTo>
                  <a:lnTo>
                    <a:pt x="53" y="73"/>
                  </a:lnTo>
                  <a:lnTo>
                    <a:pt x="65" y="89"/>
                  </a:lnTo>
                  <a:lnTo>
                    <a:pt x="80" y="104"/>
                  </a:lnTo>
                  <a:lnTo>
                    <a:pt x="101" y="108"/>
                  </a:lnTo>
                  <a:lnTo>
                    <a:pt x="113" y="112"/>
                  </a:lnTo>
                  <a:lnTo>
                    <a:pt x="127" y="116"/>
                  </a:lnTo>
                  <a:lnTo>
                    <a:pt x="143" y="116"/>
                  </a:lnTo>
                  <a:lnTo>
                    <a:pt x="159" y="119"/>
                  </a:lnTo>
                  <a:lnTo>
                    <a:pt x="180" y="119"/>
                  </a:lnTo>
                  <a:lnTo>
                    <a:pt x="200" y="123"/>
                  </a:lnTo>
                  <a:lnTo>
                    <a:pt x="213" y="131"/>
                  </a:lnTo>
                  <a:lnTo>
                    <a:pt x="221" y="139"/>
                  </a:lnTo>
                  <a:lnTo>
                    <a:pt x="230" y="143"/>
                  </a:lnTo>
                  <a:lnTo>
                    <a:pt x="235" y="146"/>
                  </a:lnTo>
                  <a:lnTo>
                    <a:pt x="246" y="154"/>
                  </a:lnTo>
                  <a:lnTo>
                    <a:pt x="251" y="158"/>
                  </a:lnTo>
                  <a:lnTo>
                    <a:pt x="256" y="166"/>
                  </a:lnTo>
                  <a:lnTo>
                    <a:pt x="263" y="173"/>
                  </a:lnTo>
                  <a:lnTo>
                    <a:pt x="272" y="189"/>
                  </a:lnTo>
                  <a:lnTo>
                    <a:pt x="286" y="208"/>
                  </a:lnTo>
                  <a:lnTo>
                    <a:pt x="294" y="224"/>
                  </a:lnTo>
                  <a:lnTo>
                    <a:pt x="305" y="235"/>
                  </a:lnTo>
                  <a:lnTo>
                    <a:pt x="314" y="247"/>
                  </a:lnTo>
                  <a:lnTo>
                    <a:pt x="321" y="262"/>
                  </a:lnTo>
                  <a:lnTo>
                    <a:pt x="326" y="281"/>
                  </a:lnTo>
                  <a:lnTo>
                    <a:pt x="331" y="293"/>
                  </a:lnTo>
                  <a:lnTo>
                    <a:pt x="333" y="301"/>
                  </a:lnTo>
                  <a:lnTo>
                    <a:pt x="335" y="308"/>
                  </a:lnTo>
                  <a:lnTo>
                    <a:pt x="338" y="320"/>
                  </a:lnTo>
                  <a:lnTo>
                    <a:pt x="341" y="328"/>
                  </a:lnTo>
                  <a:lnTo>
                    <a:pt x="347" y="339"/>
                  </a:lnTo>
                  <a:lnTo>
                    <a:pt x="352" y="355"/>
                  </a:lnTo>
                  <a:lnTo>
                    <a:pt x="357" y="370"/>
                  </a:lnTo>
                  <a:lnTo>
                    <a:pt x="361" y="386"/>
                  </a:lnTo>
                  <a:lnTo>
                    <a:pt x="362" y="389"/>
                  </a:lnTo>
                  <a:lnTo>
                    <a:pt x="366" y="413"/>
                  </a:lnTo>
                  <a:lnTo>
                    <a:pt x="369" y="428"/>
                  </a:lnTo>
                  <a:lnTo>
                    <a:pt x="375" y="451"/>
                  </a:lnTo>
                  <a:lnTo>
                    <a:pt x="383" y="470"/>
                  </a:lnTo>
                  <a:lnTo>
                    <a:pt x="390" y="486"/>
                  </a:lnTo>
                  <a:lnTo>
                    <a:pt x="397" y="501"/>
                  </a:lnTo>
                  <a:lnTo>
                    <a:pt x="401" y="513"/>
                  </a:lnTo>
                  <a:lnTo>
                    <a:pt x="404" y="528"/>
                  </a:lnTo>
                  <a:lnTo>
                    <a:pt x="409" y="540"/>
                  </a:lnTo>
                  <a:lnTo>
                    <a:pt x="415" y="551"/>
                  </a:lnTo>
                  <a:lnTo>
                    <a:pt x="425" y="571"/>
                  </a:lnTo>
                  <a:lnTo>
                    <a:pt x="434" y="582"/>
                  </a:lnTo>
                  <a:lnTo>
                    <a:pt x="441" y="598"/>
                  </a:lnTo>
                  <a:lnTo>
                    <a:pt x="449" y="613"/>
                  </a:lnTo>
                  <a:lnTo>
                    <a:pt x="462" y="644"/>
                  </a:lnTo>
                  <a:lnTo>
                    <a:pt x="472" y="679"/>
                  </a:lnTo>
                  <a:lnTo>
                    <a:pt x="493" y="744"/>
                  </a:lnTo>
                  <a:lnTo>
                    <a:pt x="505" y="775"/>
                  </a:lnTo>
                  <a:lnTo>
                    <a:pt x="519" y="810"/>
                  </a:lnTo>
                  <a:lnTo>
                    <a:pt x="533" y="841"/>
                  </a:lnTo>
                  <a:lnTo>
                    <a:pt x="552" y="872"/>
                  </a:lnTo>
                  <a:lnTo>
                    <a:pt x="561" y="918"/>
                  </a:lnTo>
                  <a:lnTo>
                    <a:pt x="573" y="960"/>
                  </a:lnTo>
                  <a:lnTo>
                    <a:pt x="589" y="1003"/>
                  </a:lnTo>
                  <a:lnTo>
                    <a:pt x="599" y="1022"/>
                  </a:lnTo>
                  <a:lnTo>
                    <a:pt x="611" y="1041"/>
                  </a:lnTo>
                  <a:lnTo>
                    <a:pt x="615" y="1057"/>
                  </a:lnTo>
                  <a:lnTo>
                    <a:pt x="618" y="1068"/>
                  </a:lnTo>
                  <a:lnTo>
                    <a:pt x="624" y="1084"/>
                  </a:lnTo>
                  <a:lnTo>
                    <a:pt x="627" y="1088"/>
                  </a:lnTo>
                  <a:lnTo>
                    <a:pt x="634" y="1095"/>
                  </a:lnTo>
                  <a:lnTo>
                    <a:pt x="643" y="1107"/>
                  </a:lnTo>
                  <a:lnTo>
                    <a:pt x="655" y="1126"/>
                  </a:lnTo>
                  <a:lnTo>
                    <a:pt x="667" y="1146"/>
                  </a:lnTo>
                  <a:lnTo>
                    <a:pt x="671" y="1149"/>
                  </a:lnTo>
                  <a:lnTo>
                    <a:pt x="672" y="1153"/>
                  </a:lnTo>
                  <a:lnTo>
                    <a:pt x="681" y="1180"/>
                  </a:lnTo>
                  <a:lnTo>
                    <a:pt x="691" y="1207"/>
                  </a:lnTo>
                  <a:lnTo>
                    <a:pt x="714" y="1257"/>
                  </a:lnTo>
                  <a:lnTo>
                    <a:pt x="740" y="1308"/>
                  </a:lnTo>
                  <a:lnTo>
                    <a:pt x="766" y="1358"/>
                  </a:lnTo>
                  <a:lnTo>
                    <a:pt x="770" y="1365"/>
                  </a:lnTo>
                  <a:lnTo>
                    <a:pt x="771" y="1377"/>
                  </a:lnTo>
                  <a:lnTo>
                    <a:pt x="771" y="1385"/>
                  </a:lnTo>
                  <a:lnTo>
                    <a:pt x="775" y="1392"/>
                  </a:lnTo>
                  <a:lnTo>
                    <a:pt x="784" y="1408"/>
                  </a:lnTo>
                  <a:lnTo>
                    <a:pt x="796" y="1427"/>
                  </a:lnTo>
                  <a:lnTo>
                    <a:pt x="806" y="1443"/>
                  </a:lnTo>
                  <a:lnTo>
                    <a:pt x="808" y="1446"/>
                  </a:lnTo>
                  <a:lnTo>
                    <a:pt x="810" y="1446"/>
                  </a:lnTo>
                  <a:lnTo>
                    <a:pt x="815" y="1466"/>
                  </a:lnTo>
                  <a:lnTo>
                    <a:pt x="820" y="1477"/>
                  </a:lnTo>
                  <a:lnTo>
                    <a:pt x="822" y="1485"/>
                  </a:lnTo>
                  <a:lnTo>
                    <a:pt x="824" y="1493"/>
                  </a:lnTo>
                  <a:lnTo>
                    <a:pt x="825" y="1497"/>
                  </a:lnTo>
                  <a:lnTo>
                    <a:pt x="829" y="1500"/>
                  </a:lnTo>
                  <a:lnTo>
                    <a:pt x="834" y="1512"/>
                  </a:lnTo>
                  <a:lnTo>
                    <a:pt x="843" y="1524"/>
                  </a:lnTo>
                  <a:lnTo>
                    <a:pt x="855" y="1562"/>
                  </a:lnTo>
                  <a:lnTo>
                    <a:pt x="867" y="1597"/>
                  </a:lnTo>
                  <a:lnTo>
                    <a:pt x="895" y="1666"/>
                  </a:lnTo>
                  <a:lnTo>
                    <a:pt x="907" y="1705"/>
                  </a:lnTo>
                  <a:lnTo>
                    <a:pt x="912" y="1724"/>
                  </a:lnTo>
                  <a:lnTo>
                    <a:pt x="919" y="1743"/>
                  </a:lnTo>
                  <a:lnTo>
                    <a:pt x="944" y="1794"/>
                  </a:lnTo>
                  <a:lnTo>
                    <a:pt x="954" y="1821"/>
                  </a:lnTo>
                  <a:lnTo>
                    <a:pt x="963" y="1848"/>
                  </a:lnTo>
                  <a:lnTo>
                    <a:pt x="980" y="1913"/>
                  </a:lnTo>
                  <a:lnTo>
                    <a:pt x="989" y="1944"/>
                  </a:lnTo>
                  <a:lnTo>
                    <a:pt x="998" y="1975"/>
                  </a:lnTo>
                  <a:lnTo>
                    <a:pt x="1003" y="1990"/>
                  </a:lnTo>
                  <a:lnTo>
                    <a:pt x="1008" y="2010"/>
                  </a:lnTo>
                  <a:lnTo>
                    <a:pt x="1013" y="2025"/>
                  </a:lnTo>
                  <a:lnTo>
                    <a:pt x="1015" y="2029"/>
                  </a:lnTo>
                  <a:lnTo>
                    <a:pt x="1026" y="2118"/>
                  </a:lnTo>
                  <a:lnTo>
                    <a:pt x="1036" y="2203"/>
                  </a:lnTo>
                  <a:lnTo>
                    <a:pt x="1045" y="2291"/>
                  </a:lnTo>
                  <a:lnTo>
                    <a:pt x="1048" y="2334"/>
                  </a:lnTo>
                  <a:lnTo>
                    <a:pt x="1048" y="2380"/>
                  </a:lnTo>
                </a:path>
              </a:pathLst>
            </a:custGeom>
            <a:solidFill>
              <a:srgbClr val="996633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grpSp>
          <p:nvGrpSpPr>
            <p:cNvPr id="31749" name="Group 119"/>
            <p:cNvGrpSpPr>
              <a:grpSpLocks/>
            </p:cNvGrpSpPr>
            <p:nvPr/>
          </p:nvGrpSpPr>
          <p:grpSpPr bwMode="auto">
            <a:xfrm>
              <a:off x="6629400" y="152400"/>
              <a:ext cx="2465388" cy="2289175"/>
              <a:chOff x="1920" y="144"/>
              <a:chExt cx="1553" cy="1442"/>
            </a:xfrm>
          </p:grpSpPr>
          <p:sp>
            <p:nvSpPr>
              <p:cNvPr id="21621" name="Freeform 120"/>
              <p:cNvSpPr>
                <a:spLocks/>
              </p:cNvSpPr>
              <p:nvPr/>
            </p:nvSpPr>
            <p:spPr bwMode="auto">
              <a:xfrm>
                <a:off x="1944" y="155"/>
                <a:ext cx="1227" cy="821"/>
              </a:xfrm>
              <a:custGeom>
                <a:avLst/>
                <a:gdLst>
                  <a:gd name="T0" fmla="*/ 54 w 1227"/>
                  <a:gd name="T1" fmla="*/ 600 h 822"/>
                  <a:gd name="T2" fmla="*/ 0 w 1227"/>
                  <a:gd name="T3" fmla="*/ 666 h 822"/>
                  <a:gd name="T4" fmla="*/ 702 w 1227"/>
                  <a:gd name="T5" fmla="*/ 822 h 822"/>
                  <a:gd name="T6" fmla="*/ 1227 w 1227"/>
                  <a:gd name="T7" fmla="*/ 480 h 822"/>
                  <a:gd name="T8" fmla="*/ 1161 w 1227"/>
                  <a:gd name="T9" fmla="*/ 366 h 822"/>
                  <a:gd name="T10" fmla="*/ 1107 w 1227"/>
                  <a:gd name="T11" fmla="*/ 291 h 822"/>
                  <a:gd name="T12" fmla="*/ 1041 w 1227"/>
                  <a:gd name="T13" fmla="*/ 213 h 822"/>
                  <a:gd name="T14" fmla="*/ 1017 w 1227"/>
                  <a:gd name="T15" fmla="*/ 129 h 822"/>
                  <a:gd name="T16" fmla="*/ 1050 w 1227"/>
                  <a:gd name="T17" fmla="*/ 0 h 822"/>
                  <a:gd name="T18" fmla="*/ 942 w 1227"/>
                  <a:gd name="T19" fmla="*/ 21 h 822"/>
                  <a:gd name="T20" fmla="*/ 813 w 1227"/>
                  <a:gd name="T21" fmla="*/ 78 h 822"/>
                  <a:gd name="T22" fmla="*/ 687 w 1227"/>
                  <a:gd name="T23" fmla="*/ 183 h 822"/>
                  <a:gd name="T24" fmla="*/ 600 w 1227"/>
                  <a:gd name="T25" fmla="*/ 327 h 822"/>
                  <a:gd name="T26" fmla="*/ 411 w 1227"/>
                  <a:gd name="T27" fmla="*/ 453 h 822"/>
                  <a:gd name="T28" fmla="*/ 156 w 1227"/>
                  <a:gd name="T29" fmla="*/ 540 h 822"/>
                  <a:gd name="T30" fmla="*/ 54 w 1227"/>
                  <a:gd name="T31" fmla="*/ 600 h 82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227"/>
                  <a:gd name="T49" fmla="*/ 0 h 822"/>
                  <a:gd name="T50" fmla="*/ 1227 w 1227"/>
                  <a:gd name="T51" fmla="*/ 822 h 82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227" h="822">
                    <a:moveTo>
                      <a:pt x="54" y="600"/>
                    </a:moveTo>
                    <a:lnTo>
                      <a:pt x="0" y="666"/>
                    </a:lnTo>
                    <a:lnTo>
                      <a:pt x="702" y="822"/>
                    </a:lnTo>
                    <a:lnTo>
                      <a:pt x="1227" y="480"/>
                    </a:lnTo>
                    <a:lnTo>
                      <a:pt x="1161" y="366"/>
                    </a:lnTo>
                    <a:lnTo>
                      <a:pt x="1107" y="291"/>
                    </a:lnTo>
                    <a:lnTo>
                      <a:pt x="1041" y="213"/>
                    </a:lnTo>
                    <a:lnTo>
                      <a:pt x="1017" y="129"/>
                    </a:lnTo>
                    <a:lnTo>
                      <a:pt x="1050" y="0"/>
                    </a:lnTo>
                    <a:lnTo>
                      <a:pt x="942" y="21"/>
                    </a:lnTo>
                    <a:lnTo>
                      <a:pt x="813" y="78"/>
                    </a:lnTo>
                    <a:lnTo>
                      <a:pt x="687" y="183"/>
                    </a:lnTo>
                    <a:lnTo>
                      <a:pt x="600" y="327"/>
                    </a:lnTo>
                    <a:lnTo>
                      <a:pt x="411" y="453"/>
                    </a:lnTo>
                    <a:lnTo>
                      <a:pt x="156" y="540"/>
                    </a:lnTo>
                    <a:lnTo>
                      <a:pt x="54" y="600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622" name="Freeform 121"/>
              <p:cNvSpPr>
                <a:spLocks/>
              </p:cNvSpPr>
              <p:nvPr/>
            </p:nvSpPr>
            <p:spPr bwMode="auto">
              <a:xfrm>
                <a:off x="2256" y="669"/>
                <a:ext cx="1182" cy="879"/>
              </a:xfrm>
              <a:custGeom>
                <a:avLst/>
                <a:gdLst>
                  <a:gd name="T0" fmla="*/ 0 w 1182"/>
                  <a:gd name="T1" fmla="*/ 867 h 879"/>
                  <a:gd name="T2" fmla="*/ 384 w 1182"/>
                  <a:gd name="T3" fmla="*/ 339 h 879"/>
                  <a:gd name="T4" fmla="*/ 933 w 1182"/>
                  <a:gd name="T5" fmla="*/ 0 h 879"/>
                  <a:gd name="T6" fmla="*/ 1008 w 1182"/>
                  <a:gd name="T7" fmla="*/ 147 h 879"/>
                  <a:gd name="T8" fmla="*/ 1020 w 1182"/>
                  <a:gd name="T9" fmla="*/ 213 h 879"/>
                  <a:gd name="T10" fmla="*/ 1041 w 1182"/>
                  <a:gd name="T11" fmla="*/ 339 h 879"/>
                  <a:gd name="T12" fmla="*/ 1095 w 1182"/>
                  <a:gd name="T13" fmla="*/ 417 h 879"/>
                  <a:gd name="T14" fmla="*/ 1170 w 1182"/>
                  <a:gd name="T15" fmla="*/ 492 h 879"/>
                  <a:gd name="T16" fmla="*/ 1182 w 1182"/>
                  <a:gd name="T17" fmla="*/ 558 h 879"/>
                  <a:gd name="T18" fmla="*/ 1038 w 1182"/>
                  <a:gd name="T19" fmla="*/ 564 h 879"/>
                  <a:gd name="T20" fmla="*/ 915 w 1182"/>
                  <a:gd name="T21" fmla="*/ 591 h 879"/>
                  <a:gd name="T22" fmla="*/ 798 w 1182"/>
                  <a:gd name="T23" fmla="*/ 642 h 879"/>
                  <a:gd name="T24" fmla="*/ 681 w 1182"/>
                  <a:gd name="T25" fmla="*/ 702 h 879"/>
                  <a:gd name="T26" fmla="*/ 585 w 1182"/>
                  <a:gd name="T27" fmla="*/ 735 h 879"/>
                  <a:gd name="T28" fmla="*/ 459 w 1182"/>
                  <a:gd name="T29" fmla="*/ 768 h 879"/>
                  <a:gd name="T30" fmla="*/ 285 w 1182"/>
                  <a:gd name="T31" fmla="*/ 789 h 879"/>
                  <a:gd name="T32" fmla="*/ 216 w 1182"/>
                  <a:gd name="T33" fmla="*/ 798 h 879"/>
                  <a:gd name="T34" fmla="*/ 135 w 1182"/>
                  <a:gd name="T35" fmla="*/ 825 h 879"/>
                  <a:gd name="T36" fmla="*/ 63 w 1182"/>
                  <a:gd name="T37" fmla="*/ 864 h 879"/>
                  <a:gd name="T38" fmla="*/ 18 w 1182"/>
                  <a:gd name="T39" fmla="*/ 879 h 879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182"/>
                  <a:gd name="T61" fmla="*/ 0 h 879"/>
                  <a:gd name="T62" fmla="*/ 1182 w 1182"/>
                  <a:gd name="T63" fmla="*/ 879 h 879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182" h="879">
                    <a:moveTo>
                      <a:pt x="0" y="867"/>
                    </a:moveTo>
                    <a:lnTo>
                      <a:pt x="384" y="339"/>
                    </a:lnTo>
                    <a:lnTo>
                      <a:pt x="933" y="0"/>
                    </a:lnTo>
                    <a:lnTo>
                      <a:pt x="1008" y="147"/>
                    </a:lnTo>
                    <a:lnTo>
                      <a:pt x="1020" y="213"/>
                    </a:lnTo>
                    <a:lnTo>
                      <a:pt x="1041" y="339"/>
                    </a:lnTo>
                    <a:lnTo>
                      <a:pt x="1095" y="417"/>
                    </a:lnTo>
                    <a:lnTo>
                      <a:pt x="1170" y="492"/>
                    </a:lnTo>
                    <a:lnTo>
                      <a:pt x="1182" y="558"/>
                    </a:lnTo>
                    <a:lnTo>
                      <a:pt x="1038" y="564"/>
                    </a:lnTo>
                    <a:lnTo>
                      <a:pt x="915" y="591"/>
                    </a:lnTo>
                    <a:lnTo>
                      <a:pt x="798" y="642"/>
                    </a:lnTo>
                    <a:lnTo>
                      <a:pt x="681" y="702"/>
                    </a:lnTo>
                    <a:lnTo>
                      <a:pt x="585" y="735"/>
                    </a:lnTo>
                    <a:lnTo>
                      <a:pt x="459" y="768"/>
                    </a:lnTo>
                    <a:lnTo>
                      <a:pt x="285" y="789"/>
                    </a:lnTo>
                    <a:lnTo>
                      <a:pt x="216" y="798"/>
                    </a:lnTo>
                    <a:lnTo>
                      <a:pt x="135" y="825"/>
                    </a:lnTo>
                    <a:lnTo>
                      <a:pt x="63" y="864"/>
                    </a:lnTo>
                    <a:lnTo>
                      <a:pt x="18" y="879"/>
                    </a:lnTo>
                  </a:path>
                </a:pathLst>
              </a:custGeom>
              <a:solidFill>
                <a:srgbClr val="0000FF"/>
              </a:solidFill>
              <a:ln w="12700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623" name="Freeform 122"/>
              <p:cNvSpPr>
                <a:spLocks/>
              </p:cNvSpPr>
              <p:nvPr/>
            </p:nvSpPr>
            <p:spPr bwMode="auto">
              <a:xfrm>
                <a:off x="1934" y="862"/>
                <a:ext cx="682" cy="689"/>
              </a:xfrm>
              <a:custGeom>
                <a:avLst/>
                <a:gdLst>
                  <a:gd name="T0" fmla="*/ 681 w 681"/>
                  <a:gd name="T1" fmla="*/ 141 h 690"/>
                  <a:gd name="T2" fmla="*/ 0 w 681"/>
                  <a:gd name="T3" fmla="*/ 0 h 690"/>
                  <a:gd name="T4" fmla="*/ 81 w 681"/>
                  <a:gd name="T5" fmla="*/ 99 h 690"/>
                  <a:gd name="T6" fmla="*/ 126 w 681"/>
                  <a:gd name="T7" fmla="*/ 189 h 690"/>
                  <a:gd name="T8" fmla="*/ 171 w 681"/>
                  <a:gd name="T9" fmla="*/ 330 h 690"/>
                  <a:gd name="T10" fmla="*/ 240 w 681"/>
                  <a:gd name="T11" fmla="*/ 468 h 690"/>
                  <a:gd name="T12" fmla="*/ 279 w 681"/>
                  <a:gd name="T13" fmla="*/ 576 h 690"/>
                  <a:gd name="T14" fmla="*/ 279 w 681"/>
                  <a:gd name="T15" fmla="*/ 663 h 690"/>
                  <a:gd name="T16" fmla="*/ 276 w 681"/>
                  <a:gd name="T17" fmla="*/ 690 h 69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81"/>
                  <a:gd name="T28" fmla="*/ 0 h 690"/>
                  <a:gd name="T29" fmla="*/ 681 w 681"/>
                  <a:gd name="T30" fmla="*/ 690 h 69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81" h="690">
                    <a:moveTo>
                      <a:pt x="681" y="141"/>
                    </a:moveTo>
                    <a:lnTo>
                      <a:pt x="0" y="0"/>
                    </a:lnTo>
                    <a:lnTo>
                      <a:pt x="81" y="99"/>
                    </a:lnTo>
                    <a:lnTo>
                      <a:pt x="126" y="189"/>
                    </a:lnTo>
                    <a:lnTo>
                      <a:pt x="171" y="330"/>
                    </a:lnTo>
                    <a:lnTo>
                      <a:pt x="240" y="468"/>
                    </a:lnTo>
                    <a:lnTo>
                      <a:pt x="279" y="576"/>
                    </a:lnTo>
                    <a:lnTo>
                      <a:pt x="279" y="663"/>
                    </a:lnTo>
                    <a:lnTo>
                      <a:pt x="276" y="690"/>
                    </a:lnTo>
                  </a:path>
                </a:pathLst>
              </a:custGeom>
              <a:solidFill>
                <a:schemeClr val="tx2"/>
              </a:solidFill>
              <a:ln w="12700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624" name="Freeform 123"/>
              <p:cNvSpPr>
                <a:spLocks/>
              </p:cNvSpPr>
              <p:nvPr/>
            </p:nvSpPr>
            <p:spPr bwMode="auto">
              <a:xfrm>
                <a:off x="1940" y="625"/>
                <a:ext cx="1273" cy="950"/>
              </a:xfrm>
              <a:custGeom>
                <a:avLst/>
                <a:gdLst>
                  <a:gd name="T0" fmla="*/ 1215 w 1272"/>
                  <a:gd name="T1" fmla="*/ 0 h 951"/>
                  <a:gd name="T2" fmla="*/ 1272 w 1272"/>
                  <a:gd name="T3" fmla="*/ 90 h 951"/>
                  <a:gd name="T4" fmla="*/ 717 w 1272"/>
                  <a:gd name="T5" fmla="*/ 405 h 951"/>
                  <a:gd name="T6" fmla="*/ 360 w 1272"/>
                  <a:gd name="T7" fmla="*/ 903 h 951"/>
                  <a:gd name="T8" fmla="*/ 309 w 1272"/>
                  <a:gd name="T9" fmla="*/ 951 h 951"/>
                  <a:gd name="T10" fmla="*/ 270 w 1272"/>
                  <a:gd name="T11" fmla="*/ 927 h 951"/>
                  <a:gd name="T12" fmla="*/ 267 w 1272"/>
                  <a:gd name="T13" fmla="*/ 879 h 951"/>
                  <a:gd name="T14" fmla="*/ 600 w 1272"/>
                  <a:gd name="T15" fmla="*/ 390 h 951"/>
                  <a:gd name="T16" fmla="*/ 51 w 1272"/>
                  <a:gd name="T17" fmla="*/ 276 h 951"/>
                  <a:gd name="T18" fmla="*/ 9 w 1272"/>
                  <a:gd name="T19" fmla="*/ 255 h 951"/>
                  <a:gd name="T20" fmla="*/ 0 w 1272"/>
                  <a:gd name="T21" fmla="*/ 210 h 951"/>
                  <a:gd name="T22" fmla="*/ 18 w 1272"/>
                  <a:gd name="T23" fmla="*/ 195 h 951"/>
                  <a:gd name="T24" fmla="*/ 33 w 1272"/>
                  <a:gd name="T25" fmla="*/ 174 h 951"/>
                  <a:gd name="T26" fmla="*/ 687 w 1272"/>
                  <a:gd name="T27" fmla="*/ 312 h 951"/>
                  <a:gd name="T28" fmla="*/ 1215 w 1272"/>
                  <a:gd name="T29" fmla="*/ 0 h 95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272"/>
                  <a:gd name="T46" fmla="*/ 0 h 951"/>
                  <a:gd name="T47" fmla="*/ 1272 w 1272"/>
                  <a:gd name="T48" fmla="*/ 951 h 951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272" h="951">
                    <a:moveTo>
                      <a:pt x="1215" y="0"/>
                    </a:moveTo>
                    <a:lnTo>
                      <a:pt x="1272" y="90"/>
                    </a:lnTo>
                    <a:lnTo>
                      <a:pt x="717" y="405"/>
                    </a:lnTo>
                    <a:lnTo>
                      <a:pt x="360" y="903"/>
                    </a:lnTo>
                    <a:lnTo>
                      <a:pt x="309" y="951"/>
                    </a:lnTo>
                    <a:lnTo>
                      <a:pt x="270" y="927"/>
                    </a:lnTo>
                    <a:lnTo>
                      <a:pt x="267" y="879"/>
                    </a:lnTo>
                    <a:lnTo>
                      <a:pt x="600" y="390"/>
                    </a:lnTo>
                    <a:lnTo>
                      <a:pt x="51" y="276"/>
                    </a:lnTo>
                    <a:lnTo>
                      <a:pt x="9" y="255"/>
                    </a:lnTo>
                    <a:lnTo>
                      <a:pt x="0" y="210"/>
                    </a:lnTo>
                    <a:lnTo>
                      <a:pt x="18" y="195"/>
                    </a:lnTo>
                    <a:lnTo>
                      <a:pt x="33" y="174"/>
                    </a:lnTo>
                    <a:lnTo>
                      <a:pt x="687" y="312"/>
                    </a:lnTo>
                    <a:lnTo>
                      <a:pt x="1215" y="0"/>
                    </a:lnTo>
                    <a:close/>
                  </a:path>
                </a:pathLst>
              </a:custGeom>
              <a:solidFill>
                <a:srgbClr val="00CC00"/>
              </a:solidFill>
              <a:ln w="12700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grpSp>
            <p:nvGrpSpPr>
              <p:cNvPr id="31867" name="Group 124"/>
              <p:cNvGrpSpPr>
                <a:grpSpLocks/>
              </p:cNvGrpSpPr>
              <p:nvPr/>
            </p:nvGrpSpPr>
            <p:grpSpPr bwMode="auto">
              <a:xfrm>
                <a:off x="1920" y="144"/>
                <a:ext cx="1553" cy="1442"/>
                <a:chOff x="4163" y="190"/>
                <a:chExt cx="1553" cy="1442"/>
              </a:xfrm>
            </p:grpSpPr>
            <p:sp>
              <p:nvSpPr>
                <p:cNvPr id="21626" name="Freeform 125"/>
                <p:cNvSpPr>
                  <a:spLocks/>
                </p:cNvSpPr>
                <p:nvPr/>
              </p:nvSpPr>
              <p:spPr bwMode="auto">
                <a:xfrm>
                  <a:off x="4430" y="1263"/>
                  <a:ext cx="1286" cy="369"/>
                </a:xfrm>
                <a:custGeom>
                  <a:avLst/>
                  <a:gdLst>
                    <a:gd name="T0" fmla="*/ 0 w 1286"/>
                    <a:gd name="T1" fmla="*/ 159 h 368"/>
                    <a:gd name="T2" fmla="*/ 15 w 1286"/>
                    <a:gd name="T3" fmla="*/ 218 h 368"/>
                    <a:gd name="T4" fmla="*/ 14 w 1286"/>
                    <a:gd name="T5" fmla="*/ 225 h 368"/>
                    <a:gd name="T6" fmla="*/ 18 w 1286"/>
                    <a:gd name="T7" fmla="*/ 274 h 368"/>
                    <a:gd name="T8" fmla="*/ 10 w 1286"/>
                    <a:gd name="T9" fmla="*/ 317 h 368"/>
                    <a:gd name="T10" fmla="*/ 16 w 1286"/>
                    <a:gd name="T11" fmla="*/ 348 h 368"/>
                    <a:gd name="T12" fmla="*/ 32 w 1286"/>
                    <a:gd name="T13" fmla="*/ 362 h 368"/>
                    <a:gd name="T14" fmla="*/ 44 w 1286"/>
                    <a:gd name="T15" fmla="*/ 367 h 368"/>
                    <a:gd name="T16" fmla="*/ 61 w 1286"/>
                    <a:gd name="T17" fmla="*/ 363 h 368"/>
                    <a:gd name="T18" fmla="*/ 91 w 1286"/>
                    <a:gd name="T19" fmla="*/ 348 h 368"/>
                    <a:gd name="T20" fmla="*/ 86 w 1286"/>
                    <a:gd name="T21" fmla="*/ 351 h 368"/>
                    <a:gd name="T22" fmla="*/ 159 w 1286"/>
                    <a:gd name="T23" fmla="*/ 313 h 368"/>
                    <a:gd name="T24" fmla="*/ 223 w 1286"/>
                    <a:gd name="T25" fmla="*/ 283 h 368"/>
                    <a:gd name="T26" fmla="*/ 287 w 1286"/>
                    <a:gd name="T27" fmla="*/ 262 h 368"/>
                    <a:gd name="T28" fmla="*/ 335 w 1286"/>
                    <a:gd name="T29" fmla="*/ 254 h 368"/>
                    <a:gd name="T30" fmla="*/ 395 w 1286"/>
                    <a:gd name="T31" fmla="*/ 246 h 368"/>
                    <a:gd name="T32" fmla="*/ 455 w 1286"/>
                    <a:gd name="T33" fmla="*/ 237 h 368"/>
                    <a:gd name="T34" fmla="*/ 515 w 1286"/>
                    <a:gd name="T35" fmla="*/ 231 h 368"/>
                    <a:gd name="T36" fmla="*/ 575 w 1286"/>
                    <a:gd name="T37" fmla="*/ 222 h 368"/>
                    <a:gd name="T38" fmla="*/ 642 w 1286"/>
                    <a:gd name="T39" fmla="*/ 201 h 368"/>
                    <a:gd name="T40" fmla="*/ 713 w 1286"/>
                    <a:gd name="T41" fmla="*/ 180 h 368"/>
                    <a:gd name="T42" fmla="*/ 774 w 1286"/>
                    <a:gd name="T43" fmla="*/ 154 h 368"/>
                    <a:gd name="T44" fmla="*/ 844 w 1286"/>
                    <a:gd name="T45" fmla="*/ 119 h 368"/>
                    <a:gd name="T46" fmla="*/ 911 w 1286"/>
                    <a:gd name="T47" fmla="*/ 85 h 368"/>
                    <a:gd name="T48" fmla="*/ 990 w 1286"/>
                    <a:gd name="T49" fmla="*/ 50 h 368"/>
                    <a:gd name="T50" fmla="*/ 1056 w 1286"/>
                    <a:gd name="T51" fmla="*/ 39 h 368"/>
                    <a:gd name="T52" fmla="*/ 1136 w 1286"/>
                    <a:gd name="T53" fmla="*/ 28 h 368"/>
                    <a:gd name="T54" fmla="*/ 1213 w 1286"/>
                    <a:gd name="T55" fmla="*/ 31 h 368"/>
                    <a:gd name="T56" fmla="*/ 1270 w 1286"/>
                    <a:gd name="T57" fmla="*/ 33 h 368"/>
                    <a:gd name="T58" fmla="*/ 1285 w 1286"/>
                    <a:gd name="T59" fmla="*/ 16 h 368"/>
                    <a:gd name="T60" fmla="*/ 1277 w 1286"/>
                    <a:gd name="T61" fmla="*/ 0 h 368"/>
                    <a:gd name="T62" fmla="*/ 1247 w 1286"/>
                    <a:gd name="T63" fmla="*/ 1 h 368"/>
                    <a:gd name="T64" fmla="*/ 1169 w 1286"/>
                    <a:gd name="T65" fmla="*/ 11 h 368"/>
                    <a:gd name="T66" fmla="*/ 1079 w 1286"/>
                    <a:gd name="T67" fmla="*/ 12 h 368"/>
                    <a:gd name="T68" fmla="*/ 1008 w 1286"/>
                    <a:gd name="T69" fmla="*/ 26 h 368"/>
                    <a:gd name="T70" fmla="*/ 953 w 1286"/>
                    <a:gd name="T71" fmla="*/ 44 h 368"/>
                    <a:gd name="T72" fmla="*/ 892 w 1286"/>
                    <a:gd name="T73" fmla="*/ 74 h 368"/>
                    <a:gd name="T74" fmla="*/ 823 w 1286"/>
                    <a:gd name="T75" fmla="*/ 112 h 368"/>
                    <a:gd name="T76" fmla="*/ 766 w 1286"/>
                    <a:gd name="T77" fmla="*/ 135 h 368"/>
                    <a:gd name="T78" fmla="*/ 699 w 1286"/>
                    <a:gd name="T79" fmla="*/ 165 h 368"/>
                    <a:gd name="T80" fmla="*/ 636 w 1286"/>
                    <a:gd name="T81" fmla="*/ 181 h 368"/>
                    <a:gd name="T82" fmla="*/ 578 w 1286"/>
                    <a:gd name="T83" fmla="*/ 198 h 368"/>
                    <a:gd name="T84" fmla="*/ 513 w 1286"/>
                    <a:gd name="T85" fmla="*/ 213 h 368"/>
                    <a:gd name="T86" fmla="*/ 443 w 1286"/>
                    <a:gd name="T87" fmla="*/ 220 h 368"/>
                    <a:gd name="T88" fmla="*/ 362 w 1286"/>
                    <a:gd name="T89" fmla="*/ 225 h 368"/>
                    <a:gd name="T90" fmla="*/ 301 w 1286"/>
                    <a:gd name="T91" fmla="*/ 238 h 368"/>
                    <a:gd name="T92" fmla="*/ 242 w 1286"/>
                    <a:gd name="T93" fmla="*/ 254 h 368"/>
                    <a:gd name="T94" fmla="*/ 238 w 1286"/>
                    <a:gd name="T95" fmla="*/ 258 h 368"/>
                    <a:gd name="T96" fmla="*/ 184 w 1286"/>
                    <a:gd name="T97" fmla="*/ 278 h 368"/>
                    <a:gd name="T98" fmla="*/ 115 w 1286"/>
                    <a:gd name="T99" fmla="*/ 308 h 368"/>
                    <a:gd name="T100" fmla="*/ 110 w 1286"/>
                    <a:gd name="T101" fmla="*/ 312 h 368"/>
                    <a:gd name="T102" fmla="*/ 57 w 1286"/>
                    <a:gd name="T103" fmla="*/ 336 h 368"/>
                    <a:gd name="T104" fmla="*/ 36 w 1286"/>
                    <a:gd name="T105" fmla="*/ 341 h 368"/>
                    <a:gd name="T106" fmla="*/ 42 w 1286"/>
                    <a:gd name="T107" fmla="*/ 340 h 368"/>
                    <a:gd name="T108" fmla="*/ 36 w 1286"/>
                    <a:gd name="T109" fmla="*/ 327 h 368"/>
                    <a:gd name="T110" fmla="*/ 31 w 1286"/>
                    <a:gd name="T111" fmla="*/ 307 h 368"/>
                    <a:gd name="T112" fmla="*/ 38 w 1286"/>
                    <a:gd name="T113" fmla="*/ 264 h 368"/>
                    <a:gd name="T114" fmla="*/ 36 w 1286"/>
                    <a:gd name="T115" fmla="*/ 223 h 368"/>
                    <a:gd name="T116" fmla="*/ 30 w 1286"/>
                    <a:gd name="T117" fmla="*/ 191 h 368"/>
                    <a:gd name="T118" fmla="*/ 24 w 1286"/>
                    <a:gd name="T119" fmla="*/ 194 h 368"/>
                    <a:gd name="T120" fmla="*/ 0 w 1286"/>
                    <a:gd name="T121" fmla="*/ 159 h 368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286"/>
                    <a:gd name="T184" fmla="*/ 0 h 368"/>
                    <a:gd name="T185" fmla="*/ 1286 w 1286"/>
                    <a:gd name="T186" fmla="*/ 368 h 368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286" h="368">
                      <a:moveTo>
                        <a:pt x="0" y="159"/>
                      </a:moveTo>
                      <a:lnTo>
                        <a:pt x="15" y="218"/>
                      </a:lnTo>
                      <a:lnTo>
                        <a:pt x="14" y="225"/>
                      </a:lnTo>
                      <a:lnTo>
                        <a:pt x="18" y="274"/>
                      </a:lnTo>
                      <a:lnTo>
                        <a:pt x="10" y="317"/>
                      </a:lnTo>
                      <a:lnTo>
                        <a:pt x="16" y="348"/>
                      </a:lnTo>
                      <a:lnTo>
                        <a:pt x="32" y="362"/>
                      </a:lnTo>
                      <a:lnTo>
                        <a:pt x="44" y="367"/>
                      </a:lnTo>
                      <a:lnTo>
                        <a:pt x="61" y="363"/>
                      </a:lnTo>
                      <a:lnTo>
                        <a:pt x="91" y="348"/>
                      </a:lnTo>
                      <a:lnTo>
                        <a:pt x="86" y="351"/>
                      </a:lnTo>
                      <a:lnTo>
                        <a:pt x="159" y="313"/>
                      </a:lnTo>
                      <a:lnTo>
                        <a:pt x="223" y="283"/>
                      </a:lnTo>
                      <a:lnTo>
                        <a:pt x="287" y="262"/>
                      </a:lnTo>
                      <a:lnTo>
                        <a:pt x="335" y="254"/>
                      </a:lnTo>
                      <a:lnTo>
                        <a:pt x="395" y="246"/>
                      </a:lnTo>
                      <a:lnTo>
                        <a:pt x="455" y="237"/>
                      </a:lnTo>
                      <a:lnTo>
                        <a:pt x="515" y="231"/>
                      </a:lnTo>
                      <a:lnTo>
                        <a:pt x="575" y="222"/>
                      </a:lnTo>
                      <a:lnTo>
                        <a:pt x="642" y="201"/>
                      </a:lnTo>
                      <a:lnTo>
                        <a:pt x="713" y="180"/>
                      </a:lnTo>
                      <a:lnTo>
                        <a:pt x="774" y="154"/>
                      </a:lnTo>
                      <a:lnTo>
                        <a:pt x="844" y="119"/>
                      </a:lnTo>
                      <a:lnTo>
                        <a:pt x="911" y="85"/>
                      </a:lnTo>
                      <a:lnTo>
                        <a:pt x="990" y="50"/>
                      </a:lnTo>
                      <a:lnTo>
                        <a:pt x="1056" y="39"/>
                      </a:lnTo>
                      <a:lnTo>
                        <a:pt x="1136" y="28"/>
                      </a:lnTo>
                      <a:lnTo>
                        <a:pt x="1213" y="31"/>
                      </a:lnTo>
                      <a:lnTo>
                        <a:pt x="1270" y="33"/>
                      </a:lnTo>
                      <a:lnTo>
                        <a:pt x="1285" y="16"/>
                      </a:lnTo>
                      <a:lnTo>
                        <a:pt x="1277" y="0"/>
                      </a:lnTo>
                      <a:lnTo>
                        <a:pt x="1247" y="1"/>
                      </a:lnTo>
                      <a:lnTo>
                        <a:pt x="1169" y="11"/>
                      </a:lnTo>
                      <a:lnTo>
                        <a:pt x="1079" y="12"/>
                      </a:lnTo>
                      <a:lnTo>
                        <a:pt x="1008" y="26"/>
                      </a:lnTo>
                      <a:lnTo>
                        <a:pt x="953" y="44"/>
                      </a:lnTo>
                      <a:lnTo>
                        <a:pt x="892" y="74"/>
                      </a:lnTo>
                      <a:lnTo>
                        <a:pt x="823" y="112"/>
                      </a:lnTo>
                      <a:lnTo>
                        <a:pt x="766" y="135"/>
                      </a:lnTo>
                      <a:lnTo>
                        <a:pt x="699" y="165"/>
                      </a:lnTo>
                      <a:lnTo>
                        <a:pt x="636" y="181"/>
                      </a:lnTo>
                      <a:lnTo>
                        <a:pt x="578" y="198"/>
                      </a:lnTo>
                      <a:lnTo>
                        <a:pt x="513" y="213"/>
                      </a:lnTo>
                      <a:lnTo>
                        <a:pt x="443" y="220"/>
                      </a:lnTo>
                      <a:lnTo>
                        <a:pt x="362" y="225"/>
                      </a:lnTo>
                      <a:lnTo>
                        <a:pt x="301" y="238"/>
                      </a:lnTo>
                      <a:lnTo>
                        <a:pt x="242" y="254"/>
                      </a:lnTo>
                      <a:lnTo>
                        <a:pt x="238" y="258"/>
                      </a:lnTo>
                      <a:lnTo>
                        <a:pt x="184" y="278"/>
                      </a:lnTo>
                      <a:lnTo>
                        <a:pt x="115" y="308"/>
                      </a:lnTo>
                      <a:lnTo>
                        <a:pt x="110" y="312"/>
                      </a:lnTo>
                      <a:lnTo>
                        <a:pt x="57" y="336"/>
                      </a:lnTo>
                      <a:lnTo>
                        <a:pt x="36" y="341"/>
                      </a:lnTo>
                      <a:lnTo>
                        <a:pt x="42" y="340"/>
                      </a:lnTo>
                      <a:lnTo>
                        <a:pt x="36" y="327"/>
                      </a:lnTo>
                      <a:lnTo>
                        <a:pt x="31" y="307"/>
                      </a:lnTo>
                      <a:lnTo>
                        <a:pt x="38" y="264"/>
                      </a:lnTo>
                      <a:lnTo>
                        <a:pt x="36" y="223"/>
                      </a:lnTo>
                      <a:lnTo>
                        <a:pt x="30" y="191"/>
                      </a:lnTo>
                      <a:lnTo>
                        <a:pt x="24" y="194"/>
                      </a:lnTo>
                      <a:lnTo>
                        <a:pt x="0" y="159"/>
                      </a:lnTo>
                    </a:path>
                  </a:pathLst>
                </a:custGeom>
                <a:solidFill>
                  <a:srgbClr val="000000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1627" name="Freeform 126"/>
                <p:cNvSpPr>
                  <a:spLocks/>
                </p:cNvSpPr>
                <p:nvPr/>
              </p:nvSpPr>
              <p:spPr bwMode="auto">
                <a:xfrm>
                  <a:off x="4163" y="190"/>
                  <a:ext cx="1551" cy="1103"/>
                </a:xfrm>
                <a:custGeom>
                  <a:avLst/>
                  <a:gdLst>
                    <a:gd name="T0" fmla="*/ 1536 w 1548"/>
                    <a:gd name="T1" fmla="*/ 1054 h 1103"/>
                    <a:gd name="T2" fmla="*/ 1465 w 1548"/>
                    <a:gd name="T3" fmla="*/ 952 h 1103"/>
                    <a:gd name="T4" fmla="*/ 1394 w 1548"/>
                    <a:gd name="T5" fmla="*/ 860 h 1103"/>
                    <a:gd name="T6" fmla="*/ 1372 w 1548"/>
                    <a:gd name="T7" fmla="*/ 773 h 1103"/>
                    <a:gd name="T8" fmla="*/ 1353 w 1548"/>
                    <a:gd name="T9" fmla="*/ 671 h 1103"/>
                    <a:gd name="T10" fmla="*/ 1273 w 1548"/>
                    <a:gd name="T11" fmla="*/ 509 h 1103"/>
                    <a:gd name="T12" fmla="*/ 1151 w 1548"/>
                    <a:gd name="T13" fmla="*/ 312 h 1103"/>
                    <a:gd name="T14" fmla="*/ 1083 w 1548"/>
                    <a:gd name="T15" fmla="*/ 206 h 1103"/>
                    <a:gd name="T16" fmla="*/ 1071 w 1548"/>
                    <a:gd name="T17" fmla="*/ 145 h 1103"/>
                    <a:gd name="T18" fmla="*/ 1082 w 1548"/>
                    <a:gd name="T19" fmla="*/ 59 h 1103"/>
                    <a:gd name="T20" fmla="*/ 1091 w 1548"/>
                    <a:gd name="T21" fmla="*/ 17 h 1103"/>
                    <a:gd name="T22" fmla="*/ 1059 w 1548"/>
                    <a:gd name="T23" fmla="*/ 0 h 1103"/>
                    <a:gd name="T24" fmla="*/ 963 w 1548"/>
                    <a:gd name="T25" fmla="*/ 19 h 1103"/>
                    <a:gd name="T26" fmla="*/ 840 w 1548"/>
                    <a:gd name="T27" fmla="*/ 71 h 1103"/>
                    <a:gd name="T28" fmla="*/ 743 w 1548"/>
                    <a:gd name="T29" fmla="*/ 151 h 1103"/>
                    <a:gd name="T30" fmla="*/ 662 w 1548"/>
                    <a:gd name="T31" fmla="*/ 233 h 1103"/>
                    <a:gd name="T32" fmla="*/ 605 w 1548"/>
                    <a:gd name="T33" fmla="*/ 321 h 1103"/>
                    <a:gd name="T34" fmla="*/ 538 w 1548"/>
                    <a:gd name="T35" fmla="*/ 382 h 1103"/>
                    <a:gd name="T36" fmla="*/ 415 w 1548"/>
                    <a:gd name="T37" fmla="*/ 451 h 1103"/>
                    <a:gd name="T38" fmla="*/ 298 w 1548"/>
                    <a:gd name="T39" fmla="*/ 492 h 1103"/>
                    <a:gd name="T40" fmla="*/ 166 w 1548"/>
                    <a:gd name="T41" fmla="*/ 546 h 1103"/>
                    <a:gd name="T42" fmla="*/ 95 w 1548"/>
                    <a:gd name="T43" fmla="*/ 587 h 1103"/>
                    <a:gd name="T44" fmla="*/ 5 w 1548"/>
                    <a:gd name="T45" fmla="*/ 672 h 1103"/>
                    <a:gd name="T46" fmla="*/ 12 w 1548"/>
                    <a:gd name="T47" fmla="*/ 730 h 1103"/>
                    <a:gd name="T48" fmla="*/ 23 w 1548"/>
                    <a:gd name="T49" fmla="*/ 709 h 1103"/>
                    <a:gd name="T50" fmla="*/ 65 w 1548"/>
                    <a:gd name="T51" fmla="*/ 642 h 1103"/>
                    <a:gd name="T52" fmla="*/ 137 w 1548"/>
                    <a:gd name="T53" fmla="*/ 592 h 1103"/>
                    <a:gd name="T54" fmla="*/ 245 w 1548"/>
                    <a:gd name="T55" fmla="*/ 539 h 1103"/>
                    <a:gd name="T56" fmla="*/ 373 w 1548"/>
                    <a:gd name="T57" fmla="*/ 497 h 1103"/>
                    <a:gd name="T58" fmla="*/ 477 w 1548"/>
                    <a:gd name="T59" fmla="*/ 449 h 1103"/>
                    <a:gd name="T60" fmla="*/ 575 w 1548"/>
                    <a:gd name="T61" fmla="*/ 385 h 1103"/>
                    <a:gd name="T62" fmla="*/ 666 w 1548"/>
                    <a:gd name="T63" fmla="*/ 274 h 1103"/>
                    <a:gd name="T64" fmla="*/ 754 w 1548"/>
                    <a:gd name="T65" fmla="*/ 169 h 1103"/>
                    <a:gd name="T66" fmla="*/ 857 w 1548"/>
                    <a:gd name="T67" fmla="*/ 90 h 1103"/>
                    <a:gd name="T68" fmla="*/ 979 w 1548"/>
                    <a:gd name="T69" fmla="*/ 39 h 1103"/>
                    <a:gd name="T70" fmla="*/ 1059 w 1548"/>
                    <a:gd name="T71" fmla="*/ 30 h 1103"/>
                    <a:gd name="T72" fmla="*/ 1047 w 1548"/>
                    <a:gd name="T73" fmla="*/ 85 h 1103"/>
                    <a:gd name="T74" fmla="*/ 1049 w 1548"/>
                    <a:gd name="T75" fmla="*/ 172 h 1103"/>
                    <a:gd name="T76" fmla="*/ 1079 w 1548"/>
                    <a:gd name="T77" fmla="*/ 250 h 1103"/>
                    <a:gd name="T78" fmla="*/ 1143 w 1548"/>
                    <a:gd name="T79" fmla="*/ 338 h 1103"/>
                    <a:gd name="T80" fmla="*/ 1217 w 1548"/>
                    <a:gd name="T81" fmla="*/ 451 h 1103"/>
                    <a:gd name="T82" fmla="*/ 1301 w 1548"/>
                    <a:gd name="T83" fmla="*/ 604 h 1103"/>
                    <a:gd name="T84" fmla="*/ 1331 w 1548"/>
                    <a:gd name="T85" fmla="*/ 679 h 1103"/>
                    <a:gd name="T86" fmla="*/ 1352 w 1548"/>
                    <a:gd name="T87" fmla="*/ 797 h 1103"/>
                    <a:gd name="T88" fmla="*/ 1386 w 1548"/>
                    <a:gd name="T89" fmla="*/ 896 h 1103"/>
                    <a:gd name="T90" fmla="*/ 1447 w 1548"/>
                    <a:gd name="T91" fmla="*/ 963 h 1103"/>
                    <a:gd name="T92" fmla="*/ 1502 w 1548"/>
                    <a:gd name="T93" fmla="*/ 1045 h 1103"/>
                    <a:gd name="T94" fmla="*/ 1532 w 1548"/>
                    <a:gd name="T95" fmla="*/ 1102 h 1103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w 1548"/>
                    <a:gd name="T145" fmla="*/ 0 h 1103"/>
                    <a:gd name="T146" fmla="*/ 1548 w 1548"/>
                    <a:gd name="T147" fmla="*/ 1103 h 1103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T144" t="T145" r="T146" b="T147"/>
                  <a:pathLst>
                    <a:path w="1548" h="1103">
                      <a:moveTo>
                        <a:pt x="1547" y="1095"/>
                      </a:moveTo>
                      <a:lnTo>
                        <a:pt x="1536" y="1054"/>
                      </a:lnTo>
                      <a:lnTo>
                        <a:pt x="1504" y="998"/>
                      </a:lnTo>
                      <a:lnTo>
                        <a:pt x="1465" y="952"/>
                      </a:lnTo>
                      <a:lnTo>
                        <a:pt x="1421" y="904"/>
                      </a:lnTo>
                      <a:lnTo>
                        <a:pt x="1394" y="860"/>
                      </a:lnTo>
                      <a:lnTo>
                        <a:pt x="1382" y="828"/>
                      </a:lnTo>
                      <a:lnTo>
                        <a:pt x="1372" y="773"/>
                      </a:lnTo>
                      <a:lnTo>
                        <a:pt x="1365" y="719"/>
                      </a:lnTo>
                      <a:lnTo>
                        <a:pt x="1353" y="671"/>
                      </a:lnTo>
                      <a:lnTo>
                        <a:pt x="1324" y="600"/>
                      </a:lnTo>
                      <a:lnTo>
                        <a:pt x="1273" y="509"/>
                      </a:lnTo>
                      <a:lnTo>
                        <a:pt x="1226" y="428"/>
                      </a:lnTo>
                      <a:lnTo>
                        <a:pt x="1151" y="312"/>
                      </a:lnTo>
                      <a:lnTo>
                        <a:pt x="1103" y="248"/>
                      </a:lnTo>
                      <a:lnTo>
                        <a:pt x="1083" y="206"/>
                      </a:lnTo>
                      <a:lnTo>
                        <a:pt x="1074" y="174"/>
                      </a:lnTo>
                      <a:lnTo>
                        <a:pt x="1071" y="145"/>
                      </a:lnTo>
                      <a:lnTo>
                        <a:pt x="1072" y="105"/>
                      </a:lnTo>
                      <a:lnTo>
                        <a:pt x="1082" y="59"/>
                      </a:lnTo>
                      <a:lnTo>
                        <a:pt x="1090" y="33"/>
                      </a:lnTo>
                      <a:lnTo>
                        <a:pt x="1091" y="17"/>
                      </a:lnTo>
                      <a:lnTo>
                        <a:pt x="1084" y="6"/>
                      </a:lnTo>
                      <a:lnTo>
                        <a:pt x="1059" y="0"/>
                      </a:lnTo>
                      <a:lnTo>
                        <a:pt x="1015" y="3"/>
                      </a:lnTo>
                      <a:lnTo>
                        <a:pt x="963" y="19"/>
                      </a:lnTo>
                      <a:lnTo>
                        <a:pt x="902" y="42"/>
                      </a:lnTo>
                      <a:lnTo>
                        <a:pt x="840" y="71"/>
                      </a:lnTo>
                      <a:lnTo>
                        <a:pt x="787" y="106"/>
                      </a:lnTo>
                      <a:lnTo>
                        <a:pt x="743" y="151"/>
                      </a:lnTo>
                      <a:lnTo>
                        <a:pt x="697" y="190"/>
                      </a:lnTo>
                      <a:lnTo>
                        <a:pt x="662" y="233"/>
                      </a:lnTo>
                      <a:lnTo>
                        <a:pt x="630" y="285"/>
                      </a:lnTo>
                      <a:lnTo>
                        <a:pt x="605" y="321"/>
                      </a:lnTo>
                      <a:lnTo>
                        <a:pt x="573" y="357"/>
                      </a:lnTo>
                      <a:lnTo>
                        <a:pt x="538" y="382"/>
                      </a:lnTo>
                      <a:lnTo>
                        <a:pt x="478" y="420"/>
                      </a:lnTo>
                      <a:lnTo>
                        <a:pt x="415" y="451"/>
                      </a:lnTo>
                      <a:lnTo>
                        <a:pt x="348" y="475"/>
                      </a:lnTo>
                      <a:lnTo>
                        <a:pt x="298" y="492"/>
                      </a:lnTo>
                      <a:lnTo>
                        <a:pt x="228" y="519"/>
                      </a:lnTo>
                      <a:lnTo>
                        <a:pt x="166" y="546"/>
                      </a:lnTo>
                      <a:lnTo>
                        <a:pt x="98" y="583"/>
                      </a:lnTo>
                      <a:lnTo>
                        <a:pt x="95" y="587"/>
                      </a:lnTo>
                      <a:lnTo>
                        <a:pt x="49" y="622"/>
                      </a:lnTo>
                      <a:lnTo>
                        <a:pt x="5" y="672"/>
                      </a:lnTo>
                      <a:lnTo>
                        <a:pt x="0" y="711"/>
                      </a:lnTo>
                      <a:lnTo>
                        <a:pt x="12" y="730"/>
                      </a:lnTo>
                      <a:lnTo>
                        <a:pt x="27" y="739"/>
                      </a:lnTo>
                      <a:lnTo>
                        <a:pt x="23" y="709"/>
                      </a:lnTo>
                      <a:lnTo>
                        <a:pt x="38" y="678"/>
                      </a:lnTo>
                      <a:lnTo>
                        <a:pt x="65" y="642"/>
                      </a:lnTo>
                      <a:lnTo>
                        <a:pt x="99" y="613"/>
                      </a:lnTo>
                      <a:lnTo>
                        <a:pt x="137" y="592"/>
                      </a:lnTo>
                      <a:lnTo>
                        <a:pt x="193" y="565"/>
                      </a:lnTo>
                      <a:lnTo>
                        <a:pt x="245" y="539"/>
                      </a:lnTo>
                      <a:lnTo>
                        <a:pt x="324" y="510"/>
                      </a:lnTo>
                      <a:lnTo>
                        <a:pt x="373" y="497"/>
                      </a:lnTo>
                      <a:lnTo>
                        <a:pt x="427" y="475"/>
                      </a:lnTo>
                      <a:lnTo>
                        <a:pt x="477" y="449"/>
                      </a:lnTo>
                      <a:lnTo>
                        <a:pt x="534" y="416"/>
                      </a:lnTo>
                      <a:lnTo>
                        <a:pt x="575" y="385"/>
                      </a:lnTo>
                      <a:lnTo>
                        <a:pt x="632" y="328"/>
                      </a:lnTo>
                      <a:lnTo>
                        <a:pt x="666" y="274"/>
                      </a:lnTo>
                      <a:lnTo>
                        <a:pt x="701" y="218"/>
                      </a:lnTo>
                      <a:lnTo>
                        <a:pt x="754" y="169"/>
                      </a:lnTo>
                      <a:lnTo>
                        <a:pt x="798" y="128"/>
                      </a:lnTo>
                      <a:lnTo>
                        <a:pt x="857" y="90"/>
                      </a:lnTo>
                      <a:lnTo>
                        <a:pt x="924" y="57"/>
                      </a:lnTo>
                      <a:lnTo>
                        <a:pt x="979" y="39"/>
                      </a:lnTo>
                      <a:lnTo>
                        <a:pt x="1032" y="28"/>
                      </a:lnTo>
                      <a:lnTo>
                        <a:pt x="1059" y="30"/>
                      </a:lnTo>
                      <a:lnTo>
                        <a:pt x="1063" y="43"/>
                      </a:lnTo>
                      <a:lnTo>
                        <a:pt x="1047" y="85"/>
                      </a:lnTo>
                      <a:lnTo>
                        <a:pt x="1044" y="126"/>
                      </a:lnTo>
                      <a:lnTo>
                        <a:pt x="1049" y="172"/>
                      </a:lnTo>
                      <a:lnTo>
                        <a:pt x="1059" y="209"/>
                      </a:lnTo>
                      <a:lnTo>
                        <a:pt x="1079" y="250"/>
                      </a:lnTo>
                      <a:lnTo>
                        <a:pt x="1106" y="292"/>
                      </a:lnTo>
                      <a:lnTo>
                        <a:pt x="1143" y="338"/>
                      </a:lnTo>
                      <a:lnTo>
                        <a:pt x="1181" y="392"/>
                      </a:lnTo>
                      <a:lnTo>
                        <a:pt x="1217" y="451"/>
                      </a:lnTo>
                      <a:lnTo>
                        <a:pt x="1262" y="530"/>
                      </a:lnTo>
                      <a:lnTo>
                        <a:pt x="1301" y="604"/>
                      </a:lnTo>
                      <a:lnTo>
                        <a:pt x="1328" y="674"/>
                      </a:lnTo>
                      <a:lnTo>
                        <a:pt x="1331" y="679"/>
                      </a:lnTo>
                      <a:lnTo>
                        <a:pt x="1343" y="736"/>
                      </a:lnTo>
                      <a:lnTo>
                        <a:pt x="1352" y="797"/>
                      </a:lnTo>
                      <a:lnTo>
                        <a:pt x="1369" y="854"/>
                      </a:lnTo>
                      <a:lnTo>
                        <a:pt x="1386" y="896"/>
                      </a:lnTo>
                      <a:lnTo>
                        <a:pt x="1407" y="923"/>
                      </a:lnTo>
                      <a:lnTo>
                        <a:pt x="1447" y="963"/>
                      </a:lnTo>
                      <a:lnTo>
                        <a:pt x="1478" y="1001"/>
                      </a:lnTo>
                      <a:lnTo>
                        <a:pt x="1502" y="1045"/>
                      </a:lnTo>
                      <a:lnTo>
                        <a:pt x="1514" y="1088"/>
                      </a:lnTo>
                      <a:lnTo>
                        <a:pt x="1532" y="1102"/>
                      </a:lnTo>
                      <a:lnTo>
                        <a:pt x="1547" y="1095"/>
                      </a:lnTo>
                    </a:path>
                  </a:pathLst>
                </a:custGeom>
                <a:solidFill>
                  <a:srgbClr val="000000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1628" name="Freeform 127"/>
                <p:cNvSpPr>
                  <a:spLocks/>
                </p:cNvSpPr>
                <p:nvPr/>
              </p:nvSpPr>
              <p:spPr bwMode="auto">
                <a:xfrm>
                  <a:off x="4163" y="864"/>
                  <a:ext cx="301" cy="611"/>
                </a:xfrm>
                <a:custGeom>
                  <a:avLst/>
                  <a:gdLst>
                    <a:gd name="T0" fmla="*/ 10 w 301"/>
                    <a:gd name="T1" fmla="*/ 0 h 611"/>
                    <a:gd name="T2" fmla="*/ 0 w 301"/>
                    <a:gd name="T3" fmla="*/ 42 h 611"/>
                    <a:gd name="T4" fmla="*/ 6 w 301"/>
                    <a:gd name="T5" fmla="*/ 73 h 611"/>
                    <a:gd name="T6" fmla="*/ 31 w 301"/>
                    <a:gd name="T7" fmla="*/ 95 h 611"/>
                    <a:gd name="T8" fmla="*/ 69 w 301"/>
                    <a:gd name="T9" fmla="*/ 130 h 611"/>
                    <a:gd name="T10" fmla="*/ 97 w 301"/>
                    <a:gd name="T11" fmla="*/ 168 h 611"/>
                    <a:gd name="T12" fmla="*/ 120 w 301"/>
                    <a:gd name="T13" fmla="*/ 210 h 611"/>
                    <a:gd name="T14" fmla="*/ 140 w 301"/>
                    <a:gd name="T15" fmla="*/ 279 h 611"/>
                    <a:gd name="T16" fmla="*/ 159 w 301"/>
                    <a:gd name="T17" fmla="*/ 339 h 611"/>
                    <a:gd name="T18" fmla="*/ 180 w 301"/>
                    <a:gd name="T19" fmla="*/ 408 h 611"/>
                    <a:gd name="T20" fmla="*/ 209 w 301"/>
                    <a:gd name="T21" fmla="*/ 467 h 611"/>
                    <a:gd name="T22" fmla="*/ 241 w 301"/>
                    <a:gd name="T23" fmla="*/ 519 h 611"/>
                    <a:gd name="T24" fmla="*/ 278 w 301"/>
                    <a:gd name="T25" fmla="*/ 589 h 611"/>
                    <a:gd name="T26" fmla="*/ 293 w 301"/>
                    <a:gd name="T27" fmla="*/ 610 h 611"/>
                    <a:gd name="T28" fmla="*/ 300 w 301"/>
                    <a:gd name="T29" fmla="*/ 590 h 611"/>
                    <a:gd name="T30" fmla="*/ 281 w 301"/>
                    <a:gd name="T31" fmla="*/ 534 h 611"/>
                    <a:gd name="T32" fmla="*/ 252 w 301"/>
                    <a:gd name="T33" fmla="*/ 476 h 611"/>
                    <a:gd name="T34" fmla="*/ 219 w 301"/>
                    <a:gd name="T35" fmla="*/ 430 h 611"/>
                    <a:gd name="T36" fmla="*/ 202 w 301"/>
                    <a:gd name="T37" fmla="*/ 395 h 611"/>
                    <a:gd name="T38" fmla="*/ 188 w 301"/>
                    <a:gd name="T39" fmla="*/ 346 h 611"/>
                    <a:gd name="T40" fmla="*/ 171 w 301"/>
                    <a:gd name="T41" fmla="*/ 277 h 611"/>
                    <a:gd name="T42" fmla="*/ 152 w 301"/>
                    <a:gd name="T43" fmla="*/ 215 h 611"/>
                    <a:gd name="T44" fmla="*/ 123 w 301"/>
                    <a:gd name="T45" fmla="*/ 166 h 611"/>
                    <a:gd name="T46" fmla="*/ 108 w 301"/>
                    <a:gd name="T47" fmla="*/ 139 h 611"/>
                    <a:gd name="T48" fmla="*/ 75 w 301"/>
                    <a:gd name="T49" fmla="*/ 97 h 611"/>
                    <a:gd name="T50" fmla="*/ 35 w 301"/>
                    <a:gd name="T51" fmla="*/ 61 h 611"/>
                    <a:gd name="T52" fmla="*/ 12 w 301"/>
                    <a:gd name="T53" fmla="*/ 29 h 611"/>
                    <a:gd name="T54" fmla="*/ 10 w 301"/>
                    <a:gd name="T55" fmla="*/ 0 h 611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301"/>
                    <a:gd name="T85" fmla="*/ 0 h 611"/>
                    <a:gd name="T86" fmla="*/ 301 w 301"/>
                    <a:gd name="T87" fmla="*/ 611 h 611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301" h="611">
                      <a:moveTo>
                        <a:pt x="10" y="0"/>
                      </a:moveTo>
                      <a:lnTo>
                        <a:pt x="0" y="42"/>
                      </a:lnTo>
                      <a:lnTo>
                        <a:pt x="6" y="73"/>
                      </a:lnTo>
                      <a:lnTo>
                        <a:pt x="31" y="95"/>
                      </a:lnTo>
                      <a:lnTo>
                        <a:pt x="69" y="130"/>
                      </a:lnTo>
                      <a:lnTo>
                        <a:pt x="97" y="168"/>
                      </a:lnTo>
                      <a:lnTo>
                        <a:pt x="120" y="210"/>
                      </a:lnTo>
                      <a:lnTo>
                        <a:pt x="140" y="279"/>
                      </a:lnTo>
                      <a:lnTo>
                        <a:pt x="159" y="339"/>
                      </a:lnTo>
                      <a:lnTo>
                        <a:pt x="180" y="408"/>
                      </a:lnTo>
                      <a:lnTo>
                        <a:pt x="209" y="467"/>
                      </a:lnTo>
                      <a:lnTo>
                        <a:pt x="241" y="519"/>
                      </a:lnTo>
                      <a:lnTo>
                        <a:pt x="278" y="589"/>
                      </a:lnTo>
                      <a:lnTo>
                        <a:pt x="293" y="610"/>
                      </a:lnTo>
                      <a:lnTo>
                        <a:pt x="300" y="590"/>
                      </a:lnTo>
                      <a:lnTo>
                        <a:pt x="281" y="534"/>
                      </a:lnTo>
                      <a:lnTo>
                        <a:pt x="252" y="476"/>
                      </a:lnTo>
                      <a:lnTo>
                        <a:pt x="219" y="430"/>
                      </a:lnTo>
                      <a:lnTo>
                        <a:pt x="202" y="395"/>
                      </a:lnTo>
                      <a:lnTo>
                        <a:pt x="188" y="346"/>
                      </a:lnTo>
                      <a:lnTo>
                        <a:pt x="171" y="277"/>
                      </a:lnTo>
                      <a:lnTo>
                        <a:pt x="152" y="215"/>
                      </a:lnTo>
                      <a:lnTo>
                        <a:pt x="123" y="166"/>
                      </a:lnTo>
                      <a:lnTo>
                        <a:pt x="108" y="139"/>
                      </a:lnTo>
                      <a:lnTo>
                        <a:pt x="75" y="97"/>
                      </a:lnTo>
                      <a:lnTo>
                        <a:pt x="35" y="61"/>
                      </a:lnTo>
                      <a:lnTo>
                        <a:pt x="12" y="29"/>
                      </a:lnTo>
                      <a:lnTo>
                        <a:pt x="10" y="0"/>
                      </a:lnTo>
                    </a:path>
                  </a:pathLst>
                </a:custGeom>
                <a:solidFill>
                  <a:srgbClr val="000000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</p:grpSp>
        <p:sp>
          <p:nvSpPr>
            <p:cNvPr id="21508" name="Freeform 5"/>
            <p:cNvSpPr>
              <a:spLocks/>
            </p:cNvSpPr>
            <p:nvPr/>
          </p:nvSpPr>
          <p:spPr bwMode="auto">
            <a:xfrm>
              <a:off x="2898500" y="4749086"/>
              <a:ext cx="688961" cy="164329"/>
            </a:xfrm>
            <a:custGeom>
              <a:avLst/>
              <a:gdLst>
                <a:gd name="T0" fmla="*/ 24 w 434"/>
                <a:gd name="T1" fmla="*/ 45 h 104"/>
                <a:gd name="T2" fmla="*/ 63 w 434"/>
                <a:gd name="T3" fmla="*/ 38 h 104"/>
                <a:gd name="T4" fmla="*/ 112 w 434"/>
                <a:gd name="T5" fmla="*/ 30 h 104"/>
                <a:gd name="T6" fmla="*/ 139 w 434"/>
                <a:gd name="T7" fmla="*/ 23 h 104"/>
                <a:gd name="T8" fmla="*/ 176 w 434"/>
                <a:gd name="T9" fmla="*/ 10 h 104"/>
                <a:gd name="T10" fmla="*/ 197 w 434"/>
                <a:gd name="T11" fmla="*/ 3 h 104"/>
                <a:gd name="T12" fmla="*/ 205 w 434"/>
                <a:gd name="T13" fmla="*/ 0 h 104"/>
                <a:gd name="T14" fmla="*/ 253 w 434"/>
                <a:gd name="T15" fmla="*/ 7 h 104"/>
                <a:gd name="T16" fmla="*/ 312 w 434"/>
                <a:gd name="T17" fmla="*/ 12 h 104"/>
                <a:gd name="T18" fmla="*/ 359 w 434"/>
                <a:gd name="T19" fmla="*/ 18 h 104"/>
                <a:gd name="T20" fmla="*/ 397 w 434"/>
                <a:gd name="T21" fmla="*/ 28 h 104"/>
                <a:gd name="T22" fmla="*/ 416 w 434"/>
                <a:gd name="T23" fmla="*/ 40 h 104"/>
                <a:gd name="T24" fmla="*/ 431 w 434"/>
                <a:gd name="T25" fmla="*/ 55 h 104"/>
                <a:gd name="T26" fmla="*/ 429 w 434"/>
                <a:gd name="T27" fmla="*/ 76 h 104"/>
                <a:gd name="T28" fmla="*/ 410 w 434"/>
                <a:gd name="T29" fmla="*/ 96 h 104"/>
                <a:gd name="T30" fmla="*/ 404 w 434"/>
                <a:gd name="T31" fmla="*/ 95 h 104"/>
                <a:gd name="T32" fmla="*/ 397 w 434"/>
                <a:gd name="T33" fmla="*/ 88 h 104"/>
                <a:gd name="T34" fmla="*/ 390 w 434"/>
                <a:gd name="T35" fmla="*/ 75 h 104"/>
                <a:gd name="T36" fmla="*/ 385 w 434"/>
                <a:gd name="T37" fmla="*/ 68 h 104"/>
                <a:gd name="T38" fmla="*/ 383 w 434"/>
                <a:gd name="T39" fmla="*/ 59 h 104"/>
                <a:gd name="T40" fmla="*/ 376 w 434"/>
                <a:gd name="T41" fmla="*/ 41 h 104"/>
                <a:gd name="T42" fmla="*/ 367 w 434"/>
                <a:gd name="T43" fmla="*/ 28 h 104"/>
                <a:gd name="T44" fmla="*/ 360 w 434"/>
                <a:gd name="T45" fmla="*/ 23 h 104"/>
                <a:gd name="T46" fmla="*/ 351 w 434"/>
                <a:gd name="T47" fmla="*/ 23 h 104"/>
                <a:gd name="T48" fmla="*/ 342 w 434"/>
                <a:gd name="T49" fmla="*/ 27 h 104"/>
                <a:gd name="T50" fmla="*/ 333 w 434"/>
                <a:gd name="T51" fmla="*/ 34 h 104"/>
                <a:gd name="T52" fmla="*/ 319 w 434"/>
                <a:gd name="T53" fmla="*/ 55 h 104"/>
                <a:gd name="T54" fmla="*/ 311 w 434"/>
                <a:gd name="T55" fmla="*/ 71 h 104"/>
                <a:gd name="T56" fmla="*/ 309 w 434"/>
                <a:gd name="T57" fmla="*/ 76 h 104"/>
                <a:gd name="T58" fmla="*/ 308 w 434"/>
                <a:gd name="T59" fmla="*/ 78 h 104"/>
                <a:gd name="T60" fmla="*/ 293 w 434"/>
                <a:gd name="T61" fmla="*/ 73 h 104"/>
                <a:gd name="T62" fmla="*/ 271 w 434"/>
                <a:gd name="T63" fmla="*/ 63 h 104"/>
                <a:gd name="T64" fmla="*/ 256 w 434"/>
                <a:gd name="T65" fmla="*/ 60 h 104"/>
                <a:gd name="T66" fmla="*/ 241 w 434"/>
                <a:gd name="T67" fmla="*/ 62 h 104"/>
                <a:gd name="T68" fmla="*/ 230 w 434"/>
                <a:gd name="T69" fmla="*/ 71 h 104"/>
                <a:gd name="T70" fmla="*/ 214 w 434"/>
                <a:gd name="T71" fmla="*/ 89 h 104"/>
                <a:gd name="T72" fmla="*/ 201 w 434"/>
                <a:gd name="T73" fmla="*/ 97 h 104"/>
                <a:gd name="T74" fmla="*/ 180 w 434"/>
                <a:gd name="T75" fmla="*/ 101 h 104"/>
                <a:gd name="T76" fmla="*/ 162 w 434"/>
                <a:gd name="T77" fmla="*/ 102 h 104"/>
                <a:gd name="T78" fmla="*/ 144 w 434"/>
                <a:gd name="T79" fmla="*/ 99 h 104"/>
                <a:gd name="T80" fmla="*/ 137 w 434"/>
                <a:gd name="T81" fmla="*/ 95 h 104"/>
                <a:gd name="T82" fmla="*/ 134 w 434"/>
                <a:gd name="T83" fmla="*/ 89 h 104"/>
                <a:gd name="T84" fmla="*/ 132 w 434"/>
                <a:gd name="T85" fmla="*/ 75 h 104"/>
                <a:gd name="T86" fmla="*/ 129 w 434"/>
                <a:gd name="T87" fmla="*/ 70 h 104"/>
                <a:gd name="T88" fmla="*/ 119 w 434"/>
                <a:gd name="T89" fmla="*/ 70 h 104"/>
                <a:gd name="T90" fmla="*/ 88 w 434"/>
                <a:gd name="T91" fmla="*/ 76 h 104"/>
                <a:gd name="T92" fmla="*/ 50 w 434"/>
                <a:gd name="T93" fmla="*/ 84 h 104"/>
                <a:gd name="T94" fmla="*/ 36 w 434"/>
                <a:gd name="T95" fmla="*/ 82 h 104"/>
                <a:gd name="T96" fmla="*/ 17 w 434"/>
                <a:gd name="T97" fmla="*/ 69 h 104"/>
                <a:gd name="T98" fmla="*/ 5 w 434"/>
                <a:gd name="T99" fmla="*/ 52 h 104"/>
                <a:gd name="T100" fmla="*/ 1 w 434"/>
                <a:gd name="T101" fmla="*/ 44 h 104"/>
                <a:gd name="T102" fmla="*/ 0 w 434"/>
                <a:gd name="T103" fmla="*/ 42 h 104"/>
                <a:gd name="T104" fmla="*/ 0 w 434"/>
                <a:gd name="T105" fmla="*/ 45 h 104"/>
                <a:gd name="T106" fmla="*/ 0 w 434"/>
                <a:gd name="T107" fmla="*/ 50 h 10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434"/>
                <a:gd name="T163" fmla="*/ 0 h 104"/>
                <a:gd name="T164" fmla="*/ 434 w 434"/>
                <a:gd name="T165" fmla="*/ 104 h 10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434" h="104">
                  <a:moveTo>
                    <a:pt x="0" y="52"/>
                  </a:moveTo>
                  <a:lnTo>
                    <a:pt x="8" y="49"/>
                  </a:lnTo>
                  <a:lnTo>
                    <a:pt x="16" y="47"/>
                  </a:lnTo>
                  <a:lnTo>
                    <a:pt x="24" y="45"/>
                  </a:lnTo>
                  <a:lnTo>
                    <a:pt x="31" y="43"/>
                  </a:lnTo>
                  <a:lnTo>
                    <a:pt x="40" y="42"/>
                  </a:lnTo>
                  <a:lnTo>
                    <a:pt x="48" y="40"/>
                  </a:lnTo>
                  <a:lnTo>
                    <a:pt x="63" y="38"/>
                  </a:lnTo>
                  <a:lnTo>
                    <a:pt x="80" y="35"/>
                  </a:lnTo>
                  <a:lnTo>
                    <a:pt x="96" y="33"/>
                  </a:lnTo>
                  <a:lnTo>
                    <a:pt x="103" y="31"/>
                  </a:lnTo>
                  <a:lnTo>
                    <a:pt x="112" y="30"/>
                  </a:lnTo>
                  <a:lnTo>
                    <a:pt x="120" y="28"/>
                  </a:lnTo>
                  <a:lnTo>
                    <a:pt x="128" y="26"/>
                  </a:lnTo>
                  <a:lnTo>
                    <a:pt x="133" y="24"/>
                  </a:lnTo>
                  <a:lnTo>
                    <a:pt x="139" y="23"/>
                  </a:lnTo>
                  <a:lnTo>
                    <a:pt x="145" y="21"/>
                  </a:lnTo>
                  <a:lnTo>
                    <a:pt x="151" y="19"/>
                  </a:lnTo>
                  <a:lnTo>
                    <a:pt x="164" y="15"/>
                  </a:lnTo>
                  <a:lnTo>
                    <a:pt x="176" y="10"/>
                  </a:lnTo>
                  <a:lnTo>
                    <a:pt x="182" y="8"/>
                  </a:lnTo>
                  <a:lnTo>
                    <a:pt x="187" y="6"/>
                  </a:lnTo>
                  <a:lnTo>
                    <a:pt x="193" y="5"/>
                  </a:lnTo>
                  <a:lnTo>
                    <a:pt x="197" y="3"/>
                  </a:lnTo>
                  <a:lnTo>
                    <a:pt x="200" y="2"/>
                  </a:lnTo>
                  <a:lnTo>
                    <a:pt x="203" y="1"/>
                  </a:lnTo>
                  <a:lnTo>
                    <a:pt x="204" y="0"/>
                  </a:lnTo>
                  <a:lnTo>
                    <a:pt x="205" y="0"/>
                  </a:lnTo>
                  <a:lnTo>
                    <a:pt x="217" y="2"/>
                  </a:lnTo>
                  <a:lnTo>
                    <a:pt x="229" y="4"/>
                  </a:lnTo>
                  <a:lnTo>
                    <a:pt x="241" y="6"/>
                  </a:lnTo>
                  <a:lnTo>
                    <a:pt x="253" y="7"/>
                  </a:lnTo>
                  <a:lnTo>
                    <a:pt x="265" y="8"/>
                  </a:lnTo>
                  <a:lnTo>
                    <a:pt x="276" y="9"/>
                  </a:lnTo>
                  <a:lnTo>
                    <a:pt x="300" y="11"/>
                  </a:lnTo>
                  <a:lnTo>
                    <a:pt x="312" y="12"/>
                  </a:lnTo>
                  <a:lnTo>
                    <a:pt x="324" y="13"/>
                  </a:lnTo>
                  <a:lnTo>
                    <a:pt x="336" y="14"/>
                  </a:lnTo>
                  <a:lnTo>
                    <a:pt x="348" y="16"/>
                  </a:lnTo>
                  <a:lnTo>
                    <a:pt x="359" y="18"/>
                  </a:lnTo>
                  <a:lnTo>
                    <a:pt x="371" y="20"/>
                  </a:lnTo>
                  <a:lnTo>
                    <a:pt x="383" y="23"/>
                  </a:lnTo>
                  <a:lnTo>
                    <a:pt x="394" y="26"/>
                  </a:lnTo>
                  <a:lnTo>
                    <a:pt x="397" y="28"/>
                  </a:lnTo>
                  <a:lnTo>
                    <a:pt x="402" y="31"/>
                  </a:lnTo>
                  <a:lnTo>
                    <a:pt x="406" y="34"/>
                  </a:lnTo>
                  <a:lnTo>
                    <a:pt x="412" y="37"/>
                  </a:lnTo>
                  <a:lnTo>
                    <a:pt x="416" y="40"/>
                  </a:lnTo>
                  <a:lnTo>
                    <a:pt x="420" y="43"/>
                  </a:lnTo>
                  <a:lnTo>
                    <a:pt x="425" y="47"/>
                  </a:lnTo>
                  <a:lnTo>
                    <a:pt x="428" y="51"/>
                  </a:lnTo>
                  <a:lnTo>
                    <a:pt x="431" y="55"/>
                  </a:lnTo>
                  <a:lnTo>
                    <a:pt x="432" y="60"/>
                  </a:lnTo>
                  <a:lnTo>
                    <a:pt x="433" y="65"/>
                  </a:lnTo>
                  <a:lnTo>
                    <a:pt x="432" y="70"/>
                  </a:lnTo>
                  <a:lnTo>
                    <a:pt x="429" y="76"/>
                  </a:lnTo>
                  <a:lnTo>
                    <a:pt x="426" y="82"/>
                  </a:lnTo>
                  <a:lnTo>
                    <a:pt x="419" y="88"/>
                  </a:lnTo>
                  <a:lnTo>
                    <a:pt x="411" y="95"/>
                  </a:lnTo>
                  <a:lnTo>
                    <a:pt x="410" y="96"/>
                  </a:lnTo>
                  <a:lnTo>
                    <a:pt x="409" y="96"/>
                  </a:lnTo>
                  <a:lnTo>
                    <a:pt x="407" y="96"/>
                  </a:lnTo>
                  <a:lnTo>
                    <a:pt x="406" y="96"/>
                  </a:lnTo>
                  <a:lnTo>
                    <a:pt x="404" y="95"/>
                  </a:lnTo>
                  <a:lnTo>
                    <a:pt x="403" y="94"/>
                  </a:lnTo>
                  <a:lnTo>
                    <a:pt x="400" y="92"/>
                  </a:lnTo>
                  <a:lnTo>
                    <a:pt x="399" y="90"/>
                  </a:lnTo>
                  <a:lnTo>
                    <a:pt x="397" y="88"/>
                  </a:lnTo>
                  <a:lnTo>
                    <a:pt x="396" y="86"/>
                  </a:lnTo>
                  <a:lnTo>
                    <a:pt x="394" y="83"/>
                  </a:lnTo>
                  <a:lnTo>
                    <a:pt x="391" y="78"/>
                  </a:lnTo>
                  <a:lnTo>
                    <a:pt x="390" y="75"/>
                  </a:lnTo>
                  <a:lnTo>
                    <a:pt x="388" y="73"/>
                  </a:lnTo>
                  <a:lnTo>
                    <a:pt x="386" y="71"/>
                  </a:lnTo>
                  <a:lnTo>
                    <a:pt x="385" y="69"/>
                  </a:lnTo>
                  <a:lnTo>
                    <a:pt x="385" y="68"/>
                  </a:lnTo>
                  <a:lnTo>
                    <a:pt x="384" y="66"/>
                  </a:lnTo>
                  <a:lnTo>
                    <a:pt x="383" y="65"/>
                  </a:lnTo>
                  <a:lnTo>
                    <a:pt x="383" y="63"/>
                  </a:lnTo>
                  <a:lnTo>
                    <a:pt x="383" y="59"/>
                  </a:lnTo>
                  <a:lnTo>
                    <a:pt x="381" y="55"/>
                  </a:lnTo>
                  <a:lnTo>
                    <a:pt x="380" y="51"/>
                  </a:lnTo>
                  <a:lnTo>
                    <a:pt x="378" y="46"/>
                  </a:lnTo>
                  <a:lnTo>
                    <a:pt x="376" y="41"/>
                  </a:lnTo>
                  <a:lnTo>
                    <a:pt x="374" y="37"/>
                  </a:lnTo>
                  <a:lnTo>
                    <a:pt x="371" y="33"/>
                  </a:lnTo>
                  <a:lnTo>
                    <a:pt x="368" y="29"/>
                  </a:lnTo>
                  <a:lnTo>
                    <a:pt x="367" y="28"/>
                  </a:lnTo>
                  <a:lnTo>
                    <a:pt x="365" y="26"/>
                  </a:lnTo>
                  <a:lnTo>
                    <a:pt x="364" y="25"/>
                  </a:lnTo>
                  <a:lnTo>
                    <a:pt x="362" y="24"/>
                  </a:lnTo>
                  <a:lnTo>
                    <a:pt x="360" y="23"/>
                  </a:lnTo>
                  <a:lnTo>
                    <a:pt x="358" y="23"/>
                  </a:lnTo>
                  <a:lnTo>
                    <a:pt x="356" y="23"/>
                  </a:lnTo>
                  <a:lnTo>
                    <a:pt x="354" y="23"/>
                  </a:lnTo>
                  <a:lnTo>
                    <a:pt x="351" y="23"/>
                  </a:lnTo>
                  <a:lnTo>
                    <a:pt x="348" y="24"/>
                  </a:lnTo>
                  <a:lnTo>
                    <a:pt x="346" y="25"/>
                  </a:lnTo>
                  <a:lnTo>
                    <a:pt x="343" y="26"/>
                  </a:lnTo>
                  <a:lnTo>
                    <a:pt x="342" y="27"/>
                  </a:lnTo>
                  <a:lnTo>
                    <a:pt x="340" y="28"/>
                  </a:lnTo>
                  <a:lnTo>
                    <a:pt x="338" y="29"/>
                  </a:lnTo>
                  <a:lnTo>
                    <a:pt x="337" y="31"/>
                  </a:lnTo>
                  <a:lnTo>
                    <a:pt x="333" y="34"/>
                  </a:lnTo>
                  <a:lnTo>
                    <a:pt x="330" y="38"/>
                  </a:lnTo>
                  <a:lnTo>
                    <a:pt x="327" y="42"/>
                  </a:lnTo>
                  <a:lnTo>
                    <a:pt x="324" y="46"/>
                  </a:lnTo>
                  <a:lnTo>
                    <a:pt x="319" y="55"/>
                  </a:lnTo>
                  <a:lnTo>
                    <a:pt x="316" y="60"/>
                  </a:lnTo>
                  <a:lnTo>
                    <a:pt x="314" y="64"/>
                  </a:lnTo>
                  <a:lnTo>
                    <a:pt x="313" y="68"/>
                  </a:lnTo>
                  <a:lnTo>
                    <a:pt x="311" y="71"/>
                  </a:lnTo>
                  <a:lnTo>
                    <a:pt x="311" y="73"/>
                  </a:lnTo>
                  <a:lnTo>
                    <a:pt x="310" y="74"/>
                  </a:lnTo>
                  <a:lnTo>
                    <a:pt x="310" y="75"/>
                  </a:lnTo>
                  <a:lnTo>
                    <a:pt x="309" y="76"/>
                  </a:lnTo>
                  <a:lnTo>
                    <a:pt x="309" y="77"/>
                  </a:lnTo>
                  <a:lnTo>
                    <a:pt x="308" y="78"/>
                  </a:lnTo>
                  <a:lnTo>
                    <a:pt x="305" y="77"/>
                  </a:lnTo>
                  <a:lnTo>
                    <a:pt x="301" y="76"/>
                  </a:lnTo>
                  <a:lnTo>
                    <a:pt x="297" y="74"/>
                  </a:lnTo>
                  <a:lnTo>
                    <a:pt x="293" y="73"/>
                  </a:lnTo>
                  <a:lnTo>
                    <a:pt x="286" y="69"/>
                  </a:lnTo>
                  <a:lnTo>
                    <a:pt x="279" y="66"/>
                  </a:lnTo>
                  <a:lnTo>
                    <a:pt x="275" y="64"/>
                  </a:lnTo>
                  <a:lnTo>
                    <a:pt x="271" y="63"/>
                  </a:lnTo>
                  <a:lnTo>
                    <a:pt x="267" y="61"/>
                  </a:lnTo>
                  <a:lnTo>
                    <a:pt x="264" y="61"/>
                  </a:lnTo>
                  <a:lnTo>
                    <a:pt x="260" y="60"/>
                  </a:lnTo>
                  <a:lnTo>
                    <a:pt x="256" y="60"/>
                  </a:lnTo>
                  <a:lnTo>
                    <a:pt x="252" y="60"/>
                  </a:lnTo>
                  <a:lnTo>
                    <a:pt x="248" y="60"/>
                  </a:lnTo>
                  <a:lnTo>
                    <a:pt x="244" y="61"/>
                  </a:lnTo>
                  <a:lnTo>
                    <a:pt x="241" y="62"/>
                  </a:lnTo>
                  <a:lnTo>
                    <a:pt x="237" y="64"/>
                  </a:lnTo>
                  <a:lnTo>
                    <a:pt x="234" y="66"/>
                  </a:lnTo>
                  <a:lnTo>
                    <a:pt x="232" y="68"/>
                  </a:lnTo>
                  <a:lnTo>
                    <a:pt x="230" y="71"/>
                  </a:lnTo>
                  <a:lnTo>
                    <a:pt x="225" y="76"/>
                  </a:lnTo>
                  <a:lnTo>
                    <a:pt x="221" y="81"/>
                  </a:lnTo>
                  <a:lnTo>
                    <a:pt x="216" y="86"/>
                  </a:lnTo>
                  <a:lnTo>
                    <a:pt x="214" y="89"/>
                  </a:lnTo>
                  <a:lnTo>
                    <a:pt x="211" y="91"/>
                  </a:lnTo>
                  <a:lnTo>
                    <a:pt x="208" y="93"/>
                  </a:lnTo>
                  <a:lnTo>
                    <a:pt x="205" y="95"/>
                  </a:lnTo>
                  <a:lnTo>
                    <a:pt x="201" y="97"/>
                  </a:lnTo>
                  <a:lnTo>
                    <a:pt x="197" y="98"/>
                  </a:lnTo>
                  <a:lnTo>
                    <a:pt x="193" y="99"/>
                  </a:lnTo>
                  <a:lnTo>
                    <a:pt x="188" y="100"/>
                  </a:lnTo>
                  <a:lnTo>
                    <a:pt x="180" y="101"/>
                  </a:lnTo>
                  <a:lnTo>
                    <a:pt x="175" y="102"/>
                  </a:lnTo>
                  <a:lnTo>
                    <a:pt x="171" y="103"/>
                  </a:lnTo>
                  <a:lnTo>
                    <a:pt x="167" y="102"/>
                  </a:lnTo>
                  <a:lnTo>
                    <a:pt x="162" y="102"/>
                  </a:lnTo>
                  <a:lnTo>
                    <a:pt x="158" y="101"/>
                  </a:lnTo>
                  <a:lnTo>
                    <a:pt x="153" y="101"/>
                  </a:lnTo>
                  <a:lnTo>
                    <a:pt x="149" y="100"/>
                  </a:lnTo>
                  <a:lnTo>
                    <a:pt x="144" y="99"/>
                  </a:lnTo>
                  <a:lnTo>
                    <a:pt x="142" y="98"/>
                  </a:lnTo>
                  <a:lnTo>
                    <a:pt x="141" y="97"/>
                  </a:lnTo>
                  <a:lnTo>
                    <a:pt x="138" y="96"/>
                  </a:lnTo>
                  <a:lnTo>
                    <a:pt x="137" y="95"/>
                  </a:lnTo>
                  <a:lnTo>
                    <a:pt x="136" y="94"/>
                  </a:lnTo>
                  <a:lnTo>
                    <a:pt x="135" y="92"/>
                  </a:lnTo>
                  <a:lnTo>
                    <a:pt x="135" y="91"/>
                  </a:lnTo>
                  <a:lnTo>
                    <a:pt x="134" y="89"/>
                  </a:lnTo>
                  <a:lnTo>
                    <a:pt x="133" y="85"/>
                  </a:lnTo>
                  <a:lnTo>
                    <a:pt x="133" y="81"/>
                  </a:lnTo>
                  <a:lnTo>
                    <a:pt x="133" y="77"/>
                  </a:lnTo>
                  <a:lnTo>
                    <a:pt x="132" y="75"/>
                  </a:lnTo>
                  <a:lnTo>
                    <a:pt x="132" y="74"/>
                  </a:lnTo>
                  <a:lnTo>
                    <a:pt x="132" y="72"/>
                  </a:lnTo>
                  <a:lnTo>
                    <a:pt x="131" y="71"/>
                  </a:lnTo>
                  <a:lnTo>
                    <a:pt x="129" y="70"/>
                  </a:lnTo>
                  <a:lnTo>
                    <a:pt x="128" y="69"/>
                  </a:lnTo>
                  <a:lnTo>
                    <a:pt x="126" y="69"/>
                  </a:lnTo>
                  <a:lnTo>
                    <a:pt x="123" y="69"/>
                  </a:lnTo>
                  <a:lnTo>
                    <a:pt x="119" y="70"/>
                  </a:lnTo>
                  <a:lnTo>
                    <a:pt x="114" y="70"/>
                  </a:lnTo>
                  <a:lnTo>
                    <a:pt x="108" y="72"/>
                  </a:lnTo>
                  <a:lnTo>
                    <a:pt x="101" y="73"/>
                  </a:lnTo>
                  <a:lnTo>
                    <a:pt x="88" y="76"/>
                  </a:lnTo>
                  <a:lnTo>
                    <a:pt x="74" y="79"/>
                  </a:lnTo>
                  <a:lnTo>
                    <a:pt x="61" y="82"/>
                  </a:lnTo>
                  <a:lnTo>
                    <a:pt x="55" y="83"/>
                  </a:lnTo>
                  <a:lnTo>
                    <a:pt x="50" y="84"/>
                  </a:lnTo>
                  <a:lnTo>
                    <a:pt x="46" y="85"/>
                  </a:lnTo>
                  <a:lnTo>
                    <a:pt x="43" y="86"/>
                  </a:lnTo>
                  <a:lnTo>
                    <a:pt x="40" y="84"/>
                  </a:lnTo>
                  <a:lnTo>
                    <a:pt x="36" y="82"/>
                  </a:lnTo>
                  <a:lnTo>
                    <a:pt x="29" y="78"/>
                  </a:lnTo>
                  <a:lnTo>
                    <a:pt x="22" y="74"/>
                  </a:lnTo>
                  <a:lnTo>
                    <a:pt x="20" y="72"/>
                  </a:lnTo>
                  <a:lnTo>
                    <a:pt x="17" y="69"/>
                  </a:lnTo>
                  <a:lnTo>
                    <a:pt x="11" y="62"/>
                  </a:lnTo>
                  <a:lnTo>
                    <a:pt x="8" y="59"/>
                  </a:lnTo>
                  <a:lnTo>
                    <a:pt x="6" y="55"/>
                  </a:lnTo>
                  <a:lnTo>
                    <a:pt x="5" y="52"/>
                  </a:lnTo>
                  <a:lnTo>
                    <a:pt x="3" y="49"/>
                  </a:lnTo>
                  <a:lnTo>
                    <a:pt x="2" y="47"/>
                  </a:lnTo>
                  <a:lnTo>
                    <a:pt x="2" y="45"/>
                  </a:lnTo>
                  <a:lnTo>
                    <a:pt x="1" y="44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3"/>
                  </a:lnTo>
                  <a:lnTo>
                    <a:pt x="0" y="44"/>
                  </a:lnTo>
                  <a:lnTo>
                    <a:pt x="0" y="45"/>
                  </a:lnTo>
                  <a:lnTo>
                    <a:pt x="0" y="46"/>
                  </a:lnTo>
                  <a:lnTo>
                    <a:pt x="0" y="47"/>
                  </a:lnTo>
                  <a:lnTo>
                    <a:pt x="0" y="48"/>
                  </a:lnTo>
                  <a:lnTo>
                    <a:pt x="0" y="50"/>
                  </a:lnTo>
                  <a:lnTo>
                    <a:pt x="0" y="52"/>
                  </a:lnTo>
                </a:path>
              </a:pathLst>
            </a:custGeom>
            <a:solidFill>
              <a:srgbClr val="6699FF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21509" name="Freeform 6"/>
            <p:cNvSpPr>
              <a:spLocks/>
            </p:cNvSpPr>
            <p:nvPr/>
          </p:nvSpPr>
          <p:spPr bwMode="auto">
            <a:xfrm>
              <a:off x="2819817" y="4539737"/>
              <a:ext cx="802188" cy="319652"/>
            </a:xfrm>
            <a:custGeom>
              <a:avLst/>
              <a:gdLst>
                <a:gd name="T0" fmla="*/ 58 w 506"/>
                <a:gd name="T1" fmla="*/ 70 h 202"/>
                <a:gd name="T2" fmla="*/ 72 w 506"/>
                <a:gd name="T3" fmla="*/ 55 h 202"/>
                <a:gd name="T4" fmla="*/ 89 w 506"/>
                <a:gd name="T5" fmla="*/ 43 h 202"/>
                <a:gd name="T6" fmla="*/ 109 w 506"/>
                <a:gd name="T7" fmla="*/ 32 h 202"/>
                <a:gd name="T8" fmla="*/ 140 w 506"/>
                <a:gd name="T9" fmla="*/ 20 h 202"/>
                <a:gd name="T10" fmla="*/ 184 w 506"/>
                <a:gd name="T11" fmla="*/ 7 h 202"/>
                <a:gd name="T12" fmla="*/ 231 w 506"/>
                <a:gd name="T13" fmla="*/ 2 h 202"/>
                <a:gd name="T14" fmla="*/ 278 w 506"/>
                <a:gd name="T15" fmla="*/ 2 h 202"/>
                <a:gd name="T16" fmla="*/ 320 w 506"/>
                <a:gd name="T17" fmla="*/ 0 h 202"/>
                <a:gd name="T18" fmla="*/ 359 w 506"/>
                <a:gd name="T19" fmla="*/ 0 h 202"/>
                <a:gd name="T20" fmla="*/ 393 w 506"/>
                <a:gd name="T21" fmla="*/ 2 h 202"/>
                <a:gd name="T22" fmla="*/ 419 w 506"/>
                <a:gd name="T23" fmla="*/ 7 h 202"/>
                <a:gd name="T24" fmla="*/ 435 w 506"/>
                <a:gd name="T25" fmla="*/ 12 h 202"/>
                <a:gd name="T26" fmla="*/ 450 w 506"/>
                <a:gd name="T27" fmla="*/ 20 h 202"/>
                <a:gd name="T28" fmla="*/ 466 w 506"/>
                <a:gd name="T29" fmla="*/ 29 h 202"/>
                <a:gd name="T30" fmla="*/ 482 w 506"/>
                <a:gd name="T31" fmla="*/ 40 h 202"/>
                <a:gd name="T32" fmla="*/ 497 w 506"/>
                <a:gd name="T33" fmla="*/ 54 h 202"/>
                <a:gd name="T34" fmla="*/ 504 w 506"/>
                <a:gd name="T35" fmla="*/ 83 h 202"/>
                <a:gd name="T36" fmla="*/ 502 w 506"/>
                <a:gd name="T37" fmla="*/ 126 h 202"/>
                <a:gd name="T38" fmla="*/ 497 w 506"/>
                <a:gd name="T39" fmla="*/ 147 h 202"/>
                <a:gd name="T40" fmla="*/ 493 w 506"/>
                <a:gd name="T41" fmla="*/ 153 h 202"/>
                <a:gd name="T42" fmla="*/ 479 w 506"/>
                <a:gd name="T43" fmla="*/ 162 h 202"/>
                <a:gd name="T44" fmla="*/ 459 w 506"/>
                <a:gd name="T45" fmla="*/ 168 h 202"/>
                <a:gd name="T46" fmla="*/ 443 w 506"/>
                <a:gd name="T47" fmla="*/ 172 h 202"/>
                <a:gd name="T48" fmla="*/ 410 w 506"/>
                <a:gd name="T49" fmla="*/ 178 h 202"/>
                <a:gd name="T50" fmla="*/ 354 w 506"/>
                <a:gd name="T51" fmla="*/ 185 h 202"/>
                <a:gd name="T52" fmla="*/ 269 w 506"/>
                <a:gd name="T53" fmla="*/ 194 h 202"/>
                <a:gd name="T54" fmla="*/ 190 w 506"/>
                <a:gd name="T55" fmla="*/ 198 h 202"/>
                <a:gd name="T56" fmla="*/ 146 w 506"/>
                <a:gd name="T57" fmla="*/ 199 h 202"/>
                <a:gd name="T58" fmla="*/ 110 w 506"/>
                <a:gd name="T59" fmla="*/ 201 h 202"/>
                <a:gd name="T60" fmla="*/ 80 w 506"/>
                <a:gd name="T61" fmla="*/ 201 h 202"/>
                <a:gd name="T62" fmla="*/ 56 w 506"/>
                <a:gd name="T63" fmla="*/ 199 h 202"/>
                <a:gd name="T64" fmla="*/ 45 w 506"/>
                <a:gd name="T65" fmla="*/ 196 h 202"/>
                <a:gd name="T66" fmla="*/ 37 w 506"/>
                <a:gd name="T67" fmla="*/ 191 h 202"/>
                <a:gd name="T68" fmla="*/ 28 w 506"/>
                <a:gd name="T69" fmla="*/ 184 h 202"/>
                <a:gd name="T70" fmla="*/ 19 w 506"/>
                <a:gd name="T71" fmla="*/ 175 h 202"/>
                <a:gd name="T72" fmla="*/ 13 w 506"/>
                <a:gd name="T73" fmla="*/ 163 h 202"/>
                <a:gd name="T74" fmla="*/ 6 w 506"/>
                <a:gd name="T75" fmla="*/ 148 h 202"/>
                <a:gd name="T76" fmla="*/ 0 w 506"/>
                <a:gd name="T77" fmla="*/ 130 h 202"/>
                <a:gd name="T78" fmla="*/ 2 w 506"/>
                <a:gd name="T79" fmla="*/ 115 h 202"/>
                <a:gd name="T80" fmla="*/ 5 w 506"/>
                <a:gd name="T81" fmla="*/ 103 h 202"/>
                <a:gd name="T82" fmla="*/ 7 w 506"/>
                <a:gd name="T83" fmla="*/ 94 h 202"/>
                <a:gd name="T84" fmla="*/ 11 w 506"/>
                <a:gd name="T85" fmla="*/ 87 h 202"/>
                <a:gd name="T86" fmla="*/ 15 w 506"/>
                <a:gd name="T87" fmla="*/ 83 h 202"/>
                <a:gd name="T88" fmla="*/ 24 w 506"/>
                <a:gd name="T89" fmla="*/ 81 h 202"/>
                <a:gd name="T90" fmla="*/ 35 w 506"/>
                <a:gd name="T91" fmla="*/ 79 h 202"/>
                <a:gd name="T92" fmla="*/ 51 w 506"/>
                <a:gd name="T93" fmla="*/ 79 h 20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06"/>
                <a:gd name="T142" fmla="*/ 0 h 202"/>
                <a:gd name="T143" fmla="*/ 506 w 506"/>
                <a:gd name="T144" fmla="*/ 202 h 20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06" h="202">
                  <a:moveTo>
                    <a:pt x="51" y="79"/>
                  </a:moveTo>
                  <a:lnTo>
                    <a:pt x="58" y="70"/>
                  </a:lnTo>
                  <a:lnTo>
                    <a:pt x="64" y="62"/>
                  </a:lnTo>
                  <a:lnTo>
                    <a:pt x="72" y="55"/>
                  </a:lnTo>
                  <a:lnTo>
                    <a:pt x="80" y="48"/>
                  </a:lnTo>
                  <a:lnTo>
                    <a:pt x="89" y="43"/>
                  </a:lnTo>
                  <a:lnTo>
                    <a:pt x="99" y="37"/>
                  </a:lnTo>
                  <a:lnTo>
                    <a:pt x="109" y="32"/>
                  </a:lnTo>
                  <a:lnTo>
                    <a:pt x="119" y="27"/>
                  </a:lnTo>
                  <a:lnTo>
                    <a:pt x="140" y="20"/>
                  </a:lnTo>
                  <a:lnTo>
                    <a:pt x="162" y="13"/>
                  </a:lnTo>
                  <a:lnTo>
                    <a:pt x="184" y="7"/>
                  </a:lnTo>
                  <a:lnTo>
                    <a:pt x="205" y="2"/>
                  </a:lnTo>
                  <a:lnTo>
                    <a:pt x="231" y="2"/>
                  </a:lnTo>
                  <a:lnTo>
                    <a:pt x="256" y="2"/>
                  </a:lnTo>
                  <a:lnTo>
                    <a:pt x="278" y="2"/>
                  </a:lnTo>
                  <a:lnTo>
                    <a:pt x="300" y="1"/>
                  </a:lnTo>
                  <a:lnTo>
                    <a:pt x="320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6" y="1"/>
                  </a:lnTo>
                  <a:lnTo>
                    <a:pt x="393" y="2"/>
                  </a:lnTo>
                  <a:lnTo>
                    <a:pt x="410" y="5"/>
                  </a:lnTo>
                  <a:lnTo>
                    <a:pt x="419" y="7"/>
                  </a:lnTo>
                  <a:lnTo>
                    <a:pt x="427" y="9"/>
                  </a:lnTo>
                  <a:lnTo>
                    <a:pt x="435" y="12"/>
                  </a:lnTo>
                  <a:lnTo>
                    <a:pt x="442" y="16"/>
                  </a:lnTo>
                  <a:lnTo>
                    <a:pt x="450" y="20"/>
                  </a:lnTo>
                  <a:lnTo>
                    <a:pt x="458" y="24"/>
                  </a:lnTo>
                  <a:lnTo>
                    <a:pt x="466" y="29"/>
                  </a:lnTo>
                  <a:lnTo>
                    <a:pt x="474" y="34"/>
                  </a:lnTo>
                  <a:lnTo>
                    <a:pt x="482" y="40"/>
                  </a:lnTo>
                  <a:lnTo>
                    <a:pt x="489" y="47"/>
                  </a:lnTo>
                  <a:lnTo>
                    <a:pt x="497" y="54"/>
                  </a:lnTo>
                  <a:lnTo>
                    <a:pt x="505" y="62"/>
                  </a:lnTo>
                  <a:lnTo>
                    <a:pt x="504" y="83"/>
                  </a:lnTo>
                  <a:lnTo>
                    <a:pt x="504" y="105"/>
                  </a:lnTo>
                  <a:lnTo>
                    <a:pt x="502" y="126"/>
                  </a:lnTo>
                  <a:lnTo>
                    <a:pt x="500" y="137"/>
                  </a:lnTo>
                  <a:lnTo>
                    <a:pt x="497" y="147"/>
                  </a:lnTo>
                  <a:lnTo>
                    <a:pt x="496" y="150"/>
                  </a:lnTo>
                  <a:lnTo>
                    <a:pt x="493" y="153"/>
                  </a:lnTo>
                  <a:lnTo>
                    <a:pt x="487" y="158"/>
                  </a:lnTo>
                  <a:lnTo>
                    <a:pt x="479" y="162"/>
                  </a:lnTo>
                  <a:lnTo>
                    <a:pt x="469" y="166"/>
                  </a:lnTo>
                  <a:lnTo>
                    <a:pt x="459" y="168"/>
                  </a:lnTo>
                  <a:lnTo>
                    <a:pt x="450" y="170"/>
                  </a:lnTo>
                  <a:lnTo>
                    <a:pt x="443" y="172"/>
                  </a:lnTo>
                  <a:lnTo>
                    <a:pt x="437" y="173"/>
                  </a:lnTo>
                  <a:lnTo>
                    <a:pt x="410" y="178"/>
                  </a:lnTo>
                  <a:lnTo>
                    <a:pt x="381" y="181"/>
                  </a:lnTo>
                  <a:lnTo>
                    <a:pt x="354" y="185"/>
                  </a:lnTo>
                  <a:lnTo>
                    <a:pt x="325" y="188"/>
                  </a:lnTo>
                  <a:lnTo>
                    <a:pt x="269" y="194"/>
                  </a:lnTo>
                  <a:lnTo>
                    <a:pt x="214" y="199"/>
                  </a:lnTo>
                  <a:lnTo>
                    <a:pt x="190" y="198"/>
                  </a:lnTo>
                  <a:lnTo>
                    <a:pt x="167" y="198"/>
                  </a:lnTo>
                  <a:lnTo>
                    <a:pt x="146" y="199"/>
                  </a:lnTo>
                  <a:lnTo>
                    <a:pt x="127" y="200"/>
                  </a:lnTo>
                  <a:lnTo>
                    <a:pt x="110" y="201"/>
                  </a:lnTo>
                  <a:lnTo>
                    <a:pt x="95" y="201"/>
                  </a:lnTo>
                  <a:lnTo>
                    <a:pt x="80" y="201"/>
                  </a:lnTo>
                  <a:lnTo>
                    <a:pt x="67" y="201"/>
                  </a:lnTo>
                  <a:lnTo>
                    <a:pt x="56" y="199"/>
                  </a:lnTo>
                  <a:lnTo>
                    <a:pt x="50" y="198"/>
                  </a:lnTo>
                  <a:lnTo>
                    <a:pt x="45" y="196"/>
                  </a:lnTo>
                  <a:lnTo>
                    <a:pt x="41" y="193"/>
                  </a:lnTo>
                  <a:lnTo>
                    <a:pt x="37" y="191"/>
                  </a:lnTo>
                  <a:lnTo>
                    <a:pt x="32" y="188"/>
                  </a:lnTo>
                  <a:lnTo>
                    <a:pt x="28" y="184"/>
                  </a:lnTo>
                  <a:lnTo>
                    <a:pt x="24" y="180"/>
                  </a:lnTo>
                  <a:lnTo>
                    <a:pt x="19" y="175"/>
                  </a:lnTo>
                  <a:lnTo>
                    <a:pt x="16" y="169"/>
                  </a:lnTo>
                  <a:lnTo>
                    <a:pt x="13" y="163"/>
                  </a:lnTo>
                  <a:lnTo>
                    <a:pt x="10" y="156"/>
                  </a:lnTo>
                  <a:lnTo>
                    <a:pt x="6" y="148"/>
                  </a:lnTo>
                  <a:lnTo>
                    <a:pt x="3" y="139"/>
                  </a:lnTo>
                  <a:lnTo>
                    <a:pt x="0" y="130"/>
                  </a:lnTo>
                  <a:lnTo>
                    <a:pt x="2" y="122"/>
                  </a:lnTo>
                  <a:lnTo>
                    <a:pt x="2" y="115"/>
                  </a:lnTo>
                  <a:lnTo>
                    <a:pt x="4" y="108"/>
                  </a:lnTo>
                  <a:lnTo>
                    <a:pt x="5" y="103"/>
                  </a:lnTo>
                  <a:lnTo>
                    <a:pt x="6" y="98"/>
                  </a:lnTo>
                  <a:lnTo>
                    <a:pt x="7" y="94"/>
                  </a:lnTo>
                  <a:lnTo>
                    <a:pt x="9" y="90"/>
                  </a:lnTo>
                  <a:lnTo>
                    <a:pt x="11" y="87"/>
                  </a:lnTo>
                  <a:lnTo>
                    <a:pt x="13" y="85"/>
                  </a:lnTo>
                  <a:lnTo>
                    <a:pt x="15" y="83"/>
                  </a:lnTo>
                  <a:lnTo>
                    <a:pt x="19" y="82"/>
                  </a:lnTo>
                  <a:lnTo>
                    <a:pt x="24" y="81"/>
                  </a:lnTo>
                  <a:lnTo>
                    <a:pt x="29" y="80"/>
                  </a:lnTo>
                  <a:lnTo>
                    <a:pt x="35" y="79"/>
                  </a:lnTo>
                  <a:lnTo>
                    <a:pt x="42" y="79"/>
                  </a:lnTo>
                  <a:lnTo>
                    <a:pt x="51" y="79"/>
                  </a:lnTo>
                </a:path>
              </a:pathLst>
            </a:custGeom>
            <a:solidFill>
              <a:srgbClr val="996633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grpSp>
          <p:nvGrpSpPr>
            <p:cNvPr id="31752" name="Group 16"/>
            <p:cNvGrpSpPr>
              <a:grpSpLocks/>
            </p:cNvGrpSpPr>
            <p:nvPr/>
          </p:nvGrpSpPr>
          <p:grpSpPr bwMode="auto">
            <a:xfrm>
              <a:off x="609600" y="2667000"/>
              <a:ext cx="1573213" cy="2209800"/>
              <a:chOff x="384" y="1680"/>
              <a:chExt cx="991" cy="1392"/>
            </a:xfrm>
          </p:grpSpPr>
          <p:sp>
            <p:nvSpPr>
              <p:cNvPr id="21612" name="Freeform 7"/>
              <p:cNvSpPr>
                <a:spLocks/>
              </p:cNvSpPr>
              <p:nvPr/>
            </p:nvSpPr>
            <p:spPr bwMode="auto">
              <a:xfrm>
                <a:off x="512" y="1993"/>
                <a:ext cx="244" cy="579"/>
              </a:xfrm>
              <a:custGeom>
                <a:avLst/>
                <a:gdLst>
                  <a:gd name="T0" fmla="*/ 83 w 244"/>
                  <a:gd name="T1" fmla="*/ 56 h 579"/>
                  <a:gd name="T2" fmla="*/ 127 w 244"/>
                  <a:gd name="T3" fmla="*/ 14 h 579"/>
                  <a:gd name="T4" fmla="*/ 180 w 244"/>
                  <a:gd name="T5" fmla="*/ 0 h 579"/>
                  <a:gd name="T6" fmla="*/ 218 w 244"/>
                  <a:gd name="T7" fmla="*/ 2 h 579"/>
                  <a:gd name="T8" fmla="*/ 224 w 244"/>
                  <a:gd name="T9" fmla="*/ 37 h 579"/>
                  <a:gd name="T10" fmla="*/ 222 w 244"/>
                  <a:gd name="T11" fmla="*/ 82 h 579"/>
                  <a:gd name="T12" fmla="*/ 180 w 244"/>
                  <a:gd name="T13" fmla="*/ 136 h 579"/>
                  <a:gd name="T14" fmla="*/ 154 w 244"/>
                  <a:gd name="T15" fmla="*/ 217 h 579"/>
                  <a:gd name="T16" fmla="*/ 153 w 244"/>
                  <a:gd name="T17" fmla="*/ 297 h 579"/>
                  <a:gd name="T18" fmla="*/ 171 w 244"/>
                  <a:gd name="T19" fmla="*/ 371 h 579"/>
                  <a:gd name="T20" fmla="*/ 197 w 244"/>
                  <a:gd name="T21" fmla="*/ 440 h 579"/>
                  <a:gd name="T22" fmla="*/ 243 w 244"/>
                  <a:gd name="T23" fmla="*/ 498 h 579"/>
                  <a:gd name="T24" fmla="*/ 243 w 244"/>
                  <a:gd name="T25" fmla="*/ 516 h 579"/>
                  <a:gd name="T26" fmla="*/ 237 w 244"/>
                  <a:gd name="T27" fmla="*/ 558 h 579"/>
                  <a:gd name="T28" fmla="*/ 203 w 244"/>
                  <a:gd name="T29" fmla="*/ 576 h 579"/>
                  <a:gd name="T30" fmla="*/ 165 w 244"/>
                  <a:gd name="T31" fmla="*/ 578 h 579"/>
                  <a:gd name="T32" fmla="*/ 102 w 244"/>
                  <a:gd name="T33" fmla="*/ 564 h 579"/>
                  <a:gd name="T34" fmla="*/ 53 w 244"/>
                  <a:gd name="T35" fmla="*/ 516 h 579"/>
                  <a:gd name="T36" fmla="*/ 27 w 244"/>
                  <a:gd name="T37" fmla="*/ 434 h 579"/>
                  <a:gd name="T38" fmla="*/ 9 w 244"/>
                  <a:gd name="T39" fmla="*/ 379 h 579"/>
                  <a:gd name="T40" fmla="*/ 0 w 244"/>
                  <a:gd name="T41" fmla="*/ 309 h 579"/>
                  <a:gd name="T42" fmla="*/ 6 w 244"/>
                  <a:gd name="T43" fmla="*/ 217 h 579"/>
                  <a:gd name="T44" fmla="*/ 27 w 244"/>
                  <a:gd name="T45" fmla="*/ 138 h 579"/>
                  <a:gd name="T46" fmla="*/ 53 w 244"/>
                  <a:gd name="T47" fmla="*/ 87 h 579"/>
                  <a:gd name="T48" fmla="*/ 83 w 244"/>
                  <a:gd name="T49" fmla="*/ 56 h 57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44"/>
                  <a:gd name="T76" fmla="*/ 0 h 579"/>
                  <a:gd name="T77" fmla="*/ 244 w 244"/>
                  <a:gd name="T78" fmla="*/ 579 h 57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44" h="579">
                    <a:moveTo>
                      <a:pt x="83" y="56"/>
                    </a:moveTo>
                    <a:lnTo>
                      <a:pt x="127" y="14"/>
                    </a:lnTo>
                    <a:lnTo>
                      <a:pt x="180" y="0"/>
                    </a:lnTo>
                    <a:lnTo>
                      <a:pt x="218" y="2"/>
                    </a:lnTo>
                    <a:lnTo>
                      <a:pt x="224" y="37"/>
                    </a:lnTo>
                    <a:lnTo>
                      <a:pt x="222" y="82"/>
                    </a:lnTo>
                    <a:lnTo>
                      <a:pt x="180" y="136"/>
                    </a:lnTo>
                    <a:lnTo>
                      <a:pt x="154" y="217"/>
                    </a:lnTo>
                    <a:lnTo>
                      <a:pt x="153" y="297"/>
                    </a:lnTo>
                    <a:lnTo>
                      <a:pt x="171" y="371"/>
                    </a:lnTo>
                    <a:lnTo>
                      <a:pt x="197" y="440"/>
                    </a:lnTo>
                    <a:lnTo>
                      <a:pt x="243" y="498"/>
                    </a:lnTo>
                    <a:lnTo>
                      <a:pt x="243" y="516"/>
                    </a:lnTo>
                    <a:lnTo>
                      <a:pt x="237" y="558"/>
                    </a:lnTo>
                    <a:lnTo>
                      <a:pt x="203" y="576"/>
                    </a:lnTo>
                    <a:lnTo>
                      <a:pt x="165" y="578"/>
                    </a:lnTo>
                    <a:lnTo>
                      <a:pt x="102" y="564"/>
                    </a:lnTo>
                    <a:lnTo>
                      <a:pt x="53" y="516"/>
                    </a:lnTo>
                    <a:lnTo>
                      <a:pt x="27" y="434"/>
                    </a:lnTo>
                    <a:lnTo>
                      <a:pt x="9" y="379"/>
                    </a:lnTo>
                    <a:lnTo>
                      <a:pt x="0" y="309"/>
                    </a:lnTo>
                    <a:lnTo>
                      <a:pt x="6" y="217"/>
                    </a:lnTo>
                    <a:lnTo>
                      <a:pt x="27" y="138"/>
                    </a:lnTo>
                    <a:lnTo>
                      <a:pt x="53" y="87"/>
                    </a:lnTo>
                    <a:lnTo>
                      <a:pt x="83" y="56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613" name="Freeform 8"/>
              <p:cNvSpPr>
                <a:spLocks/>
              </p:cNvSpPr>
              <p:nvPr/>
            </p:nvSpPr>
            <p:spPr bwMode="auto">
              <a:xfrm>
                <a:off x="681" y="1988"/>
                <a:ext cx="386" cy="398"/>
              </a:xfrm>
              <a:custGeom>
                <a:avLst/>
                <a:gdLst>
                  <a:gd name="T0" fmla="*/ 0 w 386"/>
                  <a:gd name="T1" fmla="*/ 29 h 399"/>
                  <a:gd name="T2" fmla="*/ 13 w 386"/>
                  <a:gd name="T3" fmla="*/ 0 h 399"/>
                  <a:gd name="T4" fmla="*/ 38 w 386"/>
                  <a:gd name="T5" fmla="*/ 0 h 399"/>
                  <a:gd name="T6" fmla="*/ 70 w 386"/>
                  <a:gd name="T7" fmla="*/ 31 h 399"/>
                  <a:gd name="T8" fmla="*/ 91 w 386"/>
                  <a:gd name="T9" fmla="*/ 106 h 399"/>
                  <a:gd name="T10" fmla="*/ 107 w 386"/>
                  <a:gd name="T11" fmla="*/ 193 h 399"/>
                  <a:gd name="T12" fmla="*/ 120 w 386"/>
                  <a:gd name="T13" fmla="*/ 283 h 399"/>
                  <a:gd name="T14" fmla="*/ 160 w 386"/>
                  <a:gd name="T15" fmla="*/ 352 h 399"/>
                  <a:gd name="T16" fmla="*/ 160 w 386"/>
                  <a:gd name="T17" fmla="*/ 353 h 399"/>
                  <a:gd name="T18" fmla="*/ 160 w 386"/>
                  <a:gd name="T19" fmla="*/ 366 h 399"/>
                  <a:gd name="T20" fmla="*/ 214 w 386"/>
                  <a:gd name="T21" fmla="*/ 358 h 399"/>
                  <a:gd name="T22" fmla="*/ 271 w 386"/>
                  <a:gd name="T23" fmla="*/ 322 h 399"/>
                  <a:gd name="T24" fmla="*/ 296 w 386"/>
                  <a:gd name="T25" fmla="*/ 290 h 399"/>
                  <a:gd name="T26" fmla="*/ 341 w 386"/>
                  <a:gd name="T27" fmla="*/ 199 h 399"/>
                  <a:gd name="T28" fmla="*/ 341 w 386"/>
                  <a:gd name="T29" fmla="*/ 165 h 399"/>
                  <a:gd name="T30" fmla="*/ 323 w 386"/>
                  <a:gd name="T31" fmla="*/ 134 h 399"/>
                  <a:gd name="T32" fmla="*/ 305 w 386"/>
                  <a:gd name="T33" fmla="*/ 91 h 399"/>
                  <a:gd name="T34" fmla="*/ 298 w 386"/>
                  <a:gd name="T35" fmla="*/ 75 h 399"/>
                  <a:gd name="T36" fmla="*/ 322 w 386"/>
                  <a:gd name="T37" fmla="*/ 66 h 399"/>
                  <a:gd name="T38" fmla="*/ 350 w 386"/>
                  <a:gd name="T39" fmla="*/ 68 h 399"/>
                  <a:gd name="T40" fmla="*/ 367 w 386"/>
                  <a:gd name="T41" fmla="*/ 85 h 399"/>
                  <a:gd name="T42" fmla="*/ 385 w 386"/>
                  <a:gd name="T43" fmla="*/ 122 h 399"/>
                  <a:gd name="T44" fmla="*/ 375 w 386"/>
                  <a:gd name="T45" fmla="*/ 190 h 399"/>
                  <a:gd name="T46" fmla="*/ 367 w 386"/>
                  <a:gd name="T47" fmla="*/ 227 h 399"/>
                  <a:gd name="T48" fmla="*/ 323 w 386"/>
                  <a:gd name="T49" fmla="*/ 304 h 399"/>
                  <a:gd name="T50" fmla="*/ 286 w 386"/>
                  <a:gd name="T51" fmla="*/ 360 h 399"/>
                  <a:gd name="T52" fmla="*/ 217 w 386"/>
                  <a:gd name="T53" fmla="*/ 385 h 399"/>
                  <a:gd name="T54" fmla="*/ 160 w 386"/>
                  <a:gd name="T55" fmla="*/ 398 h 399"/>
                  <a:gd name="T56" fmla="*/ 115 w 386"/>
                  <a:gd name="T57" fmla="*/ 377 h 399"/>
                  <a:gd name="T58" fmla="*/ 95 w 386"/>
                  <a:gd name="T59" fmla="*/ 304 h 399"/>
                  <a:gd name="T60" fmla="*/ 71 w 386"/>
                  <a:gd name="T61" fmla="*/ 215 h 399"/>
                  <a:gd name="T62" fmla="*/ 53 w 386"/>
                  <a:gd name="T63" fmla="*/ 149 h 399"/>
                  <a:gd name="T64" fmla="*/ 27 w 386"/>
                  <a:gd name="T65" fmla="*/ 112 h 399"/>
                  <a:gd name="T66" fmla="*/ 2 w 386"/>
                  <a:gd name="T67" fmla="*/ 75 h 399"/>
                  <a:gd name="T68" fmla="*/ 0 w 386"/>
                  <a:gd name="T69" fmla="*/ 29 h 39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86"/>
                  <a:gd name="T106" fmla="*/ 0 h 399"/>
                  <a:gd name="T107" fmla="*/ 386 w 386"/>
                  <a:gd name="T108" fmla="*/ 399 h 39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86" h="399">
                    <a:moveTo>
                      <a:pt x="0" y="29"/>
                    </a:moveTo>
                    <a:lnTo>
                      <a:pt x="13" y="0"/>
                    </a:lnTo>
                    <a:lnTo>
                      <a:pt x="38" y="0"/>
                    </a:lnTo>
                    <a:lnTo>
                      <a:pt x="70" y="31"/>
                    </a:lnTo>
                    <a:lnTo>
                      <a:pt x="91" y="106"/>
                    </a:lnTo>
                    <a:lnTo>
                      <a:pt x="107" y="193"/>
                    </a:lnTo>
                    <a:lnTo>
                      <a:pt x="120" y="283"/>
                    </a:lnTo>
                    <a:lnTo>
                      <a:pt x="160" y="352"/>
                    </a:lnTo>
                    <a:lnTo>
                      <a:pt x="160" y="353"/>
                    </a:lnTo>
                    <a:lnTo>
                      <a:pt x="160" y="366"/>
                    </a:lnTo>
                    <a:lnTo>
                      <a:pt x="214" y="358"/>
                    </a:lnTo>
                    <a:lnTo>
                      <a:pt x="271" y="322"/>
                    </a:lnTo>
                    <a:lnTo>
                      <a:pt x="296" y="290"/>
                    </a:lnTo>
                    <a:lnTo>
                      <a:pt x="341" y="199"/>
                    </a:lnTo>
                    <a:lnTo>
                      <a:pt x="341" y="165"/>
                    </a:lnTo>
                    <a:lnTo>
                      <a:pt x="323" y="134"/>
                    </a:lnTo>
                    <a:lnTo>
                      <a:pt x="305" y="91"/>
                    </a:lnTo>
                    <a:lnTo>
                      <a:pt x="298" y="75"/>
                    </a:lnTo>
                    <a:lnTo>
                      <a:pt x="322" y="66"/>
                    </a:lnTo>
                    <a:lnTo>
                      <a:pt x="350" y="68"/>
                    </a:lnTo>
                    <a:lnTo>
                      <a:pt x="367" y="85"/>
                    </a:lnTo>
                    <a:lnTo>
                      <a:pt x="385" y="122"/>
                    </a:lnTo>
                    <a:lnTo>
                      <a:pt x="375" y="190"/>
                    </a:lnTo>
                    <a:lnTo>
                      <a:pt x="367" y="227"/>
                    </a:lnTo>
                    <a:lnTo>
                      <a:pt x="323" y="304"/>
                    </a:lnTo>
                    <a:lnTo>
                      <a:pt x="286" y="360"/>
                    </a:lnTo>
                    <a:lnTo>
                      <a:pt x="217" y="385"/>
                    </a:lnTo>
                    <a:lnTo>
                      <a:pt x="160" y="398"/>
                    </a:lnTo>
                    <a:lnTo>
                      <a:pt x="115" y="377"/>
                    </a:lnTo>
                    <a:lnTo>
                      <a:pt x="95" y="304"/>
                    </a:lnTo>
                    <a:lnTo>
                      <a:pt x="71" y="215"/>
                    </a:lnTo>
                    <a:lnTo>
                      <a:pt x="53" y="149"/>
                    </a:lnTo>
                    <a:lnTo>
                      <a:pt x="27" y="112"/>
                    </a:lnTo>
                    <a:lnTo>
                      <a:pt x="2" y="75"/>
                    </a:lnTo>
                    <a:lnTo>
                      <a:pt x="0" y="29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614" name="Freeform 9"/>
              <p:cNvSpPr>
                <a:spLocks/>
              </p:cNvSpPr>
              <p:nvPr/>
            </p:nvSpPr>
            <p:spPr bwMode="auto">
              <a:xfrm>
                <a:off x="384" y="1979"/>
                <a:ext cx="557" cy="410"/>
              </a:xfrm>
              <a:custGeom>
                <a:avLst/>
                <a:gdLst>
                  <a:gd name="T0" fmla="*/ 196 w 557"/>
                  <a:gd name="T1" fmla="*/ 17 h 410"/>
                  <a:gd name="T2" fmla="*/ 245 w 557"/>
                  <a:gd name="T3" fmla="*/ 0 h 410"/>
                  <a:gd name="T4" fmla="*/ 271 w 557"/>
                  <a:gd name="T5" fmla="*/ 19 h 410"/>
                  <a:gd name="T6" fmla="*/ 271 w 557"/>
                  <a:gd name="T7" fmla="*/ 63 h 410"/>
                  <a:gd name="T8" fmla="*/ 228 w 557"/>
                  <a:gd name="T9" fmla="*/ 110 h 410"/>
                  <a:gd name="T10" fmla="*/ 156 w 557"/>
                  <a:gd name="T11" fmla="*/ 135 h 410"/>
                  <a:gd name="T12" fmla="*/ 100 w 557"/>
                  <a:gd name="T13" fmla="*/ 181 h 410"/>
                  <a:gd name="T14" fmla="*/ 63 w 557"/>
                  <a:gd name="T15" fmla="*/ 234 h 410"/>
                  <a:gd name="T16" fmla="*/ 44 w 557"/>
                  <a:gd name="T17" fmla="*/ 278 h 410"/>
                  <a:gd name="T18" fmla="*/ 44 w 557"/>
                  <a:gd name="T19" fmla="*/ 315 h 410"/>
                  <a:gd name="T20" fmla="*/ 67 w 557"/>
                  <a:gd name="T21" fmla="*/ 355 h 410"/>
                  <a:gd name="T22" fmla="*/ 125 w 557"/>
                  <a:gd name="T23" fmla="*/ 373 h 410"/>
                  <a:gd name="T24" fmla="*/ 171 w 557"/>
                  <a:gd name="T25" fmla="*/ 377 h 410"/>
                  <a:gd name="T26" fmla="*/ 241 w 557"/>
                  <a:gd name="T27" fmla="*/ 373 h 410"/>
                  <a:gd name="T28" fmla="*/ 329 w 557"/>
                  <a:gd name="T29" fmla="*/ 349 h 410"/>
                  <a:gd name="T30" fmla="*/ 386 w 557"/>
                  <a:gd name="T31" fmla="*/ 296 h 410"/>
                  <a:gd name="T32" fmla="*/ 422 w 557"/>
                  <a:gd name="T33" fmla="*/ 256 h 410"/>
                  <a:gd name="T34" fmla="*/ 411 w 557"/>
                  <a:gd name="T35" fmla="*/ 215 h 410"/>
                  <a:gd name="T36" fmla="*/ 415 w 557"/>
                  <a:gd name="T37" fmla="*/ 191 h 410"/>
                  <a:gd name="T38" fmla="*/ 453 w 557"/>
                  <a:gd name="T39" fmla="*/ 206 h 410"/>
                  <a:gd name="T40" fmla="*/ 493 w 557"/>
                  <a:gd name="T41" fmla="*/ 206 h 410"/>
                  <a:gd name="T42" fmla="*/ 523 w 557"/>
                  <a:gd name="T43" fmla="*/ 181 h 410"/>
                  <a:gd name="T44" fmla="*/ 542 w 557"/>
                  <a:gd name="T45" fmla="*/ 162 h 410"/>
                  <a:gd name="T46" fmla="*/ 554 w 557"/>
                  <a:gd name="T47" fmla="*/ 166 h 410"/>
                  <a:gd name="T48" fmla="*/ 556 w 557"/>
                  <a:gd name="T49" fmla="*/ 178 h 410"/>
                  <a:gd name="T50" fmla="*/ 544 w 557"/>
                  <a:gd name="T51" fmla="*/ 215 h 410"/>
                  <a:gd name="T52" fmla="*/ 544 w 557"/>
                  <a:gd name="T53" fmla="*/ 249 h 410"/>
                  <a:gd name="T54" fmla="*/ 529 w 557"/>
                  <a:gd name="T55" fmla="*/ 274 h 410"/>
                  <a:gd name="T56" fmla="*/ 493 w 557"/>
                  <a:gd name="T57" fmla="*/ 293 h 410"/>
                  <a:gd name="T58" fmla="*/ 462 w 557"/>
                  <a:gd name="T59" fmla="*/ 293 h 410"/>
                  <a:gd name="T60" fmla="*/ 428 w 557"/>
                  <a:gd name="T61" fmla="*/ 296 h 410"/>
                  <a:gd name="T62" fmla="*/ 361 w 557"/>
                  <a:gd name="T63" fmla="*/ 352 h 410"/>
                  <a:gd name="T64" fmla="*/ 310 w 557"/>
                  <a:gd name="T65" fmla="*/ 383 h 410"/>
                  <a:gd name="T66" fmla="*/ 232 w 557"/>
                  <a:gd name="T67" fmla="*/ 405 h 410"/>
                  <a:gd name="T68" fmla="*/ 149 w 557"/>
                  <a:gd name="T69" fmla="*/ 409 h 410"/>
                  <a:gd name="T70" fmla="*/ 88 w 557"/>
                  <a:gd name="T71" fmla="*/ 397 h 410"/>
                  <a:gd name="T72" fmla="*/ 43 w 557"/>
                  <a:gd name="T73" fmla="*/ 380 h 410"/>
                  <a:gd name="T74" fmla="*/ 11 w 557"/>
                  <a:gd name="T75" fmla="*/ 346 h 410"/>
                  <a:gd name="T76" fmla="*/ 0 w 557"/>
                  <a:gd name="T77" fmla="*/ 309 h 410"/>
                  <a:gd name="T78" fmla="*/ 0 w 557"/>
                  <a:gd name="T79" fmla="*/ 253 h 410"/>
                  <a:gd name="T80" fmla="*/ 19 w 557"/>
                  <a:gd name="T81" fmla="*/ 215 h 410"/>
                  <a:gd name="T82" fmla="*/ 43 w 557"/>
                  <a:gd name="T83" fmla="*/ 178 h 410"/>
                  <a:gd name="T84" fmla="*/ 74 w 557"/>
                  <a:gd name="T85" fmla="*/ 137 h 410"/>
                  <a:gd name="T86" fmla="*/ 121 w 557"/>
                  <a:gd name="T87" fmla="*/ 104 h 410"/>
                  <a:gd name="T88" fmla="*/ 149 w 557"/>
                  <a:gd name="T89" fmla="*/ 69 h 410"/>
                  <a:gd name="T90" fmla="*/ 171 w 557"/>
                  <a:gd name="T91" fmla="*/ 38 h 410"/>
                  <a:gd name="T92" fmla="*/ 196 w 557"/>
                  <a:gd name="T93" fmla="*/ 17 h 410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557"/>
                  <a:gd name="T142" fmla="*/ 0 h 410"/>
                  <a:gd name="T143" fmla="*/ 557 w 557"/>
                  <a:gd name="T144" fmla="*/ 410 h 410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557" h="410">
                    <a:moveTo>
                      <a:pt x="196" y="17"/>
                    </a:moveTo>
                    <a:lnTo>
                      <a:pt x="245" y="0"/>
                    </a:lnTo>
                    <a:lnTo>
                      <a:pt x="271" y="19"/>
                    </a:lnTo>
                    <a:lnTo>
                      <a:pt x="271" y="63"/>
                    </a:lnTo>
                    <a:lnTo>
                      <a:pt x="228" y="110"/>
                    </a:lnTo>
                    <a:lnTo>
                      <a:pt x="156" y="135"/>
                    </a:lnTo>
                    <a:lnTo>
                      <a:pt x="100" y="181"/>
                    </a:lnTo>
                    <a:lnTo>
                      <a:pt x="63" y="234"/>
                    </a:lnTo>
                    <a:lnTo>
                      <a:pt x="44" y="278"/>
                    </a:lnTo>
                    <a:lnTo>
                      <a:pt x="44" y="315"/>
                    </a:lnTo>
                    <a:lnTo>
                      <a:pt x="67" y="355"/>
                    </a:lnTo>
                    <a:lnTo>
                      <a:pt x="125" y="373"/>
                    </a:lnTo>
                    <a:lnTo>
                      <a:pt x="171" y="377"/>
                    </a:lnTo>
                    <a:lnTo>
                      <a:pt x="241" y="373"/>
                    </a:lnTo>
                    <a:lnTo>
                      <a:pt x="329" y="349"/>
                    </a:lnTo>
                    <a:lnTo>
                      <a:pt x="386" y="296"/>
                    </a:lnTo>
                    <a:lnTo>
                      <a:pt x="422" y="256"/>
                    </a:lnTo>
                    <a:lnTo>
                      <a:pt x="411" y="215"/>
                    </a:lnTo>
                    <a:lnTo>
                      <a:pt x="415" y="191"/>
                    </a:lnTo>
                    <a:lnTo>
                      <a:pt x="453" y="206"/>
                    </a:lnTo>
                    <a:lnTo>
                      <a:pt x="493" y="206"/>
                    </a:lnTo>
                    <a:lnTo>
                      <a:pt x="523" y="181"/>
                    </a:lnTo>
                    <a:lnTo>
                      <a:pt x="542" y="162"/>
                    </a:lnTo>
                    <a:lnTo>
                      <a:pt x="554" y="166"/>
                    </a:lnTo>
                    <a:lnTo>
                      <a:pt x="556" y="178"/>
                    </a:lnTo>
                    <a:lnTo>
                      <a:pt x="544" y="215"/>
                    </a:lnTo>
                    <a:lnTo>
                      <a:pt x="544" y="249"/>
                    </a:lnTo>
                    <a:lnTo>
                      <a:pt x="529" y="274"/>
                    </a:lnTo>
                    <a:lnTo>
                      <a:pt x="493" y="293"/>
                    </a:lnTo>
                    <a:lnTo>
                      <a:pt x="462" y="293"/>
                    </a:lnTo>
                    <a:lnTo>
                      <a:pt x="428" y="296"/>
                    </a:lnTo>
                    <a:lnTo>
                      <a:pt x="361" y="352"/>
                    </a:lnTo>
                    <a:lnTo>
                      <a:pt x="310" y="383"/>
                    </a:lnTo>
                    <a:lnTo>
                      <a:pt x="232" y="405"/>
                    </a:lnTo>
                    <a:lnTo>
                      <a:pt x="149" y="409"/>
                    </a:lnTo>
                    <a:lnTo>
                      <a:pt x="88" y="397"/>
                    </a:lnTo>
                    <a:lnTo>
                      <a:pt x="43" y="380"/>
                    </a:lnTo>
                    <a:lnTo>
                      <a:pt x="11" y="346"/>
                    </a:lnTo>
                    <a:lnTo>
                      <a:pt x="0" y="309"/>
                    </a:lnTo>
                    <a:lnTo>
                      <a:pt x="0" y="253"/>
                    </a:lnTo>
                    <a:lnTo>
                      <a:pt x="19" y="215"/>
                    </a:lnTo>
                    <a:lnTo>
                      <a:pt x="43" y="178"/>
                    </a:lnTo>
                    <a:lnTo>
                      <a:pt x="74" y="137"/>
                    </a:lnTo>
                    <a:lnTo>
                      <a:pt x="121" y="104"/>
                    </a:lnTo>
                    <a:lnTo>
                      <a:pt x="149" y="69"/>
                    </a:lnTo>
                    <a:lnTo>
                      <a:pt x="171" y="38"/>
                    </a:lnTo>
                    <a:lnTo>
                      <a:pt x="196" y="17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615" name="Freeform 10"/>
              <p:cNvSpPr>
                <a:spLocks/>
              </p:cNvSpPr>
              <p:nvPr/>
            </p:nvSpPr>
            <p:spPr bwMode="auto">
              <a:xfrm>
                <a:off x="685" y="2491"/>
                <a:ext cx="251" cy="581"/>
              </a:xfrm>
              <a:custGeom>
                <a:avLst/>
                <a:gdLst>
                  <a:gd name="T0" fmla="*/ 19 w 251"/>
                  <a:gd name="T1" fmla="*/ 0 h 581"/>
                  <a:gd name="T2" fmla="*/ 64 w 251"/>
                  <a:gd name="T3" fmla="*/ 25 h 581"/>
                  <a:gd name="T4" fmla="*/ 107 w 251"/>
                  <a:gd name="T5" fmla="*/ 97 h 581"/>
                  <a:gd name="T6" fmla="*/ 137 w 251"/>
                  <a:gd name="T7" fmla="*/ 147 h 581"/>
                  <a:gd name="T8" fmla="*/ 158 w 251"/>
                  <a:gd name="T9" fmla="*/ 204 h 581"/>
                  <a:gd name="T10" fmla="*/ 181 w 251"/>
                  <a:gd name="T11" fmla="*/ 260 h 581"/>
                  <a:gd name="T12" fmla="*/ 199 w 251"/>
                  <a:gd name="T13" fmla="*/ 325 h 581"/>
                  <a:gd name="T14" fmla="*/ 199 w 251"/>
                  <a:gd name="T15" fmla="*/ 372 h 581"/>
                  <a:gd name="T16" fmla="*/ 170 w 251"/>
                  <a:gd name="T17" fmla="*/ 409 h 581"/>
                  <a:gd name="T18" fmla="*/ 151 w 251"/>
                  <a:gd name="T19" fmla="*/ 446 h 581"/>
                  <a:gd name="T20" fmla="*/ 118 w 251"/>
                  <a:gd name="T21" fmla="*/ 475 h 581"/>
                  <a:gd name="T22" fmla="*/ 105 w 251"/>
                  <a:gd name="T23" fmla="*/ 501 h 581"/>
                  <a:gd name="T24" fmla="*/ 120 w 251"/>
                  <a:gd name="T25" fmla="*/ 518 h 581"/>
                  <a:gd name="T26" fmla="*/ 143 w 251"/>
                  <a:gd name="T27" fmla="*/ 520 h 581"/>
                  <a:gd name="T28" fmla="*/ 195 w 251"/>
                  <a:gd name="T29" fmla="*/ 526 h 581"/>
                  <a:gd name="T30" fmla="*/ 232 w 251"/>
                  <a:gd name="T31" fmla="*/ 543 h 581"/>
                  <a:gd name="T32" fmla="*/ 250 w 251"/>
                  <a:gd name="T33" fmla="*/ 557 h 581"/>
                  <a:gd name="T34" fmla="*/ 238 w 251"/>
                  <a:gd name="T35" fmla="*/ 575 h 581"/>
                  <a:gd name="T36" fmla="*/ 206 w 251"/>
                  <a:gd name="T37" fmla="*/ 580 h 581"/>
                  <a:gd name="T38" fmla="*/ 164 w 251"/>
                  <a:gd name="T39" fmla="*/ 563 h 581"/>
                  <a:gd name="T40" fmla="*/ 139 w 251"/>
                  <a:gd name="T41" fmla="*/ 549 h 581"/>
                  <a:gd name="T42" fmla="*/ 86 w 251"/>
                  <a:gd name="T43" fmla="*/ 537 h 581"/>
                  <a:gd name="T44" fmla="*/ 74 w 251"/>
                  <a:gd name="T45" fmla="*/ 532 h 581"/>
                  <a:gd name="T46" fmla="*/ 68 w 251"/>
                  <a:gd name="T47" fmla="*/ 514 h 581"/>
                  <a:gd name="T48" fmla="*/ 76 w 251"/>
                  <a:gd name="T49" fmla="*/ 487 h 581"/>
                  <a:gd name="T50" fmla="*/ 118 w 251"/>
                  <a:gd name="T51" fmla="*/ 440 h 581"/>
                  <a:gd name="T52" fmla="*/ 139 w 251"/>
                  <a:gd name="T53" fmla="*/ 409 h 581"/>
                  <a:gd name="T54" fmla="*/ 164 w 251"/>
                  <a:gd name="T55" fmla="*/ 351 h 581"/>
                  <a:gd name="T56" fmla="*/ 170 w 251"/>
                  <a:gd name="T57" fmla="*/ 322 h 581"/>
                  <a:gd name="T58" fmla="*/ 145 w 251"/>
                  <a:gd name="T59" fmla="*/ 247 h 581"/>
                  <a:gd name="T60" fmla="*/ 99 w 251"/>
                  <a:gd name="T61" fmla="*/ 171 h 581"/>
                  <a:gd name="T62" fmla="*/ 55 w 251"/>
                  <a:gd name="T63" fmla="*/ 122 h 581"/>
                  <a:gd name="T64" fmla="*/ 31 w 251"/>
                  <a:gd name="T65" fmla="*/ 85 h 581"/>
                  <a:gd name="T66" fmla="*/ 6 w 251"/>
                  <a:gd name="T67" fmla="*/ 62 h 581"/>
                  <a:gd name="T68" fmla="*/ 0 w 251"/>
                  <a:gd name="T69" fmla="*/ 29 h 581"/>
                  <a:gd name="T70" fmla="*/ 19 w 251"/>
                  <a:gd name="T71" fmla="*/ 0 h 581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251"/>
                  <a:gd name="T109" fmla="*/ 0 h 581"/>
                  <a:gd name="T110" fmla="*/ 251 w 251"/>
                  <a:gd name="T111" fmla="*/ 581 h 581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251" h="581">
                    <a:moveTo>
                      <a:pt x="19" y="0"/>
                    </a:moveTo>
                    <a:lnTo>
                      <a:pt x="64" y="25"/>
                    </a:lnTo>
                    <a:lnTo>
                      <a:pt x="107" y="97"/>
                    </a:lnTo>
                    <a:lnTo>
                      <a:pt x="137" y="147"/>
                    </a:lnTo>
                    <a:lnTo>
                      <a:pt x="158" y="204"/>
                    </a:lnTo>
                    <a:lnTo>
                      <a:pt x="181" y="260"/>
                    </a:lnTo>
                    <a:lnTo>
                      <a:pt x="199" y="325"/>
                    </a:lnTo>
                    <a:lnTo>
                      <a:pt x="199" y="372"/>
                    </a:lnTo>
                    <a:lnTo>
                      <a:pt x="170" y="409"/>
                    </a:lnTo>
                    <a:lnTo>
                      <a:pt x="151" y="446"/>
                    </a:lnTo>
                    <a:lnTo>
                      <a:pt x="118" y="475"/>
                    </a:lnTo>
                    <a:lnTo>
                      <a:pt x="105" y="501"/>
                    </a:lnTo>
                    <a:lnTo>
                      <a:pt x="120" y="518"/>
                    </a:lnTo>
                    <a:lnTo>
                      <a:pt x="143" y="520"/>
                    </a:lnTo>
                    <a:lnTo>
                      <a:pt x="195" y="526"/>
                    </a:lnTo>
                    <a:lnTo>
                      <a:pt x="232" y="543"/>
                    </a:lnTo>
                    <a:lnTo>
                      <a:pt x="250" y="557"/>
                    </a:lnTo>
                    <a:lnTo>
                      <a:pt x="238" y="575"/>
                    </a:lnTo>
                    <a:lnTo>
                      <a:pt x="206" y="580"/>
                    </a:lnTo>
                    <a:lnTo>
                      <a:pt x="164" y="563"/>
                    </a:lnTo>
                    <a:lnTo>
                      <a:pt x="139" y="549"/>
                    </a:lnTo>
                    <a:lnTo>
                      <a:pt x="86" y="537"/>
                    </a:lnTo>
                    <a:lnTo>
                      <a:pt x="74" y="532"/>
                    </a:lnTo>
                    <a:lnTo>
                      <a:pt x="68" y="514"/>
                    </a:lnTo>
                    <a:lnTo>
                      <a:pt x="76" y="487"/>
                    </a:lnTo>
                    <a:lnTo>
                      <a:pt x="118" y="440"/>
                    </a:lnTo>
                    <a:lnTo>
                      <a:pt x="139" y="409"/>
                    </a:lnTo>
                    <a:lnTo>
                      <a:pt x="164" y="351"/>
                    </a:lnTo>
                    <a:lnTo>
                      <a:pt x="170" y="322"/>
                    </a:lnTo>
                    <a:lnTo>
                      <a:pt x="145" y="247"/>
                    </a:lnTo>
                    <a:lnTo>
                      <a:pt x="99" y="171"/>
                    </a:lnTo>
                    <a:lnTo>
                      <a:pt x="55" y="122"/>
                    </a:lnTo>
                    <a:lnTo>
                      <a:pt x="31" y="85"/>
                    </a:lnTo>
                    <a:lnTo>
                      <a:pt x="6" y="62"/>
                    </a:lnTo>
                    <a:lnTo>
                      <a:pt x="0" y="29"/>
                    </a:lnTo>
                    <a:lnTo>
                      <a:pt x="19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616" name="Freeform 11"/>
              <p:cNvSpPr>
                <a:spLocks/>
              </p:cNvSpPr>
              <p:nvPr/>
            </p:nvSpPr>
            <p:spPr bwMode="auto">
              <a:xfrm>
                <a:off x="424" y="2487"/>
                <a:ext cx="230" cy="543"/>
              </a:xfrm>
              <a:custGeom>
                <a:avLst/>
                <a:gdLst>
                  <a:gd name="T0" fmla="*/ 127 w 229"/>
                  <a:gd name="T1" fmla="*/ 52 h 543"/>
                  <a:gd name="T2" fmla="*/ 173 w 229"/>
                  <a:gd name="T3" fmla="*/ 7 h 543"/>
                  <a:gd name="T4" fmla="*/ 224 w 229"/>
                  <a:gd name="T5" fmla="*/ 0 h 543"/>
                  <a:gd name="T6" fmla="*/ 228 w 229"/>
                  <a:gd name="T7" fmla="*/ 39 h 543"/>
                  <a:gd name="T8" fmla="*/ 199 w 229"/>
                  <a:gd name="T9" fmla="*/ 69 h 543"/>
                  <a:gd name="T10" fmla="*/ 154 w 229"/>
                  <a:gd name="T11" fmla="*/ 89 h 543"/>
                  <a:gd name="T12" fmla="*/ 120 w 229"/>
                  <a:gd name="T13" fmla="*/ 126 h 543"/>
                  <a:gd name="T14" fmla="*/ 114 w 229"/>
                  <a:gd name="T15" fmla="*/ 175 h 543"/>
                  <a:gd name="T16" fmla="*/ 120 w 229"/>
                  <a:gd name="T17" fmla="*/ 248 h 543"/>
                  <a:gd name="T18" fmla="*/ 139 w 229"/>
                  <a:gd name="T19" fmla="*/ 374 h 543"/>
                  <a:gd name="T20" fmla="*/ 161 w 229"/>
                  <a:gd name="T21" fmla="*/ 453 h 543"/>
                  <a:gd name="T22" fmla="*/ 184 w 229"/>
                  <a:gd name="T23" fmla="*/ 509 h 543"/>
                  <a:gd name="T24" fmla="*/ 180 w 229"/>
                  <a:gd name="T25" fmla="*/ 535 h 543"/>
                  <a:gd name="T26" fmla="*/ 154 w 229"/>
                  <a:gd name="T27" fmla="*/ 540 h 543"/>
                  <a:gd name="T28" fmla="*/ 110 w 229"/>
                  <a:gd name="T29" fmla="*/ 527 h 543"/>
                  <a:gd name="T30" fmla="*/ 59 w 229"/>
                  <a:gd name="T31" fmla="*/ 527 h 543"/>
                  <a:gd name="T32" fmla="*/ 32 w 229"/>
                  <a:gd name="T33" fmla="*/ 542 h 543"/>
                  <a:gd name="T34" fmla="*/ 6 w 229"/>
                  <a:gd name="T35" fmla="*/ 535 h 543"/>
                  <a:gd name="T36" fmla="*/ 0 w 229"/>
                  <a:gd name="T37" fmla="*/ 504 h 543"/>
                  <a:gd name="T38" fmla="*/ 26 w 229"/>
                  <a:gd name="T39" fmla="*/ 498 h 543"/>
                  <a:gd name="T40" fmla="*/ 76 w 229"/>
                  <a:gd name="T41" fmla="*/ 498 h 543"/>
                  <a:gd name="T42" fmla="*/ 152 w 229"/>
                  <a:gd name="T43" fmla="*/ 515 h 543"/>
                  <a:gd name="T44" fmla="*/ 154 w 229"/>
                  <a:gd name="T45" fmla="*/ 509 h 543"/>
                  <a:gd name="T46" fmla="*/ 148 w 229"/>
                  <a:gd name="T47" fmla="*/ 484 h 543"/>
                  <a:gd name="T48" fmla="*/ 120 w 229"/>
                  <a:gd name="T49" fmla="*/ 391 h 543"/>
                  <a:gd name="T50" fmla="*/ 108 w 229"/>
                  <a:gd name="T51" fmla="*/ 316 h 543"/>
                  <a:gd name="T52" fmla="*/ 89 w 229"/>
                  <a:gd name="T53" fmla="*/ 225 h 543"/>
                  <a:gd name="T54" fmla="*/ 89 w 229"/>
                  <a:gd name="T55" fmla="*/ 161 h 543"/>
                  <a:gd name="T56" fmla="*/ 91 w 229"/>
                  <a:gd name="T57" fmla="*/ 112 h 543"/>
                  <a:gd name="T58" fmla="*/ 101 w 229"/>
                  <a:gd name="T59" fmla="*/ 76 h 543"/>
                  <a:gd name="T60" fmla="*/ 127 w 229"/>
                  <a:gd name="T61" fmla="*/ 52 h 543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29"/>
                  <a:gd name="T94" fmla="*/ 0 h 543"/>
                  <a:gd name="T95" fmla="*/ 229 w 229"/>
                  <a:gd name="T96" fmla="*/ 543 h 543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29" h="543">
                    <a:moveTo>
                      <a:pt x="127" y="52"/>
                    </a:moveTo>
                    <a:lnTo>
                      <a:pt x="173" y="7"/>
                    </a:lnTo>
                    <a:lnTo>
                      <a:pt x="224" y="0"/>
                    </a:lnTo>
                    <a:lnTo>
                      <a:pt x="228" y="39"/>
                    </a:lnTo>
                    <a:lnTo>
                      <a:pt x="199" y="69"/>
                    </a:lnTo>
                    <a:lnTo>
                      <a:pt x="154" y="89"/>
                    </a:lnTo>
                    <a:lnTo>
                      <a:pt x="120" y="126"/>
                    </a:lnTo>
                    <a:lnTo>
                      <a:pt x="114" y="175"/>
                    </a:lnTo>
                    <a:lnTo>
                      <a:pt x="120" y="248"/>
                    </a:lnTo>
                    <a:lnTo>
                      <a:pt x="139" y="374"/>
                    </a:lnTo>
                    <a:lnTo>
                      <a:pt x="161" y="453"/>
                    </a:lnTo>
                    <a:lnTo>
                      <a:pt x="184" y="509"/>
                    </a:lnTo>
                    <a:lnTo>
                      <a:pt x="180" y="535"/>
                    </a:lnTo>
                    <a:lnTo>
                      <a:pt x="154" y="540"/>
                    </a:lnTo>
                    <a:lnTo>
                      <a:pt x="110" y="527"/>
                    </a:lnTo>
                    <a:lnTo>
                      <a:pt x="59" y="527"/>
                    </a:lnTo>
                    <a:lnTo>
                      <a:pt x="32" y="542"/>
                    </a:lnTo>
                    <a:lnTo>
                      <a:pt x="6" y="535"/>
                    </a:lnTo>
                    <a:lnTo>
                      <a:pt x="0" y="504"/>
                    </a:lnTo>
                    <a:lnTo>
                      <a:pt x="26" y="498"/>
                    </a:lnTo>
                    <a:lnTo>
                      <a:pt x="76" y="498"/>
                    </a:lnTo>
                    <a:lnTo>
                      <a:pt x="152" y="515"/>
                    </a:lnTo>
                    <a:lnTo>
                      <a:pt x="154" y="509"/>
                    </a:lnTo>
                    <a:lnTo>
                      <a:pt x="148" y="484"/>
                    </a:lnTo>
                    <a:lnTo>
                      <a:pt x="120" y="391"/>
                    </a:lnTo>
                    <a:lnTo>
                      <a:pt x="108" y="316"/>
                    </a:lnTo>
                    <a:lnTo>
                      <a:pt x="89" y="225"/>
                    </a:lnTo>
                    <a:lnTo>
                      <a:pt x="89" y="161"/>
                    </a:lnTo>
                    <a:lnTo>
                      <a:pt x="91" y="112"/>
                    </a:lnTo>
                    <a:lnTo>
                      <a:pt x="101" y="76"/>
                    </a:lnTo>
                    <a:lnTo>
                      <a:pt x="127" y="5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617" name="Freeform 12"/>
              <p:cNvSpPr>
                <a:spLocks/>
              </p:cNvSpPr>
              <p:nvPr/>
            </p:nvSpPr>
            <p:spPr bwMode="auto">
              <a:xfrm>
                <a:off x="647" y="1680"/>
                <a:ext cx="267" cy="294"/>
              </a:xfrm>
              <a:custGeom>
                <a:avLst/>
                <a:gdLst>
                  <a:gd name="T0" fmla="*/ 0 w 269"/>
                  <a:gd name="T1" fmla="*/ 261 h 293"/>
                  <a:gd name="T2" fmla="*/ 0 w 269"/>
                  <a:gd name="T3" fmla="*/ 196 h 293"/>
                  <a:gd name="T4" fmla="*/ 13 w 269"/>
                  <a:gd name="T5" fmla="*/ 124 h 293"/>
                  <a:gd name="T6" fmla="*/ 44 w 269"/>
                  <a:gd name="T7" fmla="*/ 66 h 293"/>
                  <a:gd name="T8" fmla="*/ 85 w 269"/>
                  <a:gd name="T9" fmla="*/ 31 h 293"/>
                  <a:gd name="T10" fmla="*/ 129 w 269"/>
                  <a:gd name="T11" fmla="*/ 4 h 293"/>
                  <a:gd name="T12" fmla="*/ 167 w 269"/>
                  <a:gd name="T13" fmla="*/ 0 h 293"/>
                  <a:gd name="T14" fmla="*/ 209 w 269"/>
                  <a:gd name="T15" fmla="*/ 11 h 293"/>
                  <a:gd name="T16" fmla="*/ 228 w 269"/>
                  <a:gd name="T17" fmla="*/ 35 h 293"/>
                  <a:gd name="T18" fmla="*/ 241 w 269"/>
                  <a:gd name="T19" fmla="*/ 66 h 293"/>
                  <a:gd name="T20" fmla="*/ 237 w 269"/>
                  <a:gd name="T21" fmla="*/ 99 h 293"/>
                  <a:gd name="T22" fmla="*/ 230 w 269"/>
                  <a:gd name="T23" fmla="*/ 136 h 293"/>
                  <a:gd name="T24" fmla="*/ 209 w 269"/>
                  <a:gd name="T25" fmla="*/ 167 h 293"/>
                  <a:gd name="T26" fmla="*/ 268 w 269"/>
                  <a:gd name="T27" fmla="*/ 241 h 293"/>
                  <a:gd name="T28" fmla="*/ 260 w 269"/>
                  <a:gd name="T29" fmla="*/ 259 h 293"/>
                  <a:gd name="T30" fmla="*/ 192 w 269"/>
                  <a:gd name="T31" fmla="*/ 202 h 293"/>
                  <a:gd name="T32" fmla="*/ 155 w 269"/>
                  <a:gd name="T33" fmla="*/ 247 h 293"/>
                  <a:gd name="T34" fmla="*/ 114 w 269"/>
                  <a:gd name="T35" fmla="*/ 278 h 293"/>
                  <a:gd name="T36" fmla="*/ 72 w 269"/>
                  <a:gd name="T37" fmla="*/ 292 h 293"/>
                  <a:gd name="T38" fmla="*/ 38 w 269"/>
                  <a:gd name="T39" fmla="*/ 292 h 293"/>
                  <a:gd name="T40" fmla="*/ 13 w 269"/>
                  <a:gd name="T41" fmla="*/ 279 h 293"/>
                  <a:gd name="T42" fmla="*/ 0 w 269"/>
                  <a:gd name="T43" fmla="*/ 261 h 29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69"/>
                  <a:gd name="T67" fmla="*/ 0 h 293"/>
                  <a:gd name="T68" fmla="*/ 269 w 269"/>
                  <a:gd name="T69" fmla="*/ 293 h 29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69" h="293">
                    <a:moveTo>
                      <a:pt x="0" y="261"/>
                    </a:moveTo>
                    <a:lnTo>
                      <a:pt x="0" y="196"/>
                    </a:lnTo>
                    <a:lnTo>
                      <a:pt x="13" y="124"/>
                    </a:lnTo>
                    <a:lnTo>
                      <a:pt x="44" y="66"/>
                    </a:lnTo>
                    <a:lnTo>
                      <a:pt x="85" y="31"/>
                    </a:lnTo>
                    <a:lnTo>
                      <a:pt x="129" y="4"/>
                    </a:lnTo>
                    <a:lnTo>
                      <a:pt x="167" y="0"/>
                    </a:lnTo>
                    <a:lnTo>
                      <a:pt x="209" y="11"/>
                    </a:lnTo>
                    <a:lnTo>
                      <a:pt x="228" y="35"/>
                    </a:lnTo>
                    <a:lnTo>
                      <a:pt x="241" y="66"/>
                    </a:lnTo>
                    <a:lnTo>
                      <a:pt x="237" y="99"/>
                    </a:lnTo>
                    <a:lnTo>
                      <a:pt x="230" y="136"/>
                    </a:lnTo>
                    <a:lnTo>
                      <a:pt x="209" y="167"/>
                    </a:lnTo>
                    <a:lnTo>
                      <a:pt x="268" y="241"/>
                    </a:lnTo>
                    <a:lnTo>
                      <a:pt x="260" y="259"/>
                    </a:lnTo>
                    <a:lnTo>
                      <a:pt x="192" y="202"/>
                    </a:lnTo>
                    <a:lnTo>
                      <a:pt x="155" y="247"/>
                    </a:lnTo>
                    <a:lnTo>
                      <a:pt x="114" y="278"/>
                    </a:lnTo>
                    <a:lnTo>
                      <a:pt x="72" y="292"/>
                    </a:lnTo>
                    <a:lnTo>
                      <a:pt x="38" y="292"/>
                    </a:lnTo>
                    <a:lnTo>
                      <a:pt x="13" y="279"/>
                    </a:lnTo>
                    <a:lnTo>
                      <a:pt x="0" y="261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grpSp>
            <p:nvGrpSpPr>
              <p:cNvPr id="31860" name="Group 15"/>
              <p:cNvGrpSpPr>
                <a:grpSpLocks/>
              </p:cNvGrpSpPr>
              <p:nvPr/>
            </p:nvGrpSpPr>
            <p:grpSpPr bwMode="auto">
              <a:xfrm>
                <a:off x="747" y="1897"/>
                <a:ext cx="628" cy="376"/>
                <a:chOff x="747" y="1897"/>
                <a:chExt cx="628" cy="376"/>
              </a:xfrm>
            </p:grpSpPr>
            <p:sp>
              <p:nvSpPr>
                <p:cNvPr id="21619" name="Freeform 13"/>
                <p:cNvSpPr>
                  <a:spLocks/>
                </p:cNvSpPr>
                <p:nvPr/>
              </p:nvSpPr>
              <p:spPr bwMode="auto">
                <a:xfrm>
                  <a:off x="744" y="1897"/>
                  <a:ext cx="604" cy="350"/>
                </a:xfrm>
                <a:custGeom>
                  <a:avLst/>
                  <a:gdLst>
                    <a:gd name="T0" fmla="*/ 579 w 601"/>
                    <a:gd name="T1" fmla="*/ 97 h 350"/>
                    <a:gd name="T2" fmla="*/ 512 w 601"/>
                    <a:gd name="T3" fmla="*/ 100 h 350"/>
                    <a:gd name="T4" fmla="*/ 414 w 601"/>
                    <a:gd name="T5" fmla="*/ 103 h 350"/>
                    <a:gd name="T6" fmla="*/ 315 w 601"/>
                    <a:gd name="T7" fmla="*/ 103 h 350"/>
                    <a:gd name="T8" fmla="*/ 221 w 601"/>
                    <a:gd name="T9" fmla="*/ 97 h 350"/>
                    <a:gd name="T10" fmla="*/ 202 w 601"/>
                    <a:gd name="T11" fmla="*/ 93 h 350"/>
                    <a:gd name="T12" fmla="*/ 183 w 601"/>
                    <a:gd name="T13" fmla="*/ 86 h 350"/>
                    <a:gd name="T14" fmla="*/ 167 w 601"/>
                    <a:gd name="T15" fmla="*/ 76 h 350"/>
                    <a:gd name="T16" fmla="*/ 136 w 601"/>
                    <a:gd name="T17" fmla="*/ 53 h 350"/>
                    <a:gd name="T18" fmla="*/ 105 w 601"/>
                    <a:gd name="T19" fmla="*/ 30 h 350"/>
                    <a:gd name="T20" fmla="*/ 90 w 601"/>
                    <a:gd name="T21" fmla="*/ 16 h 350"/>
                    <a:gd name="T22" fmla="*/ 88 w 601"/>
                    <a:gd name="T23" fmla="*/ 7 h 350"/>
                    <a:gd name="T24" fmla="*/ 86 w 601"/>
                    <a:gd name="T25" fmla="*/ 2 h 350"/>
                    <a:gd name="T26" fmla="*/ 83 w 601"/>
                    <a:gd name="T27" fmla="*/ 0 h 350"/>
                    <a:gd name="T28" fmla="*/ 78 w 601"/>
                    <a:gd name="T29" fmla="*/ 2 h 350"/>
                    <a:gd name="T30" fmla="*/ 74 w 601"/>
                    <a:gd name="T31" fmla="*/ 7 h 350"/>
                    <a:gd name="T32" fmla="*/ 69 w 601"/>
                    <a:gd name="T33" fmla="*/ 19 h 350"/>
                    <a:gd name="T34" fmla="*/ 64 w 601"/>
                    <a:gd name="T35" fmla="*/ 34 h 350"/>
                    <a:gd name="T36" fmla="*/ 62 w 601"/>
                    <a:gd name="T37" fmla="*/ 43 h 350"/>
                    <a:gd name="T38" fmla="*/ 62 w 601"/>
                    <a:gd name="T39" fmla="*/ 48 h 350"/>
                    <a:gd name="T40" fmla="*/ 63 w 601"/>
                    <a:gd name="T41" fmla="*/ 50 h 350"/>
                    <a:gd name="T42" fmla="*/ 62 w 601"/>
                    <a:gd name="T43" fmla="*/ 53 h 350"/>
                    <a:gd name="T44" fmla="*/ 57 w 601"/>
                    <a:gd name="T45" fmla="*/ 57 h 350"/>
                    <a:gd name="T46" fmla="*/ 49 w 601"/>
                    <a:gd name="T47" fmla="*/ 64 h 350"/>
                    <a:gd name="T48" fmla="*/ 46 w 601"/>
                    <a:gd name="T49" fmla="*/ 75 h 350"/>
                    <a:gd name="T50" fmla="*/ 42 w 601"/>
                    <a:gd name="T51" fmla="*/ 84 h 350"/>
                    <a:gd name="T52" fmla="*/ 30 w 601"/>
                    <a:gd name="T53" fmla="*/ 93 h 350"/>
                    <a:gd name="T54" fmla="*/ 10 w 601"/>
                    <a:gd name="T55" fmla="*/ 105 h 350"/>
                    <a:gd name="T56" fmla="*/ 1 w 601"/>
                    <a:gd name="T57" fmla="*/ 109 h 350"/>
                    <a:gd name="T58" fmla="*/ 9 w 601"/>
                    <a:gd name="T59" fmla="*/ 112 h 350"/>
                    <a:gd name="T60" fmla="*/ 21 w 601"/>
                    <a:gd name="T61" fmla="*/ 115 h 350"/>
                    <a:gd name="T62" fmla="*/ 30 w 601"/>
                    <a:gd name="T63" fmla="*/ 117 h 350"/>
                    <a:gd name="T64" fmla="*/ 34 w 601"/>
                    <a:gd name="T65" fmla="*/ 118 h 350"/>
                    <a:gd name="T66" fmla="*/ 32 w 601"/>
                    <a:gd name="T67" fmla="*/ 115 h 350"/>
                    <a:gd name="T68" fmla="*/ 35 w 601"/>
                    <a:gd name="T69" fmla="*/ 113 h 350"/>
                    <a:gd name="T70" fmla="*/ 43 w 601"/>
                    <a:gd name="T71" fmla="*/ 112 h 350"/>
                    <a:gd name="T72" fmla="*/ 55 w 601"/>
                    <a:gd name="T73" fmla="*/ 111 h 350"/>
                    <a:gd name="T74" fmla="*/ 71 w 601"/>
                    <a:gd name="T75" fmla="*/ 112 h 350"/>
                    <a:gd name="T76" fmla="*/ 95 w 601"/>
                    <a:gd name="T77" fmla="*/ 113 h 350"/>
                    <a:gd name="T78" fmla="*/ 125 w 601"/>
                    <a:gd name="T79" fmla="*/ 116 h 350"/>
                    <a:gd name="T80" fmla="*/ 165 w 601"/>
                    <a:gd name="T81" fmla="*/ 120 h 350"/>
                    <a:gd name="T82" fmla="*/ 193 w 601"/>
                    <a:gd name="T83" fmla="*/ 123 h 350"/>
                    <a:gd name="T84" fmla="*/ 203 w 601"/>
                    <a:gd name="T85" fmla="*/ 128 h 350"/>
                    <a:gd name="T86" fmla="*/ 218 w 601"/>
                    <a:gd name="T87" fmla="*/ 137 h 350"/>
                    <a:gd name="T88" fmla="*/ 228 w 601"/>
                    <a:gd name="T89" fmla="*/ 142 h 350"/>
                    <a:gd name="T90" fmla="*/ 283 w 601"/>
                    <a:gd name="T91" fmla="*/ 181 h 350"/>
                    <a:gd name="T92" fmla="*/ 287 w 601"/>
                    <a:gd name="T93" fmla="*/ 185 h 350"/>
                    <a:gd name="T94" fmla="*/ 288 w 601"/>
                    <a:gd name="T95" fmla="*/ 195 h 350"/>
                    <a:gd name="T96" fmla="*/ 296 w 601"/>
                    <a:gd name="T97" fmla="*/ 208 h 350"/>
                    <a:gd name="T98" fmla="*/ 311 w 601"/>
                    <a:gd name="T99" fmla="*/ 221 h 350"/>
                    <a:gd name="T100" fmla="*/ 321 w 601"/>
                    <a:gd name="T101" fmla="*/ 236 h 350"/>
                    <a:gd name="T102" fmla="*/ 327 w 601"/>
                    <a:gd name="T103" fmla="*/ 250 h 350"/>
                    <a:gd name="T104" fmla="*/ 336 w 601"/>
                    <a:gd name="T105" fmla="*/ 260 h 350"/>
                    <a:gd name="T106" fmla="*/ 341 w 601"/>
                    <a:gd name="T107" fmla="*/ 274 h 350"/>
                    <a:gd name="T108" fmla="*/ 345 w 601"/>
                    <a:gd name="T109" fmla="*/ 297 h 350"/>
                    <a:gd name="T110" fmla="*/ 350 w 601"/>
                    <a:gd name="T111" fmla="*/ 320 h 350"/>
                    <a:gd name="T112" fmla="*/ 359 w 601"/>
                    <a:gd name="T113" fmla="*/ 341 h 350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601"/>
                    <a:gd name="T172" fmla="*/ 0 h 350"/>
                    <a:gd name="T173" fmla="*/ 601 w 601"/>
                    <a:gd name="T174" fmla="*/ 350 h 350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601" h="350">
                      <a:moveTo>
                        <a:pt x="600" y="97"/>
                      </a:moveTo>
                      <a:lnTo>
                        <a:pt x="579" y="97"/>
                      </a:lnTo>
                      <a:lnTo>
                        <a:pt x="558" y="99"/>
                      </a:lnTo>
                      <a:lnTo>
                        <a:pt x="512" y="100"/>
                      </a:lnTo>
                      <a:lnTo>
                        <a:pt x="464" y="102"/>
                      </a:lnTo>
                      <a:lnTo>
                        <a:pt x="414" y="103"/>
                      </a:lnTo>
                      <a:lnTo>
                        <a:pt x="364" y="104"/>
                      </a:lnTo>
                      <a:lnTo>
                        <a:pt x="315" y="103"/>
                      </a:lnTo>
                      <a:lnTo>
                        <a:pt x="266" y="101"/>
                      </a:lnTo>
                      <a:lnTo>
                        <a:pt x="221" y="97"/>
                      </a:lnTo>
                      <a:lnTo>
                        <a:pt x="211" y="95"/>
                      </a:lnTo>
                      <a:lnTo>
                        <a:pt x="202" y="93"/>
                      </a:lnTo>
                      <a:lnTo>
                        <a:pt x="193" y="90"/>
                      </a:lnTo>
                      <a:lnTo>
                        <a:pt x="183" y="86"/>
                      </a:lnTo>
                      <a:lnTo>
                        <a:pt x="175" y="81"/>
                      </a:lnTo>
                      <a:lnTo>
                        <a:pt x="167" y="76"/>
                      </a:lnTo>
                      <a:lnTo>
                        <a:pt x="151" y="65"/>
                      </a:lnTo>
                      <a:lnTo>
                        <a:pt x="136" y="53"/>
                      </a:lnTo>
                      <a:lnTo>
                        <a:pt x="121" y="41"/>
                      </a:lnTo>
                      <a:lnTo>
                        <a:pt x="105" y="30"/>
                      </a:lnTo>
                      <a:lnTo>
                        <a:pt x="90" y="19"/>
                      </a:lnTo>
                      <a:lnTo>
                        <a:pt x="90" y="16"/>
                      </a:lnTo>
                      <a:lnTo>
                        <a:pt x="90" y="13"/>
                      </a:lnTo>
                      <a:lnTo>
                        <a:pt x="88" y="7"/>
                      </a:lnTo>
                      <a:lnTo>
                        <a:pt x="87" y="4"/>
                      </a:lnTo>
                      <a:lnTo>
                        <a:pt x="86" y="2"/>
                      </a:lnTo>
                      <a:lnTo>
                        <a:pt x="85" y="1"/>
                      </a:lnTo>
                      <a:lnTo>
                        <a:pt x="83" y="0"/>
                      </a:lnTo>
                      <a:lnTo>
                        <a:pt x="81" y="1"/>
                      </a:lnTo>
                      <a:lnTo>
                        <a:pt x="78" y="2"/>
                      </a:lnTo>
                      <a:lnTo>
                        <a:pt x="77" y="4"/>
                      </a:lnTo>
                      <a:lnTo>
                        <a:pt x="74" y="7"/>
                      </a:lnTo>
                      <a:lnTo>
                        <a:pt x="71" y="13"/>
                      </a:lnTo>
                      <a:lnTo>
                        <a:pt x="69" y="19"/>
                      </a:lnTo>
                      <a:lnTo>
                        <a:pt x="66" y="27"/>
                      </a:lnTo>
                      <a:lnTo>
                        <a:pt x="64" y="34"/>
                      </a:lnTo>
                      <a:lnTo>
                        <a:pt x="63" y="39"/>
                      </a:lnTo>
                      <a:lnTo>
                        <a:pt x="62" y="43"/>
                      </a:lnTo>
                      <a:lnTo>
                        <a:pt x="62" y="46"/>
                      </a:lnTo>
                      <a:lnTo>
                        <a:pt x="62" y="48"/>
                      </a:lnTo>
                      <a:lnTo>
                        <a:pt x="63" y="49"/>
                      </a:lnTo>
                      <a:lnTo>
                        <a:pt x="63" y="50"/>
                      </a:lnTo>
                      <a:lnTo>
                        <a:pt x="63" y="51"/>
                      </a:lnTo>
                      <a:lnTo>
                        <a:pt x="62" y="53"/>
                      </a:lnTo>
                      <a:lnTo>
                        <a:pt x="59" y="54"/>
                      </a:lnTo>
                      <a:lnTo>
                        <a:pt x="57" y="57"/>
                      </a:lnTo>
                      <a:lnTo>
                        <a:pt x="53" y="60"/>
                      </a:lnTo>
                      <a:lnTo>
                        <a:pt x="49" y="64"/>
                      </a:lnTo>
                      <a:lnTo>
                        <a:pt x="48" y="69"/>
                      </a:lnTo>
                      <a:lnTo>
                        <a:pt x="46" y="75"/>
                      </a:lnTo>
                      <a:lnTo>
                        <a:pt x="45" y="80"/>
                      </a:lnTo>
                      <a:lnTo>
                        <a:pt x="42" y="84"/>
                      </a:lnTo>
                      <a:lnTo>
                        <a:pt x="37" y="88"/>
                      </a:lnTo>
                      <a:lnTo>
                        <a:pt x="30" y="93"/>
                      </a:lnTo>
                      <a:lnTo>
                        <a:pt x="16" y="101"/>
                      </a:lnTo>
                      <a:lnTo>
                        <a:pt x="10" y="105"/>
                      </a:lnTo>
                      <a:lnTo>
                        <a:pt x="6" y="108"/>
                      </a:lnTo>
                      <a:lnTo>
                        <a:pt x="1" y="109"/>
                      </a:lnTo>
                      <a:lnTo>
                        <a:pt x="0" y="110"/>
                      </a:lnTo>
                      <a:lnTo>
                        <a:pt x="9" y="112"/>
                      </a:lnTo>
                      <a:lnTo>
                        <a:pt x="15" y="114"/>
                      </a:lnTo>
                      <a:lnTo>
                        <a:pt x="21" y="115"/>
                      </a:lnTo>
                      <a:lnTo>
                        <a:pt x="25" y="116"/>
                      </a:lnTo>
                      <a:lnTo>
                        <a:pt x="30" y="117"/>
                      </a:lnTo>
                      <a:lnTo>
                        <a:pt x="34" y="118"/>
                      </a:lnTo>
                      <a:lnTo>
                        <a:pt x="34" y="116"/>
                      </a:lnTo>
                      <a:lnTo>
                        <a:pt x="32" y="115"/>
                      </a:lnTo>
                      <a:lnTo>
                        <a:pt x="32" y="114"/>
                      </a:lnTo>
                      <a:lnTo>
                        <a:pt x="35" y="113"/>
                      </a:lnTo>
                      <a:lnTo>
                        <a:pt x="40" y="112"/>
                      </a:lnTo>
                      <a:lnTo>
                        <a:pt x="43" y="112"/>
                      </a:lnTo>
                      <a:lnTo>
                        <a:pt x="49" y="111"/>
                      </a:lnTo>
                      <a:lnTo>
                        <a:pt x="55" y="111"/>
                      </a:lnTo>
                      <a:lnTo>
                        <a:pt x="63" y="111"/>
                      </a:lnTo>
                      <a:lnTo>
                        <a:pt x="71" y="112"/>
                      </a:lnTo>
                      <a:lnTo>
                        <a:pt x="82" y="113"/>
                      </a:lnTo>
                      <a:lnTo>
                        <a:pt x="95" y="113"/>
                      </a:lnTo>
                      <a:lnTo>
                        <a:pt x="109" y="114"/>
                      </a:lnTo>
                      <a:lnTo>
                        <a:pt x="125" y="116"/>
                      </a:lnTo>
                      <a:lnTo>
                        <a:pt x="143" y="118"/>
                      </a:lnTo>
                      <a:lnTo>
                        <a:pt x="165" y="120"/>
                      </a:lnTo>
                      <a:lnTo>
                        <a:pt x="188" y="122"/>
                      </a:lnTo>
                      <a:lnTo>
                        <a:pt x="193" y="123"/>
                      </a:lnTo>
                      <a:lnTo>
                        <a:pt x="197" y="125"/>
                      </a:lnTo>
                      <a:lnTo>
                        <a:pt x="203" y="128"/>
                      </a:lnTo>
                      <a:lnTo>
                        <a:pt x="208" y="131"/>
                      </a:lnTo>
                      <a:lnTo>
                        <a:pt x="218" y="137"/>
                      </a:lnTo>
                      <a:lnTo>
                        <a:pt x="223" y="140"/>
                      </a:lnTo>
                      <a:lnTo>
                        <a:pt x="228" y="142"/>
                      </a:lnTo>
                      <a:lnTo>
                        <a:pt x="255" y="162"/>
                      </a:lnTo>
                      <a:lnTo>
                        <a:pt x="283" y="181"/>
                      </a:lnTo>
                      <a:lnTo>
                        <a:pt x="285" y="183"/>
                      </a:lnTo>
                      <a:lnTo>
                        <a:pt x="287" y="185"/>
                      </a:lnTo>
                      <a:lnTo>
                        <a:pt x="287" y="190"/>
                      </a:lnTo>
                      <a:lnTo>
                        <a:pt x="288" y="195"/>
                      </a:lnTo>
                      <a:lnTo>
                        <a:pt x="290" y="200"/>
                      </a:lnTo>
                      <a:lnTo>
                        <a:pt x="296" y="208"/>
                      </a:lnTo>
                      <a:lnTo>
                        <a:pt x="304" y="214"/>
                      </a:lnTo>
                      <a:lnTo>
                        <a:pt x="311" y="221"/>
                      </a:lnTo>
                      <a:lnTo>
                        <a:pt x="318" y="227"/>
                      </a:lnTo>
                      <a:lnTo>
                        <a:pt x="321" y="236"/>
                      </a:lnTo>
                      <a:lnTo>
                        <a:pt x="324" y="246"/>
                      </a:lnTo>
                      <a:lnTo>
                        <a:pt x="327" y="250"/>
                      </a:lnTo>
                      <a:lnTo>
                        <a:pt x="332" y="255"/>
                      </a:lnTo>
                      <a:lnTo>
                        <a:pt x="336" y="260"/>
                      </a:lnTo>
                      <a:lnTo>
                        <a:pt x="338" y="265"/>
                      </a:lnTo>
                      <a:lnTo>
                        <a:pt x="341" y="274"/>
                      </a:lnTo>
                      <a:lnTo>
                        <a:pt x="344" y="286"/>
                      </a:lnTo>
                      <a:lnTo>
                        <a:pt x="345" y="297"/>
                      </a:lnTo>
                      <a:lnTo>
                        <a:pt x="347" y="309"/>
                      </a:lnTo>
                      <a:lnTo>
                        <a:pt x="350" y="320"/>
                      </a:lnTo>
                      <a:lnTo>
                        <a:pt x="353" y="331"/>
                      </a:lnTo>
                      <a:lnTo>
                        <a:pt x="359" y="341"/>
                      </a:lnTo>
                      <a:lnTo>
                        <a:pt x="366" y="349"/>
                      </a:lnTo>
                    </a:path>
                  </a:pathLst>
                </a:custGeom>
                <a:solidFill>
                  <a:srgbClr val="FF00FF"/>
                </a:solidFill>
                <a:ln w="127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1620" name="Freeform 14"/>
                <p:cNvSpPr>
                  <a:spLocks/>
                </p:cNvSpPr>
                <p:nvPr/>
              </p:nvSpPr>
              <p:spPr bwMode="auto">
                <a:xfrm>
                  <a:off x="1098" y="1993"/>
                  <a:ext cx="277" cy="278"/>
                </a:xfrm>
                <a:custGeom>
                  <a:avLst/>
                  <a:gdLst>
                    <a:gd name="T0" fmla="*/ 167 w 276"/>
                    <a:gd name="T1" fmla="*/ 61 h 279"/>
                    <a:gd name="T2" fmla="*/ 172 w 276"/>
                    <a:gd name="T3" fmla="*/ 45 h 279"/>
                    <a:gd name="T4" fmla="*/ 183 w 276"/>
                    <a:gd name="T5" fmla="*/ 32 h 279"/>
                    <a:gd name="T6" fmla="*/ 209 w 276"/>
                    <a:gd name="T7" fmla="*/ 18 h 279"/>
                    <a:gd name="T8" fmla="*/ 245 w 276"/>
                    <a:gd name="T9" fmla="*/ 5 h 279"/>
                    <a:gd name="T10" fmla="*/ 266 w 276"/>
                    <a:gd name="T11" fmla="*/ 21 h 279"/>
                    <a:gd name="T12" fmla="*/ 275 w 276"/>
                    <a:gd name="T13" fmla="*/ 54 h 279"/>
                    <a:gd name="T14" fmla="*/ 274 w 276"/>
                    <a:gd name="T15" fmla="*/ 89 h 279"/>
                    <a:gd name="T16" fmla="*/ 267 w 276"/>
                    <a:gd name="T17" fmla="*/ 125 h 279"/>
                    <a:gd name="T18" fmla="*/ 248 w 276"/>
                    <a:gd name="T19" fmla="*/ 181 h 279"/>
                    <a:gd name="T20" fmla="*/ 244 w 276"/>
                    <a:gd name="T21" fmla="*/ 185 h 279"/>
                    <a:gd name="T22" fmla="*/ 227 w 276"/>
                    <a:gd name="T23" fmla="*/ 197 h 279"/>
                    <a:gd name="T24" fmla="*/ 203 w 276"/>
                    <a:gd name="T25" fmla="*/ 212 h 279"/>
                    <a:gd name="T26" fmla="*/ 170 w 276"/>
                    <a:gd name="T27" fmla="*/ 229 h 279"/>
                    <a:gd name="T28" fmla="*/ 154 w 276"/>
                    <a:gd name="T29" fmla="*/ 238 h 279"/>
                    <a:gd name="T30" fmla="*/ 140 w 276"/>
                    <a:gd name="T31" fmla="*/ 248 h 279"/>
                    <a:gd name="T32" fmla="*/ 118 w 276"/>
                    <a:gd name="T33" fmla="*/ 261 h 279"/>
                    <a:gd name="T34" fmla="*/ 82 w 276"/>
                    <a:gd name="T35" fmla="*/ 271 h 279"/>
                    <a:gd name="T36" fmla="*/ 44 w 276"/>
                    <a:gd name="T37" fmla="*/ 275 h 279"/>
                    <a:gd name="T38" fmla="*/ 20 w 276"/>
                    <a:gd name="T39" fmla="*/ 267 h 279"/>
                    <a:gd name="T40" fmla="*/ 6 w 276"/>
                    <a:gd name="T41" fmla="*/ 253 h 279"/>
                    <a:gd name="T42" fmla="*/ 0 w 276"/>
                    <a:gd name="T43" fmla="*/ 239 h 279"/>
                    <a:gd name="T44" fmla="*/ 8 w 276"/>
                    <a:gd name="T45" fmla="*/ 203 h 279"/>
                    <a:gd name="T46" fmla="*/ 16 w 276"/>
                    <a:gd name="T47" fmla="*/ 176 h 279"/>
                    <a:gd name="T48" fmla="*/ 28 w 276"/>
                    <a:gd name="T49" fmla="*/ 156 h 279"/>
                    <a:gd name="T50" fmla="*/ 41 w 276"/>
                    <a:gd name="T51" fmla="*/ 138 h 279"/>
                    <a:gd name="T52" fmla="*/ 47 w 276"/>
                    <a:gd name="T53" fmla="*/ 131 h 279"/>
                    <a:gd name="T54" fmla="*/ 49 w 276"/>
                    <a:gd name="T55" fmla="*/ 128 h 279"/>
                    <a:gd name="T56" fmla="*/ 53 w 276"/>
                    <a:gd name="T57" fmla="*/ 118 h 279"/>
                    <a:gd name="T58" fmla="*/ 66 w 276"/>
                    <a:gd name="T59" fmla="*/ 89 h 279"/>
                    <a:gd name="T60" fmla="*/ 72 w 276"/>
                    <a:gd name="T61" fmla="*/ 78 h 279"/>
                    <a:gd name="T62" fmla="*/ 76 w 276"/>
                    <a:gd name="T63" fmla="*/ 71 h 279"/>
                    <a:gd name="T64" fmla="*/ 85 w 276"/>
                    <a:gd name="T65" fmla="*/ 67 h 279"/>
                    <a:gd name="T66" fmla="*/ 102 w 276"/>
                    <a:gd name="T67" fmla="*/ 61 h 279"/>
                    <a:gd name="T68" fmla="*/ 117 w 276"/>
                    <a:gd name="T69" fmla="*/ 52 h 279"/>
                    <a:gd name="T70" fmla="*/ 133 w 276"/>
                    <a:gd name="T71" fmla="*/ 47 h 279"/>
                    <a:gd name="T72" fmla="*/ 159 w 276"/>
                    <a:gd name="T73" fmla="*/ 42 h 279"/>
                    <a:gd name="T74" fmla="*/ 168 w 276"/>
                    <a:gd name="T75" fmla="*/ 40 h 279"/>
                    <a:gd name="T76" fmla="*/ 172 w 276"/>
                    <a:gd name="T77" fmla="*/ 39 h 279"/>
                    <a:gd name="T78" fmla="*/ 183 w 276"/>
                    <a:gd name="T79" fmla="*/ 32 h 279"/>
                    <a:gd name="T80" fmla="*/ 191 w 276"/>
                    <a:gd name="T81" fmla="*/ 26 h 279"/>
                    <a:gd name="T82" fmla="*/ 198 w 276"/>
                    <a:gd name="T83" fmla="*/ 26 h 279"/>
                    <a:gd name="T84" fmla="*/ 207 w 276"/>
                    <a:gd name="T85" fmla="*/ 26 h 27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76"/>
                    <a:gd name="T130" fmla="*/ 0 h 279"/>
                    <a:gd name="T131" fmla="*/ 276 w 276"/>
                    <a:gd name="T132" fmla="*/ 279 h 279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76" h="279">
                      <a:moveTo>
                        <a:pt x="165" y="78"/>
                      </a:moveTo>
                      <a:lnTo>
                        <a:pt x="167" y="70"/>
                      </a:lnTo>
                      <a:lnTo>
                        <a:pt x="167" y="61"/>
                      </a:lnTo>
                      <a:lnTo>
                        <a:pt x="169" y="53"/>
                      </a:lnTo>
                      <a:lnTo>
                        <a:pt x="170" y="49"/>
                      </a:lnTo>
                      <a:lnTo>
                        <a:pt x="172" y="45"/>
                      </a:lnTo>
                      <a:lnTo>
                        <a:pt x="175" y="40"/>
                      </a:lnTo>
                      <a:lnTo>
                        <a:pt x="179" y="36"/>
                      </a:lnTo>
                      <a:lnTo>
                        <a:pt x="183" y="32"/>
                      </a:lnTo>
                      <a:lnTo>
                        <a:pt x="188" y="29"/>
                      </a:lnTo>
                      <a:lnTo>
                        <a:pt x="198" y="23"/>
                      </a:lnTo>
                      <a:lnTo>
                        <a:pt x="209" y="18"/>
                      </a:lnTo>
                      <a:lnTo>
                        <a:pt x="222" y="14"/>
                      </a:lnTo>
                      <a:lnTo>
                        <a:pt x="233" y="10"/>
                      </a:lnTo>
                      <a:lnTo>
                        <a:pt x="245" y="5"/>
                      </a:lnTo>
                      <a:lnTo>
                        <a:pt x="255" y="0"/>
                      </a:lnTo>
                      <a:lnTo>
                        <a:pt x="262" y="10"/>
                      </a:lnTo>
                      <a:lnTo>
                        <a:pt x="266" y="21"/>
                      </a:lnTo>
                      <a:lnTo>
                        <a:pt x="270" y="32"/>
                      </a:lnTo>
                      <a:lnTo>
                        <a:pt x="273" y="43"/>
                      </a:lnTo>
                      <a:lnTo>
                        <a:pt x="275" y="54"/>
                      </a:lnTo>
                      <a:lnTo>
                        <a:pt x="275" y="66"/>
                      </a:lnTo>
                      <a:lnTo>
                        <a:pt x="275" y="78"/>
                      </a:lnTo>
                      <a:lnTo>
                        <a:pt x="274" y="89"/>
                      </a:lnTo>
                      <a:lnTo>
                        <a:pt x="272" y="101"/>
                      </a:lnTo>
                      <a:lnTo>
                        <a:pt x="270" y="113"/>
                      </a:lnTo>
                      <a:lnTo>
                        <a:pt x="267" y="125"/>
                      </a:lnTo>
                      <a:lnTo>
                        <a:pt x="263" y="136"/>
                      </a:lnTo>
                      <a:lnTo>
                        <a:pt x="256" y="159"/>
                      </a:lnTo>
                      <a:lnTo>
                        <a:pt x="248" y="181"/>
                      </a:lnTo>
                      <a:lnTo>
                        <a:pt x="247" y="182"/>
                      </a:lnTo>
                      <a:lnTo>
                        <a:pt x="246" y="183"/>
                      </a:lnTo>
                      <a:lnTo>
                        <a:pt x="244" y="185"/>
                      </a:lnTo>
                      <a:lnTo>
                        <a:pt x="239" y="188"/>
                      </a:lnTo>
                      <a:lnTo>
                        <a:pt x="233" y="192"/>
                      </a:lnTo>
                      <a:lnTo>
                        <a:pt x="227" y="197"/>
                      </a:lnTo>
                      <a:lnTo>
                        <a:pt x="219" y="202"/>
                      </a:lnTo>
                      <a:lnTo>
                        <a:pt x="211" y="207"/>
                      </a:lnTo>
                      <a:lnTo>
                        <a:pt x="203" y="212"/>
                      </a:lnTo>
                      <a:lnTo>
                        <a:pt x="186" y="221"/>
                      </a:lnTo>
                      <a:lnTo>
                        <a:pt x="178" y="225"/>
                      </a:lnTo>
                      <a:lnTo>
                        <a:pt x="170" y="229"/>
                      </a:lnTo>
                      <a:lnTo>
                        <a:pt x="164" y="233"/>
                      </a:lnTo>
                      <a:lnTo>
                        <a:pt x="158" y="236"/>
                      </a:lnTo>
                      <a:lnTo>
                        <a:pt x="154" y="238"/>
                      </a:lnTo>
                      <a:lnTo>
                        <a:pt x="151" y="239"/>
                      </a:lnTo>
                      <a:lnTo>
                        <a:pt x="145" y="244"/>
                      </a:lnTo>
                      <a:lnTo>
                        <a:pt x="140" y="248"/>
                      </a:lnTo>
                      <a:lnTo>
                        <a:pt x="135" y="252"/>
                      </a:lnTo>
                      <a:lnTo>
                        <a:pt x="129" y="255"/>
                      </a:lnTo>
                      <a:lnTo>
                        <a:pt x="118" y="261"/>
                      </a:lnTo>
                      <a:lnTo>
                        <a:pt x="107" y="265"/>
                      </a:lnTo>
                      <a:lnTo>
                        <a:pt x="95" y="268"/>
                      </a:lnTo>
                      <a:lnTo>
                        <a:pt x="82" y="271"/>
                      </a:lnTo>
                      <a:lnTo>
                        <a:pt x="69" y="275"/>
                      </a:lnTo>
                      <a:lnTo>
                        <a:pt x="55" y="278"/>
                      </a:lnTo>
                      <a:lnTo>
                        <a:pt x="44" y="275"/>
                      </a:lnTo>
                      <a:lnTo>
                        <a:pt x="35" y="273"/>
                      </a:lnTo>
                      <a:lnTo>
                        <a:pt x="27" y="270"/>
                      </a:lnTo>
                      <a:lnTo>
                        <a:pt x="20" y="267"/>
                      </a:lnTo>
                      <a:lnTo>
                        <a:pt x="14" y="262"/>
                      </a:lnTo>
                      <a:lnTo>
                        <a:pt x="8" y="256"/>
                      </a:lnTo>
                      <a:lnTo>
                        <a:pt x="6" y="253"/>
                      </a:lnTo>
                      <a:lnTo>
                        <a:pt x="4" y="249"/>
                      </a:lnTo>
                      <a:lnTo>
                        <a:pt x="2" y="244"/>
                      </a:lnTo>
                      <a:lnTo>
                        <a:pt x="0" y="239"/>
                      </a:lnTo>
                      <a:lnTo>
                        <a:pt x="1" y="231"/>
                      </a:lnTo>
                      <a:lnTo>
                        <a:pt x="3" y="222"/>
                      </a:lnTo>
                      <a:lnTo>
                        <a:pt x="8" y="203"/>
                      </a:lnTo>
                      <a:lnTo>
                        <a:pt x="10" y="194"/>
                      </a:lnTo>
                      <a:lnTo>
                        <a:pt x="13" y="184"/>
                      </a:lnTo>
                      <a:lnTo>
                        <a:pt x="16" y="176"/>
                      </a:lnTo>
                      <a:lnTo>
                        <a:pt x="20" y="168"/>
                      </a:lnTo>
                      <a:lnTo>
                        <a:pt x="24" y="162"/>
                      </a:lnTo>
                      <a:lnTo>
                        <a:pt x="28" y="156"/>
                      </a:lnTo>
                      <a:lnTo>
                        <a:pt x="32" y="150"/>
                      </a:lnTo>
                      <a:lnTo>
                        <a:pt x="37" y="144"/>
                      </a:lnTo>
                      <a:lnTo>
                        <a:pt x="41" y="138"/>
                      </a:lnTo>
                      <a:lnTo>
                        <a:pt x="45" y="134"/>
                      </a:lnTo>
                      <a:lnTo>
                        <a:pt x="46" y="132"/>
                      </a:lnTo>
                      <a:lnTo>
                        <a:pt x="47" y="131"/>
                      </a:lnTo>
                      <a:lnTo>
                        <a:pt x="48" y="130"/>
                      </a:lnTo>
                      <a:lnTo>
                        <a:pt x="49" y="128"/>
                      </a:lnTo>
                      <a:lnTo>
                        <a:pt x="50" y="125"/>
                      </a:lnTo>
                      <a:lnTo>
                        <a:pt x="52" y="121"/>
                      </a:lnTo>
                      <a:lnTo>
                        <a:pt x="53" y="118"/>
                      </a:lnTo>
                      <a:lnTo>
                        <a:pt x="57" y="108"/>
                      </a:lnTo>
                      <a:lnTo>
                        <a:pt x="62" y="99"/>
                      </a:lnTo>
                      <a:lnTo>
                        <a:pt x="66" y="89"/>
                      </a:lnTo>
                      <a:lnTo>
                        <a:pt x="68" y="85"/>
                      </a:lnTo>
                      <a:lnTo>
                        <a:pt x="70" y="81"/>
                      </a:lnTo>
                      <a:lnTo>
                        <a:pt x="72" y="78"/>
                      </a:lnTo>
                      <a:lnTo>
                        <a:pt x="73" y="75"/>
                      </a:lnTo>
                      <a:lnTo>
                        <a:pt x="75" y="72"/>
                      </a:lnTo>
                      <a:lnTo>
                        <a:pt x="76" y="71"/>
                      </a:lnTo>
                      <a:lnTo>
                        <a:pt x="78" y="69"/>
                      </a:lnTo>
                      <a:lnTo>
                        <a:pt x="80" y="68"/>
                      </a:lnTo>
                      <a:lnTo>
                        <a:pt x="85" y="67"/>
                      </a:lnTo>
                      <a:lnTo>
                        <a:pt x="91" y="66"/>
                      </a:lnTo>
                      <a:lnTo>
                        <a:pt x="97" y="65"/>
                      </a:lnTo>
                      <a:lnTo>
                        <a:pt x="102" y="61"/>
                      </a:lnTo>
                      <a:lnTo>
                        <a:pt x="106" y="57"/>
                      </a:lnTo>
                      <a:lnTo>
                        <a:pt x="111" y="54"/>
                      </a:lnTo>
                      <a:lnTo>
                        <a:pt x="117" y="52"/>
                      </a:lnTo>
                      <a:lnTo>
                        <a:pt x="120" y="51"/>
                      </a:lnTo>
                      <a:lnTo>
                        <a:pt x="124" y="50"/>
                      </a:lnTo>
                      <a:lnTo>
                        <a:pt x="133" y="47"/>
                      </a:lnTo>
                      <a:lnTo>
                        <a:pt x="142" y="45"/>
                      </a:lnTo>
                      <a:lnTo>
                        <a:pt x="151" y="43"/>
                      </a:lnTo>
                      <a:lnTo>
                        <a:pt x="159" y="42"/>
                      </a:lnTo>
                      <a:lnTo>
                        <a:pt x="163" y="41"/>
                      </a:lnTo>
                      <a:lnTo>
                        <a:pt x="166" y="40"/>
                      </a:lnTo>
                      <a:lnTo>
                        <a:pt x="168" y="40"/>
                      </a:lnTo>
                      <a:lnTo>
                        <a:pt x="170" y="39"/>
                      </a:lnTo>
                      <a:lnTo>
                        <a:pt x="172" y="39"/>
                      </a:lnTo>
                      <a:lnTo>
                        <a:pt x="176" y="36"/>
                      </a:lnTo>
                      <a:lnTo>
                        <a:pt x="180" y="34"/>
                      </a:lnTo>
                      <a:lnTo>
                        <a:pt x="183" y="32"/>
                      </a:lnTo>
                      <a:lnTo>
                        <a:pt x="185" y="30"/>
                      </a:lnTo>
                      <a:lnTo>
                        <a:pt x="188" y="28"/>
                      </a:lnTo>
                      <a:lnTo>
                        <a:pt x="191" y="26"/>
                      </a:lnTo>
                      <a:lnTo>
                        <a:pt x="192" y="26"/>
                      </a:lnTo>
                      <a:lnTo>
                        <a:pt x="195" y="26"/>
                      </a:lnTo>
                      <a:lnTo>
                        <a:pt x="198" y="26"/>
                      </a:lnTo>
                      <a:lnTo>
                        <a:pt x="200" y="26"/>
                      </a:lnTo>
                      <a:lnTo>
                        <a:pt x="203" y="26"/>
                      </a:lnTo>
                      <a:lnTo>
                        <a:pt x="207" y="26"/>
                      </a:lnTo>
                    </a:path>
                  </a:pathLst>
                </a:custGeom>
                <a:solidFill>
                  <a:srgbClr val="FF7C80"/>
                </a:solidFill>
                <a:ln w="127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</p:grpSp>
        <p:grpSp>
          <p:nvGrpSpPr>
            <p:cNvPr id="31753" name="Group 26"/>
            <p:cNvGrpSpPr>
              <a:grpSpLocks/>
            </p:cNvGrpSpPr>
            <p:nvPr/>
          </p:nvGrpSpPr>
          <p:grpSpPr bwMode="auto">
            <a:xfrm>
              <a:off x="1552575" y="2971800"/>
              <a:ext cx="1573213" cy="2209800"/>
              <a:chOff x="978" y="1872"/>
              <a:chExt cx="991" cy="1392"/>
            </a:xfrm>
          </p:grpSpPr>
          <p:sp>
            <p:nvSpPr>
              <p:cNvPr id="21603" name="Freeform 17"/>
              <p:cNvSpPr>
                <a:spLocks/>
              </p:cNvSpPr>
              <p:nvPr/>
            </p:nvSpPr>
            <p:spPr bwMode="auto">
              <a:xfrm>
                <a:off x="1597" y="2185"/>
                <a:ext cx="242" cy="579"/>
              </a:xfrm>
              <a:custGeom>
                <a:avLst/>
                <a:gdLst>
                  <a:gd name="T0" fmla="*/ 160 w 244"/>
                  <a:gd name="T1" fmla="*/ 56 h 579"/>
                  <a:gd name="T2" fmla="*/ 116 w 244"/>
                  <a:gd name="T3" fmla="*/ 14 h 579"/>
                  <a:gd name="T4" fmla="*/ 63 w 244"/>
                  <a:gd name="T5" fmla="*/ 0 h 579"/>
                  <a:gd name="T6" fmla="*/ 25 w 244"/>
                  <a:gd name="T7" fmla="*/ 2 h 579"/>
                  <a:gd name="T8" fmla="*/ 19 w 244"/>
                  <a:gd name="T9" fmla="*/ 37 h 579"/>
                  <a:gd name="T10" fmla="*/ 21 w 244"/>
                  <a:gd name="T11" fmla="*/ 82 h 579"/>
                  <a:gd name="T12" fmla="*/ 63 w 244"/>
                  <a:gd name="T13" fmla="*/ 136 h 579"/>
                  <a:gd name="T14" fmla="*/ 89 w 244"/>
                  <a:gd name="T15" fmla="*/ 217 h 579"/>
                  <a:gd name="T16" fmla="*/ 90 w 244"/>
                  <a:gd name="T17" fmla="*/ 297 h 579"/>
                  <a:gd name="T18" fmla="*/ 72 w 244"/>
                  <a:gd name="T19" fmla="*/ 371 h 579"/>
                  <a:gd name="T20" fmla="*/ 46 w 244"/>
                  <a:gd name="T21" fmla="*/ 440 h 579"/>
                  <a:gd name="T22" fmla="*/ 0 w 244"/>
                  <a:gd name="T23" fmla="*/ 498 h 579"/>
                  <a:gd name="T24" fmla="*/ 0 w 244"/>
                  <a:gd name="T25" fmla="*/ 516 h 579"/>
                  <a:gd name="T26" fmla="*/ 6 w 244"/>
                  <a:gd name="T27" fmla="*/ 558 h 579"/>
                  <a:gd name="T28" fmla="*/ 40 w 244"/>
                  <a:gd name="T29" fmla="*/ 576 h 579"/>
                  <a:gd name="T30" fmla="*/ 78 w 244"/>
                  <a:gd name="T31" fmla="*/ 578 h 579"/>
                  <a:gd name="T32" fmla="*/ 141 w 244"/>
                  <a:gd name="T33" fmla="*/ 564 h 579"/>
                  <a:gd name="T34" fmla="*/ 190 w 244"/>
                  <a:gd name="T35" fmla="*/ 516 h 579"/>
                  <a:gd name="T36" fmla="*/ 216 w 244"/>
                  <a:gd name="T37" fmla="*/ 434 h 579"/>
                  <a:gd name="T38" fmla="*/ 234 w 244"/>
                  <a:gd name="T39" fmla="*/ 379 h 579"/>
                  <a:gd name="T40" fmla="*/ 243 w 244"/>
                  <a:gd name="T41" fmla="*/ 309 h 579"/>
                  <a:gd name="T42" fmla="*/ 237 w 244"/>
                  <a:gd name="T43" fmla="*/ 217 h 579"/>
                  <a:gd name="T44" fmla="*/ 216 w 244"/>
                  <a:gd name="T45" fmla="*/ 138 h 579"/>
                  <a:gd name="T46" fmla="*/ 190 w 244"/>
                  <a:gd name="T47" fmla="*/ 87 h 579"/>
                  <a:gd name="T48" fmla="*/ 160 w 244"/>
                  <a:gd name="T49" fmla="*/ 56 h 57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44"/>
                  <a:gd name="T76" fmla="*/ 0 h 579"/>
                  <a:gd name="T77" fmla="*/ 244 w 244"/>
                  <a:gd name="T78" fmla="*/ 579 h 57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44" h="579">
                    <a:moveTo>
                      <a:pt x="160" y="56"/>
                    </a:moveTo>
                    <a:lnTo>
                      <a:pt x="116" y="14"/>
                    </a:lnTo>
                    <a:lnTo>
                      <a:pt x="63" y="0"/>
                    </a:lnTo>
                    <a:lnTo>
                      <a:pt x="25" y="2"/>
                    </a:lnTo>
                    <a:lnTo>
                      <a:pt x="19" y="37"/>
                    </a:lnTo>
                    <a:lnTo>
                      <a:pt x="21" y="82"/>
                    </a:lnTo>
                    <a:lnTo>
                      <a:pt x="63" y="136"/>
                    </a:lnTo>
                    <a:lnTo>
                      <a:pt x="89" y="217"/>
                    </a:lnTo>
                    <a:lnTo>
                      <a:pt x="90" y="297"/>
                    </a:lnTo>
                    <a:lnTo>
                      <a:pt x="72" y="371"/>
                    </a:lnTo>
                    <a:lnTo>
                      <a:pt x="46" y="440"/>
                    </a:lnTo>
                    <a:lnTo>
                      <a:pt x="0" y="498"/>
                    </a:lnTo>
                    <a:lnTo>
                      <a:pt x="0" y="516"/>
                    </a:lnTo>
                    <a:lnTo>
                      <a:pt x="6" y="558"/>
                    </a:lnTo>
                    <a:lnTo>
                      <a:pt x="40" y="576"/>
                    </a:lnTo>
                    <a:lnTo>
                      <a:pt x="78" y="578"/>
                    </a:lnTo>
                    <a:lnTo>
                      <a:pt x="141" y="564"/>
                    </a:lnTo>
                    <a:lnTo>
                      <a:pt x="190" y="516"/>
                    </a:lnTo>
                    <a:lnTo>
                      <a:pt x="216" y="434"/>
                    </a:lnTo>
                    <a:lnTo>
                      <a:pt x="234" y="379"/>
                    </a:lnTo>
                    <a:lnTo>
                      <a:pt x="243" y="309"/>
                    </a:lnTo>
                    <a:lnTo>
                      <a:pt x="237" y="217"/>
                    </a:lnTo>
                    <a:lnTo>
                      <a:pt x="216" y="138"/>
                    </a:lnTo>
                    <a:lnTo>
                      <a:pt x="190" y="87"/>
                    </a:lnTo>
                    <a:lnTo>
                      <a:pt x="160" y="56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604" name="Freeform 18"/>
              <p:cNvSpPr>
                <a:spLocks/>
              </p:cNvSpPr>
              <p:nvPr/>
            </p:nvSpPr>
            <p:spPr bwMode="auto">
              <a:xfrm>
                <a:off x="1287" y="2179"/>
                <a:ext cx="386" cy="397"/>
              </a:xfrm>
              <a:custGeom>
                <a:avLst/>
                <a:gdLst>
                  <a:gd name="T0" fmla="*/ 385 w 386"/>
                  <a:gd name="T1" fmla="*/ 29 h 399"/>
                  <a:gd name="T2" fmla="*/ 372 w 386"/>
                  <a:gd name="T3" fmla="*/ 0 h 399"/>
                  <a:gd name="T4" fmla="*/ 347 w 386"/>
                  <a:gd name="T5" fmla="*/ 0 h 399"/>
                  <a:gd name="T6" fmla="*/ 315 w 386"/>
                  <a:gd name="T7" fmla="*/ 31 h 399"/>
                  <a:gd name="T8" fmla="*/ 294 w 386"/>
                  <a:gd name="T9" fmla="*/ 106 h 399"/>
                  <a:gd name="T10" fmla="*/ 278 w 386"/>
                  <a:gd name="T11" fmla="*/ 193 h 399"/>
                  <a:gd name="T12" fmla="*/ 265 w 386"/>
                  <a:gd name="T13" fmla="*/ 283 h 399"/>
                  <a:gd name="T14" fmla="*/ 225 w 386"/>
                  <a:gd name="T15" fmla="*/ 352 h 399"/>
                  <a:gd name="T16" fmla="*/ 225 w 386"/>
                  <a:gd name="T17" fmla="*/ 353 h 399"/>
                  <a:gd name="T18" fmla="*/ 225 w 386"/>
                  <a:gd name="T19" fmla="*/ 366 h 399"/>
                  <a:gd name="T20" fmla="*/ 171 w 386"/>
                  <a:gd name="T21" fmla="*/ 358 h 399"/>
                  <a:gd name="T22" fmla="*/ 114 w 386"/>
                  <a:gd name="T23" fmla="*/ 322 h 399"/>
                  <a:gd name="T24" fmla="*/ 89 w 386"/>
                  <a:gd name="T25" fmla="*/ 290 h 399"/>
                  <a:gd name="T26" fmla="*/ 44 w 386"/>
                  <a:gd name="T27" fmla="*/ 199 h 399"/>
                  <a:gd name="T28" fmla="*/ 44 w 386"/>
                  <a:gd name="T29" fmla="*/ 165 h 399"/>
                  <a:gd name="T30" fmla="*/ 62 w 386"/>
                  <a:gd name="T31" fmla="*/ 134 h 399"/>
                  <a:gd name="T32" fmla="*/ 80 w 386"/>
                  <a:gd name="T33" fmla="*/ 91 h 399"/>
                  <a:gd name="T34" fmla="*/ 87 w 386"/>
                  <a:gd name="T35" fmla="*/ 75 h 399"/>
                  <a:gd name="T36" fmla="*/ 63 w 386"/>
                  <a:gd name="T37" fmla="*/ 66 h 399"/>
                  <a:gd name="T38" fmla="*/ 35 w 386"/>
                  <a:gd name="T39" fmla="*/ 68 h 399"/>
                  <a:gd name="T40" fmla="*/ 18 w 386"/>
                  <a:gd name="T41" fmla="*/ 85 h 399"/>
                  <a:gd name="T42" fmla="*/ 0 w 386"/>
                  <a:gd name="T43" fmla="*/ 122 h 399"/>
                  <a:gd name="T44" fmla="*/ 10 w 386"/>
                  <a:gd name="T45" fmla="*/ 190 h 399"/>
                  <a:gd name="T46" fmla="*/ 18 w 386"/>
                  <a:gd name="T47" fmla="*/ 227 h 399"/>
                  <a:gd name="T48" fmla="*/ 62 w 386"/>
                  <a:gd name="T49" fmla="*/ 304 h 399"/>
                  <a:gd name="T50" fmla="*/ 99 w 386"/>
                  <a:gd name="T51" fmla="*/ 360 h 399"/>
                  <a:gd name="T52" fmla="*/ 168 w 386"/>
                  <a:gd name="T53" fmla="*/ 385 h 399"/>
                  <a:gd name="T54" fmla="*/ 225 w 386"/>
                  <a:gd name="T55" fmla="*/ 398 h 399"/>
                  <a:gd name="T56" fmla="*/ 269 w 386"/>
                  <a:gd name="T57" fmla="*/ 377 h 399"/>
                  <a:gd name="T58" fmla="*/ 290 w 386"/>
                  <a:gd name="T59" fmla="*/ 304 h 399"/>
                  <a:gd name="T60" fmla="*/ 314 w 386"/>
                  <a:gd name="T61" fmla="*/ 215 h 399"/>
                  <a:gd name="T62" fmla="*/ 332 w 386"/>
                  <a:gd name="T63" fmla="*/ 149 h 399"/>
                  <a:gd name="T64" fmla="*/ 358 w 386"/>
                  <a:gd name="T65" fmla="*/ 112 h 399"/>
                  <a:gd name="T66" fmla="*/ 383 w 386"/>
                  <a:gd name="T67" fmla="*/ 75 h 399"/>
                  <a:gd name="T68" fmla="*/ 385 w 386"/>
                  <a:gd name="T69" fmla="*/ 29 h 39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86"/>
                  <a:gd name="T106" fmla="*/ 0 h 399"/>
                  <a:gd name="T107" fmla="*/ 386 w 386"/>
                  <a:gd name="T108" fmla="*/ 399 h 39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86" h="399">
                    <a:moveTo>
                      <a:pt x="385" y="29"/>
                    </a:moveTo>
                    <a:lnTo>
                      <a:pt x="372" y="0"/>
                    </a:lnTo>
                    <a:lnTo>
                      <a:pt x="347" y="0"/>
                    </a:lnTo>
                    <a:lnTo>
                      <a:pt x="315" y="31"/>
                    </a:lnTo>
                    <a:lnTo>
                      <a:pt x="294" y="106"/>
                    </a:lnTo>
                    <a:lnTo>
                      <a:pt x="278" y="193"/>
                    </a:lnTo>
                    <a:lnTo>
                      <a:pt x="265" y="283"/>
                    </a:lnTo>
                    <a:lnTo>
                      <a:pt x="225" y="352"/>
                    </a:lnTo>
                    <a:lnTo>
                      <a:pt x="225" y="353"/>
                    </a:lnTo>
                    <a:lnTo>
                      <a:pt x="225" y="366"/>
                    </a:lnTo>
                    <a:lnTo>
                      <a:pt x="171" y="358"/>
                    </a:lnTo>
                    <a:lnTo>
                      <a:pt x="114" y="322"/>
                    </a:lnTo>
                    <a:lnTo>
                      <a:pt x="89" y="290"/>
                    </a:lnTo>
                    <a:lnTo>
                      <a:pt x="44" y="199"/>
                    </a:lnTo>
                    <a:lnTo>
                      <a:pt x="44" y="165"/>
                    </a:lnTo>
                    <a:lnTo>
                      <a:pt x="62" y="134"/>
                    </a:lnTo>
                    <a:lnTo>
                      <a:pt x="80" y="91"/>
                    </a:lnTo>
                    <a:lnTo>
                      <a:pt x="87" y="75"/>
                    </a:lnTo>
                    <a:lnTo>
                      <a:pt x="63" y="66"/>
                    </a:lnTo>
                    <a:lnTo>
                      <a:pt x="35" y="68"/>
                    </a:lnTo>
                    <a:lnTo>
                      <a:pt x="18" y="85"/>
                    </a:lnTo>
                    <a:lnTo>
                      <a:pt x="0" y="122"/>
                    </a:lnTo>
                    <a:lnTo>
                      <a:pt x="10" y="190"/>
                    </a:lnTo>
                    <a:lnTo>
                      <a:pt x="18" y="227"/>
                    </a:lnTo>
                    <a:lnTo>
                      <a:pt x="62" y="304"/>
                    </a:lnTo>
                    <a:lnTo>
                      <a:pt x="99" y="360"/>
                    </a:lnTo>
                    <a:lnTo>
                      <a:pt x="168" y="385"/>
                    </a:lnTo>
                    <a:lnTo>
                      <a:pt x="225" y="398"/>
                    </a:lnTo>
                    <a:lnTo>
                      <a:pt x="269" y="377"/>
                    </a:lnTo>
                    <a:lnTo>
                      <a:pt x="290" y="304"/>
                    </a:lnTo>
                    <a:lnTo>
                      <a:pt x="314" y="215"/>
                    </a:lnTo>
                    <a:lnTo>
                      <a:pt x="332" y="149"/>
                    </a:lnTo>
                    <a:lnTo>
                      <a:pt x="358" y="112"/>
                    </a:lnTo>
                    <a:lnTo>
                      <a:pt x="383" y="75"/>
                    </a:lnTo>
                    <a:lnTo>
                      <a:pt x="385" y="29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605" name="Freeform 19"/>
              <p:cNvSpPr>
                <a:spLocks/>
              </p:cNvSpPr>
              <p:nvPr/>
            </p:nvSpPr>
            <p:spPr bwMode="auto">
              <a:xfrm>
                <a:off x="1412" y="2171"/>
                <a:ext cx="554" cy="410"/>
              </a:xfrm>
              <a:custGeom>
                <a:avLst/>
                <a:gdLst>
                  <a:gd name="T0" fmla="*/ 360 w 557"/>
                  <a:gd name="T1" fmla="*/ 17 h 410"/>
                  <a:gd name="T2" fmla="*/ 311 w 557"/>
                  <a:gd name="T3" fmla="*/ 0 h 410"/>
                  <a:gd name="T4" fmla="*/ 285 w 557"/>
                  <a:gd name="T5" fmla="*/ 19 h 410"/>
                  <a:gd name="T6" fmla="*/ 285 w 557"/>
                  <a:gd name="T7" fmla="*/ 63 h 410"/>
                  <a:gd name="T8" fmla="*/ 328 w 557"/>
                  <a:gd name="T9" fmla="*/ 110 h 410"/>
                  <a:gd name="T10" fmla="*/ 400 w 557"/>
                  <a:gd name="T11" fmla="*/ 135 h 410"/>
                  <a:gd name="T12" fmla="*/ 456 w 557"/>
                  <a:gd name="T13" fmla="*/ 181 h 410"/>
                  <a:gd name="T14" fmla="*/ 493 w 557"/>
                  <a:gd name="T15" fmla="*/ 234 h 410"/>
                  <a:gd name="T16" fmla="*/ 512 w 557"/>
                  <a:gd name="T17" fmla="*/ 278 h 410"/>
                  <a:gd name="T18" fmla="*/ 512 w 557"/>
                  <a:gd name="T19" fmla="*/ 315 h 410"/>
                  <a:gd name="T20" fmla="*/ 489 w 557"/>
                  <a:gd name="T21" fmla="*/ 355 h 410"/>
                  <a:gd name="T22" fmla="*/ 431 w 557"/>
                  <a:gd name="T23" fmla="*/ 373 h 410"/>
                  <a:gd name="T24" fmla="*/ 385 w 557"/>
                  <a:gd name="T25" fmla="*/ 377 h 410"/>
                  <a:gd name="T26" fmla="*/ 315 w 557"/>
                  <a:gd name="T27" fmla="*/ 373 h 410"/>
                  <a:gd name="T28" fmla="*/ 227 w 557"/>
                  <a:gd name="T29" fmla="*/ 349 h 410"/>
                  <a:gd name="T30" fmla="*/ 170 w 557"/>
                  <a:gd name="T31" fmla="*/ 296 h 410"/>
                  <a:gd name="T32" fmla="*/ 134 w 557"/>
                  <a:gd name="T33" fmla="*/ 256 h 410"/>
                  <a:gd name="T34" fmla="*/ 145 w 557"/>
                  <a:gd name="T35" fmla="*/ 215 h 410"/>
                  <a:gd name="T36" fmla="*/ 141 w 557"/>
                  <a:gd name="T37" fmla="*/ 191 h 410"/>
                  <a:gd name="T38" fmla="*/ 103 w 557"/>
                  <a:gd name="T39" fmla="*/ 206 h 410"/>
                  <a:gd name="T40" fmla="*/ 63 w 557"/>
                  <a:gd name="T41" fmla="*/ 206 h 410"/>
                  <a:gd name="T42" fmla="*/ 33 w 557"/>
                  <a:gd name="T43" fmla="*/ 181 h 410"/>
                  <a:gd name="T44" fmla="*/ 14 w 557"/>
                  <a:gd name="T45" fmla="*/ 162 h 410"/>
                  <a:gd name="T46" fmla="*/ 2 w 557"/>
                  <a:gd name="T47" fmla="*/ 166 h 410"/>
                  <a:gd name="T48" fmla="*/ 0 w 557"/>
                  <a:gd name="T49" fmla="*/ 178 h 410"/>
                  <a:gd name="T50" fmla="*/ 12 w 557"/>
                  <a:gd name="T51" fmla="*/ 215 h 410"/>
                  <a:gd name="T52" fmla="*/ 12 w 557"/>
                  <a:gd name="T53" fmla="*/ 249 h 410"/>
                  <a:gd name="T54" fmla="*/ 27 w 557"/>
                  <a:gd name="T55" fmla="*/ 274 h 410"/>
                  <a:gd name="T56" fmla="*/ 63 w 557"/>
                  <a:gd name="T57" fmla="*/ 293 h 410"/>
                  <a:gd name="T58" fmla="*/ 94 w 557"/>
                  <a:gd name="T59" fmla="*/ 293 h 410"/>
                  <a:gd name="T60" fmla="*/ 128 w 557"/>
                  <a:gd name="T61" fmla="*/ 296 h 410"/>
                  <a:gd name="T62" fmla="*/ 195 w 557"/>
                  <a:gd name="T63" fmla="*/ 352 h 410"/>
                  <a:gd name="T64" fmla="*/ 246 w 557"/>
                  <a:gd name="T65" fmla="*/ 383 h 410"/>
                  <a:gd name="T66" fmla="*/ 324 w 557"/>
                  <a:gd name="T67" fmla="*/ 405 h 410"/>
                  <a:gd name="T68" fmla="*/ 407 w 557"/>
                  <a:gd name="T69" fmla="*/ 409 h 410"/>
                  <a:gd name="T70" fmla="*/ 468 w 557"/>
                  <a:gd name="T71" fmla="*/ 397 h 410"/>
                  <a:gd name="T72" fmla="*/ 513 w 557"/>
                  <a:gd name="T73" fmla="*/ 380 h 410"/>
                  <a:gd name="T74" fmla="*/ 545 w 557"/>
                  <a:gd name="T75" fmla="*/ 346 h 410"/>
                  <a:gd name="T76" fmla="*/ 556 w 557"/>
                  <a:gd name="T77" fmla="*/ 309 h 410"/>
                  <a:gd name="T78" fmla="*/ 556 w 557"/>
                  <a:gd name="T79" fmla="*/ 253 h 410"/>
                  <a:gd name="T80" fmla="*/ 537 w 557"/>
                  <a:gd name="T81" fmla="*/ 215 h 410"/>
                  <a:gd name="T82" fmla="*/ 513 w 557"/>
                  <a:gd name="T83" fmla="*/ 178 h 410"/>
                  <a:gd name="T84" fmla="*/ 482 w 557"/>
                  <a:gd name="T85" fmla="*/ 137 h 410"/>
                  <a:gd name="T86" fmla="*/ 435 w 557"/>
                  <a:gd name="T87" fmla="*/ 104 h 410"/>
                  <a:gd name="T88" fmla="*/ 407 w 557"/>
                  <a:gd name="T89" fmla="*/ 69 h 410"/>
                  <a:gd name="T90" fmla="*/ 385 w 557"/>
                  <a:gd name="T91" fmla="*/ 38 h 410"/>
                  <a:gd name="T92" fmla="*/ 360 w 557"/>
                  <a:gd name="T93" fmla="*/ 17 h 410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557"/>
                  <a:gd name="T142" fmla="*/ 0 h 410"/>
                  <a:gd name="T143" fmla="*/ 557 w 557"/>
                  <a:gd name="T144" fmla="*/ 410 h 410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557" h="410">
                    <a:moveTo>
                      <a:pt x="360" y="17"/>
                    </a:moveTo>
                    <a:lnTo>
                      <a:pt x="311" y="0"/>
                    </a:lnTo>
                    <a:lnTo>
                      <a:pt x="285" y="19"/>
                    </a:lnTo>
                    <a:lnTo>
                      <a:pt x="285" y="63"/>
                    </a:lnTo>
                    <a:lnTo>
                      <a:pt x="328" y="110"/>
                    </a:lnTo>
                    <a:lnTo>
                      <a:pt x="400" y="135"/>
                    </a:lnTo>
                    <a:lnTo>
                      <a:pt x="456" y="181"/>
                    </a:lnTo>
                    <a:lnTo>
                      <a:pt x="493" y="234"/>
                    </a:lnTo>
                    <a:lnTo>
                      <a:pt x="512" y="278"/>
                    </a:lnTo>
                    <a:lnTo>
                      <a:pt x="512" y="315"/>
                    </a:lnTo>
                    <a:lnTo>
                      <a:pt x="489" y="355"/>
                    </a:lnTo>
                    <a:lnTo>
                      <a:pt x="431" y="373"/>
                    </a:lnTo>
                    <a:lnTo>
                      <a:pt x="385" y="377"/>
                    </a:lnTo>
                    <a:lnTo>
                      <a:pt x="315" y="373"/>
                    </a:lnTo>
                    <a:lnTo>
                      <a:pt x="227" y="349"/>
                    </a:lnTo>
                    <a:lnTo>
                      <a:pt x="170" y="296"/>
                    </a:lnTo>
                    <a:lnTo>
                      <a:pt x="134" y="256"/>
                    </a:lnTo>
                    <a:lnTo>
                      <a:pt x="145" y="215"/>
                    </a:lnTo>
                    <a:lnTo>
                      <a:pt x="141" y="191"/>
                    </a:lnTo>
                    <a:lnTo>
                      <a:pt x="103" y="206"/>
                    </a:lnTo>
                    <a:lnTo>
                      <a:pt x="63" y="206"/>
                    </a:lnTo>
                    <a:lnTo>
                      <a:pt x="33" y="181"/>
                    </a:lnTo>
                    <a:lnTo>
                      <a:pt x="14" y="162"/>
                    </a:lnTo>
                    <a:lnTo>
                      <a:pt x="2" y="166"/>
                    </a:lnTo>
                    <a:lnTo>
                      <a:pt x="0" y="178"/>
                    </a:lnTo>
                    <a:lnTo>
                      <a:pt x="12" y="215"/>
                    </a:lnTo>
                    <a:lnTo>
                      <a:pt x="12" y="249"/>
                    </a:lnTo>
                    <a:lnTo>
                      <a:pt x="27" y="274"/>
                    </a:lnTo>
                    <a:lnTo>
                      <a:pt x="63" y="293"/>
                    </a:lnTo>
                    <a:lnTo>
                      <a:pt x="94" y="293"/>
                    </a:lnTo>
                    <a:lnTo>
                      <a:pt x="128" y="296"/>
                    </a:lnTo>
                    <a:lnTo>
                      <a:pt x="195" y="352"/>
                    </a:lnTo>
                    <a:lnTo>
                      <a:pt x="246" y="383"/>
                    </a:lnTo>
                    <a:lnTo>
                      <a:pt x="324" y="405"/>
                    </a:lnTo>
                    <a:lnTo>
                      <a:pt x="407" y="409"/>
                    </a:lnTo>
                    <a:lnTo>
                      <a:pt x="468" y="397"/>
                    </a:lnTo>
                    <a:lnTo>
                      <a:pt x="513" y="380"/>
                    </a:lnTo>
                    <a:lnTo>
                      <a:pt x="545" y="346"/>
                    </a:lnTo>
                    <a:lnTo>
                      <a:pt x="556" y="309"/>
                    </a:lnTo>
                    <a:lnTo>
                      <a:pt x="556" y="253"/>
                    </a:lnTo>
                    <a:lnTo>
                      <a:pt x="537" y="215"/>
                    </a:lnTo>
                    <a:lnTo>
                      <a:pt x="513" y="178"/>
                    </a:lnTo>
                    <a:lnTo>
                      <a:pt x="482" y="137"/>
                    </a:lnTo>
                    <a:lnTo>
                      <a:pt x="435" y="104"/>
                    </a:lnTo>
                    <a:lnTo>
                      <a:pt x="407" y="69"/>
                    </a:lnTo>
                    <a:lnTo>
                      <a:pt x="385" y="38"/>
                    </a:lnTo>
                    <a:lnTo>
                      <a:pt x="360" y="17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606" name="Freeform 20"/>
              <p:cNvSpPr>
                <a:spLocks/>
              </p:cNvSpPr>
              <p:nvPr/>
            </p:nvSpPr>
            <p:spPr bwMode="auto">
              <a:xfrm>
                <a:off x="1417" y="2681"/>
                <a:ext cx="249" cy="581"/>
              </a:xfrm>
              <a:custGeom>
                <a:avLst/>
                <a:gdLst>
                  <a:gd name="T0" fmla="*/ 231 w 251"/>
                  <a:gd name="T1" fmla="*/ 0 h 581"/>
                  <a:gd name="T2" fmla="*/ 186 w 251"/>
                  <a:gd name="T3" fmla="*/ 25 h 581"/>
                  <a:gd name="T4" fmla="*/ 143 w 251"/>
                  <a:gd name="T5" fmla="*/ 97 h 581"/>
                  <a:gd name="T6" fmla="*/ 113 w 251"/>
                  <a:gd name="T7" fmla="*/ 147 h 581"/>
                  <a:gd name="T8" fmla="*/ 92 w 251"/>
                  <a:gd name="T9" fmla="*/ 204 h 581"/>
                  <a:gd name="T10" fmla="*/ 69 w 251"/>
                  <a:gd name="T11" fmla="*/ 260 h 581"/>
                  <a:gd name="T12" fmla="*/ 51 w 251"/>
                  <a:gd name="T13" fmla="*/ 325 h 581"/>
                  <a:gd name="T14" fmla="*/ 51 w 251"/>
                  <a:gd name="T15" fmla="*/ 372 h 581"/>
                  <a:gd name="T16" fmla="*/ 80 w 251"/>
                  <a:gd name="T17" fmla="*/ 409 h 581"/>
                  <a:gd name="T18" fmla="*/ 99 w 251"/>
                  <a:gd name="T19" fmla="*/ 446 h 581"/>
                  <a:gd name="T20" fmla="*/ 132 w 251"/>
                  <a:gd name="T21" fmla="*/ 475 h 581"/>
                  <a:gd name="T22" fmla="*/ 145 w 251"/>
                  <a:gd name="T23" fmla="*/ 501 h 581"/>
                  <a:gd name="T24" fmla="*/ 130 w 251"/>
                  <a:gd name="T25" fmla="*/ 518 h 581"/>
                  <a:gd name="T26" fmla="*/ 107 w 251"/>
                  <a:gd name="T27" fmla="*/ 520 h 581"/>
                  <a:gd name="T28" fmla="*/ 55 w 251"/>
                  <a:gd name="T29" fmla="*/ 526 h 581"/>
                  <a:gd name="T30" fmla="*/ 18 w 251"/>
                  <a:gd name="T31" fmla="*/ 543 h 581"/>
                  <a:gd name="T32" fmla="*/ 0 w 251"/>
                  <a:gd name="T33" fmla="*/ 557 h 581"/>
                  <a:gd name="T34" fmla="*/ 12 w 251"/>
                  <a:gd name="T35" fmla="*/ 575 h 581"/>
                  <a:gd name="T36" fmla="*/ 44 w 251"/>
                  <a:gd name="T37" fmla="*/ 580 h 581"/>
                  <a:gd name="T38" fmla="*/ 86 w 251"/>
                  <a:gd name="T39" fmla="*/ 563 h 581"/>
                  <a:gd name="T40" fmla="*/ 111 w 251"/>
                  <a:gd name="T41" fmla="*/ 549 h 581"/>
                  <a:gd name="T42" fmla="*/ 164 w 251"/>
                  <a:gd name="T43" fmla="*/ 537 h 581"/>
                  <a:gd name="T44" fmla="*/ 176 w 251"/>
                  <a:gd name="T45" fmla="*/ 532 h 581"/>
                  <a:gd name="T46" fmla="*/ 182 w 251"/>
                  <a:gd name="T47" fmla="*/ 514 h 581"/>
                  <a:gd name="T48" fmla="*/ 174 w 251"/>
                  <a:gd name="T49" fmla="*/ 487 h 581"/>
                  <a:gd name="T50" fmla="*/ 132 w 251"/>
                  <a:gd name="T51" fmla="*/ 440 h 581"/>
                  <a:gd name="T52" fmla="*/ 111 w 251"/>
                  <a:gd name="T53" fmla="*/ 409 h 581"/>
                  <a:gd name="T54" fmla="*/ 86 w 251"/>
                  <a:gd name="T55" fmla="*/ 351 h 581"/>
                  <a:gd name="T56" fmla="*/ 80 w 251"/>
                  <a:gd name="T57" fmla="*/ 322 h 581"/>
                  <a:gd name="T58" fmla="*/ 105 w 251"/>
                  <a:gd name="T59" fmla="*/ 247 h 581"/>
                  <a:gd name="T60" fmla="*/ 151 w 251"/>
                  <a:gd name="T61" fmla="*/ 171 h 581"/>
                  <a:gd name="T62" fmla="*/ 195 w 251"/>
                  <a:gd name="T63" fmla="*/ 122 h 581"/>
                  <a:gd name="T64" fmla="*/ 219 w 251"/>
                  <a:gd name="T65" fmla="*/ 85 h 581"/>
                  <a:gd name="T66" fmla="*/ 244 w 251"/>
                  <a:gd name="T67" fmla="*/ 62 h 581"/>
                  <a:gd name="T68" fmla="*/ 250 w 251"/>
                  <a:gd name="T69" fmla="*/ 29 h 581"/>
                  <a:gd name="T70" fmla="*/ 231 w 251"/>
                  <a:gd name="T71" fmla="*/ 0 h 581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251"/>
                  <a:gd name="T109" fmla="*/ 0 h 581"/>
                  <a:gd name="T110" fmla="*/ 251 w 251"/>
                  <a:gd name="T111" fmla="*/ 581 h 581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251" h="581">
                    <a:moveTo>
                      <a:pt x="231" y="0"/>
                    </a:moveTo>
                    <a:lnTo>
                      <a:pt x="186" y="25"/>
                    </a:lnTo>
                    <a:lnTo>
                      <a:pt x="143" y="97"/>
                    </a:lnTo>
                    <a:lnTo>
                      <a:pt x="113" y="147"/>
                    </a:lnTo>
                    <a:lnTo>
                      <a:pt x="92" y="204"/>
                    </a:lnTo>
                    <a:lnTo>
                      <a:pt x="69" y="260"/>
                    </a:lnTo>
                    <a:lnTo>
                      <a:pt x="51" y="325"/>
                    </a:lnTo>
                    <a:lnTo>
                      <a:pt x="51" y="372"/>
                    </a:lnTo>
                    <a:lnTo>
                      <a:pt x="80" y="409"/>
                    </a:lnTo>
                    <a:lnTo>
                      <a:pt x="99" y="446"/>
                    </a:lnTo>
                    <a:lnTo>
                      <a:pt x="132" y="475"/>
                    </a:lnTo>
                    <a:lnTo>
                      <a:pt x="145" y="501"/>
                    </a:lnTo>
                    <a:lnTo>
                      <a:pt x="130" y="518"/>
                    </a:lnTo>
                    <a:lnTo>
                      <a:pt x="107" y="520"/>
                    </a:lnTo>
                    <a:lnTo>
                      <a:pt x="55" y="526"/>
                    </a:lnTo>
                    <a:lnTo>
                      <a:pt x="18" y="543"/>
                    </a:lnTo>
                    <a:lnTo>
                      <a:pt x="0" y="557"/>
                    </a:lnTo>
                    <a:lnTo>
                      <a:pt x="12" y="575"/>
                    </a:lnTo>
                    <a:lnTo>
                      <a:pt x="44" y="580"/>
                    </a:lnTo>
                    <a:lnTo>
                      <a:pt x="86" y="563"/>
                    </a:lnTo>
                    <a:lnTo>
                      <a:pt x="111" y="549"/>
                    </a:lnTo>
                    <a:lnTo>
                      <a:pt x="164" y="537"/>
                    </a:lnTo>
                    <a:lnTo>
                      <a:pt x="176" y="532"/>
                    </a:lnTo>
                    <a:lnTo>
                      <a:pt x="182" y="514"/>
                    </a:lnTo>
                    <a:lnTo>
                      <a:pt x="174" y="487"/>
                    </a:lnTo>
                    <a:lnTo>
                      <a:pt x="132" y="440"/>
                    </a:lnTo>
                    <a:lnTo>
                      <a:pt x="111" y="409"/>
                    </a:lnTo>
                    <a:lnTo>
                      <a:pt x="86" y="351"/>
                    </a:lnTo>
                    <a:lnTo>
                      <a:pt x="80" y="322"/>
                    </a:lnTo>
                    <a:lnTo>
                      <a:pt x="105" y="247"/>
                    </a:lnTo>
                    <a:lnTo>
                      <a:pt x="151" y="171"/>
                    </a:lnTo>
                    <a:lnTo>
                      <a:pt x="195" y="122"/>
                    </a:lnTo>
                    <a:lnTo>
                      <a:pt x="219" y="85"/>
                    </a:lnTo>
                    <a:lnTo>
                      <a:pt x="244" y="62"/>
                    </a:lnTo>
                    <a:lnTo>
                      <a:pt x="250" y="29"/>
                    </a:lnTo>
                    <a:lnTo>
                      <a:pt x="231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607" name="Freeform 21"/>
              <p:cNvSpPr>
                <a:spLocks/>
              </p:cNvSpPr>
              <p:nvPr/>
            </p:nvSpPr>
            <p:spPr bwMode="auto">
              <a:xfrm>
                <a:off x="1700" y="2678"/>
                <a:ext cx="225" cy="543"/>
              </a:xfrm>
              <a:custGeom>
                <a:avLst/>
                <a:gdLst>
                  <a:gd name="T0" fmla="*/ 101 w 229"/>
                  <a:gd name="T1" fmla="*/ 52 h 543"/>
                  <a:gd name="T2" fmla="*/ 55 w 229"/>
                  <a:gd name="T3" fmla="*/ 7 h 543"/>
                  <a:gd name="T4" fmla="*/ 4 w 229"/>
                  <a:gd name="T5" fmla="*/ 0 h 543"/>
                  <a:gd name="T6" fmla="*/ 0 w 229"/>
                  <a:gd name="T7" fmla="*/ 39 h 543"/>
                  <a:gd name="T8" fmla="*/ 29 w 229"/>
                  <a:gd name="T9" fmla="*/ 69 h 543"/>
                  <a:gd name="T10" fmla="*/ 74 w 229"/>
                  <a:gd name="T11" fmla="*/ 89 h 543"/>
                  <a:gd name="T12" fmla="*/ 108 w 229"/>
                  <a:gd name="T13" fmla="*/ 126 h 543"/>
                  <a:gd name="T14" fmla="*/ 114 w 229"/>
                  <a:gd name="T15" fmla="*/ 175 h 543"/>
                  <a:gd name="T16" fmla="*/ 108 w 229"/>
                  <a:gd name="T17" fmla="*/ 248 h 543"/>
                  <a:gd name="T18" fmla="*/ 89 w 229"/>
                  <a:gd name="T19" fmla="*/ 374 h 543"/>
                  <a:gd name="T20" fmla="*/ 67 w 229"/>
                  <a:gd name="T21" fmla="*/ 453 h 543"/>
                  <a:gd name="T22" fmla="*/ 44 w 229"/>
                  <a:gd name="T23" fmla="*/ 509 h 543"/>
                  <a:gd name="T24" fmla="*/ 48 w 229"/>
                  <a:gd name="T25" fmla="*/ 535 h 543"/>
                  <a:gd name="T26" fmla="*/ 74 w 229"/>
                  <a:gd name="T27" fmla="*/ 540 h 543"/>
                  <a:gd name="T28" fmla="*/ 118 w 229"/>
                  <a:gd name="T29" fmla="*/ 527 h 543"/>
                  <a:gd name="T30" fmla="*/ 169 w 229"/>
                  <a:gd name="T31" fmla="*/ 527 h 543"/>
                  <a:gd name="T32" fmla="*/ 196 w 229"/>
                  <a:gd name="T33" fmla="*/ 542 h 543"/>
                  <a:gd name="T34" fmla="*/ 222 w 229"/>
                  <a:gd name="T35" fmla="*/ 535 h 543"/>
                  <a:gd name="T36" fmla="*/ 228 w 229"/>
                  <a:gd name="T37" fmla="*/ 504 h 543"/>
                  <a:gd name="T38" fmla="*/ 202 w 229"/>
                  <a:gd name="T39" fmla="*/ 498 h 543"/>
                  <a:gd name="T40" fmla="*/ 152 w 229"/>
                  <a:gd name="T41" fmla="*/ 498 h 543"/>
                  <a:gd name="T42" fmla="*/ 76 w 229"/>
                  <a:gd name="T43" fmla="*/ 515 h 543"/>
                  <a:gd name="T44" fmla="*/ 74 w 229"/>
                  <a:gd name="T45" fmla="*/ 509 h 543"/>
                  <a:gd name="T46" fmla="*/ 80 w 229"/>
                  <a:gd name="T47" fmla="*/ 484 h 543"/>
                  <a:gd name="T48" fmla="*/ 108 w 229"/>
                  <a:gd name="T49" fmla="*/ 391 h 543"/>
                  <a:gd name="T50" fmla="*/ 120 w 229"/>
                  <a:gd name="T51" fmla="*/ 316 h 543"/>
                  <a:gd name="T52" fmla="*/ 139 w 229"/>
                  <a:gd name="T53" fmla="*/ 225 h 543"/>
                  <a:gd name="T54" fmla="*/ 139 w 229"/>
                  <a:gd name="T55" fmla="*/ 161 h 543"/>
                  <a:gd name="T56" fmla="*/ 137 w 229"/>
                  <a:gd name="T57" fmla="*/ 112 h 543"/>
                  <a:gd name="T58" fmla="*/ 127 w 229"/>
                  <a:gd name="T59" fmla="*/ 76 h 543"/>
                  <a:gd name="T60" fmla="*/ 101 w 229"/>
                  <a:gd name="T61" fmla="*/ 52 h 543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29"/>
                  <a:gd name="T94" fmla="*/ 0 h 543"/>
                  <a:gd name="T95" fmla="*/ 229 w 229"/>
                  <a:gd name="T96" fmla="*/ 543 h 543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29" h="543">
                    <a:moveTo>
                      <a:pt x="101" y="52"/>
                    </a:moveTo>
                    <a:lnTo>
                      <a:pt x="55" y="7"/>
                    </a:lnTo>
                    <a:lnTo>
                      <a:pt x="4" y="0"/>
                    </a:lnTo>
                    <a:lnTo>
                      <a:pt x="0" y="39"/>
                    </a:lnTo>
                    <a:lnTo>
                      <a:pt x="29" y="69"/>
                    </a:lnTo>
                    <a:lnTo>
                      <a:pt x="74" y="89"/>
                    </a:lnTo>
                    <a:lnTo>
                      <a:pt x="108" y="126"/>
                    </a:lnTo>
                    <a:lnTo>
                      <a:pt x="114" y="175"/>
                    </a:lnTo>
                    <a:lnTo>
                      <a:pt x="108" y="248"/>
                    </a:lnTo>
                    <a:lnTo>
                      <a:pt x="89" y="374"/>
                    </a:lnTo>
                    <a:lnTo>
                      <a:pt x="67" y="453"/>
                    </a:lnTo>
                    <a:lnTo>
                      <a:pt x="44" y="509"/>
                    </a:lnTo>
                    <a:lnTo>
                      <a:pt x="48" y="535"/>
                    </a:lnTo>
                    <a:lnTo>
                      <a:pt x="74" y="540"/>
                    </a:lnTo>
                    <a:lnTo>
                      <a:pt x="118" y="527"/>
                    </a:lnTo>
                    <a:lnTo>
                      <a:pt x="169" y="527"/>
                    </a:lnTo>
                    <a:lnTo>
                      <a:pt x="196" y="542"/>
                    </a:lnTo>
                    <a:lnTo>
                      <a:pt x="222" y="535"/>
                    </a:lnTo>
                    <a:lnTo>
                      <a:pt x="228" y="504"/>
                    </a:lnTo>
                    <a:lnTo>
                      <a:pt x="202" y="498"/>
                    </a:lnTo>
                    <a:lnTo>
                      <a:pt x="152" y="498"/>
                    </a:lnTo>
                    <a:lnTo>
                      <a:pt x="76" y="515"/>
                    </a:lnTo>
                    <a:lnTo>
                      <a:pt x="74" y="509"/>
                    </a:lnTo>
                    <a:lnTo>
                      <a:pt x="80" y="484"/>
                    </a:lnTo>
                    <a:lnTo>
                      <a:pt x="108" y="391"/>
                    </a:lnTo>
                    <a:lnTo>
                      <a:pt x="120" y="316"/>
                    </a:lnTo>
                    <a:lnTo>
                      <a:pt x="139" y="225"/>
                    </a:lnTo>
                    <a:lnTo>
                      <a:pt x="139" y="161"/>
                    </a:lnTo>
                    <a:lnTo>
                      <a:pt x="137" y="112"/>
                    </a:lnTo>
                    <a:lnTo>
                      <a:pt x="127" y="76"/>
                    </a:lnTo>
                    <a:lnTo>
                      <a:pt x="101" y="5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608" name="Freeform 22"/>
              <p:cNvSpPr>
                <a:spLocks/>
              </p:cNvSpPr>
              <p:nvPr/>
            </p:nvSpPr>
            <p:spPr bwMode="auto">
              <a:xfrm>
                <a:off x="1437" y="1870"/>
                <a:ext cx="270" cy="295"/>
              </a:xfrm>
              <a:custGeom>
                <a:avLst/>
                <a:gdLst>
                  <a:gd name="T0" fmla="*/ 268 w 269"/>
                  <a:gd name="T1" fmla="*/ 261 h 293"/>
                  <a:gd name="T2" fmla="*/ 268 w 269"/>
                  <a:gd name="T3" fmla="*/ 196 h 293"/>
                  <a:gd name="T4" fmla="*/ 255 w 269"/>
                  <a:gd name="T5" fmla="*/ 124 h 293"/>
                  <a:gd name="T6" fmla="*/ 224 w 269"/>
                  <a:gd name="T7" fmla="*/ 66 h 293"/>
                  <a:gd name="T8" fmla="*/ 183 w 269"/>
                  <a:gd name="T9" fmla="*/ 31 h 293"/>
                  <a:gd name="T10" fmla="*/ 139 w 269"/>
                  <a:gd name="T11" fmla="*/ 4 h 293"/>
                  <a:gd name="T12" fmla="*/ 101 w 269"/>
                  <a:gd name="T13" fmla="*/ 0 h 293"/>
                  <a:gd name="T14" fmla="*/ 59 w 269"/>
                  <a:gd name="T15" fmla="*/ 11 h 293"/>
                  <a:gd name="T16" fmla="*/ 40 w 269"/>
                  <a:gd name="T17" fmla="*/ 35 h 293"/>
                  <a:gd name="T18" fmla="*/ 27 w 269"/>
                  <a:gd name="T19" fmla="*/ 66 h 293"/>
                  <a:gd name="T20" fmla="*/ 31 w 269"/>
                  <a:gd name="T21" fmla="*/ 99 h 293"/>
                  <a:gd name="T22" fmla="*/ 38 w 269"/>
                  <a:gd name="T23" fmla="*/ 136 h 293"/>
                  <a:gd name="T24" fmla="*/ 59 w 269"/>
                  <a:gd name="T25" fmla="*/ 167 h 293"/>
                  <a:gd name="T26" fmla="*/ 0 w 269"/>
                  <a:gd name="T27" fmla="*/ 241 h 293"/>
                  <a:gd name="T28" fmla="*/ 8 w 269"/>
                  <a:gd name="T29" fmla="*/ 259 h 293"/>
                  <a:gd name="T30" fmla="*/ 76 w 269"/>
                  <a:gd name="T31" fmla="*/ 202 h 293"/>
                  <a:gd name="T32" fmla="*/ 113 w 269"/>
                  <a:gd name="T33" fmla="*/ 247 h 293"/>
                  <a:gd name="T34" fmla="*/ 154 w 269"/>
                  <a:gd name="T35" fmla="*/ 278 h 293"/>
                  <a:gd name="T36" fmla="*/ 196 w 269"/>
                  <a:gd name="T37" fmla="*/ 292 h 293"/>
                  <a:gd name="T38" fmla="*/ 230 w 269"/>
                  <a:gd name="T39" fmla="*/ 292 h 293"/>
                  <a:gd name="T40" fmla="*/ 255 w 269"/>
                  <a:gd name="T41" fmla="*/ 279 h 293"/>
                  <a:gd name="T42" fmla="*/ 268 w 269"/>
                  <a:gd name="T43" fmla="*/ 261 h 29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69"/>
                  <a:gd name="T67" fmla="*/ 0 h 293"/>
                  <a:gd name="T68" fmla="*/ 269 w 269"/>
                  <a:gd name="T69" fmla="*/ 293 h 29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69" h="293">
                    <a:moveTo>
                      <a:pt x="268" y="261"/>
                    </a:moveTo>
                    <a:lnTo>
                      <a:pt x="268" y="196"/>
                    </a:lnTo>
                    <a:lnTo>
                      <a:pt x="255" y="124"/>
                    </a:lnTo>
                    <a:lnTo>
                      <a:pt x="224" y="66"/>
                    </a:lnTo>
                    <a:lnTo>
                      <a:pt x="183" y="31"/>
                    </a:lnTo>
                    <a:lnTo>
                      <a:pt x="139" y="4"/>
                    </a:lnTo>
                    <a:lnTo>
                      <a:pt x="101" y="0"/>
                    </a:lnTo>
                    <a:lnTo>
                      <a:pt x="59" y="11"/>
                    </a:lnTo>
                    <a:lnTo>
                      <a:pt x="40" y="35"/>
                    </a:lnTo>
                    <a:lnTo>
                      <a:pt x="27" y="66"/>
                    </a:lnTo>
                    <a:lnTo>
                      <a:pt x="31" y="99"/>
                    </a:lnTo>
                    <a:lnTo>
                      <a:pt x="38" y="136"/>
                    </a:lnTo>
                    <a:lnTo>
                      <a:pt x="59" y="167"/>
                    </a:lnTo>
                    <a:lnTo>
                      <a:pt x="0" y="241"/>
                    </a:lnTo>
                    <a:lnTo>
                      <a:pt x="8" y="259"/>
                    </a:lnTo>
                    <a:lnTo>
                      <a:pt x="76" y="202"/>
                    </a:lnTo>
                    <a:lnTo>
                      <a:pt x="113" y="247"/>
                    </a:lnTo>
                    <a:lnTo>
                      <a:pt x="154" y="278"/>
                    </a:lnTo>
                    <a:lnTo>
                      <a:pt x="196" y="292"/>
                    </a:lnTo>
                    <a:lnTo>
                      <a:pt x="230" y="292"/>
                    </a:lnTo>
                    <a:lnTo>
                      <a:pt x="255" y="279"/>
                    </a:lnTo>
                    <a:lnTo>
                      <a:pt x="268" y="261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grpSp>
            <p:nvGrpSpPr>
              <p:cNvPr id="31851" name="Group 25"/>
              <p:cNvGrpSpPr>
                <a:grpSpLocks/>
              </p:cNvGrpSpPr>
              <p:nvPr/>
            </p:nvGrpSpPr>
            <p:grpSpPr bwMode="auto">
              <a:xfrm>
                <a:off x="978" y="2089"/>
                <a:ext cx="628" cy="376"/>
                <a:chOff x="978" y="2089"/>
                <a:chExt cx="628" cy="376"/>
              </a:xfrm>
            </p:grpSpPr>
            <p:sp>
              <p:nvSpPr>
                <p:cNvPr id="21610" name="Freeform 23"/>
                <p:cNvSpPr>
                  <a:spLocks/>
                </p:cNvSpPr>
                <p:nvPr/>
              </p:nvSpPr>
              <p:spPr bwMode="auto">
                <a:xfrm>
                  <a:off x="1005" y="2087"/>
                  <a:ext cx="601" cy="349"/>
                </a:xfrm>
                <a:custGeom>
                  <a:avLst/>
                  <a:gdLst>
                    <a:gd name="T0" fmla="*/ 20 w 601"/>
                    <a:gd name="T1" fmla="*/ 97 h 350"/>
                    <a:gd name="T2" fmla="*/ 88 w 601"/>
                    <a:gd name="T3" fmla="*/ 100 h 350"/>
                    <a:gd name="T4" fmla="*/ 186 w 601"/>
                    <a:gd name="T5" fmla="*/ 103 h 350"/>
                    <a:gd name="T6" fmla="*/ 285 w 601"/>
                    <a:gd name="T7" fmla="*/ 103 h 350"/>
                    <a:gd name="T8" fmla="*/ 379 w 601"/>
                    <a:gd name="T9" fmla="*/ 97 h 350"/>
                    <a:gd name="T10" fmla="*/ 398 w 601"/>
                    <a:gd name="T11" fmla="*/ 93 h 350"/>
                    <a:gd name="T12" fmla="*/ 417 w 601"/>
                    <a:gd name="T13" fmla="*/ 86 h 350"/>
                    <a:gd name="T14" fmla="*/ 433 w 601"/>
                    <a:gd name="T15" fmla="*/ 76 h 350"/>
                    <a:gd name="T16" fmla="*/ 464 w 601"/>
                    <a:gd name="T17" fmla="*/ 53 h 350"/>
                    <a:gd name="T18" fmla="*/ 495 w 601"/>
                    <a:gd name="T19" fmla="*/ 30 h 350"/>
                    <a:gd name="T20" fmla="*/ 510 w 601"/>
                    <a:gd name="T21" fmla="*/ 16 h 350"/>
                    <a:gd name="T22" fmla="*/ 511 w 601"/>
                    <a:gd name="T23" fmla="*/ 7 h 350"/>
                    <a:gd name="T24" fmla="*/ 514 w 601"/>
                    <a:gd name="T25" fmla="*/ 2 h 350"/>
                    <a:gd name="T26" fmla="*/ 517 w 601"/>
                    <a:gd name="T27" fmla="*/ 0 h 350"/>
                    <a:gd name="T28" fmla="*/ 522 w 601"/>
                    <a:gd name="T29" fmla="*/ 2 h 350"/>
                    <a:gd name="T30" fmla="*/ 525 w 601"/>
                    <a:gd name="T31" fmla="*/ 7 h 350"/>
                    <a:gd name="T32" fmla="*/ 531 w 601"/>
                    <a:gd name="T33" fmla="*/ 19 h 350"/>
                    <a:gd name="T34" fmla="*/ 536 w 601"/>
                    <a:gd name="T35" fmla="*/ 34 h 350"/>
                    <a:gd name="T36" fmla="*/ 538 w 601"/>
                    <a:gd name="T37" fmla="*/ 43 h 350"/>
                    <a:gd name="T38" fmla="*/ 538 w 601"/>
                    <a:gd name="T39" fmla="*/ 48 h 350"/>
                    <a:gd name="T40" fmla="*/ 537 w 601"/>
                    <a:gd name="T41" fmla="*/ 50 h 350"/>
                    <a:gd name="T42" fmla="*/ 538 w 601"/>
                    <a:gd name="T43" fmla="*/ 53 h 350"/>
                    <a:gd name="T44" fmla="*/ 543 w 601"/>
                    <a:gd name="T45" fmla="*/ 57 h 350"/>
                    <a:gd name="T46" fmla="*/ 551 w 601"/>
                    <a:gd name="T47" fmla="*/ 64 h 350"/>
                    <a:gd name="T48" fmla="*/ 556 w 601"/>
                    <a:gd name="T49" fmla="*/ 80 h 350"/>
                    <a:gd name="T50" fmla="*/ 563 w 601"/>
                    <a:gd name="T51" fmla="*/ 88 h 350"/>
                    <a:gd name="T52" fmla="*/ 584 w 601"/>
                    <a:gd name="T53" fmla="*/ 101 h 350"/>
                    <a:gd name="T54" fmla="*/ 594 w 601"/>
                    <a:gd name="T55" fmla="*/ 108 h 350"/>
                    <a:gd name="T56" fmla="*/ 600 w 601"/>
                    <a:gd name="T57" fmla="*/ 110 h 350"/>
                    <a:gd name="T58" fmla="*/ 585 w 601"/>
                    <a:gd name="T59" fmla="*/ 114 h 350"/>
                    <a:gd name="T60" fmla="*/ 575 w 601"/>
                    <a:gd name="T61" fmla="*/ 116 h 350"/>
                    <a:gd name="T62" fmla="*/ 566 w 601"/>
                    <a:gd name="T63" fmla="*/ 118 h 350"/>
                    <a:gd name="T64" fmla="*/ 566 w 601"/>
                    <a:gd name="T65" fmla="*/ 116 h 350"/>
                    <a:gd name="T66" fmla="*/ 567 w 601"/>
                    <a:gd name="T67" fmla="*/ 114 h 350"/>
                    <a:gd name="T68" fmla="*/ 561 w 601"/>
                    <a:gd name="T69" fmla="*/ 112 h 350"/>
                    <a:gd name="T70" fmla="*/ 552 w 601"/>
                    <a:gd name="T71" fmla="*/ 111 h 350"/>
                    <a:gd name="T72" fmla="*/ 538 w 601"/>
                    <a:gd name="T73" fmla="*/ 111 h 350"/>
                    <a:gd name="T74" fmla="*/ 518 w 601"/>
                    <a:gd name="T75" fmla="*/ 113 h 350"/>
                    <a:gd name="T76" fmla="*/ 492 w 601"/>
                    <a:gd name="T77" fmla="*/ 114 h 350"/>
                    <a:gd name="T78" fmla="*/ 458 w 601"/>
                    <a:gd name="T79" fmla="*/ 118 h 350"/>
                    <a:gd name="T80" fmla="*/ 413 w 601"/>
                    <a:gd name="T81" fmla="*/ 122 h 350"/>
                    <a:gd name="T82" fmla="*/ 403 w 601"/>
                    <a:gd name="T83" fmla="*/ 125 h 350"/>
                    <a:gd name="T84" fmla="*/ 393 w 601"/>
                    <a:gd name="T85" fmla="*/ 131 h 350"/>
                    <a:gd name="T86" fmla="*/ 377 w 601"/>
                    <a:gd name="T87" fmla="*/ 140 h 350"/>
                    <a:gd name="T88" fmla="*/ 345 w 601"/>
                    <a:gd name="T89" fmla="*/ 162 h 350"/>
                    <a:gd name="T90" fmla="*/ 316 w 601"/>
                    <a:gd name="T91" fmla="*/ 183 h 350"/>
                    <a:gd name="T92" fmla="*/ 313 w 601"/>
                    <a:gd name="T93" fmla="*/ 190 h 350"/>
                    <a:gd name="T94" fmla="*/ 310 w 601"/>
                    <a:gd name="T95" fmla="*/ 200 h 350"/>
                    <a:gd name="T96" fmla="*/ 296 w 601"/>
                    <a:gd name="T97" fmla="*/ 214 h 350"/>
                    <a:gd name="T98" fmla="*/ 282 w 601"/>
                    <a:gd name="T99" fmla="*/ 227 h 350"/>
                    <a:gd name="T100" fmla="*/ 276 w 601"/>
                    <a:gd name="T101" fmla="*/ 246 h 350"/>
                    <a:gd name="T102" fmla="*/ 268 w 601"/>
                    <a:gd name="T103" fmla="*/ 255 h 350"/>
                    <a:gd name="T104" fmla="*/ 262 w 601"/>
                    <a:gd name="T105" fmla="*/ 265 h 350"/>
                    <a:gd name="T106" fmla="*/ 257 w 601"/>
                    <a:gd name="T107" fmla="*/ 286 h 350"/>
                    <a:gd name="T108" fmla="*/ 253 w 601"/>
                    <a:gd name="T109" fmla="*/ 309 h 350"/>
                    <a:gd name="T110" fmla="*/ 247 w 601"/>
                    <a:gd name="T111" fmla="*/ 331 h 350"/>
                    <a:gd name="T112" fmla="*/ 234 w 601"/>
                    <a:gd name="T113" fmla="*/ 349 h 350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601"/>
                    <a:gd name="T172" fmla="*/ 0 h 350"/>
                    <a:gd name="T173" fmla="*/ 601 w 601"/>
                    <a:gd name="T174" fmla="*/ 350 h 350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601" h="350">
                      <a:moveTo>
                        <a:pt x="0" y="97"/>
                      </a:moveTo>
                      <a:lnTo>
                        <a:pt x="20" y="97"/>
                      </a:lnTo>
                      <a:lnTo>
                        <a:pt x="42" y="99"/>
                      </a:lnTo>
                      <a:lnTo>
                        <a:pt x="88" y="100"/>
                      </a:lnTo>
                      <a:lnTo>
                        <a:pt x="136" y="102"/>
                      </a:lnTo>
                      <a:lnTo>
                        <a:pt x="186" y="103"/>
                      </a:lnTo>
                      <a:lnTo>
                        <a:pt x="236" y="104"/>
                      </a:lnTo>
                      <a:lnTo>
                        <a:pt x="285" y="103"/>
                      </a:lnTo>
                      <a:lnTo>
                        <a:pt x="334" y="101"/>
                      </a:lnTo>
                      <a:lnTo>
                        <a:pt x="379" y="97"/>
                      </a:lnTo>
                      <a:lnTo>
                        <a:pt x="389" y="95"/>
                      </a:lnTo>
                      <a:lnTo>
                        <a:pt x="398" y="93"/>
                      </a:lnTo>
                      <a:lnTo>
                        <a:pt x="408" y="90"/>
                      </a:lnTo>
                      <a:lnTo>
                        <a:pt x="417" y="86"/>
                      </a:lnTo>
                      <a:lnTo>
                        <a:pt x="425" y="81"/>
                      </a:lnTo>
                      <a:lnTo>
                        <a:pt x="433" y="76"/>
                      </a:lnTo>
                      <a:lnTo>
                        <a:pt x="449" y="65"/>
                      </a:lnTo>
                      <a:lnTo>
                        <a:pt x="464" y="53"/>
                      </a:lnTo>
                      <a:lnTo>
                        <a:pt x="480" y="41"/>
                      </a:lnTo>
                      <a:lnTo>
                        <a:pt x="495" y="30"/>
                      </a:lnTo>
                      <a:lnTo>
                        <a:pt x="510" y="19"/>
                      </a:lnTo>
                      <a:lnTo>
                        <a:pt x="510" y="16"/>
                      </a:lnTo>
                      <a:lnTo>
                        <a:pt x="511" y="13"/>
                      </a:lnTo>
                      <a:lnTo>
                        <a:pt x="511" y="7"/>
                      </a:lnTo>
                      <a:lnTo>
                        <a:pt x="513" y="4"/>
                      </a:lnTo>
                      <a:lnTo>
                        <a:pt x="514" y="2"/>
                      </a:lnTo>
                      <a:lnTo>
                        <a:pt x="515" y="1"/>
                      </a:lnTo>
                      <a:lnTo>
                        <a:pt x="517" y="0"/>
                      </a:lnTo>
                      <a:lnTo>
                        <a:pt x="520" y="1"/>
                      </a:lnTo>
                      <a:lnTo>
                        <a:pt x="522" y="2"/>
                      </a:lnTo>
                      <a:lnTo>
                        <a:pt x="524" y="4"/>
                      </a:lnTo>
                      <a:lnTo>
                        <a:pt x="525" y="7"/>
                      </a:lnTo>
                      <a:lnTo>
                        <a:pt x="529" y="13"/>
                      </a:lnTo>
                      <a:lnTo>
                        <a:pt x="531" y="19"/>
                      </a:lnTo>
                      <a:lnTo>
                        <a:pt x="534" y="27"/>
                      </a:lnTo>
                      <a:lnTo>
                        <a:pt x="536" y="34"/>
                      </a:lnTo>
                      <a:lnTo>
                        <a:pt x="537" y="39"/>
                      </a:lnTo>
                      <a:lnTo>
                        <a:pt x="538" y="43"/>
                      </a:lnTo>
                      <a:lnTo>
                        <a:pt x="538" y="46"/>
                      </a:lnTo>
                      <a:lnTo>
                        <a:pt x="538" y="48"/>
                      </a:lnTo>
                      <a:lnTo>
                        <a:pt x="538" y="49"/>
                      </a:lnTo>
                      <a:lnTo>
                        <a:pt x="537" y="50"/>
                      </a:lnTo>
                      <a:lnTo>
                        <a:pt x="537" y="51"/>
                      </a:lnTo>
                      <a:lnTo>
                        <a:pt x="538" y="53"/>
                      </a:lnTo>
                      <a:lnTo>
                        <a:pt x="541" y="54"/>
                      </a:lnTo>
                      <a:lnTo>
                        <a:pt x="543" y="57"/>
                      </a:lnTo>
                      <a:lnTo>
                        <a:pt x="547" y="60"/>
                      </a:lnTo>
                      <a:lnTo>
                        <a:pt x="551" y="64"/>
                      </a:lnTo>
                      <a:lnTo>
                        <a:pt x="553" y="75"/>
                      </a:lnTo>
                      <a:lnTo>
                        <a:pt x="556" y="80"/>
                      </a:lnTo>
                      <a:lnTo>
                        <a:pt x="558" y="84"/>
                      </a:lnTo>
                      <a:lnTo>
                        <a:pt x="563" y="88"/>
                      </a:lnTo>
                      <a:lnTo>
                        <a:pt x="570" y="93"/>
                      </a:lnTo>
                      <a:lnTo>
                        <a:pt x="584" y="101"/>
                      </a:lnTo>
                      <a:lnTo>
                        <a:pt x="590" y="105"/>
                      </a:lnTo>
                      <a:lnTo>
                        <a:pt x="594" y="108"/>
                      </a:lnTo>
                      <a:lnTo>
                        <a:pt x="599" y="109"/>
                      </a:lnTo>
                      <a:lnTo>
                        <a:pt x="600" y="110"/>
                      </a:lnTo>
                      <a:lnTo>
                        <a:pt x="591" y="112"/>
                      </a:lnTo>
                      <a:lnTo>
                        <a:pt x="585" y="114"/>
                      </a:lnTo>
                      <a:lnTo>
                        <a:pt x="579" y="115"/>
                      </a:lnTo>
                      <a:lnTo>
                        <a:pt x="575" y="116"/>
                      </a:lnTo>
                      <a:lnTo>
                        <a:pt x="570" y="117"/>
                      </a:lnTo>
                      <a:lnTo>
                        <a:pt x="566" y="118"/>
                      </a:lnTo>
                      <a:lnTo>
                        <a:pt x="566" y="116"/>
                      </a:lnTo>
                      <a:lnTo>
                        <a:pt x="567" y="115"/>
                      </a:lnTo>
                      <a:lnTo>
                        <a:pt x="567" y="114"/>
                      </a:lnTo>
                      <a:lnTo>
                        <a:pt x="565" y="113"/>
                      </a:lnTo>
                      <a:lnTo>
                        <a:pt x="561" y="112"/>
                      </a:lnTo>
                      <a:lnTo>
                        <a:pt x="557" y="112"/>
                      </a:lnTo>
                      <a:lnTo>
                        <a:pt x="552" y="111"/>
                      </a:lnTo>
                      <a:lnTo>
                        <a:pt x="546" y="111"/>
                      </a:lnTo>
                      <a:lnTo>
                        <a:pt x="538" y="111"/>
                      </a:lnTo>
                      <a:lnTo>
                        <a:pt x="529" y="112"/>
                      </a:lnTo>
                      <a:lnTo>
                        <a:pt x="518" y="113"/>
                      </a:lnTo>
                      <a:lnTo>
                        <a:pt x="506" y="113"/>
                      </a:lnTo>
                      <a:lnTo>
                        <a:pt x="492" y="114"/>
                      </a:lnTo>
                      <a:lnTo>
                        <a:pt x="476" y="116"/>
                      </a:lnTo>
                      <a:lnTo>
                        <a:pt x="458" y="118"/>
                      </a:lnTo>
                      <a:lnTo>
                        <a:pt x="436" y="120"/>
                      </a:lnTo>
                      <a:lnTo>
                        <a:pt x="413" y="122"/>
                      </a:lnTo>
                      <a:lnTo>
                        <a:pt x="408" y="123"/>
                      </a:lnTo>
                      <a:lnTo>
                        <a:pt x="403" y="125"/>
                      </a:lnTo>
                      <a:lnTo>
                        <a:pt x="397" y="128"/>
                      </a:lnTo>
                      <a:lnTo>
                        <a:pt x="393" y="131"/>
                      </a:lnTo>
                      <a:lnTo>
                        <a:pt x="382" y="137"/>
                      </a:lnTo>
                      <a:lnTo>
                        <a:pt x="377" y="140"/>
                      </a:lnTo>
                      <a:lnTo>
                        <a:pt x="371" y="142"/>
                      </a:lnTo>
                      <a:lnTo>
                        <a:pt x="345" y="162"/>
                      </a:lnTo>
                      <a:lnTo>
                        <a:pt x="317" y="181"/>
                      </a:lnTo>
                      <a:lnTo>
                        <a:pt x="316" y="183"/>
                      </a:lnTo>
                      <a:lnTo>
                        <a:pt x="314" y="185"/>
                      </a:lnTo>
                      <a:lnTo>
                        <a:pt x="313" y="190"/>
                      </a:lnTo>
                      <a:lnTo>
                        <a:pt x="312" y="195"/>
                      </a:lnTo>
                      <a:lnTo>
                        <a:pt x="310" y="200"/>
                      </a:lnTo>
                      <a:lnTo>
                        <a:pt x="304" y="208"/>
                      </a:lnTo>
                      <a:lnTo>
                        <a:pt x="296" y="214"/>
                      </a:lnTo>
                      <a:lnTo>
                        <a:pt x="289" y="221"/>
                      </a:lnTo>
                      <a:lnTo>
                        <a:pt x="282" y="227"/>
                      </a:lnTo>
                      <a:lnTo>
                        <a:pt x="279" y="236"/>
                      </a:lnTo>
                      <a:lnTo>
                        <a:pt x="276" y="246"/>
                      </a:lnTo>
                      <a:lnTo>
                        <a:pt x="272" y="250"/>
                      </a:lnTo>
                      <a:lnTo>
                        <a:pt x="268" y="255"/>
                      </a:lnTo>
                      <a:lnTo>
                        <a:pt x="264" y="260"/>
                      </a:lnTo>
                      <a:lnTo>
                        <a:pt x="262" y="265"/>
                      </a:lnTo>
                      <a:lnTo>
                        <a:pt x="258" y="274"/>
                      </a:lnTo>
                      <a:lnTo>
                        <a:pt x="257" y="286"/>
                      </a:lnTo>
                      <a:lnTo>
                        <a:pt x="255" y="297"/>
                      </a:lnTo>
                      <a:lnTo>
                        <a:pt x="253" y="309"/>
                      </a:lnTo>
                      <a:lnTo>
                        <a:pt x="250" y="320"/>
                      </a:lnTo>
                      <a:lnTo>
                        <a:pt x="247" y="331"/>
                      </a:lnTo>
                      <a:lnTo>
                        <a:pt x="241" y="341"/>
                      </a:lnTo>
                      <a:lnTo>
                        <a:pt x="234" y="349"/>
                      </a:lnTo>
                    </a:path>
                  </a:pathLst>
                </a:custGeom>
                <a:solidFill>
                  <a:srgbClr val="FF00FF"/>
                </a:solidFill>
                <a:ln w="127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1611" name="Freeform 24"/>
                <p:cNvSpPr>
                  <a:spLocks/>
                </p:cNvSpPr>
                <p:nvPr/>
              </p:nvSpPr>
              <p:spPr bwMode="auto">
                <a:xfrm>
                  <a:off x="978" y="2185"/>
                  <a:ext cx="276" cy="278"/>
                </a:xfrm>
                <a:custGeom>
                  <a:avLst/>
                  <a:gdLst>
                    <a:gd name="T0" fmla="*/ 108 w 276"/>
                    <a:gd name="T1" fmla="*/ 61 h 279"/>
                    <a:gd name="T2" fmla="*/ 103 w 276"/>
                    <a:gd name="T3" fmla="*/ 45 h 279"/>
                    <a:gd name="T4" fmla="*/ 92 w 276"/>
                    <a:gd name="T5" fmla="*/ 32 h 279"/>
                    <a:gd name="T6" fmla="*/ 66 w 276"/>
                    <a:gd name="T7" fmla="*/ 18 h 279"/>
                    <a:gd name="T8" fmla="*/ 30 w 276"/>
                    <a:gd name="T9" fmla="*/ 5 h 279"/>
                    <a:gd name="T10" fmla="*/ 9 w 276"/>
                    <a:gd name="T11" fmla="*/ 21 h 279"/>
                    <a:gd name="T12" fmla="*/ 1 w 276"/>
                    <a:gd name="T13" fmla="*/ 54 h 279"/>
                    <a:gd name="T14" fmla="*/ 1 w 276"/>
                    <a:gd name="T15" fmla="*/ 89 h 279"/>
                    <a:gd name="T16" fmla="*/ 8 w 276"/>
                    <a:gd name="T17" fmla="*/ 125 h 279"/>
                    <a:gd name="T18" fmla="*/ 27 w 276"/>
                    <a:gd name="T19" fmla="*/ 181 h 279"/>
                    <a:gd name="T20" fmla="*/ 31 w 276"/>
                    <a:gd name="T21" fmla="*/ 185 h 279"/>
                    <a:gd name="T22" fmla="*/ 48 w 276"/>
                    <a:gd name="T23" fmla="*/ 197 h 279"/>
                    <a:gd name="T24" fmla="*/ 72 w 276"/>
                    <a:gd name="T25" fmla="*/ 212 h 279"/>
                    <a:gd name="T26" fmla="*/ 104 w 276"/>
                    <a:gd name="T27" fmla="*/ 229 h 279"/>
                    <a:gd name="T28" fmla="*/ 121 w 276"/>
                    <a:gd name="T29" fmla="*/ 238 h 279"/>
                    <a:gd name="T30" fmla="*/ 135 w 276"/>
                    <a:gd name="T31" fmla="*/ 248 h 279"/>
                    <a:gd name="T32" fmla="*/ 157 w 276"/>
                    <a:gd name="T33" fmla="*/ 261 h 279"/>
                    <a:gd name="T34" fmla="*/ 193 w 276"/>
                    <a:gd name="T35" fmla="*/ 271 h 279"/>
                    <a:gd name="T36" fmla="*/ 231 w 276"/>
                    <a:gd name="T37" fmla="*/ 275 h 279"/>
                    <a:gd name="T38" fmla="*/ 255 w 276"/>
                    <a:gd name="T39" fmla="*/ 267 h 279"/>
                    <a:gd name="T40" fmla="*/ 269 w 276"/>
                    <a:gd name="T41" fmla="*/ 253 h 279"/>
                    <a:gd name="T42" fmla="*/ 275 w 276"/>
                    <a:gd name="T43" fmla="*/ 239 h 279"/>
                    <a:gd name="T44" fmla="*/ 268 w 276"/>
                    <a:gd name="T45" fmla="*/ 203 h 279"/>
                    <a:gd name="T46" fmla="*/ 259 w 276"/>
                    <a:gd name="T47" fmla="*/ 176 h 279"/>
                    <a:gd name="T48" fmla="*/ 247 w 276"/>
                    <a:gd name="T49" fmla="*/ 156 h 279"/>
                    <a:gd name="T50" fmla="*/ 234 w 276"/>
                    <a:gd name="T51" fmla="*/ 138 h 279"/>
                    <a:gd name="T52" fmla="*/ 228 w 276"/>
                    <a:gd name="T53" fmla="*/ 131 h 279"/>
                    <a:gd name="T54" fmla="*/ 226 w 276"/>
                    <a:gd name="T55" fmla="*/ 128 h 279"/>
                    <a:gd name="T56" fmla="*/ 222 w 276"/>
                    <a:gd name="T57" fmla="*/ 118 h 279"/>
                    <a:gd name="T58" fmla="*/ 209 w 276"/>
                    <a:gd name="T59" fmla="*/ 89 h 279"/>
                    <a:gd name="T60" fmla="*/ 204 w 276"/>
                    <a:gd name="T61" fmla="*/ 78 h 279"/>
                    <a:gd name="T62" fmla="*/ 199 w 276"/>
                    <a:gd name="T63" fmla="*/ 71 h 279"/>
                    <a:gd name="T64" fmla="*/ 190 w 276"/>
                    <a:gd name="T65" fmla="*/ 67 h 279"/>
                    <a:gd name="T66" fmla="*/ 173 w 276"/>
                    <a:gd name="T67" fmla="*/ 61 h 279"/>
                    <a:gd name="T68" fmla="*/ 158 w 276"/>
                    <a:gd name="T69" fmla="*/ 52 h 279"/>
                    <a:gd name="T70" fmla="*/ 142 w 276"/>
                    <a:gd name="T71" fmla="*/ 47 h 279"/>
                    <a:gd name="T72" fmla="*/ 116 w 276"/>
                    <a:gd name="T73" fmla="*/ 42 h 279"/>
                    <a:gd name="T74" fmla="*/ 107 w 276"/>
                    <a:gd name="T75" fmla="*/ 40 h 279"/>
                    <a:gd name="T76" fmla="*/ 103 w 276"/>
                    <a:gd name="T77" fmla="*/ 39 h 279"/>
                    <a:gd name="T78" fmla="*/ 93 w 276"/>
                    <a:gd name="T79" fmla="*/ 32 h 279"/>
                    <a:gd name="T80" fmla="*/ 85 w 276"/>
                    <a:gd name="T81" fmla="*/ 26 h 279"/>
                    <a:gd name="T82" fmla="*/ 78 w 276"/>
                    <a:gd name="T83" fmla="*/ 26 h 279"/>
                    <a:gd name="T84" fmla="*/ 68 w 276"/>
                    <a:gd name="T85" fmla="*/ 26 h 27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76"/>
                    <a:gd name="T130" fmla="*/ 0 h 279"/>
                    <a:gd name="T131" fmla="*/ 276 w 276"/>
                    <a:gd name="T132" fmla="*/ 279 h 279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76" h="279">
                      <a:moveTo>
                        <a:pt x="110" y="78"/>
                      </a:moveTo>
                      <a:lnTo>
                        <a:pt x="109" y="70"/>
                      </a:lnTo>
                      <a:lnTo>
                        <a:pt x="108" y="61"/>
                      </a:lnTo>
                      <a:lnTo>
                        <a:pt x="106" y="53"/>
                      </a:lnTo>
                      <a:lnTo>
                        <a:pt x="105" y="49"/>
                      </a:lnTo>
                      <a:lnTo>
                        <a:pt x="103" y="45"/>
                      </a:lnTo>
                      <a:lnTo>
                        <a:pt x="100" y="40"/>
                      </a:lnTo>
                      <a:lnTo>
                        <a:pt x="96" y="36"/>
                      </a:lnTo>
                      <a:lnTo>
                        <a:pt x="92" y="32"/>
                      </a:lnTo>
                      <a:lnTo>
                        <a:pt x="87" y="29"/>
                      </a:lnTo>
                      <a:lnTo>
                        <a:pt x="77" y="23"/>
                      </a:lnTo>
                      <a:lnTo>
                        <a:pt x="66" y="18"/>
                      </a:lnTo>
                      <a:lnTo>
                        <a:pt x="54" y="14"/>
                      </a:lnTo>
                      <a:lnTo>
                        <a:pt x="42" y="10"/>
                      </a:lnTo>
                      <a:lnTo>
                        <a:pt x="30" y="5"/>
                      </a:lnTo>
                      <a:lnTo>
                        <a:pt x="20" y="0"/>
                      </a:lnTo>
                      <a:lnTo>
                        <a:pt x="14" y="10"/>
                      </a:lnTo>
                      <a:lnTo>
                        <a:pt x="9" y="21"/>
                      </a:lnTo>
                      <a:lnTo>
                        <a:pt x="5" y="32"/>
                      </a:lnTo>
                      <a:lnTo>
                        <a:pt x="2" y="43"/>
                      </a:lnTo>
                      <a:lnTo>
                        <a:pt x="1" y="54"/>
                      </a:lnTo>
                      <a:lnTo>
                        <a:pt x="0" y="66"/>
                      </a:lnTo>
                      <a:lnTo>
                        <a:pt x="0" y="78"/>
                      </a:lnTo>
                      <a:lnTo>
                        <a:pt x="1" y="89"/>
                      </a:lnTo>
                      <a:lnTo>
                        <a:pt x="3" y="101"/>
                      </a:lnTo>
                      <a:lnTo>
                        <a:pt x="6" y="113"/>
                      </a:lnTo>
                      <a:lnTo>
                        <a:pt x="8" y="125"/>
                      </a:lnTo>
                      <a:lnTo>
                        <a:pt x="12" y="136"/>
                      </a:lnTo>
                      <a:lnTo>
                        <a:pt x="19" y="159"/>
                      </a:lnTo>
                      <a:lnTo>
                        <a:pt x="27" y="181"/>
                      </a:lnTo>
                      <a:lnTo>
                        <a:pt x="28" y="182"/>
                      </a:lnTo>
                      <a:lnTo>
                        <a:pt x="29" y="183"/>
                      </a:lnTo>
                      <a:lnTo>
                        <a:pt x="31" y="185"/>
                      </a:lnTo>
                      <a:lnTo>
                        <a:pt x="36" y="188"/>
                      </a:lnTo>
                      <a:lnTo>
                        <a:pt x="42" y="192"/>
                      </a:lnTo>
                      <a:lnTo>
                        <a:pt x="48" y="197"/>
                      </a:lnTo>
                      <a:lnTo>
                        <a:pt x="56" y="202"/>
                      </a:lnTo>
                      <a:lnTo>
                        <a:pt x="64" y="207"/>
                      </a:lnTo>
                      <a:lnTo>
                        <a:pt x="72" y="212"/>
                      </a:lnTo>
                      <a:lnTo>
                        <a:pt x="89" y="221"/>
                      </a:lnTo>
                      <a:lnTo>
                        <a:pt x="97" y="225"/>
                      </a:lnTo>
                      <a:lnTo>
                        <a:pt x="104" y="229"/>
                      </a:lnTo>
                      <a:lnTo>
                        <a:pt x="111" y="233"/>
                      </a:lnTo>
                      <a:lnTo>
                        <a:pt x="117" y="236"/>
                      </a:lnTo>
                      <a:lnTo>
                        <a:pt x="121" y="238"/>
                      </a:lnTo>
                      <a:lnTo>
                        <a:pt x="124" y="239"/>
                      </a:lnTo>
                      <a:lnTo>
                        <a:pt x="130" y="244"/>
                      </a:lnTo>
                      <a:lnTo>
                        <a:pt x="135" y="248"/>
                      </a:lnTo>
                      <a:lnTo>
                        <a:pt x="141" y="252"/>
                      </a:lnTo>
                      <a:lnTo>
                        <a:pt x="146" y="255"/>
                      </a:lnTo>
                      <a:lnTo>
                        <a:pt x="157" y="261"/>
                      </a:lnTo>
                      <a:lnTo>
                        <a:pt x="168" y="265"/>
                      </a:lnTo>
                      <a:lnTo>
                        <a:pt x="180" y="268"/>
                      </a:lnTo>
                      <a:lnTo>
                        <a:pt x="193" y="271"/>
                      </a:lnTo>
                      <a:lnTo>
                        <a:pt x="206" y="275"/>
                      </a:lnTo>
                      <a:lnTo>
                        <a:pt x="220" y="278"/>
                      </a:lnTo>
                      <a:lnTo>
                        <a:pt x="231" y="275"/>
                      </a:lnTo>
                      <a:lnTo>
                        <a:pt x="240" y="273"/>
                      </a:lnTo>
                      <a:lnTo>
                        <a:pt x="249" y="270"/>
                      </a:lnTo>
                      <a:lnTo>
                        <a:pt x="255" y="267"/>
                      </a:lnTo>
                      <a:lnTo>
                        <a:pt x="261" y="262"/>
                      </a:lnTo>
                      <a:lnTo>
                        <a:pt x="267" y="256"/>
                      </a:lnTo>
                      <a:lnTo>
                        <a:pt x="269" y="253"/>
                      </a:lnTo>
                      <a:lnTo>
                        <a:pt x="271" y="249"/>
                      </a:lnTo>
                      <a:lnTo>
                        <a:pt x="273" y="244"/>
                      </a:lnTo>
                      <a:lnTo>
                        <a:pt x="275" y="239"/>
                      </a:lnTo>
                      <a:lnTo>
                        <a:pt x="274" y="231"/>
                      </a:lnTo>
                      <a:lnTo>
                        <a:pt x="272" y="222"/>
                      </a:lnTo>
                      <a:lnTo>
                        <a:pt x="268" y="203"/>
                      </a:lnTo>
                      <a:lnTo>
                        <a:pt x="265" y="194"/>
                      </a:lnTo>
                      <a:lnTo>
                        <a:pt x="262" y="184"/>
                      </a:lnTo>
                      <a:lnTo>
                        <a:pt x="259" y="176"/>
                      </a:lnTo>
                      <a:lnTo>
                        <a:pt x="255" y="168"/>
                      </a:lnTo>
                      <a:lnTo>
                        <a:pt x="252" y="162"/>
                      </a:lnTo>
                      <a:lnTo>
                        <a:pt x="247" y="156"/>
                      </a:lnTo>
                      <a:lnTo>
                        <a:pt x="243" y="150"/>
                      </a:lnTo>
                      <a:lnTo>
                        <a:pt x="238" y="144"/>
                      </a:lnTo>
                      <a:lnTo>
                        <a:pt x="234" y="138"/>
                      </a:lnTo>
                      <a:lnTo>
                        <a:pt x="230" y="134"/>
                      </a:lnTo>
                      <a:lnTo>
                        <a:pt x="229" y="132"/>
                      </a:lnTo>
                      <a:lnTo>
                        <a:pt x="228" y="131"/>
                      </a:lnTo>
                      <a:lnTo>
                        <a:pt x="228" y="130"/>
                      </a:lnTo>
                      <a:lnTo>
                        <a:pt x="227" y="130"/>
                      </a:lnTo>
                      <a:lnTo>
                        <a:pt x="226" y="128"/>
                      </a:lnTo>
                      <a:lnTo>
                        <a:pt x="225" y="125"/>
                      </a:lnTo>
                      <a:lnTo>
                        <a:pt x="223" y="121"/>
                      </a:lnTo>
                      <a:lnTo>
                        <a:pt x="222" y="118"/>
                      </a:lnTo>
                      <a:lnTo>
                        <a:pt x="218" y="108"/>
                      </a:lnTo>
                      <a:lnTo>
                        <a:pt x="214" y="99"/>
                      </a:lnTo>
                      <a:lnTo>
                        <a:pt x="209" y="89"/>
                      </a:lnTo>
                      <a:lnTo>
                        <a:pt x="207" y="85"/>
                      </a:lnTo>
                      <a:lnTo>
                        <a:pt x="205" y="81"/>
                      </a:lnTo>
                      <a:lnTo>
                        <a:pt x="204" y="78"/>
                      </a:lnTo>
                      <a:lnTo>
                        <a:pt x="202" y="75"/>
                      </a:lnTo>
                      <a:lnTo>
                        <a:pt x="200" y="72"/>
                      </a:lnTo>
                      <a:lnTo>
                        <a:pt x="199" y="71"/>
                      </a:lnTo>
                      <a:lnTo>
                        <a:pt x="197" y="69"/>
                      </a:lnTo>
                      <a:lnTo>
                        <a:pt x="195" y="68"/>
                      </a:lnTo>
                      <a:lnTo>
                        <a:pt x="190" y="67"/>
                      </a:lnTo>
                      <a:lnTo>
                        <a:pt x="184" y="66"/>
                      </a:lnTo>
                      <a:lnTo>
                        <a:pt x="178" y="65"/>
                      </a:lnTo>
                      <a:lnTo>
                        <a:pt x="173" y="61"/>
                      </a:lnTo>
                      <a:lnTo>
                        <a:pt x="169" y="57"/>
                      </a:lnTo>
                      <a:lnTo>
                        <a:pt x="164" y="54"/>
                      </a:lnTo>
                      <a:lnTo>
                        <a:pt x="158" y="52"/>
                      </a:lnTo>
                      <a:lnTo>
                        <a:pt x="155" y="51"/>
                      </a:lnTo>
                      <a:lnTo>
                        <a:pt x="151" y="50"/>
                      </a:lnTo>
                      <a:lnTo>
                        <a:pt x="142" y="47"/>
                      </a:lnTo>
                      <a:lnTo>
                        <a:pt x="133" y="45"/>
                      </a:lnTo>
                      <a:lnTo>
                        <a:pt x="124" y="43"/>
                      </a:lnTo>
                      <a:lnTo>
                        <a:pt x="116" y="42"/>
                      </a:lnTo>
                      <a:lnTo>
                        <a:pt x="112" y="41"/>
                      </a:lnTo>
                      <a:lnTo>
                        <a:pt x="109" y="40"/>
                      </a:lnTo>
                      <a:lnTo>
                        <a:pt x="107" y="40"/>
                      </a:lnTo>
                      <a:lnTo>
                        <a:pt x="105" y="39"/>
                      </a:lnTo>
                      <a:lnTo>
                        <a:pt x="103" y="39"/>
                      </a:lnTo>
                      <a:lnTo>
                        <a:pt x="99" y="36"/>
                      </a:lnTo>
                      <a:lnTo>
                        <a:pt x="95" y="34"/>
                      </a:lnTo>
                      <a:lnTo>
                        <a:pt x="93" y="32"/>
                      </a:lnTo>
                      <a:lnTo>
                        <a:pt x="90" y="30"/>
                      </a:lnTo>
                      <a:lnTo>
                        <a:pt x="87" y="28"/>
                      </a:lnTo>
                      <a:lnTo>
                        <a:pt x="85" y="26"/>
                      </a:lnTo>
                      <a:lnTo>
                        <a:pt x="83" y="26"/>
                      </a:lnTo>
                      <a:lnTo>
                        <a:pt x="80" y="26"/>
                      </a:lnTo>
                      <a:lnTo>
                        <a:pt x="78" y="26"/>
                      </a:lnTo>
                      <a:lnTo>
                        <a:pt x="75" y="26"/>
                      </a:lnTo>
                      <a:lnTo>
                        <a:pt x="72" y="26"/>
                      </a:lnTo>
                      <a:lnTo>
                        <a:pt x="68" y="26"/>
                      </a:lnTo>
                    </a:path>
                  </a:pathLst>
                </a:custGeom>
                <a:solidFill>
                  <a:srgbClr val="FF7C80"/>
                </a:solidFill>
                <a:ln w="127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</p:grpSp>
        <p:sp>
          <p:nvSpPr>
            <p:cNvPr id="21512" name="Freeform 27"/>
            <p:cNvSpPr>
              <a:spLocks/>
            </p:cNvSpPr>
            <p:nvPr/>
          </p:nvSpPr>
          <p:spPr bwMode="auto">
            <a:xfrm>
              <a:off x="3478072" y="3411950"/>
              <a:ext cx="5014638" cy="1848130"/>
            </a:xfrm>
            <a:custGeom>
              <a:avLst/>
              <a:gdLst>
                <a:gd name="T0" fmla="*/ 5 w 3159"/>
                <a:gd name="T1" fmla="*/ 966 h 1165"/>
                <a:gd name="T2" fmla="*/ 0 w 3159"/>
                <a:gd name="T3" fmla="*/ 783 h 1165"/>
                <a:gd name="T4" fmla="*/ 10 w 3159"/>
                <a:gd name="T5" fmla="*/ 664 h 1165"/>
                <a:gd name="T6" fmla="*/ 35 w 3159"/>
                <a:gd name="T7" fmla="*/ 596 h 1165"/>
                <a:gd name="T8" fmla="*/ 61 w 3159"/>
                <a:gd name="T9" fmla="*/ 583 h 1165"/>
                <a:gd name="T10" fmla="*/ 91 w 3159"/>
                <a:gd name="T11" fmla="*/ 581 h 1165"/>
                <a:gd name="T12" fmla="*/ 148 w 3159"/>
                <a:gd name="T13" fmla="*/ 594 h 1165"/>
                <a:gd name="T14" fmla="*/ 224 w 3159"/>
                <a:gd name="T15" fmla="*/ 627 h 1165"/>
                <a:gd name="T16" fmla="*/ 275 w 3159"/>
                <a:gd name="T17" fmla="*/ 646 h 1165"/>
                <a:gd name="T18" fmla="*/ 663 w 3159"/>
                <a:gd name="T19" fmla="*/ 646 h 1165"/>
                <a:gd name="T20" fmla="*/ 1408 w 3159"/>
                <a:gd name="T21" fmla="*/ 631 h 1165"/>
                <a:gd name="T22" fmla="*/ 1780 w 3159"/>
                <a:gd name="T23" fmla="*/ 612 h 1165"/>
                <a:gd name="T24" fmla="*/ 1775 w 3159"/>
                <a:gd name="T25" fmla="*/ 589 h 1165"/>
                <a:gd name="T26" fmla="*/ 1770 w 3159"/>
                <a:gd name="T27" fmla="*/ 567 h 1165"/>
                <a:gd name="T28" fmla="*/ 1770 w 3159"/>
                <a:gd name="T29" fmla="*/ 542 h 1165"/>
                <a:gd name="T30" fmla="*/ 1770 w 3159"/>
                <a:gd name="T31" fmla="*/ 519 h 1165"/>
                <a:gd name="T32" fmla="*/ 1775 w 3159"/>
                <a:gd name="T33" fmla="*/ 485 h 1165"/>
                <a:gd name="T34" fmla="*/ 1780 w 3159"/>
                <a:gd name="T35" fmla="*/ 435 h 1165"/>
                <a:gd name="T36" fmla="*/ 1796 w 3159"/>
                <a:gd name="T37" fmla="*/ 354 h 1165"/>
                <a:gd name="T38" fmla="*/ 1806 w 3159"/>
                <a:gd name="T39" fmla="*/ 271 h 1165"/>
                <a:gd name="T40" fmla="*/ 1811 w 3159"/>
                <a:gd name="T41" fmla="*/ 192 h 1165"/>
                <a:gd name="T42" fmla="*/ 1821 w 3159"/>
                <a:gd name="T43" fmla="*/ 115 h 1165"/>
                <a:gd name="T44" fmla="*/ 1847 w 3159"/>
                <a:gd name="T45" fmla="*/ 53 h 1165"/>
                <a:gd name="T46" fmla="*/ 1872 w 3159"/>
                <a:gd name="T47" fmla="*/ 32 h 1165"/>
                <a:gd name="T48" fmla="*/ 1918 w 3159"/>
                <a:gd name="T49" fmla="*/ 13 h 1165"/>
                <a:gd name="T50" fmla="*/ 1969 w 3159"/>
                <a:gd name="T51" fmla="*/ 3 h 1165"/>
                <a:gd name="T52" fmla="*/ 2020 w 3159"/>
                <a:gd name="T53" fmla="*/ 0 h 1165"/>
                <a:gd name="T54" fmla="*/ 2127 w 3159"/>
                <a:gd name="T55" fmla="*/ 11 h 1165"/>
                <a:gd name="T56" fmla="*/ 2240 w 3159"/>
                <a:gd name="T57" fmla="*/ 23 h 1165"/>
                <a:gd name="T58" fmla="*/ 2321 w 3159"/>
                <a:gd name="T59" fmla="*/ 17 h 1165"/>
                <a:gd name="T60" fmla="*/ 2403 w 3159"/>
                <a:gd name="T61" fmla="*/ 7 h 1165"/>
                <a:gd name="T62" fmla="*/ 2556 w 3159"/>
                <a:gd name="T63" fmla="*/ 7 h 1165"/>
                <a:gd name="T64" fmla="*/ 2796 w 3159"/>
                <a:gd name="T65" fmla="*/ 25 h 1165"/>
                <a:gd name="T66" fmla="*/ 3020 w 3159"/>
                <a:gd name="T67" fmla="*/ 44 h 1165"/>
                <a:gd name="T68" fmla="*/ 3107 w 3159"/>
                <a:gd name="T69" fmla="*/ 50 h 1165"/>
                <a:gd name="T70" fmla="*/ 3132 w 3159"/>
                <a:gd name="T71" fmla="*/ 410 h 1165"/>
                <a:gd name="T72" fmla="*/ 3158 w 3159"/>
                <a:gd name="T73" fmla="*/ 769 h 1165"/>
                <a:gd name="T74" fmla="*/ 3148 w 3159"/>
                <a:gd name="T75" fmla="*/ 950 h 1165"/>
                <a:gd name="T76" fmla="*/ 3148 w 3159"/>
                <a:gd name="T77" fmla="*/ 999 h 1165"/>
                <a:gd name="T78" fmla="*/ 3148 w 3159"/>
                <a:gd name="T79" fmla="*/ 1022 h 1165"/>
                <a:gd name="T80" fmla="*/ 3132 w 3159"/>
                <a:gd name="T81" fmla="*/ 1035 h 1165"/>
                <a:gd name="T82" fmla="*/ 3092 w 3159"/>
                <a:gd name="T83" fmla="*/ 1051 h 1165"/>
                <a:gd name="T84" fmla="*/ 3010 w 3159"/>
                <a:gd name="T85" fmla="*/ 1066 h 1165"/>
                <a:gd name="T86" fmla="*/ 2831 w 3159"/>
                <a:gd name="T87" fmla="*/ 1087 h 1165"/>
                <a:gd name="T88" fmla="*/ 2556 w 3159"/>
                <a:gd name="T89" fmla="*/ 1106 h 1165"/>
                <a:gd name="T90" fmla="*/ 2219 w 3159"/>
                <a:gd name="T91" fmla="*/ 1128 h 1165"/>
                <a:gd name="T92" fmla="*/ 1821 w 3159"/>
                <a:gd name="T93" fmla="*/ 1147 h 1165"/>
                <a:gd name="T94" fmla="*/ 1214 w 3159"/>
                <a:gd name="T95" fmla="*/ 1160 h 1165"/>
                <a:gd name="T96" fmla="*/ 714 w 3159"/>
                <a:gd name="T97" fmla="*/ 1162 h 1165"/>
                <a:gd name="T98" fmla="*/ 535 w 3159"/>
                <a:gd name="T99" fmla="*/ 1160 h 1165"/>
                <a:gd name="T100" fmla="*/ 367 w 3159"/>
                <a:gd name="T101" fmla="*/ 1153 h 1165"/>
                <a:gd name="T102" fmla="*/ 199 w 3159"/>
                <a:gd name="T103" fmla="*/ 1139 h 1165"/>
                <a:gd name="T104" fmla="*/ 102 w 3159"/>
                <a:gd name="T105" fmla="*/ 1126 h 1165"/>
                <a:gd name="T106" fmla="*/ 86 w 3159"/>
                <a:gd name="T107" fmla="*/ 1118 h 1165"/>
                <a:gd name="T108" fmla="*/ 76 w 3159"/>
                <a:gd name="T109" fmla="*/ 1108 h 1165"/>
                <a:gd name="T110" fmla="*/ 46 w 3159"/>
                <a:gd name="T111" fmla="*/ 1104 h 1165"/>
                <a:gd name="T112" fmla="*/ 15 w 3159"/>
                <a:gd name="T113" fmla="*/ 1110 h 1165"/>
                <a:gd name="T114" fmla="*/ 5 w 3159"/>
                <a:gd name="T115" fmla="*/ 1114 h 1165"/>
                <a:gd name="T116" fmla="*/ 5 w 3159"/>
                <a:gd name="T117" fmla="*/ 1102 h 1165"/>
                <a:gd name="T118" fmla="*/ 10 w 3159"/>
                <a:gd name="T119" fmla="*/ 1087 h 11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159"/>
                <a:gd name="T181" fmla="*/ 0 h 1165"/>
                <a:gd name="T182" fmla="*/ 3159 w 3159"/>
                <a:gd name="T183" fmla="*/ 1165 h 116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159" h="1165">
                  <a:moveTo>
                    <a:pt x="10" y="1087"/>
                  </a:moveTo>
                  <a:lnTo>
                    <a:pt x="5" y="966"/>
                  </a:lnTo>
                  <a:lnTo>
                    <a:pt x="0" y="843"/>
                  </a:lnTo>
                  <a:lnTo>
                    <a:pt x="0" y="783"/>
                  </a:lnTo>
                  <a:lnTo>
                    <a:pt x="0" y="723"/>
                  </a:lnTo>
                  <a:lnTo>
                    <a:pt x="10" y="664"/>
                  </a:lnTo>
                  <a:lnTo>
                    <a:pt x="30" y="608"/>
                  </a:lnTo>
                  <a:lnTo>
                    <a:pt x="35" y="596"/>
                  </a:lnTo>
                  <a:lnTo>
                    <a:pt x="46" y="587"/>
                  </a:lnTo>
                  <a:lnTo>
                    <a:pt x="61" y="583"/>
                  </a:lnTo>
                  <a:lnTo>
                    <a:pt x="76" y="581"/>
                  </a:lnTo>
                  <a:lnTo>
                    <a:pt x="91" y="581"/>
                  </a:lnTo>
                  <a:lnTo>
                    <a:pt x="112" y="585"/>
                  </a:lnTo>
                  <a:lnTo>
                    <a:pt x="148" y="594"/>
                  </a:lnTo>
                  <a:lnTo>
                    <a:pt x="188" y="610"/>
                  </a:lnTo>
                  <a:lnTo>
                    <a:pt x="224" y="627"/>
                  </a:lnTo>
                  <a:lnTo>
                    <a:pt x="260" y="641"/>
                  </a:lnTo>
                  <a:lnTo>
                    <a:pt x="275" y="646"/>
                  </a:lnTo>
                  <a:lnTo>
                    <a:pt x="285" y="650"/>
                  </a:lnTo>
                  <a:lnTo>
                    <a:pt x="663" y="646"/>
                  </a:lnTo>
                  <a:lnTo>
                    <a:pt x="1035" y="639"/>
                  </a:lnTo>
                  <a:lnTo>
                    <a:pt x="1408" y="631"/>
                  </a:lnTo>
                  <a:lnTo>
                    <a:pt x="1785" y="625"/>
                  </a:lnTo>
                  <a:lnTo>
                    <a:pt x="1780" y="612"/>
                  </a:lnTo>
                  <a:lnTo>
                    <a:pt x="1775" y="598"/>
                  </a:lnTo>
                  <a:lnTo>
                    <a:pt x="1775" y="589"/>
                  </a:lnTo>
                  <a:lnTo>
                    <a:pt x="1770" y="581"/>
                  </a:lnTo>
                  <a:lnTo>
                    <a:pt x="1770" y="567"/>
                  </a:lnTo>
                  <a:lnTo>
                    <a:pt x="1770" y="552"/>
                  </a:lnTo>
                  <a:lnTo>
                    <a:pt x="1770" y="542"/>
                  </a:lnTo>
                  <a:lnTo>
                    <a:pt x="1770" y="533"/>
                  </a:lnTo>
                  <a:lnTo>
                    <a:pt x="1770" y="519"/>
                  </a:lnTo>
                  <a:lnTo>
                    <a:pt x="1775" y="504"/>
                  </a:lnTo>
                  <a:lnTo>
                    <a:pt x="1775" y="485"/>
                  </a:lnTo>
                  <a:lnTo>
                    <a:pt x="1780" y="462"/>
                  </a:lnTo>
                  <a:lnTo>
                    <a:pt x="1780" y="435"/>
                  </a:lnTo>
                  <a:lnTo>
                    <a:pt x="1785" y="402"/>
                  </a:lnTo>
                  <a:lnTo>
                    <a:pt x="1796" y="354"/>
                  </a:lnTo>
                  <a:lnTo>
                    <a:pt x="1801" y="308"/>
                  </a:lnTo>
                  <a:lnTo>
                    <a:pt x="1806" y="271"/>
                  </a:lnTo>
                  <a:lnTo>
                    <a:pt x="1811" y="232"/>
                  </a:lnTo>
                  <a:lnTo>
                    <a:pt x="1811" y="192"/>
                  </a:lnTo>
                  <a:lnTo>
                    <a:pt x="1816" y="154"/>
                  </a:lnTo>
                  <a:lnTo>
                    <a:pt x="1821" y="115"/>
                  </a:lnTo>
                  <a:lnTo>
                    <a:pt x="1831" y="82"/>
                  </a:lnTo>
                  <a:lnTo>
                    <a:pt x="1847" y="53"/>
                  </a:lnTo>
                  <a:lnTo>
                    <a:pt x="1857" y="42"/>
                  </a:lnTo>
                  <a:lnTo>
                    <a:pt x="1872" y="32"/>
                  </a:lnTo>
                  <a:lnTo>
                    <a:pt x="1893" y="21"/>
                  </a:lnTo>
                  <a:lnTo>
                    <a:pt x="1918" y="13"/>
                  </a:lnTo>
                  <a:lnTo>
                    <a:pt x="1944" y="5"/>
                  </a:lnTo>
                  <a:lnTo>
                    <a:pt x="1969" y="3"/>
                  </a:lnTo>
                  <a:lnTo>
                    <a:pt x="1995" y="1"/>
                  </a:lnTo>
                  <a:lnTo>
                    <a:pt x="2020" y="0"/>
                  </a:lnTo>
                  <a:lnTo>
                    <a:pt x="2076" y="3"/>
                  </a:lnTo>
                  <a:lnTo>
                    <a:pt x="2127" y="11"/>
                  </a:lnTo>
                  <a:lnTo>
                    <a:pt x="2183" y="17"/>
                  </a:lnTo>
                  <a:lnTo>
                    <a:pt x="2240" y="23"/>
                  </a:lnTo>
                  <a:lnTo>
                    <a:pt x="2291" y="25"/>
                  </a:lnTo>
                  <a:lnTo>
                    <a:pt x="2321" y="17"/>
                  </a:lnTo>
                  <a:lnTo>
                    <a:pt x="2357" y="11"/>
                  </a:lnTo>
                  <a:lnTo>
                    <a:pt x="2403" y="7"/>
                  </a:lnTo>
                  <a:lnTo>
                    <a:pt x="2449" y="5"/>
                  </a:lnTo>
                  <a:lnTo>
                    <a:pt x="2556" y="7"/>
                  </a:lnTo>
                  <a:lnTo>
                    <a:pt x="2678" y="15"/>
                  </a:lnTo>
                  <a:lnTo>
                    <a:pt x="2796" y="25"/>
                  </a:lnTo>
                  <a:lnTo>
                    <a:pt x="2913" y="34"/>
                  </a:lnTo>
                  <a:lnTo>
                    <a:pt x="3020" y="44"/>
                  </a:lnTo>
                  <a:lnTo>
                    <a:pt x="3066" y="48"/>
                  </a:lnTo>
                  <a:lnTo>
                    <a:pt x="3107" y="50"/>
                  </a:lnTo>
                  <a:lnTo>
                    <a:pt x="3127" y="229"/>
                  </a:lnTo>
                  <a:lnTo>
                    <a:pt x="3132" y="410"/>
                  </a:lnTo>
                  <a:lnTo>
                    <a:pt x="3143" y="590"/>
                  </a:lnTo>
                  <a:lnTo>
                    <a:pt x="3158" y="769"/>
                  </a:lnTo>
                  <a:lnTo>
                    <a:pt x="3153" y="860"/>
                  </a:lnTo>
                  <a:lnTo>
                    <a:pt x="3148" y="950"/>
                  </a:lnTo>
                  <a:lnTo>
                    <a:pt x="3148" y="974"/>
                  </a:lnTo>
                  <a:lnTo>
                    <a:pt x="3148" y="999"/>
                  </a:lnTo>
                  <a:lnTo>
                    <a:pt x="3148" y="1010"/>
                  </a:lnTo>
                  <a:lnTo>
                    <a:pt x="3148" y="1022"/>
                  </a:lnTo>
                  <a:lnTo>
                    <a:pt x="3143" y="1029"/>
                  </a:lnTo>
                  <a:lnTo>
                    <a:pt x="3132" y="1035"/>
                  </a:lnTo>
                  <a:lnTo>
                    <a:pt x="3112" y="1045"/>
                  </a:lnTo>
                  <a:lnTo>
                    <a:pt x="3092" y="1051"/>
                  </a:lnTo>
                  <a:lnTo>
                    <a:pt x="3051" y="1060"/>
                  </a:lnTo>
                  <a:lnTo>
                    <a:pt x="3010" y="1066"/>
                  </a:lnTo>
                  <a:lnTo>
                    <a:pt x="2969" y="1070"/>
                  </a:lnTo>
                  <a:lnTo>
                    <a:pt x="2831" y="1087"/>
                  </a:lnTo>
                  <a:lnTo>
                    <a:pt x="2694" y="1099"/>
                  </a:lnTo>
                  <a:lnTo>
                    <a:pt x="2556" y="1106"/>
                  </a:lnTo>
                  <a:lnTo>
                    <a:pt x="2418" y="1112"/>
                  </a:lnTo>
                  <a:lnTo>
                    <a:pt x="2219" y="1128"/>
                  </a:lnTo>
                  <a:lnTo>
                    <a:pt x="2020" y="1139"/>
                  </a:lnTo>
                  <a:lnTo>
                    <a:pt x="1821" y="1147"/>
                  </a:lnTo>
                  <a:lnTo>
                    <a:pt x="1617" y="1153"/>
                  </a:lnTo>
                  <a:lnTo>
                    <a:pt x="1214" y="1160"/>
                  </a:lnTo>
                  <a:lnTo>
                    <a:pt x="811" y="1164"/>
                  </a:lnTo>
                  <a:lnTo>
                    <a:pt x="714" y="1162"/>
                  </a:lnTo>
                  <a:lnTo>
                    <a:pt x="622" y="1162"/>
                  </a:lnTo>
                  <a:lnTo>
                    <a:pt x="535" y="1160"/>
                  </a:lnTo>
                  <a:lnTo>
                    <a:pt x="449" y="1156"/>
                  </a:lnTo>
                  <a:lnTo>
                    <a:pt x="367" y="1153"/>
                  </a:lnTo>
                  <a:lnTo>
                    <a:pt x="285" y="1147"/>
                  </a:lnTo>
                  <a:lnTo>
                    <a:pt x="199" y="1139"/>
                  </a:lnTo>
                  <a:lnTo>
                    <a:pt x="112" y="1129"/>
                  </a:lnTo>
                  <a:lnTo>
                    <a:pt x="102" y="1126"/>
                  </a:lnTo>
                  <a:lnTo>
                    <a:pt x="91" y="1122"/>
                  </a:lnTo>
                  <a:lnTo>
                    <a:pt x="86" y="1118"/>
                  </a:lnTo>
                  <a:lnTo>
                    <a:pt x="81" y="1112"/>
                  </a:lnTo>
                  <a:lnTo>
                    <a:pt x="76" y="1108"/>
                  </a:lnTo>
                  <a:lnTo>
                    <a:pt x="71" y="1104"/>
                  </a:lnTo>
                  <a:lnTo>
                    <a:pt x="46" y="1104"/>
                  </a:lnTo>
                  <a:lnTo>
                    <a:pt x="30" y="1106"/>
                  </a:lnTo>
                  <a:lnTo>
                    <a:pt x="15" y="1110"/>
                  </a:lnTo>
                  <a:lnTo>
                    <a:pt x="10" y="1114"/>
                  </a:lnTo>
                  <a:lnTo>
                    <a:pt x="5" y="1114"/>
                  </a:lnTo>
                  <a:lnTo>
                    <a:pt x="5" y="1112"/>
                  </a:lnTo>
                  <a:lnTo>
                    <a:pt x="5" y="1102"/>
                  </a:lnTo>
                  <a:lnTo>
                    <a:pt x="10" y="1097"/>
                  </a:lnTo>
                  <a:lnTo>
                    <a:pt x="10" y="1087"/>
                  </a:lnTo>
                </a:path>
              </a:pathLst>
            </a:custGeom>
            <a:solidFill>
              <a:srgbClr val="996633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grpSp>
          <p:nvGrpSpPr>
            <p:cNvPr id="31755" name="Group 37"/>
            <p:cNvGrpSpPr>
              <a:grpSpLocks/>
            </p:cNvGrpSpPr>
            <p:nvPr/>
          </p:nvGrpSpPr>
          <p:grpSpPr bwMode="auto">
            <a:xfrm>
              <a:off x="152400" y="2971800"/>
              <a:ext cx="1573213" cy="2209800"/>
              <a:chOff x="96" y="1872"/>
              <a:chExt cx="991" cy="1392"/>
            </a:xfrm>
          </p:grpSpPr>
          <p:sp>
            <p:nvSpPr>
              <p:cNvPr id="21594" name="Freeform 28"/>
              <p:cNvSpPr>
                <a:spLocks/>
              </p:cNvSpPr>
              <p:nvPr/>
            </p:nvSpPr>
            <p:spPr bwMode="auto">
              <a:xfrm>
                <a:off x="224" y="2185"/>
                <a:ext cx="244" cy="579"/>
              </a:xfrm>
              <a:custGeom>
                <a:avLst/>
                <a:gdLst>
                  <a:gd name="T0" fmla="*/ 83 w 244"/>
                  <a:gd name="T1" fmla="*/ 56 h 579"/>
                  <a:gd name="T2" fmla="*/ 127 w 244"/>
                  <a:gd name="T3" fmla="*/ 14 h 579"/>
                  <a:gd name="T4" fmla="*/ 180 w 244"/>
                  <a:gd name="T5" fmla="*/ 0 h 579"/>
                  <a:gd name="T6" fmla="*/ 218 w 244"/>
                  <a:gd name="T7" fmla="*/ 2 h 579"/>
                  <a:gd name="T8" fmla="*/ 224 w 244"/>
                  <a:gd name="T9" fmla="*/ 37 h 579"/>
                  <a:gd name="T10" fmla="*/ 222 w 244"/>
                  <a:gd name="T11" fmla="*/ 82 h 579"/>
                  <a:gd name="T12" fmla="*/ 180 w 244"/>
                  <a:gd name="T13" fmla="*/ 136 h 579"/>
                  <a:gd name="T14" fmla="*/ 154 w 244"/>
                  <a:gd name="T15" fmla="*/ 217 h 579"/>
                  <a:gd name="T16" fmla="*/ 153 w 244"/>
                  <a:gd name="T17" fmla="*/ 297 h 579"/>
                  <a:gd name="T18" fmla="*/ 171 w 244"/>
                  <a:gd name="T19" fmla="*/ 371 h 579"/>
                  <a:gd name="T20" fmla="*/ 197 w 244"/>
                  <a:gd name="T21" fmla="*/ 440 h 579"/>
                  <a:gd name="T22" fmla="*/ 243 w 244"/>
                  <a:gd name="T23" fmla="*/ 498 h 579"/>
                  <a:gd name="T24" fmla="*/ 243 w 244"/>
                  <a:gd name="T25" fmla="*/ 516 h 579"/>
                  <a:gd name="T26" fmla="*/ 237 w 244"/>
                  <a:gd name="T27" fmla="*/ 558 h 579"/>
                  <a:gd name="T28" fmla="*/ 203 w 244"/>
                  <a:gd name="T29" fmla="*/ 576 h 579"/>
                  <a:gd name="T30" fmla="*/ 165 w 244"/>
                  <a:gd name="T31" fmla="*/ 578 h 579"/>
                  <a:gd name="T32" fmla="*/ 102 w 244"/>
                  <a:gd name="T33" fmla="*/ 564 h 579"/>
                  <a:gd name="T34" fmla="*/ 53 w 244"/>
                  <a:gd name="T35" fmla="*/ 516 h 579"/>
                  <a:gd name="T36" fmla="*/ 27 w 244"/>
                  <a:gd name="T37" fmla="*/ 434 h 579"/>
                  <a:gd name="T38" fmla="*/ 9 w 244"/>
                  <a:gd name="T39" fmla="*/ 379 h 579"/>
                  <a:gd name="T40" fmla="*/ 0 w 244"/>
                  <a:gd name="T41" fmla="*/ 309 h 579"/>
                  <a:gd name="T42" fmla="*/ 6 w 244"/>
                  <a:gd name="T43" fmla="*/ 217 h 579"/>
                  <a:gd name="T44" fmla="*/ 27 w 244"/>
                  <a:gd name="T45" fmla="*/ 138 h 579"/>
                  <a:gd name="T46" fmla="*/ 53 w 244"/>
                  <a:gd name="T47" fmla="*/ 87 h 579"/>
                  <a:gd name="T48" fmla="*/ 83 w 244"/>
                  <a:gd name="T49" fmla="*/ 56 h 57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44"/>
                  <a:gd name="T76" fmla="*/ 0 h 579"/>
                  <a:gd name="T77" fmla="*/ 244 w 244"/>
                  <a:gd name="T78" fmla="*/ 579 h 57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44" h="579">
                    <a:moveTo>
                      <a:pt x="83" y="56"/>
                    </a:moveTo>
                    <a:lnTo>
                      <a:pt x="127" y="14"/>
                    </a:lnTo>
                    <a:lnTo>
                      <a:pt x="180" y="0"/>
                    </a:lnTo>
                    <a:lnTo>
                      <a:pt x="218" y="2"/>
                    </a:lnTo>
                    <a:lnTo>
                      <a:pt x="224" y="37"/>
                    </a:lnTo>
                    <a:lnTo>
                      <a:pt x="222" y="82"/>
                    </a:lnTo>
                    <a:lnTo>
                      <a:pt x="180" y="136"/>
                    </a:lnTo>
                    <a:lnTo>
                      <a:pt x="154" y="217"/>
                    </a:lnTo>
                    <a:lnTo>
                      <a:pt x="153" y="297"/>
                    </a:lnTo>
                    <a:lnTo>
                      <a:pt x="171" y="371"/>
                    </a:lnTo>
                    <a:lnTo>
                      <a:pt x="197" y="440"/>
                    </a:lnTo>
                    <a:lnTo>
                      <a:pt x="243" y="498"/>
                    </a:lnTo>
                    <a:lnTo>
                      <a:pt x="243" y="516"/>
                    </a:lnTo>
                    <a:lnTo>
                      <a:pt x="237" y="558"/>
                    </a:lnTo>
                    <a:lnTo>
                      <a:pt x="203" y="576"/>
                    </a:lnTo>
                    <a:lnTo>
                      <a:pt x="165" y="578"/>
                    </a:lnTo>
                    <a:lnTo>
                      <a:pt x="102" y="564"/>
                    </a:lnTo>
                    <a:lnTo>
                      <a:pt x="53" y="516"/>
                    </a:lnTo>
                    <a:lnTo>
                      <a:pt x="27" y="434"/>
                    </a:lnTo>
                    <a:lnTo>
                      <a:pt x="9" y="379"/>
                    </a:lnTo>
                    <a:lnTo>
                      <a:pt x="0" y="309"/>
                    </a:lnTo>
                    <a:lnTo>
                      <a:pt x="6" y="217"/>
                    </a:lnTo>
                    <a:lnTo>
                      <a:pt x="27" y="138"/>
                    </a:lnTo>
                    <a:lnTo>
                      <a:pt x="53" y="87"/>
                    </a:lnTo>
                    <a:lnTo>
                      <a:pt x="83" y="56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95" name="Freeform 29"/>
              <p:cNvSpPr>
                <a:spLocks/>
              </p:cNvSpPr>
              <p:nvPr/>
            </p:nvSpPr>
            <p:spPr bwMode="auto">
              <a:xfrm>
                <a:off x="393" y="2179"/>
                <a:ext cx="386" cy="397"/>
              </a:xfrm>
              <a:custGeom>
                <a:avLst/>
                <a:gdLst>
                  <a:gd name="T0" fmla="*/ 0 w 386"/>
                  <a:gd name="T1" fmla="*/ 29 h 399"/>
                  <a:gd name="T2" fmla="*/ 13 w 386"/>
                  <a:gd name="T3" fmla="*/ 0 h 399"/>
                  <a:gd name="T4" fmla="*/ 38 w 386"/>
                  <a:gd name="T5" fmla="*/ 0 h 399"/>
                  <a:gd name="T6" fmla="*/ 70 w 386"/>
                  <a:gd name="T7" fmla="*/ 31 h 399"/>
                  <a:gd name="T8" fmla="*/ 91 w 386"/>
                  <a:gd name="T9" fmla="*/ 106 h 399"/>
                  <a:gd name="T10" fmla="*/ 107 w 386"/>
                  <a:gd name="T11" fmla="*/ 193 h 399"/>
                  <a:gd name="T12" fmla="*/ 120 w 386"/>
                  <a:gd name="T13" fmla="*/ 283 h 399"/>
                  <a:gd name="T14" fmla="*/ 160 w 386"/>
                  <a:gd name="T15" fmla="*/ 352 h 399"/>
                  <a:gd name="T16" fmla="*/ 160 w 386"/>
                  <a:gd name="T17" fmla="*/ 353 h 399"/>
                  <a:gd name="T18" fmla="*/ 160 w 386"/>
                  <a:gd name="T19" fmla="*/ 366 h 399"/>
                  <a:gd name="T20" fmla="*/ 214 w 386"/>
                  <a:gd name="T21" fmla="*/ 358 h 399"/>
                  <a:gd name="T22" fmla="*/ 271 w 386"/>
                  <a:gd name="T23" fmla="*/ 322 h 399"/>
                  <a:gd name="T24" fmla="*/ 296 w 386"/>
                  <a:gd name="T25" fmla="*/ 290 h 399"/>
                  <a:gd name="T26" fmla="*/ 341 w 386"/>
                  <a:gd name="T27" fmla="*/ 199 h 399"/>
                  <a:gd name="T28" fmla="*/ 341 w 386"/>
                  <a:gd name="T29" fmla="*/ 165 h 399"/>
                  <a:gd name="T30" fmla="*/ 323 w 386"/>
                  <a:gd name="T31" fmla="*/ 134 h 399"/>
                  <a:gd name="T32" fmla="*/ 305 w 386"/>
                  <a:gd name="T33" fmla="*/ 91 h 399"/>
                  <a:gd name="T34" fmla="*/ 298 w 386"/>
                  <a:gd name="T35" fmla="*/ 75 h 399"/>
                  <a:gd name="T36" fmla="*/ 322 w 386"/>
                  <a:gd name="T37" fmla="*/ 66 h 399"/>
                  <a:gd name="T38" fmla="*/ 350 w 386"/>
                  <a:gd name="T39" fmla="*/ 68 h 399"/>
                  <a:gd name="T40" fmla="*/ 367 w 386"/>
                  <a:gd name="T41" fmla="*/ 85 h 399"/>
                  <a:gd name="T42" fmla="*/ 385 w 386"/>
                  <a:gd name="T43" fmla="*/ 122 h 399"/>
                  <a:gd name="T44" fmla="*/ 375 w 386"/>
                  <a:gd name="T45" fmla="*/ 190 h 399"/>
                  <a:gd name="T46" fmla="*/ 367 w 386"/>
                  <a:gd name="T47" fmla="*/ 227 h 399"/>
                  <a:gd name="T48" fmla="*/ 323 w 386"/>
                  <a:gd name="T49" fmla="*/ 304 h 399"/>
                  <a:gd name="T50" fmla="*/ 286 w 386"/>
                  <a:gd name="T51" fmla="*/ 360 h 399"/>
                  <a:gd name="T52" fmla="*/ 217 w 386"/>
                  <a:gd name="T53" fmla="*/ 385 h 399"/>
                  <a:gd name="T54" fmla="*/ 160 w 386"/>
                  <a:gd name="T55" fmla="*/ 398 h 399"/>
                  <a:gd name="T56" fmla="*/ 115 w 386"/>
                  <a:gd name="T57" fmla="*/ 377 h 399"/>
                  <a:gd name="T58" fmla="*/ 95 w 386"/>
                  <a:gd name="T59" fmla="*/ 304 h 399"/>
                  <a:gd name="T60" fmla="*/ 71 w 386"/>
                  <a:gd name="T61" fmla="*/ 215 h 399"/>
                  <a:gd name="T62" fmla="*/ 53 w 386"/>
                  <a:gd name="T63" fmla="*/ 149 h 399"/>
                  <a:gd name="T64" fmla="*/ 27 w 386"/>
                  <a:gd name="T65" fmla="*/ 112 h 399"/>
                  <a:gd name="T66" fmla="*/ 2 w 386"/>
                  <a:gd name="T67" fmla="*/ 75 h 399"/>
                  <a:gd name="T68" fmla="*/ 0 w 386"/>
                  <a:gd name="T69" fmla="*/ 29 h 39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86"/>
                  <a:gd name="T106" fmla="*/ 0 h 399"/>
                  <a:gd name="T107" fmla="*/ 386 w 386"/>
                  <a:gd name="T108" fmla="*/ 399 h 39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86" h="399">
                    <a:moveTo>
                      <a:pt x="0" y="29"/>
                    </a:moveTo>
                    <a:lnTo>
                      <a:pt x="13" y="0"/>
                    </a:lnTo>
                    <a:lnTo>
                      <a:pt x="38" y="0"/>
                    </a:lnTo>
                    <a:lnTo>
                      <a:pt x="70" y="31"/>
                    </a:lnTo>
                    <a:lnTo>
                      <a:pt x="91" y="106"/>
                    </a:lnTo>
                    <a:lnTo>
                      <a:pt x="107" y="193"/>
                    </a:lnTo>
                    <a:lnTo>
                      <a:pt x="120" y="283"/>
                    </a:lnTo>
                    <a:lnTo>
                      <a:pt x="160" y="352"/>
                    </a:lnTo>
                    <a:lnTo>
                      <a:pt x="160" y="353"/>
                    </a:lnTo>
                    <a:lnTo>
                      <a:pt x="160" y="366"/>
                    </a:lnTo>
                    <a:lnTo>
                      <a:pt x="214" y="358"/>
                    </a:lnTo>
                    <a:lnTo>
                      <a:pt x="271" y="322"/>
                    </a:lnTo>
                    <a:lnTo>
                      <a:pt x="296" y="290"/>
                    </a:lnTo>
                    <a:lnTo>
                      <a:pt x="341" y="199"/>
                    </a:lnTo>
                    <a:lnTo>
                      <a:pt x="341" y="165"/>
                    </a:lnTo>
                    <a:lnTo>
                      <a:pt x="323" y="134"/>
                    </a:lnTo>
                    <a:lnTo>
                      <a:pt x="305" y="91"/>
                    </a:lnTo>
                    <a:lnTo>
                      <a:pt x="298" y="75"/>
                    </a:lnTo>
                    <a:lnTo>
                      <a:pt x="322" y="66"/>
                    </a:lnTo>
                    <a:lnTo>
                      <a:pt x="350" y="68"/>
                    </a:lnTo>
                    <a:lnTo>
                      <a:pt x="367" y="85"/>
                    </a:lnTo>
                    <a:lnTo>
                      <a:pt x="385" y="122"/>
                    </a:lnTo>
                    <a:lnTo>
                      <a:pt x="375" y="190"/>
                    </a:lnTo>
                    <a:lnTo>
                      <a:pt x="367" y="227"/>
                    </a:lnTo>
                    <a:lnTo>
                      <a:pt x="323" y="304"/>
                    </a:lnTo>
                    <a:lnTo>
                      <a:pt x="286" y="360"/>
                    </a:lnTo>
                    <a:lnTo>
                      <a:pt x="217" y="385"/>
                    </a:lnTo>
                    <a:lnTo>
                      <a:pt x="160" y="398"/>
                    </a:lnTo>
                    <a:lnTo>
                      <a:pt x="115" y="377"/>
                    </a:lnTo>
                    <a:lnTo>
                      <a:pt x="95" y="304"/>
                    </a:lnTo>
                    <a:lnTo>
                      <a:pt x="71" y="215"/>
                    </a:lnTo>
                    <a:lnTo>
                      <a:pt x="53" y="149"/>
                    </a:lnTo>
                    <a:lnTo>
                      <a:pt x="27" y="112"/>
                    </a:lnTo>
                    <a:lnTo>
                      <a:pt x="2" y="75"/>
                    </a:lnTo>
                    <a:lnTo>
                      <a:pt x="0" y="29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96" name="Freeform 30"/>
              <p:cNvSpPr>
                <a:spLocks/>
              </p:cNvSpPr>
              <p:nvPr/>
            </p:nvSpPr>
            <p:spPr bwMode="auto">
              <a:xfrm>
                <a:off x="96" y="2171"/>
                <a:ext cx="557" cy="410"/>
              </a:xfrm>
              <a:custGeom>
                <a:avLst/>
                <a:gdLst>
                  <a:gd name="T0" fmla="*/ 196 w 557"/>
                  <a:gd name="T1" fmla="*/ 17 h 410"/>
                  <a:gd name="T2" fmla="*/ 245 w 557"/>
                  <a:gd name="T3" fmla="*/ 0 h 410"/>
                  <a:gd name="T4" fmla="*/ 271 w 557"/>
                  <a:gd name="T5" fmla="*/ 19 h 410"/>
                  <a:gd name="T6" fmla="*/ 271 w 557"/>
                  <a:gd name="T7" fmla="*/ 63 h 410"/>
                  <a:gd name="T8" fmla="*/ 228 w 557"/>
                  <a:gd name="T9" fmla="*/ 110 h 410"/>
                  <a:gd name="T10" fmla="*/ 156 w 557"/>
                  <a:gd name="T11" fmla="*/ 135 h 410"/>
                  <a:gd name="T12" fmla="*/ 100 w 557"/>
                  <a:gd name="T13" fmla="*/ 181 h 410"/>
                  <a:gd name="T14" fmla="*/ 63 w 557"/>
                  <a:gd name="T15" fmla="*/ 234 h 410"/>
                  <a:gd name="T16" fmla="*/ 44 w 557"/>
                  <a:gd name="T17" fmla="*/ 278 h 410"/>
                  <a:gd name="T18" fmla="*/ 44 w 557"/>
                  <a:gd name="T19" fmla="*/ 315 h 410"/>
                  <a:gd name="T20" fmla="*/ 67 w 557"/>
                  <a:gd name="T21" fmla="*/ 355 h 410"/>
                  <a:gd name="T22" fmla="*/ 125 w 557"/>
                  <a:gd name="T23" fmla="*/ 373 h 410"/>
                  <a:gd name="T24" fmla="*/ 171 w 557"/>
                  <a:gd name="T25" fmla="*/ 377 h 410"/>
                  <a:gd name="T26" fmla="*/ 241 w 557"/>
                  <a:gd name="T27" fmla="*/ 373 h 410"/>
                  <a:gd name="T28" fmla="*/ 329 w 557"/>
                  <a:gd name="T29" fmla="*/ 349 h 410"/>
                  <a:gd name="T30" fmla="*/ 386 w 557"/>
                  <a:gd name="T31" fmla="*/ 296 h 410"/>
                  <a:gd name="T32" fmla="*/ 422 w 557"/>
                  <a:gd name="T33" fmla="*/ 256 h 410"/>
                  <a:gd name="T34" fmla="*/ 411 w 557"/>
                  <a:gd name="T35" fmla="*/ 215 h 410"/>
                  <a:gd name="T36" fmla="*/ 415 w 557"/>
                  <a:gd name="T37" fmla="*/ 191 h 410"/>
                  <a:gd name="T38" fmla="*/ 453 w 557"/>
                  <a:gd name="T39" fmla="*/ 206 h 410"/>
                  <a:gd name="T40" fmla="*/ 493 w 557"/>
                  <a:gd name="T41" fmla="*/ 206 h 410"/>
                  <a:gd name="T42" fmla="*/ 523 w 557"/>
                  <a:gd name="T43" fmla="*/ 181 h 410"/>
                  <a:gd name="T44" fmla="*/ 542 w 557"/>
                  <a:gd name="T45" fmla="*/ 162 h 410"/>
                  <a:gd name="T46" fmla="*/ 554 w 557"/>
                  <a:gd name="T47" fmla="*/ 166 h 410"/>
                  <a:gd name="T48" fmla="*/ 556 w 557"/>
                  <a:gd name="T49" fmla="*/ 178 h 410"/>
                  <a:gd name="T50" fmla="*/ 544 w 557"/>
                  <a:gd name="T51" fmla="*/ 215 h 410"/>
                  <a:gd name="T52" fmla="*/ 544 w 557"/>
                  <a:gd name="T53" fmla="*/ 249 h 410"/>
                  <a:gd name="T54" fmla="*/ 529 w 557"/>
                  <a:gd name="T55" fmla="*/ 274 h 410"/>
                  <a:gd name="T56" fmla="*/ 493 w 557"/>
                  <a:gd name="T57" fmla="*/ 293 h 410"/>
                  <a:gd name="T58" fmla="*/ 462 w 557"/>
                  <a:gd name="T59" fmla="*/ 293 h 410"/>
                  <a:gd name="T60" fmla="*/ 428 w 557"/>
                  <a:gd name="T61" fmla="*/ 296 h 410"/>
                  <a:gd name="T62" fmla="*/ 361 w 557"/>
                  <a:gd name="T63" fmla="*/ 352 h 410"/>
                  <a:gd name="T64" fmla="*/ 310 w 557"/>
                  <a:gd name="T65" fmla="*/ 383 h 410"/>
                  <a:gd name="T66" fmla="*/ 232 w 557"/>
                  <a:gd name="T67" fmla="*/ 405 h 410"/>
                  <a:gd name="T68" fmla="*/ 149 w 557"/>
                  <a:gd name="T69" fmla="*/ 409 h 410"/>
                  <a:gd name="T70" fmla="*/ 88 w 557"/>
                  <a:gd name="T71" fmla="*/ 397 h 410"/>
                  <a:gd name="T72" fmla="*/ 43 w 557"/>
                  <a:gd name="T73" fmla="*/ 380 h 410"/>
                  <a:gd name="T74" fmla="*/ 11 w 557"/>
                  <a:gd name="T75" fmla="*/ 346 h 410"/>
                  <a:gd name="T76" fmla="*/ 0 w 557"/>
                  <a:gd name="T77" fmla="*/ 309 h 410"/>
                  <a:gd name="T78" fmla="*/ 0 w 557"/>
                  <a:gd name="T79" fmla="*/ 253 h 410"/>
                  <a:gd name="T80" fmla="*/ 19 w 557"/>
                  <a:gd name="T81" fmla="*/ 215 h 410"/>
                  <a:gd name="T82" fmla="*/ 43 w 557"/>
                  <a:gd name="T83" fmla="*/ 178 h 410"/>
                  <a:gd name="T84" fmla="*/ 74 w 557"/>
                  <a:gd name="T85" fmla="*/ 137 h 410"/>
                  <a:gd name="T86" fmla="*/ 121 w 557"/>
                  <a:gd name="T87" fmla="*/ 104 h 410"/>
                  <a:gd name="T88" fmla="*/ 149 w 557"/>
                  <a:gd name="T89" fmla="*/ 69 h 410"/>
                  <a:gd name="T90" fmla="*/ 171 w 557"/>
                  <a:gd name="T91" fmla="*/ 38 h 410"/>
                  <a:gd name="T92" fmla="*/ 196 w 557"/>
                  <a:gd name="T93" fmla="*/ 17 h 410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557"/>
                  <a:gd name="T142" fmla="*/ 0 h 410"/>
                  <a:gd name="T143" fmla="*/ 557 w 557"/>
                  <a:gd name="T144" fmla="*/ 410 h 410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557" h="410">
                    <a:moveTo>
                      <a:pt x="196" y="17"/>
                    </a:moveTo>
                    <a:lnTo>
                      <a:pt x="245" y="0"/>
                    </a:lnTo>
                    <a:lnTo>
                      <a:pt x="271" y="19"/>
                    </a:lnTo>
                    <a:lnTo>
                      <a:pt x="271" y="63"/>
                    </a:lnTo>
                    <a:lnTo>
                      <a:pt x="228" y="110"/>
                    </a:lnTo>
                    <a:lnTo>
                      <a:pt x="156" y="135"/>
                    </a:lnTo>
                    <a:lnTo>
                      <a:pt x="100" y="181"/>
                    </a:lnTo>
                    <a:lnTo>
                      <a:pt x="63" y="234"/>
                    </a:lnTo>
                    <a:lnTo>
                      <a:pt x="44" y="278"/>
                    </a:lnTo>
                    <a:lnTo>
                      <a:pt x="44" y="315"/>
                    </a:lnTo>
                    <a:lnTo>
                      <a:pt x="67" y="355"/>
                    </a:lnTo>
                    <a:lnTo>
                      <a:pt x="125" y="373"/>
                    </a:lnTo>
                    <a:lnTo>
                      <a:pt x="171" y="377"/>
                    </a:lnTo>
                    <a:lnTo>
                      <a:pt x="241" y="373"/>
                    </a:lnTo>
                    <a:lnTo>
                      <a:pt x="329" y="349"/>
                    </a:lnTo>
                    <a:lnTo>
                      <a:pt x="386" y="296"/>
                    </a:lnTo>
                    <a:lnTo>
                      <a:pt x="422" y="256"/>
                    </a:lnTo>
                    <a:lnTo>
                      <a:pt x="411" y="215"/>
                    </a:lnTo>
                    <a:lnTo>
                      <a:pt x="415" y="191"/>
                    </a:lnTo>
                    <a:lnTo>
                      <a:pt x="453" y="206"/>
                    </a:lnTo>
                    <a:lnTo>
                      <a:pt x="493" y="206"/>
                    </a:lnTo>
                    <a:lnTo>
                      <a:pt x="523" y="181"/>
                    </a:lnTo>
                    <a:lnTo>
                      <a:pt x="542" y="162"/>
                    </a:lnTo>
                    <a:lnTo>
                      <a:pt x="554" y="166"/>
                    </a:lnTo>
                    <a:lnTo>
                      <a:pt x="556" y="178"/>
                    </a:lnTo>
                    <a:lnTo>
                      <a:pt x="544" y="215"/>
                    </a:lnTo>
                    <a:lnTo>
                      <a:pt x="544" y="249"/>
                    </a:lnTo>
                    <a:lnTo>
                      <a:pt x="529" y="274"/>
                    </a:lnTo>
                    <a:lnTo>
                      <a:pt x="493" y="293"/>
                    </a:lnTo>
                    <a:lnTo>
                      <a:pt x="462" y="293"/>
                    </a:lnTo>
                    <a:lnTo>
                      <a:pt x="428" y="296"/>
                    </a:lnTo>
                    <a:lnTo>
                      <a:pt x="361" y="352"/>
                    </a:lnTo>
                    <a:lnTo>
                      <a:pt x="310" y="383"/>
                    </a:lnTo>
                    <a:lnTo>
                      <a:pt x="232" y="405"/>
                    </a:lnTo>
                    <a:lnTo>
                      <a:pt x="149" y="409"/>
                    </a:lnTo>
                    <a:lnTo>
                      <a:pt x="88" y="397"/>
                    </a:lnTo>
                    <a:lnTo>
                      <a:pt x="43" y="380"/>
                    </a:lnTo>
                    <a:lnTo>
                      <a:pt x="11" y="346"/>
                    </a:lnTo>
                    <a:lnTo>
                      <a:pt x="0" y="309"/>
                    </a:lnTo>
                    <a:lnTo>
                      <a:pt x="0" y="253"/>
                    </a:lnTo>
                    <a:lnTo>
                      <a:pt x="19" y="215"/>
                    </a:lnTo>
                    <a:lnTo>
                      <a:pt x="43" y="178"/>
                    </a:lnTo>
                    <a:lnTo>
                      <a:pt x="74" y="137"/>
                    </a:lnTo>
                    <a:lnTo>
                      <a:pt x="121" y="104"/>
                    </a:lnTo>
                    <a:lnTo>
                      <a:pt x="149" y="69"/>
                    </a:lnTo>
                    <a:lnTo>
                      <a:pt x="171" y="38"/>
                    </a:lnTo>
                    <a:lnTo>
                      <a:pt x="196" y="17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97" name="Freeform 31"/>
              <p:cNvSpPr>
                <a:spLocks/>
              </p:cNvSpPr>
              <p:nvPr/>
            </p:nvSpPr>
            <p:spPr bwMode="auto">
              <a:xfrm>
                <a:off x="397" y="2681"/>
                <a:ext cx="251" cy="581"/>
              </a:xfrm>
              <a:custGeom>
                <a:avLst/>
                <a:gdLst>
                  <a:gd name="T0" fmla="*/ 19 w 251"/>
                  <a:gd name="T1" fmla="*/ 0 h 581"/>
                  <a:gd name="T2" fmla="*/ 64 w 251"/>
                  <a:gd name="T3" fmla="*/ 25 h 581"/>
                  <a:gd name="T4" fmla="*/ 107 w 251"/>
                  <a:gd name="T5" fmla="*/ 97 h 581"/>
                  <a:gd name="T6" fmla="*/ 137 w 251"/>
                  <a:gd name="T7" fmla="*/ 147 h 581"/>
                  <a:gd name="T8" fmla="*/ 158 w 251"/>
                  <a:gd name="T9" fmla="*/ 204 h 581"/>
                  <a:gd name="T10" fmla="*/ 181 w 251"/>
                  <a:gd name="T11" fmla="*/ 260 h 581"/>
                  <a:gd name="T12" fmla="*/ 199 w 251"/>
                  <a:gd name="T13" fmla="*/ 325 h 581"/>
                  <a:gd name="T14" fmla="*/ 199 w 251"/>
                  <a:gd name="T15" fmla="*/ 372 h 581"/>
                  <a:gd name="T16" fmla="*/ 170 w 251"/>
                  <a:gd name="T17" fmla="*/ 409 h 581"/>
                  <a:gd name="T18" fmla="*/ 151 w 251"/>
                  <a:gd name="T19" fmla="*/ 446 h 581"/>
                  <a:gd name="T20" fmla="*/ 118 w 251"/>
                  <a:gd name="T21" fmla="*/ 475 h 581"/>
                  <a:gd name="T22" fmla="*/ 105 w 251"/>
                  <a:gd name="T23" fmla="*/ 501 h 581"/>
                  <a:gd name="T24" fmla="*/ 120 w 251"/>
                  <a:gd name="T25" fmla="*/ 518 h 581"/>
                  <a:gd name="T26" fmla="*/ 143 w 251"/>
                  <a:gd name="T27" fmla="*/ 520 h 581"/>
                  <a:gd name="T28" fmla="*/ 195 w 251"/>
                  <a:gd name="T29" fmla="*/ 526 h 581"/>
                  <a:gd name="T30" fmla="*/ 232 w 251"/>
                  <a:gd name="T31" fmla="*/ 543 h 581"/>
                  <a:gd name="T32" fmla="*/ 250 w 251"/>
                  <a:gd name="T33" fmla="*/ 557 h 581"/>
                  <a:gd name="T34" fmla="*/ 238 w 251"/>
                  <a:gd name="T35" fmla="*/ 575 h 581"/>
                  <a:gd name="T36" fmla="*/ 206 w 251"/>
                  <a:gd name="T37" fmla="*/ 580 h 581"/>
                  <a:gd name="T38" fmla="*/ 164 w 251"/>
                  <a:gd name="T39" fmla="*/ 563 h 581"/>
                  <a:gd name="T40" fmla="*/ 139 w 251"/>
                  <a:gd name="T41" fmla="*/ 549 h 581"/>
                  <a:gd name="T42" fmla="*/ 86 w 251"/>
                  <a:gd name="T43" fmla="*/ 537 h 581"/>
                  <a:gd name="T44" fmla="*/ 74 w 251"/>
                  <a:gd name="T45" fmla="*/ 532 h 581"/>
                  <a:gd name="T46" fmla="*/ 68 w 251"/>
                  <a:gd name="T47" fmla="*/ 514 h 581"/>
                  <a:gd name="T48" fmla="*/ 76 w 251"/>
                  <a:gd name="T49" fmla="*/ 487 h 581"/>
                  <a:gd name="T50" fmla="*/ 118 w 251"/>
                  <a:gd name="T51" fmla="*/ 440 h 581"/>
                  <a:gd name="T52" fmla="*/ 139 w 251"/>
                  <a:gd name="T53" fmla="*/ 409 h 581"/>
                  <a:gd name="T54" fmla="*/ 164 w 251"/>
                  <a:gd name="T55" fmla="*/ 351 h 581"/>
                  <a:gd name="T56" fmla="*/ 170 w 251"/>
                  <a:gd name="T57" fmla="*/ 322 h 581"/>
                  <a:gd name="T58" fmla="*/ 145 w 251"/>
                  <a:gd name="T59" fmla="*/ 247 h 581"/>
                  <a:gd name="T60" fmla="*/ 99 w 251"/>
                  <a:gd name="T61" fmla="*/ 171 h 581"/>
                  <a:gd name="T62" fmla="*/ 55 w 251"/>
                  <a:gd name="T63" fmla="*/ 122 h 581"/>
                  <a:gd name="T64" fmla="*/ 31 w 251"/>
                  <a:gd name="T65" fmla="*/ 85 h 581"/>
                  <a:gd name="T66" fmla="*/ 6 w 251"/>
                  <a:gd name="T67" fmla="*/ 62 h 581"/>
                  <a:gd name="T68" fmla="*/ 0 w 251"/>
                  <a:gd name="T69" fmla="*/ 29 h 581"/>
                  <a:gd name="T70" fmla="*/ 19 w 251"/>
                  <a:gd name="T71" fmla="*/ 0 h 581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251"/>
                  <a:gd name="T109" fmla="*/ 0 h 581"/>
                  <a:gd name="T110" fmla="*/ 251 w 251"/>
                  <a:gd name="T111" fmla="*/ 581 h 581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251" h="581">
                    <a:moveTo>
                      <a:pt x="19" y="0"/>
                    </a:moveTo>
                    <a:lnTo>
                      <a:pt x="64" y="25"/>
                    </a:lnTo>
                    <a:lnTo>
                      <a:pt x="107" y="97"/>
                    </a:lnTo>
                    <a:lnTo>
                      <a:pt x="137" y="147"/>
                    </a:lnTo>
                    <a:lnTo>
                      <a:pt x="158" y="204"/>
                    </a:lnTo>
                    <a:lnTo>
                      <a:pt x="181" y="260"/>
                    </a:lnTo>
                    <a:lnTo>
                      <a:pt x="199" y="325"/>
                    </a:lnTo>
                    <a:lnTo>
                      <a:pt x="199" y="372"/>
                    </a:lnTo>
                    <a:lnTo>
                      <a:pt x="170" y="409"/>
                    </a:lnTo>
                    <a:lnTo>
                      <a:pt x="151" y="446"/>
                    </a:lnTo>
                    <a:lnTo>
                      <a:pt x="118" y="475"/>
                    </a:lnTo>
                    <a:lnTo>
                      <a:pt x="105" y="501"/>
                    </a:lnTo>
                    <a:lnTo>
                      <a:pt x="120" y="518"/>
                    </a:lnTo>
                    <a:lnTo>
                      <a:pt x="143" y="520"/>
                    </a:lnTo>
                    <a:lnTo>
                      <a:pt x="195" y="526"/>
                    </a:lnTo>
                    <a:lnTo>
                      <a:pt x="232" y="543"/>
                    </a:lnTo>
                    <a:lnTo>
                      <a:pt x="250" y="557"/>
                    </a:lnTo>
                    <a:lnTo>
                      <a:pt x="238" y="575"/>
                    </a:lnTo>
                    <a:lnTo>
                      <a:pt x="206" y="580"/>
                    </a:lnTo>
                    <a:lnTo>
                      <a:pt x="164" y="563"/>
                    </a:lnTo>
                    <a:lnTo>
                      <a:pt x="139" y="549"/>
                    </a:lnTo>
                    <a:lnTo>
                      <a:pt x="86" y="537"/>
                    </a:lnTo>
                    <a:lnTo>
                      <a:pt x="74" y="532"/>
                    </a:lnTo>
                    <a:lnTo>
                      <a:pt x="68" y="514"/>
                    </a:lnTo>
                    <a:lnTo>
                      <a:pt x="76" y="487"/>
                    </a:lnTo>
                    <a:lnTo>
                      <a:pt x="118" y="440"/>
                    </a:lnTo>
                    <a:lnTo>
                      <a:pt x="139" y="409"/>
                    </a:lnTo>
                    <a:lnTo>
                      <a:pt x="164" y="351"/>
                    </a:lnTo>
                    <a:lnTo>
                      <a:pt x="170" y="322"/>
                    </a:lnTo>
                    <a:lnTo>
                      <a:pt x="145" y="247"/>
                    </a:lnTo>
                    <a:lnTo>
                      <a:pt x="99" y="171"/>
                    </a:lnTo>
                    <a:lnTo>
                      <a:pt x="55" y="122"/>
                    </a:lnTo>
                    <a:lnTo>
                      <a:pt x="31" y="85"/>
                    </a:lnTo>
                    <a:lnTo>
                      <a:pt x="6" y="62"/>
                    </a:lnTo>
                    <a:lnTo>
                      <a:pt x="0" y="29"/>
                    </a:lnTo>
                    <a:lnTo>
                      <a:pt x="19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98" name="Freeform 32"/>
              <p:cNvSpPr>
                <a:spLocks/>
              </p:cNvSpPr>
              <p:nvPr/>
            </p:nvSpPr>
            <p:spPr bwMode="auto">
              <a:xfrm>
                <a:off x="136" y="2678"/>
                <a:ext cx="230" cy="543"/>
              </a:xfrm>
              <a:custGeom>
                <a:avLst/>
                <a:gdLst>
                  <a:gd name="T0" fmla="*/ 127 w 229"/>
                  <a:gd name="T1" fmla="*/ 52 h 543"/>
                  <a:gd name="T2" fmla="*/ 173 w 229"/>
                  <a:gd name="T3" fmla="*/ 7 h 543"/>
                  <a:gd name="T4" fmla="*/ 224 w 229"/>
                  <a:gd name="T5" fmla="*/ 0 h 543"/>
                  <a:gd name="T6" fmla="*/ 228 w 229"/>
                  <a:gd name="T7" fmla="*/ 39 h 543"/>
                  <a:gd name="T8" fmla="*/ 199 w 229"/>
                  <a:gd name="T9" fmla="*/ 69 h 543"/>
                  <a:gd name="T10" fmla="*/ 154 w 229"/>
                  <a:gd name="T11" fmla="*/ 89 h 543"/>
                  <a:gd name="T12" fmla="*/ 120 w 229"/>
                  <a:gd name="T13" fmla="*/ 126 h 543"/>
                  <a:gd name="T14" fmla="*/ 114 w 229"/>
                  <a:gd name="T15" fmla="*/ 175 h 543"/>
                  <a:gd name="T16" fmla="*/ 120 w 229"/>
                  <a:gd name="T17" fmla="*/ 248 h 543"/>
                  <a:gd name="T18" fmla="*/ 139 w 229"/>
                  <a:gd name="T19" fmla="*/ 374 h 543"/>
                  <a:gd name="T20" fmla="*/ 161 w 229"/>
                  <a:gd name="T21" fmla="*/ 453 h 543"/>
                  <a:gd name="T22" fmla="*/ 184 w 229"/>
                  <a:gd name="T23" fmla="*/ 509 h 543"/>
                  <a:gd name="T24" fmla="*/ 180 w 229"/>
                  <a:gd name="T25" fmla="*/ 535 h 543"/>
                  <a:gd name="T26" fmla="*/ 154 w 229"/>
                  <a:gd name="T27" fmla="*/ 540 h 543"/>
                  <a:gd name="T28" fmla="*/ 110 w 229"/>
                  <a:gd name="T29" fmla="*/ 527 h 543"/>
                  <a:gd name="T30" fmla="*/ 59 w 229"/>
                  <a:gd name="T31" fmla="*/ 527 h 543"/>
                  <a:gd name="T32" fmla="*/ 32 w 229"/>
                  <a:gd name="T33" fmla="*/ 542 h 543"/>
                  <a:gd name="T34" fmla="*/ 6 w 229"/>
                  <a:gd name="T35" fmla="*/ 535 h 543"/>
                  <a:gd name="T36" fmla="*/ 0 w 229"/>
                  <a:gd name="T37" fmla="*/ 504 h 543"/>
                  <a:gd name="T38" fmla="*/ 26 w 229"/>
                  <a:gd name="T39" fmla="*/ 498 h 543"/>
                  <a:gd name="T40" fmla="*/ 76 w 229"/>
                  <a:gd name="T41" fmla="*/ 498 h 543"/>
                  <a:gd name="T42" fmla="*/ 152 w 229"/>
                  <a:gd name="T43" fmla="*/ 515 h 543"/>
                  <a:gd name="T44" fmla="*/ 154 w 229"/>
                  <a:gd name="T45" fmla="*/ 509 h 543"/>
                  <a:gd name="T46" fmla="*/ 148 w 229"/>
                  <a:gd name="T47" fmla="*/ 484 h 543"/>
                  <a:gd name="T48" fmla="*/ 120 w 229"/>
                  <a:gd name="T49" fmla="*/ 391 h 543"/>
                  <a:gd name="T50" fmla="*/ 108 w 229"/>
                  <a:gd name="T51" fmla="*/ 316 h 543"/>
                  <a:gd name="T52" fmla="*/ 89 w 229"/>
                  <a:gd name="T53" fmla="*/ 225 h 543"/>
                  <a:gd name="T54" fmla="*/ 89 w 229"/>
                  <a:gd name="T55" fmla="*/ 161 h 543"/>
                  <a:gd name="T56" fmla="*/ 91 w 229"/>
                  <a:gd name="T57" fmla="*/ 112 h 543"/>
                  <a:gd name="T58" fmla="*/ 101 w 229"/>
                  <a:gd name="T59" fmla="*/ 76 h 543"/>
                  <a:gd name="T60" fmla="*/ 127 w 229"/>
                  <a:gd name="T61" fmla="*/ 52 h 543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29"/>
                  <a:gd name="T94" fmla="*/ 0 h 543"/>
                  <a:gd name="T95" fmla="*/ 229 w 229"/>
                  <a:gd name="T96" fmla="*/ 543 h 543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29" h="543">
                    <a:moveTo>
                      <a:pt x="127" y="52"/>
                    </a:moveTo>
                    <a:lnTo>
                      <a:pt x="173" y="7"/>
                    </a:lnTo>
                    <a:lnTo>
                      <a:pt x="224" y="0"/>
                    </a:lnTo>
                    <a:lnTo>
                      <a:pt x="228" y="39"/>
                    </a:lnTo>
                    <a:lnTo>
                      <a:pt x="199" y="69"/>
                    </a:lnTo>
                    <a:lnTo>
                      <a:pt x="154" y="89"/>
                    </a:lnTo>
                    <a:lnTo>
                      <a:pt x="120" y="126"/>
                    </a:lnTo>
                    <a:lnTo>
                      <a:pt x="114" y="175"/>
                    </a:lnTo>
                    <a:lnTo>
                      <a:pt x="120" y="248"/>
                    </a:lnTo>
                    <a:lnTo>
                      <a:pt x="139" y="374"/>
                    </a:lnTo>
                    <a:lnTo>
                      <a:pt x="161" y="453"/>
                    </a:lnTo>
                    <a:lnTo>
                      <a:pt x="184" y="509"/>
                    </a:lnTo>
                    <a:lnTo>
                      <a:pt x="180" y="535"/>
                    </a:lnTo>
                    <a:lnTo>
                      <a:pt x="154" y="540"/>
                    </a:lnTo>
                    <a:lnTo>
                      <a:pt x="110" y="527"/>
                    </a:lnTo>
                    <a:lnTo>
                      <a:pt x="59" y="527"/>
                    </a:lnTo>
                    <a:lnTo>
                      <a:pt x="32" y="542"/>
                    </a:lnTo>
                    <a:lnTo>
                      <a:pt x="6" y="535"/>
                    </a:lnTo>
                    <a:lnTo>
                      <a:pt x="0" y="504"/>
                    </a:lnTo>
                    <a:lnTo>
                      <a:pt x="26" y="498"/>
                    </a:lnTo>
                    <a:lnTo>
                      <a:pt x="76" y="498"/>
                    </a:lnTo>
                    <a:lnTo>
                      <a:pt x="152" y="515"/>
                    </a:lnTo>
                    <a:lnTo>
                      <a:pt x="154" y="509"/>
                    </a:lnTo>
                    <a:lnTo>
                      <a:pt x="148" y="484"/>
                    </a:lnTo>
                    <a:lnTo>
                      <a:pt x="120" y="391"/>
                    </a:lnTo>
                    <a:lnTo>
                      <a:pt x="108" y="316"/>
                    </a:lnTo>
                    <a:lnTo>
                      <a:pt x="89" y="225"/>
                    </a:lnTo>
                    <a:lnTo>
                      <a:pt x="89" y="161"/>
                    </a:lnTo>
                    <a:lnTo>
                      <a:pt x="91" y="112"/>
                    </a:lnTo>
                    <a:lnTo>
                      <a:pt x="101" y="76"/>
                    </a:lnTo>
                    <a:lnTo>
                      <a:pt x="127" y="5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99" name="Freeform 33"/>
              <p:cNvSpPr>
                <a:spLocks/>
              </p:cNvSpPr>
              <p:nvPr/>
            </p:nvSpPr>
            <p:spPr bwMode="auto">
              <a:xfrm>
                <a:off x="359" y="1870"/>
                <a:ext cx="267" cy="295"/>
              </a:xfrm>
              <a:custGeom>
                <a:avLst/>
                <a:gdLst>
                  <a:gd name="T0" fmla="*/ 0 w 269"/>
                  <a:gd name="T1" fmla="*/ 261 h 293"/>
                  <a:gd name="T2" fmla="*/ 0 w 269"/>
                  <a:gd name="T3" fmla="*/ 196 h 293"/>
                  <a:gd name="T4" fmla="*/ 13 w 269"/>
                  <a:gd name="T5" fmla="*/ 124 h 293"/>
                  <a:gd name="T6" fmla="*/ 44 w 269"/>
                  <a:gd name="T7" fmla="*/ 66 h 293"/>
                  <a:gd name="T8" fmla="*/ 85 w 269"/>
                  <a:gd name="T9" fmla="*/ 31 h 293"/>
                  <a:gd name="T10" fmla="*/ 129 w 269"/>
                  <a:gd name="T11" fmla="*/ 4 h 293"/>
                  <a:gd name="T12" fmla="*/ 167 w 269"/>
                  <a:gd name="T13" fmla="*/ 0 h 293"/>
                  <a:gd name="T14" fmla="*/ 209 w 269"/>
                  <a:gd name="T15" fmla="*/ 11 h 293"/>
                  <a:gd name="T16" fmla="*/ 228 w 269"/>
                  <a:gd name="T17" fmla="*/ 35 h 293"/>
                  <a:gd name="T18" fmla="*/ 241 w 269"/>
                  <a:gd name="T19" fmla="*/ 66 h 293"/>
                  <a:gd name="T20" fmla="*/ 237 w 269"/>
                  <a:gd name="T21" fmla="*/ 99 h 293"/>
                  <a:gd name="T22" fmla="*/ 230 w 269"/>
                  <a:gd name="T23" fmla="*/ 136 h 293"/>
                  <a:gd name="T24" fmla="*/ 209 w 269"/>
                  <a:gd name="T25" fmla="*/ 167 h 293"/>
                  <a:gd name="T26" fmla="*/ 268 w 269"/>
                  <a:gd name="T27" fmla="*/ 241 h 293"/>
                  <a:gd name="T28" fmla="*/ 260 w 269"/>
                  <a:gd name="T29" fmla="*/ 259 h 293"/>
                  <a:gd name="T30" fmla="*/ 192 w 269"/>
                  <a:gd name="T31" fmla="*/ 202 h 293"/>
                  <a:gd name="T32" fmla="*/ 155 w 269"/>
                  <a:gd name="T33" fmla="*/ 247 h 293"/>
                  <a:gd name="T34" fmla="*/ 114 w 269"/>
                  <a:gd name="T35" fmla="*/ 278 h 293"/>
                  <a:gd name="T36" fmla="*/ 72 w 269"/>
                  <a:gd name="T37" fmla="*/ 292 h 293"/>
                  <a:gd name="T38" fmla="*/ 38 w 269"/>
                  <a:gd name="T39" fmla="*/ 292 h 293"/>
                  <a:gd name="T40" fmla="*/ 13 w 269"/>
                  <a:gd name="T41" fmla="*/ 279 h 293"/>
                  <a:gd name="T42" fmla="*/ 0 w 269"/>
                  <a:gd name="T43" fmla="*/ 261 h 29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69"/>
                  <a:gd name="T67" fmla="*/ 0 h 293"/>
                  <a:gd name="T68" fmla="*/ 269 w 269"/>
                  <a:gd name="T69" fmla="*/ 293 h 29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69" h="293">
                    <a:moveTo>
                      <a:pt x="0" y="261"/>
                    </a:moveTo>
                    <a:lnTo>
                      <a:pt x="0" y="196"/>
                    </a:lnTo>
                    <a:lnTo>
                      <a:pt x="13" y="124"/>
                    </a:lnTo>
                    <a:lnTo>
                      <a:pt x="44" y="66"/>
                    </a:lnTo>
                    <a:lnTo>
                      <a:pt x="85" y="31"/>
                    </a:lnTo>
                    <a:lnTo>
                      <a:pt x="129" y="4"/>
                    </a:lnTo>
                    <a:lnTo>
                      <a:pt x="167" y="0"/>
                    </a:lnTo>
                    <a:lnTo>
                      <a:pt x="209" y="11"/>
                    </a:lnTo>
                    <a:lnTo>
                      <a:pt x="228" y="35"/>
                    </a:lnTo>
                    <a:lnTo>
                      <a:pt x="241" y="66"/>
                    </a:lnTo>
                    <a:lnTo>
                      <a:pt x="237" y="99"/>
                    </a:lnTo>
                    <a:lnTo>
                      <a:pt x="230" y="136"/>
                    </a:lnTo>
                    <a:lnTo>
                      <a:pt x="209" y="167"/>
                    </a:lnTo>
                    <a:lnTo>
                      <a:pt x="268" y="241"/>
                    </a:lnTo>
                    <a:lnTo>
                      <a:pt x="260" y="259"/>
                    </a:lnTo>
                    <a:lnTo>
                      <a:pt x="192" y="202"/>
                    </a:lnTo>
                    <a:lnTo>
                      <a:pt x="155" y="247"/>
                    </a:lnTo>
                    <a:lnTo>
                      <a:pt x="114" y="278"/>
                    </a:lnTo>
                    <a:lnTo>
                      <a:pt x="72" y="292"/>
                    </a:lnTo>
                    <a:lnTo>
                      <a:pt x="38" y="292"/>
                    </a:lnTo>
                    <a:lnTo>
                      <a:pt x="13" y="279"/>
                    </a:lnTo>
                    <a:lnTo>
                      <a:pt x="0" y="261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grpSp>
            <p:nvGrpSpPr>
              <p:cNvPr id="31842" name="Group 36"/>
              <p:cNvGrpSpPr>
                <a:grpSpLocks/>
              </p:cNvGrpSpPr>
              <p:nvPr/>
            </p:nvGrpSpPr>
            <p:grpSpPr bwMode="auto">
              <a:xfrm>
                <a:off x="459" y="2089"/>
                <a:ext cx="628" cy="376"/>
                <a:chOff x="459" y="2089"/>
                <a:chExt cx="628" cy="376"/>
              </a:xfrm>
            </p:grpSpPr>
            <p:sp>
              <p:nvSpPr>
                <p:cNvPr id="21601" name="Freeform 34"/>
                <p:cNvSpPr>
                  <a:spLocks/>
                </p:cNvSpPr>
                <p:nvPr/>
              </p:nvSpPr>
              <p:spPr bwMode="auto">
                <a:xfrm>
                  <a:off x="459" y="2087"/>
                  <a:ext cx="602" cy="349"/>
                </a:xfrm>
                <a:custGeom>
                  <a:avLst/>
                  <a:gdLst>
                    <a:gd name="T0" fmla="*/ 579 w 601"/>
                    <a:gd name="T1" fmla="*/ 97 h 350"/>
                    <a:gd name="T2" fmla="*/ 512 w 601"/>
                    <a:gd name="T3" fmla="*/ 100 h 350"/>
                    <a:gd name="T4" fmla="*/ 414 w 601"/>
                    <a:gd name="T5" fmla="*/ 103 h 350"/>
                    <a:gd name="T6" fmla="*/ 315 w 601"/>
                    <a:gd name="T7" fmla="*/ 103 h 350"/>
                    <a:gd name="T8" fmla="*/ 221 w 601"/>
                    <a:gd name="T9" fmla="*/ 97 h 350"/>
                    <a:gd name="T10" fmla="*/ 202 w 601"/>
                    <a:gd name="T11" fmla="*/ 93 h 350"/>
                    <a:gd name="T12" fmla="*/ 183 w 601"/>
                    <a:gd name="T13" fmla="*/ 86 h 350"/>
                    <a:gd name="T14" fmla="*/ 167 w 601"/>
                    <a:gd name="T15" fmla="*/ 76 h 350"/>
                    <a:gd name="T16" fmla="*/ 136 w 601"/>
                    <a:gd name="T17" fmla="*/ 53 h 350"/>
                    <a:gd name="T18" fmla="*/ 105 w 601"/>
                    <a:gd name="T19" fmla="*/ 30 h 350"/>
                    <a:gd name="T20" fmla="*/ 90 w 601"/>
                    <a:gd name="T21" fmla="*/ 16 h 350"/>
                    <a:gd name="T22" fmla="*/ 88 w 601"/>
                    <a:gd name="T23" fmla="*/ 7 h 350"/>
                    <a:gd name="T24" fmla="*/ 86 w 601"/>
                    <a:gd name="T25" fmla="*/ 2 h 350"/>
                    <a:gd name="T26" fmla="*/ 83 w 601"/>
                    <a:gd name="T27" fmla="*/ 0 h 350"/>
                    <a:gd name="T28" fmla="*/ 78 w 601"/>
                    <a:gd name="T29" fmla="*/ 2 h 350"/>
                    <a:gd name="T30" fmla="*/ 74 w 601"/>
                    <a:gd name="T31" fmla="*/ 7 h 350"/>
                    <a:gd name="T32" fmla="*/ 69 w 601"/>
                    <a:gd name="T33" fmla="*/ 19 h 350"/>
                    <a:gd name="T34" fmla="*/ 64 w 601"/>
                    <a:gd name="T35" fmla="*/ 34 h 350"/>
                    <a:gd name="T36" fmla="*/ 62 w 601"/>
                    <a:gd name="T37" fmla="*/ 43 h 350"/>
                    <a:gd name="T38" fmla="*/ 62 w 601"/>
                    <a:gd name="T39" fmla="*/ 48 h 350"/>
                    <a:gd name="T40" fmla="*/ 63 w 601"/>
                    <a:gd name="T41" fmla="*/ 50 h 350"/>
                    <a:gd name="T42" fmla="*/ 62 w 601"/>
                    <a:gd name="T43" fmla="*/ 53 h 350"/>
                    <a:gd name="T44" fmla="*/ 57 w 601"/>
                    <a:gd name="T45" fmla="*/ 57 h 350"/>
                    <a:gd name="T46" fmla="*/ 49 w 601"/>
                    <a:gd name="T47" fmla="*/ 64 h 350"/>
                    <a:gd name="T48" fmla="*/ 46 w 601"/>
                    <a:gd name="T49" fmla="*/ 75 h 350"/>
                    <a:gd name="T50" fmla="*/ 42 w 601"/>
                    <a:gd name="T51" fmla="*/ 84 h 350"/>
                    <a:gd name="T52" fmla="*/ 30 w 601"/>
                    <a:gd name="T53" fmla="*/ 93 h 350"/>
                    <a:gd name="T54" fmla="*/ 10 w 601"/>
                    <a:gd name="T55" fmla="*/ 105 h 350"/>
                    <a:gd name="T56" fmla="*/ 1 w 601"/>
                    <a:gd name="T57" fmla="*/ 109 h 350"/>
                    <a:gd name="T58" fmla="*/ 9 w 601"/>
                    <a:gd name="T59" fmla="*/ 112 h 350"/>
                    <a:gd name="T60" fmla="*/ 21 w 601"/>
                    <a:gd name="T61" fmla="*/ 115 h 350"/>
                    <a:gd name="T62" fmla="*/ 30 w 601"/>
                    <a:gd name="T63" fmla="*/ 117 h 350"/>
                    <a:gd name="T64" fmla="*/ 34 w 601"/>
                    <a:gd name="T65" fmla="*/ 118 h 350"/>
                    <a:gd name="T66" fmla="*/ 32 w 601"/>
                    <a:gd name="T67" fmla="*/ 115 h 350"/>
                    <a:gd name="T68" fmla="*/ 35 w 601"/>
                    <a:gd name="T69" fmla="*/ 113 h 350"/>
                    <a:gd name="T70" fmla="*/ 43 w 601"/>
                    <a:gd name="T71" fmla="*/ 112 h 350"/>
                    <a:gd name="T72" fmla="*/ 55 w 601"/>
                    <a:gd name="T73" fmla="*/ 111 h 350"/>
                    <a:gd name="T74" fmla="*/ 71 w 601"/>
                    <a:gd name="T75" fmla="*/ 112 h 350"/>
                    <a:gd name="T76" fmla="*/ 95 w 601"/>
                    <a:gd name="T77" fmla="*/ 113 h 350"/>
                    <a:gd name="T78" fmla="*/ 125 w 601"/>
                    <a:gd name="T79" fmla="*/ 116 h 350"/>
                    <a:gd name="T80" fmla="*/ 165 w 601"/>
                    <a:gd name="T81" fmla="*/ 120 h 350"/>
                    <a:gd name="T82" fmla="*/ 193 w 601"/>
                    <a:gd name="T83" fmla="*/ 123 h 350"/>
                    <a:gd name="T84" fmla="*/ 203 w 601"/>
                    <a:gd name="T85" fmla="*/ 128 h 350"/>
                    <a:gd name="T86" fmla="*/ 218 w 601"/>
                    <a:gd name="T87" fmla="*/ 137 h 350"/>
                    <a:gd name="T88" fmla="*/ 228 w 601"/>
                    <a:gd name="T89" fmla="*/ 142 h 350"/>
                    <a:gd name="T90" fmla="*/ 283 w 601"/>
                    <a:gd name="T91" fmla="*/ 181 h 350"/>
                    <a:gd name="T92" fmla="*/ 287 w 601"/>
                    <a:gd name="T93" fmla="*/ 185 h 350"/>
                    <a:gd name="T94" fmla="*/ 288 w 601"/>
                    <a:gd name="T95" fmla="*/ 195 h 350"/>
                    <a:gd name="T96" fmla="*/ 296 w 601"/>
                    <a:gd name="T97" fmla="*/ 208 h 350"/>
                    <a:gd name="T98" fmla="*/ 311 w 601"/>
                    <a:gd name="T99" fmla="*/ 221 h 350"/>
                    <a:gd name="T100" fmla="*/ 321 w 601"/>
                    <a:gd name="T101" fmla="*/ 236 h 350"/>
                    <a:gd name="T102" fmla="*/ 327 w 601"/>
                    <a:gd name="T103" fmla="*/ 250 h 350"/>
                    <a:gd name="T104" fmla="*/ 336 w 601"/>
                    <a:gd name="T105" fmla="*/ 260 h 350"/>
                    <a:gd name="T106" fmla="*/ 341 w 601"/>
                    <a:gd name="T107" fmla="*/ 274 h 350"/>
                    <a:gd name="T108" fmla="*/ 345 w 601"/>
                    <a:gd name="T109" fmla="*/ 297 h 350"/>
                    <a:gd name="T110" fmla="*/ 350 w 601"/>
                    <a:gd name="T111" fmla="*/ 320 h 350"/>
                    <a:gd name="T112" fmla="*/ 359 w 601"/>
                    <a:gd name="T113" fmla="*/ 341 h 350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601"/>
                    <a:gd name="T172" fmla="*/ 0 h 350"/>
                    <a:gd name="T173" fmla="*/ 601 w 601"/>
                    <a:gd name="T174" fmla="*/ 350 h 350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601" h="350">
                      <a:moveTo>
                        <a:pt x="600" y="97"/>
                      </a:moveTo>
                      <a:lnTo>
                        <a:pt x="579" y="97"/>
                      </a:lnTo>
                      <a:lnTo>
                        <a:pt x="558" y="99"/>
                      </a:lnTo>
                      <a:lnTo>
                        <a:pt x="512" y="100"/>
                      </a:lnTo>
                      <a:lnTo>
                        <a:pt x="464" y="102"/>
                      </a:lnTo>
                      <a:lnTo>
                        <a:pt x="414" y="103"/>
                      </a:lnTo>
                      <a:lnTo>
                        <a:pt x="364" y="104"/>
                      </a:lnTo>
                      <a:lnTo>
                        <a:pt x="315" y="103"/>
                      </a:lnTo>
                      <a:lnTo>
                        <a:pt x="266" y="101"/>
                      </a:lnTo>
                      <a:lnTo>
                        <a:pt x="221" y="97"/>
                      </a:lnTo>
                      <a:lnTo>
                        <a:pt x="211" y="95"/>
                      </a:lnTo>
                      <a:lnTo>
                        <a:pt x="202" y="93"/>
                      </a:lnTo>
                      <a:lnTo>
                        <a:pt x="193" y="90"/>
                      </a:lnTo>
                      <a:lnTo>
                        <a:pt x="183" y="86"/>
                      </a:lnTo>
                      <a:lnTo>
                        <a:pt x="175" y="81"/>
                      </a:lnTo>
                      <a:lnTo>
                        <a:pt x="167" y="76"/>
                      </a:lnTo>
                      <a:lnTo>
                        <a:pt x="151" y="65"/>
                      </a:lnTo>
                      <a:lnTo>
                        <a:pt x="136" y="53"/>
                      </a:lnTo>
                      <a:lnTo>
                        <a:pt x="121" y="41"/>
                      </a:lnTo>
                      <a:lnTo>
                        <a:pt x="105" y="30"/>
                      </a:lnTo>
                      <a:lnTo>
                        <a:pt x="90" y="19"/>
                      </a:lnTo>
                      <a:lnTo>
                        <a:pt x="90" y="16"/>
                      </a:lnTo>
                      <a:lnTo>
                        <a:pt x="90" y="13"/>
                      </a:lnTo>
                      <a:lnTo>
                        <a:pt x="88" y="7"/>
                      </a:lnTo>
                      <a:lnTo>
                        <a:pt x="87" y="4"/>
                      </a:lnTo>
                      <a:lnTo>
                        <a:pt x="86" y="2"/>
                      </a:lnTo>
                      <a:lnTo>
                        <a:pt x="85" y="1"/>
                      </a:lnTo>
                      <a:lnTo>
                        <a:pt x="83" y="0"/>
                      </a:lnTo>
                      <a:lnTo>
                        <a:pt x="81" y="1"/>
                      </a:lnTo>
                      <a:lnTo>
                        <a:pt x="78" y="2"/>
                      </a:lnTo>
                      <a:lnTo>
                        <a:pt x="77" y="4"/>
                      </a:lnTo>
                      <a:lnTo>
                        <a:pt x="74" y="7"/>
                      </a:lnTo>
                      <a:lnTo>
                        <a:pt x="71" y="13"/>
                      </a:lnTo>
                      <a:lnTo>
                        <a:pt x="69" y="19"/>
                      </a:lnTo>
                      <a:lnTo>
                        <a:pt x="66" y="27"/>
                      </a:lnTo>
                      <a:lnTo>
                        <a:pt x="64" y="34"/>
                      </a:lnTo>
                      <a:lnTo>
                        <a:pt x="63" y="39"/>
                      </a:lnTo>
                      <a:lnTo>
                        <a:pt x="62" y="43"/>
                      </a:lnTo>
                      <a:lnTo>
                        <a:pt x="62" y="46"/>
                      </a:lnTo>
                      <a:lnTo>
                        <a:pt x="62" y="48"/>
                      </a:lnTo>
                      <a:lnTo>
                        <a:pt x="63" y="49"/>
                      </a:lnTo>
                      <a:lnTo>
                        <a:pt x="63" y="50"/>
                      </a:lnTo>
                      <a:lnTo>
                        <a:pt x="63" y="51"/>
                      </a:lnTo>
                      <a:lnTo>
                        <a:pt x="62" y="53"/>
                      </a:lnTo>
                      <a:lnTo>
                        <a:pt x="59" y="54"/>
                      </a:lnTo>
                      <a:lnTo>
                        <a:pt x="57" y="57"/>
                      </a:lnTo>
                      <a:lnTo>
                        <a:pt x="53" y="60"/>
                      </a:lnTo>
                      <a:lnTo>
                        <a:pt x="49" y="64"/>
                      </a:lnTo>
                      <a:lnTo>
                        <a:pt x="48" y="69"/>
                      </a:lnTo>
                      <a:lnTo>
                        <a:pt x="46" y="75"/>
                      </a:lnTo>
                      <a:lnTo>
                        <a:pt x="45" y="80"/>
                      </a:lnTo>
                      <a:lnTo>
                        <a:pt x="42" y="84"/>
                      </a:lnTo>
                      <a:lnTo>
                        <a:pt x="37" y="88"/>
                      </a:lnTo>
                      <a:lnTo>
                        <a:pt x="30" y="93"/>
                      </a:lnTo>
                      <a:lnTo>
                        <a:pt x="16" y="101"/>
                      </a:lnTo>
                      <a:lnTo>
                        <a:pt x="10" y="105"/>
                      </a:lnTo>
                      <a:lnTo>
                        <a:pt x="6" y="108"/>
                      </a:lnTo>
                      <a:lnTo>
                        <a:pt x="1" y="109"/>
                      </a:lnTo>
                      <a:lnTo>
                        <a:pt x="0" y="110"/>
                      </a:lnTo>
                      <a:lnTo>
                        <a:pt x="9" y="112"/>
                      </a:lnTo>
                      <a:lnTo>
                        <a:pt x="15" y="114"/>
                      </a:lnTo>
                      <a:lnTo>
                        <a:pt x="21" y="115"/>
                      </a:lnTo>
                      <a:lnTo>
                        <a:pt x="25" y="116"/>
                      </a:lnTo>
                      <a:lnTo>
                        <a:pt x="30" y="117"/>
                      </a:lnTo>
                      <a:lnTo>
                        <a:pt x="34" y="118"/>
                      </a:lnTo>
                      <a:lnTo>
                        <a:pt x="34" y="116"/>
                      </a:lnTo>
                      <a:lnTo>
                        <a:pt x="32" y="115"/>
                      </a:lnTo>
                      <a:lnTo>
                        <a:pt x="32" y="114"/>
                      </a:lnTo>
                      <a:lnTo>
                        <a:pt x="35" y="113"/>
                      </a:lnTo>
                      <a:lnTo>
                        <a:pt x="40" y="112"/>
                      </a:lnTo>
                      <a:lnTo>
                        <a:pt x="43" y="112"/>
                      </a:lnTo>
                      <a:lnTo>
                        <a:pt x="49" y="111"/>
                      </a:lnTo>
                      <a:lnTo>
                        <a:pt x="55" y="111"/>
                      </a:lnTo>
                      <a:lnTo>
                        <a:pt x="63" y="111"/>
                      </a:lnTo>
                      <a:lnTo>
                        <a:pt x="71" y="112"/>
                      </a:lnTo>
                      <a:lnTo>
                        <a:pt x="82" y="113"/>
                      </a:lnTo>
                      <a:lnTo>
                        <a:pt x="95" y="113"/>
                      </a:lnTo>
                      <a:lnTo>
                        <a:pt x="109" y="114"/>
                      </a:lnTo>
                      <a:lnTo>
                        <a:pt x="125" y="116"/>
                      </a:lnTo>
                      <a:lnTo>
                        <a:pt x="143" y="118"/>
                      </a:lnTo>
                      <a:lnTo>
                        <a:pt x="165" y="120"/>
                      </a:lnTo>
                      <a:lnTo>
                        <a:pt x="188" y="122"/>
                      </a:lnTo>
                      <a:lnTo>
                        <a:pt x="193" y="123"/>
                      </a:lnTo>
                      <a:lnTo>
                        <a:pt x="197" y="125"/>
                      </a:lnTo>
                      <a:lnTo>
                        <a:pt x="203" y="128"/>
                      </a:lnTo>
                      <a:lnTo>
                        <a:pt x="208" y="131"/>
                      </a:lnTo>
                      <a:lnTo>
                        <a:pt x="218" y="137"/>
                      </a:lnTo>
                      <a:lnTo>
                        <a:pt x="223" y="140"/>
                      </a:lnTo>
                      <a:lnTo>
                        <a:pt x="228" y="142"/>
                      </a:lnTo>
                      <a:lnTo>
                        <a:pt x="255" y="162"/>
                      </a:lnTo>
                      <a:lnTo>
                        <a:pt x="283" y="181"/>
                      </a:lnTo>
                      <a:lnTo>
                        <a:pt x="285" y="183"/>
                      </a:lnTo>
                      <a:lnTo>
                        <a:pt x="287" y="185"/>
                      </a:lnTo>
                      <a:lnTo>
                        <a:pt x="287" y="190"/>
                      </a:lnTo>
                      <a:lnTo>
                        <a:pt x="288" y="195"/>
                      </a:lnTo>
                      <a:lnTo>
                        <a:pt x="290" y="200"/>
                      </a:lnTo>
                      <a:lnTo>
                        <a:pt x="296" y="208"/>
                      </a:lnTo>
                      <a:lnTo>
                        <a:pt x="304" y="214"/>
                      </a:lnTo>
                      <a:lnTo>
                        <a:pt x="311" y="221"/>
                      </a:lnTo>
                      <a:lnTo>
                        <a:pt x="318" y="227"/>
                      </a:lnTo>
                      <a:lnTo>
                        <a:pt x="321" y="236"/>
                      </a:lnTo>
                      <a:lnTo>
                        <a:pt x="324" y="246"/>
                      </a:lnTo>
                      <a:lnTo>
                        <a:pt x="327" y="250"/>
                      </a:lnTo>
                      <a:lnTo>
                        <a:pt x="332" y="255"/>
                      </a:lnTo>
                      <a:lnTo>
                        <a:pt x="336" y="260"/>
                      </a:lnTo>
                      <a:lnTo>
                        <a:pt x="338" y="265"/>
                      </a:lnTo>
                      <a:lnTo>
                        <a:pt x="341" y="274"/>
                      </a:lnTo>
                      <a:lnTo>
                        <a:pt x="344" y="286"/>
                      </a:lnTo>
                      <a:lnTo>
                        <a:pt x="345" y="297"/>
                      </a:lnTo>
                      <a:lnTo>
                        <a:pt x="347" y="309"/>
                      </a:lnTo>
                      <a:lnTo>
                        <a:pt x="350" y="320"/>
                      </a:lnTo>
                      <a:lnTo>
                        <a:pt x="353" y="331"/>
                      </a:lnTo>
                      <a:lnTo>
                        <a:pt x="359" y="341"/>
                      </a:lnTo>
                      <a:lnTo>
                        <a:pt x="366" y="349"/>
                      </a:lnTo>
                    </a:path>
                  </a:pathLst>
                </a:custGeom>
                <a:solidFill>
                  <a:srgbClr val="FF00FF"/>
                </a:solidFill>
                <a:ln w="127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1602" name="Freeform 35"/>
                <p:cNvSpPr>
                  <a:spLocks/>
                </p:cNvSpPr>
                <p:nvPr/>
              </p:nvSpPr>
              <p:spPr bwMode="auto">
                <a:xfrm>
                  <a:off x="810" y="2185"/>
                  <a:ext cx="277" cy="278"/>
                </a:xfrm>
                <a:custGeom>
                  <a:avLst/>
                  <a:gdLst>
                    <a:gd name="T0" fmla="*/ 167 w 276"/>
                    <a:gd name="T1" fmla="*/ 61 h 279"/>
                    <a:gd name="T2" fmla="*/ 172 w 276"/>
                    <a:gd name="T3" fmla="*/ 45 h 279"/>
                    <a:gd name="T4" fmla="*/ 183 w 276"/>
                    <a:gd name="T5" fmla="*/ 32 h 279"/>
                    <a:gd name="T6" fmla="*/ 209 w 276"/>
                    <a:gd name="T7" fmla="*/ 18 h 279"/>
                    <a:gd name="T8" fmla="*/ 245 w 276"/>
                    <a:gd name="T9" fmla="*/ 5 h 279"/>
                    <a:gd name="T10" fmla="*/ 266 w 276"/>
                    <a:gd name="T11" fmla="*/ 21 h 279"/>
                    <a:gd name="T12" fmla="*/ 275 w 276"/>
                    <a:gd name="T13" fmla="*/ 54 h 279"/>
                    <a:gd name="T14" fmla="*/ 274 w 276"/>
                    <a:gd name="T15" fmla="*/ 89 h 279"/>
                    <a:gd name="T16" fmla="*/ 267 w 276"/>
                    <a:gd name="T17" fmla="*/ 125 h 279"/>
                    <a:gd name="T18" fmla="*/ 248 w 276"/>
                    <a:gd name="T19" fmla="*/ 181 h 279"/>
                    <a:gd name="T20" fmla="*/ 244 w 276"/>
                    <a:gd name="T21" fmla="*/ 185 h 279"/>
                    <a:gd name="T22" fmla="*/ 227 w 276"/>
                    <a:gd name="T23" fmla="*/ 197 h 279"/>
                    <a:gd name="T24" fmla="*/ 203 w 276"/>
                    <a:gd name="T25" fmla="*/ 212 h 279"/>
                    <a:gd name="T26" fmla="*/ 170 w 276"/>
                    <a:gd name="T27" fmla="*/ 229 h 279"/>
                    <a:gd name="T28" fmla="*/ 154 w 276"/>
                    <a:gd name="T29" fmla="*/ 238 h 279"/>
                    <a:gd name="T30" fmla="*/ 140 w 276"/>
                    <a:gd name="T31" fmla="*/ 248 h 279"/>
                    <a:gd name="T32" fmla="*/ 118 w 276"/>
                    <a:gd name="T33" fmla="*/ 261 h 279"/>
                    <a:gd name="T34" fmla="*/ 82 w 276"/>
                    <a:gd name="T35" fmla="*/ 271 h 279"/>
                    <a:gd name="T36" fmla="*/ 44 w 276"/>
                    <a:gd name="T37" fmla="*/ 275 h 279"/>
                    <a:gd name="T38" fmla="*/ 20 w 276"/>
                    <a:gd name="T39" fmla="*/ 267 h 279"/>
                    <a:gd name="T40" fmla="*/ 6 w 276"/>
                    <a:gd name="T41" fmla="*/ 253 h 279"/>
                    <a:gd name="T42" fmla="*/ 0 w 276"/>
                    <a:gd name="T43" fmla="*/ 239 h 279"/>
                    <a:gd name="T44" fmla="*/ 8 w 276"/>
                    <a:gd name="T45" fmla="*/ 203 h 279"/>
                    <a:gd name="T46" fmla="*/ 16 w 276"/>
                    <a:gd name="T47" fmla="*/ 176 h 279"/>
                    <a:gd name="T48" fmla="*/ 28 w 276"/>
                    <a:gd name="T49" fmla="*/ 156 h 279"/>
                    <a:gd name="T50" fmla="*/ 41 w 276"/>
                    <a:gd name="T51" fmla="*/ 138 h 279"/>
                    <a:gd name="T52" fmla="*/ 47 w 276"/>
                    <a:gd name="T53" fmla="*/ 131 h 279"/>
                    <a:gd name="T54" fmla="*/ 49 w 276"/>
                    <a:gd name="T55" fmla="*/ 128 h 279"/>
                    <a:gd name="T56" fmla="*/ 53 w 276"/>
                    <a:gd name="T57" fmla="*/ 118 h 279"/>
                    <a:gd name="T58" fmla="*/ 66 w 276"/>
                    <a:gd name="T59" fmla="*/ 89 h 279"/>
                    <a:gd name="T60" fmla="*/ 72 w 276"/>
                    <a:gd name="T61" fmla="*/ 78 h 279"/>
                    <a:gd name="T62" fmla="*/ 76 w 276"/>
                    <a:gd name="T63" fmla="*/ 71 h 279"/>
                    <a:gd name="T64" fmla="*/ 85 w 276"/>
                    <a:gd name="T65" fmla="*/ 67 h 279"/>
                    <a:gd name="T66" fmla="*/ 102 w 276"/>
                    <a:gd name="T67" fmla="*/ 61 h 279"/>
                    <a:gd name="T68" fmla="*/ 117 w 276"/>
                    <a:gd name="T69" fmla="*/ 52 h 279"/>
                    <a:gd name="T70" fmla="*/ 133 w 276"/>
                    <a:gd name="T71" fmla="*/ 47 h 279"/>
                    <a:gd name="T72" fmla="*/ 159 w 276"/>
                    <a:gd name="T73" fmla="*/ 42 h 279"/>
                    <a:gd name="T74" fmla="*/ 168 w 276"/>
                    <a:gd name="T75" fmla="*/ 40 h 279"/>
                    <a:gd name="T76" fmla="*/ 172 w 276"/>
                    <a:gd name="T77" fmla="*/ 39 h 279"/>
                    <a:gd name="T78" fmla="*/ 183 w 276"/>
                    <a:gd name="T79" fmla="*/ 32 h 279"/>
                    <a:gd name="T80" fmla="*/ 191 w 276"/>
                    <a:gd name="T81" fmla="*/ 26 h 279"/>
                    <a:gd name="T82" fmla="*/ 198 w 276"/>
                    <a:gd name="T83" fmla="*/ 26 h 279"/>
                    <a:gd name="T84" fmla="*/ 207 w 276"/>
                    <a:gd name="T85" fmla="*/ 26 h 27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76"/>
                    <a:gd name="T130" fmla="*/ 0 h 279"/>
                    <a:gd name="T131" fmla="*/ 276 w 276"/>
                    <a:gd name="T132" fmla="*/ 279 h 279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76" h="279">
                      <a:moveTo>
                        <a:pt x="165" y="78"/>
                      </a:moveTo>
                      <a:lnTo>
                        <a:pt x="167" y="70"/>
                      </a:lnTo>
                      <a:lnTo>
                        <a:pt x="167" y="61"/>
                      </a:lnTo>
                      <a:lnTo>
                        <a:pt x="169" y="53"/>
                      </a:lnTo>
                      <a:lnTo>
                        <a:pt x="170" y="49"/>
                      </a:lnTo>
                      <a:lnTo>
                        <a:pt x="172" y="45"/>
                      </a:lnTo>
                      <a:lnTo>
                        <a:pt x="175" y="40"/>
                      </a:lnTo>
                      <a:lnTo>
                        <a:pt x="179" y="36"/>
                      </a:lnTo>
                      <a:lnTo>
                        <a:pt x="183" y="32"/>
                      </a:lnTo>
                      <a:lnTo>
                        <a:pt x="188" y="29"/>
                      </a:lnTo>
                      <a:lnTo>
                        <a:pt x="198" y="23"/>
                      </a:lnTo>
                      <a:lnTo>
                        <a:pt x="209" y="18"/>
                      </a:lnTo>
                      <a:lnTo>
                        <a:pt x="222" y="14"/>
                      </a:lnTo>
                      <a:lnTo>
                        <a:pt x="233" y="10"/>
                      </a:lnTo>
                      <a:lnTo>
                        <a:pt x="245" y="5"/>
                      </a:lnTo>
                      <a:lnTo>
                        <a:pt x="255" y="0"/>
                      </a:lnTo>
                      <a:lnTo>
                        <a:pt x="262" y="10"/>
                      </a:lnTo>
                      <a:lnTo>
                        <a:pt x="266" y="21"/>
                      </a:lnTo>
                      <a:lnTo>
                        <a:pt x="270" y="32"/>
                      </a:lnTo>
                      <a:lnTo>
                        <a:pt x="273" y="43"/>
                      </a:lnTo>
                      <a:lnTo>
                        <a:pt x="275" y="54"/>
                      </a:lnTo>
                      <a:lnTo>
                        <a:pt x="275" y="66"/>
                      </a:lnTo>
                      <a:lnTo>
                        <a:pt x="275" y="78"/>
                      </a:lnTo>
                      <a:lnTo>
                        <a:pt x="274" y="89"/>
                      </a:lnTo>
                      <a:lnTo>
                        <a:pt x="272" y="101"/>
                      </a:lnTo>
                      <a:lnTo>
                        <a:pt x="270" y="113"/>
                      </a:lnTo>
                      <a:lnTo>
                        <a:pt x="267" y="125"/>
                      </a:lnTo>
                      <a:lnTo>
                        <a:pt x="263" y="136"/>
                      </a:lnTo>
                      <a:lnTo>
                        <a:pt x="256" y="159"/>
                      </a:lnTo>
                      <a:lnTo>
                        <a:pt x="248" y="181"/>
                      </a:lnTo>
                      <a:lnTo>
                        <a:pt x="247" y="182"/>
                      </a:lnTo>
                      <a:lnTo>
                        <a:pt x="246" y="183"/>
                      </a:lnTo>
                      <a:lnTo>
                        <a:pt x="244" y="185"/>
                      </a:lnTo>
                      <a:lnTo>
                        <a:pt x="239" y="188"/>
                      </a:lnTo>
                      <a:lnTo>
                        <a:pt x="233" y="192"/>
                      </a:lnTo>
                      <a:lnTo>
                        <a:pt x="227" y="197"/>
                      </a:lnTo>
                      <a:lnTo>
                        <a:pt x="219" y="202"/>
                      </a:lnTo>
                      <a:lnTo>
                        <a:pt x="211" y="207"/>
                      </a:lnTo>
                      <a:lnTo>
                        <a:pt x="203" y="212"/>
                      </a:lnTo>
                      <a:lnTo>
                        <a:pt x="186" y="221"/>
                      </a:lnTo>
                      <a:lnTo>
                        <a:pt x="178" y="225"/>
                      </a:lnTo>
                      <a:lnTo>
                        <a:pt x="170" y="229"/>
                      </a:lnTo>
                      <a:lnTo>
                        <a:pt x="164" y="233"/>
                      </a:lnTo>
                      <a:lnTo>
                        <a:pt x="158" y="236"/>
                      </a:lnTo>
                      <a:lnTo>
                        <a:pt x="154" y="238"/>
                      </a:lnTo>
                      <a:lnTo>
                        <a:pt x="151" y="239"/>
                      </a:lnTo>
                      <a:lnTo>
                        <a:pt x="145" y="244"/>
                      </a:lnTo>
                      <a:lnTo>
                        <a:pt x="140" y="248"/>
                      </a:lnTo>
                      <a:lnTo>
                        <a:pt x="135" y="252"/>
                      </a:lnTo>
                      <a:lnTo>
                        <a:pt x="129" y="255"/>
                      </a:lnTo>
                      <a:lnTo>
                        <a:pt x="118" y="261"/>
                      </a:lnTo>
                      <a:lnTo>
                        <a:pt x="107" y="265"/>
                      </a:lnTo>
                      <a:lnTo>
                        <a:pt x="95" y="268"/>
                      </a:lnTo>
                      <a:lnTo>
                        <a:pt x="82" y="271"/>
                      </a:lnTo>
                      <a:lnTo>
                        <a:pt x="69" y="275"/>
                      </a:lnTo>
                      <a:lnTo>
                        <a:pt x="55" y="278"/>
                      </a:lnTo>
                      <a:lnTo>
                        <a:pt x="44" y="275"/>
                      </a:lnTo>
                      <a:lnTo>
                        <a:pt x="35" y="273"/>
                      </a:lnTo>
                      <a:lnTo>
                        <a:pt x="27" y="270"/>
                      </a:lnTo>
                      <a:lnTo>
                        <a:pt x="20" y="267"/>
                      </a:lnTo>
                      <a:lnTo>
                        <a:pt x="14" y="262"/>
                      </a:lnTo>
                      <a:lnTo>
                        <a:pt x="8" y="256"/>
                      </a:lnTo>
                      <a:lnTo>
                        <a:pt x="6" y="253"/>
                      </a:lnTo>
                      <a:lnTo>
                        <a:pt x="4" y="249"/>
                      </a:lnTo>
                      <a:lnTo>
                        <a:pt x="2" y="244"/>
                      </a:lnTo>
                      <a:lnTo>
                        <a:pt x="0" y="239"/>
                      </a:lnTo>
                      <a:lnTo>
                        <a:pt x="1" y="231"/>
                      </a:lnTo>
                      <a:lnTo>
                        <a:pt x="3" y="222"/>
                      </a:lnTo>
                      <a:lnTo>
                        <a:pt x="8" y="203"/>
                      </a:lnTo>
                      <a:lnTo>
                        <a:pt x="10" y="194"/>
                      </a:lnTo>
                      <a:lnTo>
                        <a:pt x="13" y="184"/>
                      </a:lnTo>
                      <a:lnTo>
                        <a:pt x="16" y="176"/>
                      </a:lnTo>
                      <a:lnTo>
                        <a:pt x="20" y="168"/>
                      </a:lnTo>
                      <a:lnTo>
                        <a:pt x="24" y="162"/>
                      </a:lnTo>
                      <a:lnTo>
                        <a:pt x="28" y="156"/>
                      </a:lnTo>
                      <a:lnTo>
                        <a:pt x="32" y="150"/>
                      </a:lnTo>
                      <a:lnTo>
                        <a:pt x="37" y="144"/>
                      </a:lnTo>
                      <a:lnTo>
                        <a:pt x="41" y="138"/>
                      </a:lnTo>
                      <a:lnTo>
                        <a:pt x="45" y="134"/>
                      </a:lnTo>
                      <a:lnTo>
                        <a:pt x="46" y="132"/>
                      </a:lnTo>
                      <a:lnTo>
                        <a:pt x="47" y="131"/>
                      </a:lnTo>
                      <a:lnTo>
                        <a:pt x="48" y="130"/>
                      </a:lnTo>
                      <a:lnTo>
                        <a:pt x="49" y="128"/>
                      </a:lnTo>
                      <a:lnTo>
                        <a:pt x="50" y="125"/>
                      </a:lnTo>
                      <a:lnTo>
                        <a:pt x="52" y="121"/>
                      </a:lnTo>
                      <a:lnTo>
                        <a:pt x="53" y="118"/>
                      </a:lnTo>
                      <a:lnTo>
                        <a:pt x="57" y="108"/>
                      </a:lnTo>
                      <a:lnTo>
                        <a:pt x="62" y="99"/>
                      </a:lnTo>
                      <a:lnTo>
                        <a:pt x="66" y="89"/>
                      </a:lnTo>
                      <a:lnTo>
                        <a:pt x="68" y="85"/>
                      </a:lnTo>
                      <a:lnTo>
                        <a:pt x="70" y="81"/>
                      </a:lnTo>
                      <a:lnTo>
                        <a:pt x="72" y="78"/>
                      </a:lnTo>
                      <a:lnTo>
                        <a:pt x="73" y="75"/>
                      </a:lnTo>
                      <a:lnTo>
                        <a:pt x="75" y="72"/>
                      </a:lnTo>
                      <a:lnTo>
                        <a:pt x="76" y="71"/>
                      </a:lnTo>
                      <a:lnTo>
                        <a:pt x="78" y="69"/>
                      </a:lnTo>
                      <a:lnTo>
                        <a:pt x="80" y="68"/>
                      </a:lnTo>
                      <a:lnTo>
                        <a:pt x="85" y="67"/>
                      </a:lnTo>
                      <a:lnTo>
                        <a:pt x="91" y="66"/>
                      </a:lnTo>
                      <a:lnTo>
                        <a:pt x="97" y="65"/>
                      </a:lnTo>
                      <a:lnTo>
                        <a:pt x="102" y="61"/>
                      </a:lnTo>
                      <a:lnTo>
                        <a:pt x="106" y="57"/>
                      </a:lnTo>
                      <a:lnTo>
                        <a:pt x="111" y="54"/>
                      </a:lnTo>
                      <a:lnTo>
                        <a:pt x="117" y="52"/>
                      </a:lnTo>
                      <a:lnTo>
                        <a:pt x="120" y="51"/>
                      </a:lnTo>
                      <a:lnTo>
                        <a:pt x="124" y="50"/>
                      </a:lnTo>
                      <a:lnTo>
                        <a:pt x="133" y="47"/>
                      </a:lnTo>
                      <a:lnTo>
                        <a:pt x="142" y="45"/>
                      </a:lnTo>
                      <a:lnTo>
                        <a:pt x="151" y="43"/>
                      </a:lnTo>
                      <a:lnTo>
                        <a:pt x="159" y="42"/>
                      </a:lnTo>
                      <a:lnTo>
                        <a:pt x="163" y="41"/>
                      </a:lnTo>
                      <a:lnTo>
                        <a:pt x="166" y="40"/>
                      </a:lnTo>
                      <a:lnTo>
                        <a:pt x="168" y="40"/>
                      </a:lnTo>
                      <a:lnTo>
                        <a:pt x="170" y="39"/>
                      </a:lnTo>
                      <a:lnTo>
                        <a:pt x="172" y="39"/>
                      </a:lnTo>
                      <a:lnTo>
                        <a:pt x="176" y="36"/>
                      </a:lnTo>
                      <a:lnTo>
                        <a:pt x="180" y="34"/>
                      </a:lnTo>
                      <a:lnTo>
                        <a:pt x="183" y="32"/>
                      </a:lnTo>
                      <a:lnTo>
                        <a:pt x="185" y="30"/>
                      </a:lnTo>
                      <a:lnTo>
                        <a:pt x="188" y="28"/>
                      </a:lnTo>
                      <a:lnTo>
                        <a:pt x="191" y="26"/>
                      </a:lnTo>
                      <a:lnTo>
                        <a:pt x="192" y="26"/>
                      </a:lnTo>
                      <a:lnTo>
                        <a:pt x="195" y="26"/>
                      </a:lnTo>
                      <a:lnTo>
                        <a:pt x="198" y="26"/>
                      </a:lnTo>
                      <a:lnTo>
                        <a:pt x="200" y="26"/>
                      </a:lnTo>
                      <a:lnTo>
                        <a:pt x="203" y="26"/>
                      </a:lnTo>
                      <a:lnTo>
                        <a:pt x="207" y="26"/>
                      </a:lnTo>
                    </a:path>
                  </a:pathLst>
                </a:custGeom>
                <a:solidFill>
                  <a:srgbClr val="FF7C80"/>
                </a:solidFill>
                <a:ln w="127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</p:grpSp>
        <p:grpSp>
          <p:nvGrpSpPr>
            <p:cNvPr id="31756" name="Group 47"/>
            <p:cNvGrpSpPr>
              <a:grpSpLocks/>
            </p:cNvGrpSpPr>
            <p:nvPr/>
          </p:nvGrpSpPr>
          <p:grpSpPr bwMode="auto">
            <a:xfrm>
              <a:off x="2085975" y="3200400"/>
              <a:ext cx="1573213" cy="2209800"/>
              <a:chOff x="1314" y="2016"/>
              <a:chExt cx="991" cy="1392"/>
            </a:xfrm>
          </p:grpSpPr>
          <p:sp>
            <p:nvSpPr>
              <p:cNvPr id="21585" name="Freeform 38"/>
              <p:cNvSpPr>
                <a:spLocks/>
              </p:cNvSpPr>
              <p:nvPr/>
            </p:nvSpPr>
            <p:spPr bwMode="auto">
              <a:xfrm>
                <a:off x="1933" y="2329"/>
                <a:ext cx="242" cy="579"/>
              </a:xfrm>
              <a:custGeom>
                <a:avLst/>
                <a:gdLst>
                  <a:gd name="T0" fmla="*/ 160 w 244"/>
                  <a:gd name="T1" fmla="*/ 56 h 579"/>
                  <a:gd name="T2" fmla="*/ 116 w 244"/>
                  <a:gd name="T3" fmla="*/ 14 h 579"/>
                  <a:gd name="T4" fmla="*/ 63 w 244"/>
                  <a:gd name="T5" fmla="*/ 0 h 579"/>
                  <a:gd name="T6" fmla="*/ 25 w 244"/>
                  <a:gd name="T7" fmla="*/ 2 h 579"/>
                  <a:gd name="T8" fmla="*/ 19 w 244"/>
                  <a:gd name="T9" fmla="*/ 37 h 579"/>
                  <a:gd name="T10" fmla="*/ 21 w 244"/>
                  <a:gd name="T11" fmla="*/ 82 h 579"/>
                  <a:gd name="T12" fmla="*/ 63 w 244"/>
                  <a:gd name="T13" fmla="*/ 136 h 579"/>
                  <a:gd name="T14" fmla="*/ 89 w 244"/>
                  <a:gd name="T15" fmla="*/ 217 h 579"/>
                  <a:gd name="T16" fmla="*/ 90 w 244"/>
                  <a:gd name="T17" fmla="*/ 297 h 579"/>
                  <a:gd name="T18" fmla="*/ 72 w 244"/>
                  <a:gd name="T19" fmla="*/ 371 h 579"/>
                  <a:gd name="T20" fmla="*/ 46 w 244"/>
                  <a:gd name="T21" fmla="*/ 440 h 579"/>
                  <a:gd name="T22" fmla="*/ 0 w 244"/>
                  <a:gd name="T23" fmla="*/ 498 h 579"/>
                  <a:gd name="T24" fmla="*/ 0 w 244"/>
                  <a:gd name="T25" fmla="*/ 516 h 579"/>
                  <a:gd name="T26" fmla="*/ 6 w 244"/>
                  <a:gd name="T27" fmla="*/ 558 h 579"/>
                  <a:gd name="T28" fmla="*/ 40 w 244"/>
                  <a:gd name="T29" fmla="*/ 576 h 579"/>
                  <a:gd name="T30" fmla="*/ 78 w 244"/>
                  <a:gd name="T31" fmla="*/ 578 h 579"/>
                  <a:gd name="T32" fmla="*/ 141 w 244"/>
                  <a:gd name="T33" fmla="*/ 564 h 579"/>
                  <a:gd name="T34" fmla="*/ 190 w 244"/>
                  <a:gd name="T35" fmla="*/ 516 h 579"/>
                  <a:gd name="T36" fmla="*/ 216 w 244"/>
                  <a:gd name="T37" fmla="*/ 434 h 579"/>
                  <a:gd name="T38" fmla="*/ 234 w 244"/>
                  <a:gd name="T39" fmla="*/ 379 h 579"/>
                  <a:gd name="T40" fmla="*/ 243 w 244"/>
                  <a:gd name="T41" fmla="*/ 309 h 579"/>
                  <a:gd name="T42" fmla="*/ 237 w 244"/>
                  <a:gd name="T43" fmla="*/ 217 h 579"/>
                  <a:gd name="T44" fmla="*/ 216 w 244"/>
                  <a:gd name="T45" fmla="*/ 138 h 579"/>
                  <a:gd name="T46" fmla="*/ 190 w 244"/>
                  <a:gd name="T47" fmla="*/ 87 h 579"/>
                  <a:gd name="T48" fmla="*/ 160 w 244"/>
                  <a:gd name="T49" fmla="*/ 56 h 57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44"/>
                  <a:gd name="T76" fmla="*/ 0 h 579"/>
                  <a:gd name="T77" fmla="*/ 244 w 244"/>
                  <a:gd name="T78" fmla="*/ 579 h 57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44" h="579">
                    <a:moveTo>
                      <a:pt x="160" y="56"/>
                    </a:moveTo>
                    <a:lnTo>
                      <a:pt x="116" y="14"/>
                    </a:lnTo>
                    <a:lnTo>
                      <a:pt x="63" y="0"/>
                    </a:lnTo>
                    <a:lnTo>
                      <a:pt x="25" y="2"/>
                    </a:lnTo>
                    <a:lnTo>
                      <a:pt x="19" y="37"/>
                    </a:lnTo>
                    <a:lnTo>
                      <a:pt x="21" y="82"/>
                    </a:lnTo>
                    <a:lnTo>
                      <a:pt x="63" y="136"/>
                    </a:lnTo>
                    <a:lnTo>
                      <a:pt x="89" y="217"/>
                    </a:lnTo>
                    <a:lnTo>
                      <a:pt x="90" y="297"/>
                    </a:lnTo>
                    <a:lnTo>
                      <a:pt x="72" y="371"/>
                    </a:lnTo>
                    <a:lnTo>
                      <a:pt x="46" y="440"/>
                    </a:lnTo>
                    <a:lnTo>
                      <a:pt x="0" y="498"/>
                    </a:lnTo>
                    <a:lnTo>
                      <a:pt x="0" y="516"/>
                    </a:lnTo>
                    <a:lnTo>
                      <a:pt x="6" y="558"/>
                    </a:lnTo>
                    <a:lnTo>
                      <a:pt x="40" y="576"/>
                    </a:lnTo>
                    <a:lnTo>
                      <a:pt x="78" y="578"/>
                    </a:lnTo>
                    <a:lnTo>
                      <a:pt x="141" y="564"/>
                    </a:lnTo>
                    <a:lnTo>
                      <a:pt x="190" y="516"/>
                    </a:lnTo>
                    <a:lnTo>
                      <a:pt x="216" y="434"/>
                    </a:lnTo>
                    <a:lnTo>
                      <a:pt x="234" y="379"/>
                    </a:lnTo>
                    <a:lnTo>
                      <a:pt x="243" y="309"/>
                    </a:lnTo>
                    <a:lnTo>
                      <a:pt x="237" y="217"/>
                    </a:lnTo>
                    <a:lnTo>
                      <a:pt x="216" y="138"/>
                    </a:lnTo>
                    <a:lnTo>
                      <a:pt x="190" y="87"/>
                    </a:lnTo>
                    <a:lnTo>
                      <a:pt x="160" y="56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86" name="Freeform 39"/>
              <p:cNvSpPr>
                <a:spLocks/>
              </p:cNvSpPr>
              <p:nvPr/>
            </p:nvSpPr>
            <p:spPr bwMode="auto">
              <a:xfrm>
                <a:off x="1623" y="2324"/>
                <a:ext cx="386" cy="398"/>
              </a:xfrm>
              <a:custGeom>
                <a:avLst/>
                <a:gdLst>
                  <a:gd name="T0" fmla="*/ 385 w 386"/>
                  <a:gd name="T1" fmla="*/ 29 h 399"/>
                  <a:gd name="T2" fmla="*/ 372 w 386"/>
                  <a:gd name="T3" fmla="*/ 0 h 399"/>
                  <a:gd name="T4" fmla="*/ 347 w 386"/>
                  <a:gd name="T5" fmla="*/ 0 h 399"/>
                  <a:gd name="T6" fmla="*/ 315 w 386"/>
                  <a:gd name="T7" fmla="*/ 31 h 399"/>
                  <a:gd name="T8" fmla="*/ 294 w 386"/>
                  <a:gd name="T9" fmla="*/ 106 h 399"/>
                  <a:gd name="T10" fmla="*/ 278 w 386"/>
                  <a:gd name="T11" fmla="*/ 193 h 399"/>
                  <a:gd name="T12" fmla="*/ 265 w 386"/>
                  <a:gd name="T13" fmla="*/ 283 h 399"/>
                  <a:gd name="T14" fmla="*/ 225 w 386"/>
                  <a:gd name="T15" fmla="*/ 352 h 399"/>
                  <a:gd name="T16" fmla="*/ 225 w 386"/>
                  <a:gd name="T17" fmla="*/ 353 h 399"/>
                  <a:gd name="T18" fmla="*/ 225 w 386"/>
                  <a:gd name="T19" fmla="*/ 366 h 399"/>
                  <a:gd name="T20" fmla="*/ 171 w 386"/>
                  <a:gd name="T21" fmla="*/ 358 h 399"/>
                  <a:gd name="T22" fmla="*/ 114 w 386"/>
                  <a:gd name="T23" fmla="*/ 322 h 399"/>
                  <a:gd name="T24" fmla="*/ 89 w 386"/>
                  <a:gd name="T25" fmla="*/ 290 h 399"/>
                  <a:gd name="T26" fmla="*/ 44 w 386"/>
                  <a:gd name="T27" fmla="*/ 199 h 399"/>
                  <a:gd name="T28" fmla="*/ 44 w 386"/>
                  <a:gd name="T29" fmla="*/ 165 h 399"/>
                  <a:gd name="T30" fmla="*/ 62 w 386"/>
                  <a:gd name="T31" fmla="*/ 134 h 399"/>
                  <a:gd name="T32" fmla="*/ 80 w 386"/>
                  <a:gd name="T33" fmla="*/ 91 h 399"/>
                  <a:gd name="T34" fmla="*/ 87 w 386"/>
                  <a:gd name="T35" fmla="*/ 75 h 399"/>
                  <a:gd name="T36" fmla="*/ 63 w 386"/>
                  <a:gd name="T37" fmla="*/ 66 h 399"/>
                  <a:gd name="T38" fmla="*/ 35 w 386"/>
                  <a:gd name="T39" fmla="*/ 68 h 399"/>
                  <a:gd name="T40" fmla="*/ 18 w 386"/>
                  <a:gd name="T41" fmla="*/ 85 h 399"/>
                  <a:gd name="T42" fmla="*/ 0 w 386"/>
                  <a:gd name="T43" fmla="*/ 122 h 399"/>
                  <a:gd name="T44" fmla="*/ 10 w 386"/>
                  <a:gd name="T45" fmla="*/ 190 h 399"/>
                  <a:gd name="T46" fmla="*/ 18 w 386"/>
                  <a:gd name="T47" fmla="*/ 227 h 399"/>
                  <a:gd name="T48" fmla="*/ 62 w 386"/>
                  <a:gd name="T49" fmla="*/ 304 h 399"/>
                  <a:gd name="T50" fmla="*/ 99 w 386"/>
                  <a:gd name="T51" fmla="*/ 360 h 399"/>
                  <a:gd name="T52" fmla="*/ 168 w 386"/>
                  <a:gd name="T53" fmla="*/ 385 h 399"/>
                  <a:gd name="T54" fmla="*/ 225 w 386"/>
                  <a:gd name="T55" fmla="*/ 398 h 399"/>
                  <a:gd name="T56" fmla="*/ 269 w 386"/>
                  <a:gd name="T57" fmla="*/ 377 h 399"/>
                  <a:gd name="T58" fmla="*/ 290 w 386"/>
                  <a:gd name="T59" fmla="*/ 304 h 399"/>
                  <a:gd name="T60" fmla="*/ 314 w 386"/>
                  <a:gd name="T61" fmla="*/ 215 h 399"/>
                  <a:gd name="T62" fmla="*/ 332 w 386"/>
                  <a:gd name="T63" fmla="*/ 149 h 399"/>
                  <a:gd name="T64" fmla="*/ 358 w 386"/>
                  <a:gd name="T65" fmla="*/ 112 h 399"/>
                  <a:gd name="T66" fmla="*/ 383 w 386"/>
                  <a:gd name="T67" fmla="*/ 75 h 399"/>
                  <a:gd name="T68" fmla="*/ 385 w 386"/>
                  <a:gd name="T69" fmla="*/ 29 h 39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86"/>
                  <a:gd name="T106" fmla="*/ 0 h 399"/>
                  <a:gd name="T107" fmla="*/ 386 w 386"/>
                  <a:gd name="T108" fmla="*/ 399 h 39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86" h="399">
                    <a:moveTo>
                      <a:pt x="385" y="29"/>
                    </a:moveTo>
                    <a:lnTo>
                      <a:pt x="372" y="0"/>
                    </a:lnTo>
                    <a:lnTo>
                      <a:pt x="347" y="0"/>
                    </a:lnTo>
                    <a:lnTo>
                      <a:pt x="315" y="31"/>
                    </a:lnTo>
                    <a:lnTo>
                      <a:pt x="294" y="106"/>
                    </a:lnTo>
                    <a:lnTo>
                      <a:pt x="278" y="193"/>
                    </a:lnTo>
                    <a:lnTo>
                      <a:pt x="265" y="283"/>
                    </a:lnTo>
                    <a:lnTo>
                      <a:pt x="225" y="352"/>
                    </a:lnTo>
                    <a:lnTo>
                      <a:pt x="225" y="353"/>
                    </a:lnTo>
                    <a:lnTo>
                      <a:pt x="225" y="366"/>
                    </a:lnTo>
                    <a:lnTo>
                      <a:pt x="171" y="358"/>
                    </a:lnTo>
                    <a:lnTo>
                      <a:pt x="114" y="322"/>
                    </a:lnTo>
                    <a:lnTo>
                      <a:pt x="89" y="290"/>
                    </a:lnTo>
                    <a:lnTo>
                      <a:pt x="44" y="199"/>
                    </a:lnTo>
                    <a:lnTo>
                      <a:pt x="44" y="165"/>
                    </a:lnTo>
                    <a:lnTo>
                      <a:pt x="62" y="134"/>
                    </a:lnTo>
                    <a:lnTo>
                      <a:pt x="80" y="91"/>
                    </a:lnTo>
                    <a:lnTo>
                      <a:pt x="87" y="75"/>
                    </a:lnTo>
                    <a:lnTo>
                      <a:pt x="63" y="66"/>
                    </a:lnTo>
                    <a:lnTo>
                      <a:pt x="35" y="68"/>
                    </a:lnTo>
                    <a:lnTo>
                      <a:pt x="18" y="85"/>
                    </a:lnTo>
                    <a:lnTo>
                      <a:pt x="0" y="122"/>
                    </a:lnTo>
                    <a:lnTo>
                      <a:pt x="10" y="190"/>
                    </a:lnTo>
                    <a:lnTo>
                      <a:pt x="18" y="227"/>
                    </a:lnTo>
                    <a:lnTo>
                      <a:pt x="62" y="304"/>
                    </a:lnTo>
                    <a:lnTo>
                      <a:pt x="99" y="360"/>
                    </a:lnTo>
                    <a:lnTo>
                      <a:pt x="168" y="385"/>
                    </a:lnTo>
                    <a:lnTo>
                      <a:pt x="225" y="398"/>
                    </a:lnTo>
                    <a:lnTo>
                      <a:pt x="269" y="377"/>
                    </a:lnTo>
                    <a:lnTo>
                      <a:pt x="290" y="304"/>
                    </a:lnTo>
                    <a:lnTo>
                      <a:pt x="314" y="215"/>
                    </a:lnTo>
                    <a:lnTo>
                      <a:pt x="332" y="149"/>
                    </a:lnTo>
                    <a:lnTo>
                      <a:pt x="358" y="112"/>
                    </a:lnTo>
                    <a:lnTo>
                      <a:pt x="383" y="75"/>
                    </a:lnTo>
                    <a:lnTo>
                      <a:pt x="385" y="29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87" name="Freeform 40"/>
              <p:cNvSpPr>
                <a:spLocks/>
              </p:cNvSpPr>
              <p:nvPr/>
            </p:nvSpPr>
            <p:spPr bwMode="auto">
              <a:xfrm>
                <a:off x="1748" y="2315"/>
                <a:ext cx="554" cy="410"/>
              </a:xfrm>
              <a:custGeom>
                <a:avLst/>
                <a:gdLst>
                  <a:gd name="T0" fmla="*/ 360 w 557"/>
                  <a:gd name="T1" fmla="*/ 17 h 410"/>
                  <a:gd name="T2" fmla="*/ 311 w 557"/>
                  <a:gd name="T3" fmla="*/ 0 h 410"/>
                  <a:gd name="T4" fmla="*/ 285 w 557"/>
                  <a:gd name="T5" fmla="*/ 19 h 410"/>
                  <a:gd name="T6" fmla="*/ 285 w 557"/>
                  <a:gd name="T7" fmla="*/ 63 h 410"/>
                  <a:gd name="T8" fmla="*/ 328 w 557"/>
                  <a:gd name="T9" fmla="*/ 110 h 410"/>
                  <a:gd name="T10" fmla="*/ 400 w 557"/>
                  <a:gd name="T11" fmla="*/ 135 h 410"/>
                  <a:gd name="T12" fmla="*/ 456 w 557"/>
                  <a:gd name="T13" fmla="*/ 181 h 410"/>
                  <a:gd name="T14" fmla="*/ 493 w 557"/>
                  <a:gd name="T15" fmla="*/ 234 h 410"/>
                  <a:gd name="T16" fmla="*/ 512 w 557"/>
                  <a:gd name="T17" fmla="*/ 278 h 410"/>
                  <a:gd name="T18" fmla="*/ 512 w 557"/>
                  <a:gd name="T19" fmla="*/ 315 h 410"/>
                  <a:gd name="T20" fmla="*/ 489 w 557"/>
                  <a:gd name="T21" fmla="*/ 355 h 410"/>
                  <a:gd name="T22" fmla="*/ 431 w 557"/>
                  <a:gd name="T23" fmla="*/ 373 h 410"/>
                  <a:gd name="T24" fmla="*/ 385 w 557"/>
                  <a:gd name="T25" fmla="*/ 377 h 410"/>
                  <a:gd name="T26" fmla="*/ 315 w 557"/>
                  <a:gd name="T27" fmla="*/ 373 h 410"/>
                  <a:gd name="T28" fmla="*/ 227 w 557"/>
                  <a:gd name="T29" fmla="*/ 349 h 410"/>
                  <a:gd name="T30" fmla="*/ 170 w 557"/>
                  <a:gd name="T31" fmla="*/ 296 h 410"/>
                  <a:gd name="T32" fmla="*/ 134 w 557"/>
                  <a:gd name="T33" fmla="*/ 256 h 410"/>
                  <a:gd name="T34" fmla="*/ 145 w 557"/>
                  <a:gd name="T35" fmla="*/ 215 h 410"/>
                  <a:gd name="T36" fmla="*/ 141 w 557"/>
                  <a:gd name="T37" fmla="*/ 191 h 410"/>
                  <a:gd name="T38" fmla="*/ 103 w 557"/>
                  <a:gd name="T39" fmla="*/ 206 h 410"/>
                  <a:gd name="T40" fmla="*/ 63 w 557"/>
                  <a:gd name="T41" fmla="*/ 206 h 410"/>
                  <a:gd name="T42" fmla="*/ 33 w 557"/>
                  <a:gd name="T43" fmla="*/ 181 h 410"/>
                  <a:gd name="T44" fmla="*/ 14 w 557"/>
                  <a:gd name="T45" fmla="*/ 162 h 410"/>
                  <a:gd name="T46" fmla="*/ 2 w 557"/>
                  <a:gd name="T47" fmla="*/ 166 h 410"/>
                  <a:gd name="T48" fmla="*/ 0 w 557"/>
                  <a:gd name="T49" fmla="*/ 178 h 410"/>
                  <a:gd name="T50" fmla="*/ 12 w 557"/>
                  <a:gd name="T51" fmla="*/ 215 h 410"/>
                  <a:gd name="T52" fmla="*/ 12 w 557"/>
                  <a:gd name="T53" fmla="*/ 249 h 410"/>
                  <a:gd name="T54" fmla="*/ 27 w 557"/>
                  <a:gd name="T55" fmla="*/ 274 h 410"/>
                  <a:gd name="T56" fmla="*/ 63 w 557"/>
                  <a:gd name="T57" fmla="*/ 293 h 410"/>
                  <a:gd name="T58" fmla="*/ 94 w 557"/>
                  <a:gd name="T59" fmla="*/ 293 h 410"/>
                  <a:gd name="T60" fmla="*/ 128 w 557"/>
                  <a:gd name="T61" fmla="*/ 296 h 410"/>
                  <a:gd name="T62" fmla="*/ 195 w 557"/>
                  <a:gd name="T63" fmla="*/ 352 h 410"/>
                  <a:gd name="T64" fmla="*/ 246 w 557"/>
                  <a:gd name="T65" fmla="*/ 383 h 410"/>
                  <a:gd name="T66" fmla="*/ 324 w 557"/>
                  <a:gd name="T67" fmla="*/ 405 h 410"/>
                  <a:gd name="T68" fmla="*/ 407 w 557"/>
                  <a:gd name="T69" fmla="*/ 409 h 410"/>
                  <a:gd name="T70" fmla="*/ 468 w 557"/>
                  <a:gd name="T71" fmla="*/ 397 h 410"/>
                  <a:gd name="T72" fmla="*/ 513 w 557"/>
                  <a:gd name="T73" fmla="*/ 380 h 410"/>
                  <a:gd name="T74" fmla="*/ 545 w 557"/>
                  <a:gd name="T75" fmla="*/ 346 h 410"/>
                  <a:gd name="T76" fmla="*/ 556 w 557"/>
                  <a:gd name="T77" fmla="*/ 309 h 410"/>
                  <a:gd name="T78" fmla="*/ 556 w 557"/>
                  <a:gd name="T79" fmla="*/ 253 h 410"/>
                  <a:gd name="T80" fmla="*/ 537 w 557"/>
                  <a:gd name="T81" fmla="*/ 215 h 410"/>
                  <a:gd name="T82" fmla="*/ 513 w 557"/>
                  <a:gd name="T83" fmla="*/ 178 h 410"/>
                  <a:gd name="T84" fmla="*/ 482 w 557"/>
                  <a:gd name="T85" fmla="*/ 137 h 410"/>
                  <a:gd name="T86" fmla="*/ 435 w 557"/>
                  <a:gd name="T87" fmla="*/ 104 h 410"/>
                  <a:gd name="T88" fmla="*/ 407 w 557"/>
                  <a:gd name="T89" fmla="*/ 69 h 410"/>
                  <a:gd name="T90" fmla="*/ 385 w 557"/>
                  <a:gd name="T91" fmla="*/ 38 h 410"/>
                  <a:gd name="T92" fmla="*/ 360 w 557"/>
                  <a:gd name="T93" fmla="*/ 17 h 410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557"/>
                  <a:gd name="T142" fmla="*/ 0 h 410"/>
                  <a:gd name="T143" fmla="*/ 557 w 557"/>
                  <a:gd name="T144" fmla="*/ 410 h 410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557" h="410">
                    <a:moveTo>
                      <a:pt x="360" y="17"/>
                    </a:moveTo>
                    <a:lnTo>
                      <a:pt x="311" y="0"/>
                    </a:lnTo>
                    <a:lnTo>
                      <a:pt x="285" y="19"/>
                    </a:lnTo>
                    <a:lnTo>
                      <a:pt x="285" y="63"/>
                    </a:lnTo>
                    <a:lnTo>
                      <a:pt x="328" y="110"/>
                    </a:lnTo>
                    <a:lnTo>
                      <a:pt x="400" y="135"/>
                    </a:lnTo>
                    <a:lnTo>
                      <a:pt x="456" y="181"/>
                    </a:lnTo>
                    <a:lnTo>
                      <a:pt x="493" y="234"/>
                    </a:lnTo>
                    <a:lnTo>
                      <a:pt x="512" y="278"/>
                    </a:lnTo>
                    <a:lnTo>
                      <a:pt x="512" y="315"/>
                    </a:lnTo>
                    <a:lnTo>
                      <a:pt x="489" y="355"/>
                    </a:lnTo>
                    <a:lnTo>
                      <a:pt x="431" y="373"/>
                    </a:lnTo>
                    <a:lnTo>
                      <a:pt x="385" y="377"/>
                    </a:lnTo>
                    <a:lnTo>
                      <a:pt x="315" y="373"/>
                    </a:lnTo>
                    <a:lnTo>
                      <a:pt x="227" y="349"/>
                    </a:lnTo>
                    <a:lnTo>
                      <a:pt x="170" y="296"/>
                    </a:lnTo>
                    <a:lnTo>
                      <a:pt x="134" y="256"/>
                    </a:lnTo>
                    <a:lnTo>
                      <a:pt x="145" y="215"/>
                    </a:lnTo>
                    <a:lnTo>
                      <a:pt x="141" y="191"/>
                    </a:lnTo>
                    <a:lnTo>
                      <a:pt x="103" y="206"/>
                    </a:lnTo>
                    <a:lnTo>
                      <a:pt x="63" y="206"/>
                    </a:lnTo>
                    <a:lnTo>
                      <a:pt x="33" y="181"/>
                    </a:lnTo>
                    <a:lnTo>
                      <a:pt x="14" y="162"/>
                    </a:lnTo>
                    <a:lnTo>
                      <a:pt x="2" y="166"/>
                    </a:lnTo>
                    <a:lnTo>
                      <a:pt x="0" y="178"/>
                    </a:lnTo>
                    <a:lnTo>
                      <a:pt x="12" y="215"/>
                    </a:lnTo>
                    <a:lnTo>
                      <a:pt x="12" y="249"/>
                    </a:lnTo>
                    <a:lnTo>
                      <a:pt x="27" y="274"/>
                    </a:lnTo>
                    <a:lnTo>
                      <a:pt x="63" y="293"/>
                    </a:lnTo>
                    <a:lnTo>
                      <a:pt x="94" y="293"/>
                    </a:lnTo>
                    <a:lnTo>
                      <a:pt x="128" y="296"/>
                    </a:lnTo>
                    <a:lnTo>
                      <a:pt x="195" y="352"/>
                    </a:lnTo>
                    <a:lnTo>
                      <a:pt x="246" y="383"/>
                    </a:lnTo>
                    <a:lnTo>
                      <a:pt x="324" y="405"/>
                    </a:lnTo>
                    <a:lnTo>
                      <a:pt x="407" y="409"/>
                    </a:lnTo>
                    <a:lnTo>
                      <a:pt x="468" y="397"/>
                    </a:lnTo>
                    <a:lnTo>
                      <a:pt x="513" y="380"/>
                    </a:lnTo>
                    <a:lnTo>
                      <a:pt x="545" y="346"/>
                    </a:lnTo>
                    <a:lnTo>
                      <a:pt x="556" y="309"/>
                    </a:lnTo>
                    <a:lnTo>
                      <a:pt x="556" y="253"/>
                    </a:lnTo>
                    <a:lnTo>
                      <a:pt x="537" y="215"/>
                    </a:lnTo>
                    <a:lnTo>
                      <a:pt x="513" y="178"/>
                    </a:lnTo>
                    <a:lnTo>
                      <a:pt x="482" y="137"/>
                    </a:lnTo>
                    <a:lnTo>
                      <a:pt x="435" y="104"/>
                    </a:lnTo>
                    <a:lnTo>
                      <a:pt x="407" y="69"/>
                    </a:lnTo>
                    <a:lnTo>
                      <a:pt x="385" y="38"/>
                    </a:lnTo>
                    <a:lnTo>
                      <a:pt x="360" y="17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88" name="Freeform 41"/>
              <p:cNvSpPr>
                <a:spLocks/>
              </p:cNvSpPr>
              <p:nvPr/>
            </p:nvSpPr>
            <p:spPr bwMode="auto">
              <a:xfrm>
                <a:off x="1753" y="2827"/>
                <a:ext cx="249" cy="581"/>
              </a:xfrm>
              <a:custGeom>
                <a:avLst/>
                <a:gdLst>
                  <a:gd name="T0" fmla="*/ 231 w 251"/>
                  <a:gd name="T1" fmla="*/ 0 h 581"/>
                  <a:gd name="T2" fmla="*/ 186 w 251"/>
                  <a:gd name="T3" fmla="*/ 25 h 581"/>
                  <a:gd name="T4" fmla="*/ 143 w 251"/>
                  <a:gd name="T5" fmla="*/ 97 h 581"/>
                  <a:gd name="T6" fmla="*/ 113 w 251"/>
                  <a:gd name="T7" fmla="*/ 147 h 581"/>
                  <a:gd name="T8" fmla="*/ 92 w 251"/>
                  <a:gd name="T9" fmla="*/ 204 h 581"/>
                  <a:gd name="T10" fmla="*/ 69 w 251"/>
                  <a:gd name="T11" fmla="*/ 260 h 581"/>
                  <a:gd name="T12" fmla="*/ 51 w 251"/>
                  <a:gd name="T13" fmla="*/ 325 h 581"/>
                  <a:gd name="T14" fmla="*/ 51 w 251"/>
                  <a:gd name="T15" fmla="*/ 372 h 581"/>
                  <a:gd name="T16" fmla="*/ 80 w 251"/>
                  <a:gd name="T17" fmla="*/ 409 h 581"/>
                  <a:gd name="T18" fmla="*/ 99 w 251"/>
                  <a:gd name="T19" fmla="*/ 446 h 581"/>
                  <a:gd name="T20" fmla="*/ 132 w 251"/>
                  <a:gd name="T21" fmla="*/ 475 h 581"/>
                  <a:gd name="T22" fmla="*/ 145 w 251"/>
                  <a:gd name="T23" fmla="*/ 501 h 581"/>
                  <a:gd name="T24" fmla="*/ 130 w 251"/>
                  <a:gd name="T25" fmla="*/ 518 h 581"/>
                  <a:gd name="T26" fmla="*/ 107 w 251"/>
                  <a:gd name="T27" fmla="*/ 520 h 581"/>
                  <a:gd name="T28" fmla="*/ 55 w 251"/>
                  <a:gd name="T29" fmla="*/ 526 h 581"/>
                  <a:gd name="T30" fmla="*/ 18 w 251"/>
                  <a:gd name="T31" fmla="*/ 543 h 581"/>
                  <a:gd name="T32" fmla="*/ 0 w 251"/>
                  <a:gd name="T33" fmla="*/ 557 h 581"/>
                  <a:gd name="T34" fmla="*/ 12 w 251"/>
                  <a:gd name="T35" fmla="*/ 575 h 581"/>
                  <a:gd name="T36" fmla="*/ 44 w 251"/>
                  <a:gd name="T37" fmla="*/ 580 h 581"/>
                  <a:gd name="T38" fmla="*/ 86 w 251"/>
                  <a:gd name="T39" fmla="*/ 563 h 581"/>
                  <a:gd name="T40" fmla="*/ 111 w 251"/>
                  <a:gd name="T41" fmla="*/ 549 h 581"/>
                  <a:gd name="T42" fmla="*/ 164 w 251"/>
                  <a:gd name="T43" fmla="*/ 537 h 581"/>
                  <a:gd name="T44" fmla="*/ 176 w 251"/>
                  <a:gd name="T45" fmla="*/ 532 h 581"/>
                  <a:gd name="T46" fmla="*/ 182 w 251"/>
                  <a:gd name="T47" fmla="*/ 514 h 581"/>
                  <a:gd name="T48" fmla="*/ 174 w 251"/>
                  <a:gd name="T49" fmla="*/ 487 h 581"/>
                  <a:gd name="T50" fmla="*/ 132 w 251"/>
                  <a:gd name="T51" fmla="*/ 440 h 581"/>
                  <a:gd name="T52" fmla="*/ 111 w 251"/>
                  <a:gd name="T53" fmla="*/ 409 h 581"/>
                  <a:gd name="T54" fmla="*/ 86 w 251"/>
                  <a:gd name="T55" fmla="*/ 351 h 581"/>
                  <a:gd name="T56" fmla="*/ 80 w 251"/>
                  <a:gd name="T57" fmla="*/ 322 h 581"/>
                  <a:gd name="T58" fmla="*/ 105 w 251"/>
                  <a:gd name="T59" fmla="*/ 247 h 581"/>
                  <a:gd name="T60" fmla="*/ 151 w 251"/>
                  <a:gd name="T61" fmla="*/ 171 h 581"/>
                  <a:gd name="T62" fmla="*/ 195 w 251"/>
                  <a:gd name="T63" fmla="*/ 122 h 581"/>
                  <a:gd name="T64" fmla="*/ 219 w 251"/>
                  <a:gd name="T65" fmla="*/ 85 h 581"/>
                  <a:gd name="T66" fmla="*/ 244 w 251"/>
                  <a:gd name="T67" fmla="*/ 62 h 581"/>
                  <a:gd name="T68" fmla="*/ 250 w 251"/>
                  <a:gd name="T69" fmla="*/ 29 h 581"/>
                  <a:gd name="T70" fmla="*/ 231 w 251"/>
                  <a:gd name="T71" fmla="*/ 0 h 581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251"/>
                  <a:gd name="T109" fmla="*/ 0 h 581"/>
                  <a:gd name="T110" fmla="*/ 251 w 251"/>
                  <a:gd name="T111" fmla="*/ 581 h 581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251" h="581">
                    <a:moveTo>
                      <a:pt x="231" y="0"/>
                    </a:moveTo>
                    <a:lnTo>
                      <a:pt x="186" y="25"/>
                    </a:lnTo>
                    <a:lnTo>
                      <a:pt x="143" y="97"/>
                    </a:lnTo>
                    <a:lnTo>
                      <a:pt x="113" y="147"/>
                    </a:lnTo>
                    <a:lnTo>
                      <a:pt x="92" y="204"/>
                    </a:lnTo>
                    <a:lnTo>
                      <a:pt x="69" y="260"/>
                    </a:lnTo>
                    <a:lnTo>
                      <a:pt x="51" y="325"/>
                    </a:lnTo>
                    <a:lnTo>
                      <a:pt x="51" y="372"/>
                    </a:lnTo>
                    <a:lnTo>
                      <a:pt x="80" y="409"/>
                    </a:lnTo>
                    <a:lnTo>
                      <a:pt x="99" y="446"/>
                    </a:lnTo>
                    <a:lnTo>
                      <a:pt x="132" y="475"/>
                    </a:lnTo>
                    <a:lnTo>
                      <a:pt x="145" y="501"/>
                    </a:lnTo>
                    <a:lnTo>
                      <a:pt x="130" y="518"/>
                    </a:lnTo>
                    <a:lnTo>
                      <a:pt x="107" y="520"/>
                    </a:lnTo>
                    <a:lnTo>
                      <a:pt x="55" y="526"/>
                    </a:lnTo>
                    <a:lnTo>
                      <a:pt x="18" y="543"/>
                    </a:lnTo>
                    <a:lnTo>
                      <a:pt x="0" y="557"/>
                    </a:lnTo>
                    <a:lnTo>
                      <a:pt x="12" y="575"/>
                    </a:lnTo>
                    <a:lnTo>
                      <a:pt x="44" y="580"/>
                    </a:lnTo>
                    <a:lnTo>
                      <a:pt x="86" y="563"/>
                    </a:lnTo>
                    <a:lnTo>
                      <a:pt x="111" y="549"/>
                    </a:lnTo>
                    <a:lnTo>
                      <a:pt x="164" y="537"/>
                    </a:lnTo>
                    <a:lnTo>
                      <a:pt x="176" y="532"/>
                    </a:lnTo>
                    <a:lnTo>
                      <a:pt x="182" y="514"/>
                    </a:lnTo>
                    <a:lnTo>
                      <a:pt x="174" y="487"/>
                    </a:lnTo>
                    <a:lnTo>
                      <a:pt x="132" y="440"/>
                    </a:lnTo>
                    <a:lnTo>
                      <a:pt x="111" y="409"/>
                    </a:lnTo>
                    <a:lnTo>
                      <a:pt x="86" y="351"/>
                    </a:lnTo>
                    <a:lnTo>
                      <a:pt x="80" y="322"/>
                    </a:lnTo>
                    <a:lnTo>
                      <a:pt x="105" y="247"/>
                    </a:lnTo>
                    <a:lnTo>
                      <a:pt x="151" y="171"/>
                    </a:lnTo>
                    <a:lnTo>
                      <a:pt x="195" y="122"/>
                    </a:lnTo>
                    <a:lnTo>
                      <a:pt x="219" y="85"/>
                    </a:lnTo>
                    <a:lnTo>
                      <a:pt x="244" y="62"/>
                    </a:lnTo>
                    <a:lnTo>
                      <a:pt x="250" y="29"/>
                    </a:lnTo>
                    <a:lnTo>
                      <a:pt x="231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89" name="Freeform 42"/>
              <p:cNvSpPr>
                <a:spLocks/>
              </p:cNvSpPr>
              <p:nvPr/>
            </p:nvSpPr>
            <p:spPr bwMode="auto">
              <a:xfrm>
                <a:off x="2036" y="2823"/>
                <a:ext cx="225" cy="543"/>
              </a:xfrm>
              <a:custGeom>
                <a:avLst/>
                <a:gdLst>
                  <a:gd name="T0" fmla="*/ 101 w 229"/>
                  <a:gd name="T1" fmla="*/ 52 h 543"/>
                  <a:gd name="T2" fmla="*/ 55 w 229"/>
                  <a:gd name="T3" fmla="*/ 7 h 543"/>
                  <a:gd name="T4" fmla="*/ 4 w 229"/>
                  <a:gd name="T5" fmla="*/ 0 h 543"/>
                  <a:gd name="T6" fmla="*/ 0 w 229"/>
                  <a:gd name="T7" fmla="*/ 39 h 543"/>
                  <a:gd name="T8" fmla="*/ 29 w 229"/>
                  <a:gd name="T9" fmla="*/ 69 h 543"/>
                  <a:gd name="T10" fmla="*/ 74 w 229"/>
                  <a:gd name="T11" fmla="*/ 89 h 543"/>
                  <a:gd name="T12" fmla="*/ 108 w 229"/>
                  <a:gd name="T13" fmla="*/ 126 h 543"/>
                  <a:gd name="T14" fmla="*/ 114 w 229"/>
                  <a:gd name="T15" fmla="*/ 175 h 543"/>
                  <a:gd name="T16" fmla="*/ 108 w 229"/>
                  <a:gd name="T17" fmla="*/ 248 h 543"/>
                  <a:gd name="T18" fmla="*/ 89 w 229"/>
                  <a:gd name="T19" fmla="*/ 374 h 543"/>
                  <a:gd name="T20" fmla="*/ 67 w 229"/>
                  <a:gd name="T21" fmla="*/ 453 h 543"/>
                  <a:gd name="T22" fmla="*/ 44 w 229"/>
                  <a:gd name="T23" fmla="*/ 509 h 543"/>
                  <a:gd name="T24" fmla="*/ 48 w 229"/>
                  <a:gd name="T25" fmla="*/ 535 h 543"/>
                  <a:gd name="T26" fmla="*/ 74 w 229"/>
                  <a:gd name="T27" fmla="*/ 540 h 543"/>
                  <a:gd name="T28" fmla="*/ 118 w 229"/>
                  <a:gd name="T29" fmla="*/ 527 h 543"/>
                  <a:gd name="T30" fmla="*/ 169 w 229"/>
                  <a:gd name="T31" fmla="*/ 527 h 543"/>
                  <a:gd name="T32" fmla="*/ 196 w 229"/>
                  <a:gd name="T33" fmla="*/ 542 h 543"/>
                  <a:gd name="T34" fmla="*/ 222 w 229"/>
                  <a:gd name="T35" fmla="*/ 535 h 543"/>
                  <a:gd name="T36" fmla="*/ 228 w 229"/>
                  <a:gd name="T37" fmla="*/ 504 h 543"/>
                  <a:gd name="T38" fmla="*/ 202 w 229"/>
                  <a:gd name="T39" fmla="*/ 498 h 543"/>
                  <a:gd name="T40" fmla="*/ 152 w 229"/>
                  <a:gd name="T41" fmla="*/ 498 h 543"/>
                  <a:gd name="T42" fmla="*/ 76 w 229"/>
                  <a:gd name="T43" fmla="*/ 515 h 543"/>
                  <a:gd name="T44" fmla="*/ 74 w 229"/>
                  <a:gd name="T45" fmla="*/ 509 h 543"/>
                  <a:gd name="T46" fmla="*/ 80 w 229"/>
                  <a:gd name="T47" fmla="*/ 484 h 543"/>
                  <a:gd name="T48" fmla="*/ 108 w 229"/>
                  <a:gd name="T49" fmla="*/ 391 h 543"/>
                  <a:gd name="T50" fmla="*/ 120 w 229"/>
                  <a:gd name="T51" fmla="*/ 316 h 543"/>
                  <a:gd name="T52" fmla="*/ 139 w 229"/>
                  <a:gd name="T53" fmla="*/ 225 h 543"/>
                  <a:gd name="T54" fmla="*/ 139 w 229"/>
                  <a:gd name="T55" fmla="*/ 161 h 543"/>
                  <a:gd name="T56" fmla="*/ 137 w 229"/>
                  <a:gd name="T57" fmla="*/ 112 h 543"/>
                  <a:gd name="T58" fmla="*/ 127 w 229"/>
                  <a:gd name="T59" fmla="*/ 76 h 543"/>
                  <a:gd name="T60" fmla="*/ 101 w 229"/>
                  <a:gd name="T61" fmla="*/ 52 h 543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29"/>
                  <a:gd name="T94" fmla="*/ 0 h 543"/>
                  <a:gd name="T95" fmla="*/ 229 w 229"/>
                  <a:gd name="T96" fmla="*/ 543 h 543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29" h="543">
                    <a:moveTo>
                      <a:pt x="101" y="52"/>
                    </a:moveTo>
                    <a:lnTo>
                      <a:pt x="55" y="7"/>
                    </a:lnTo>
                    <a:lnTo>
                      <a:pt x="4" y="0"/>
                    </a:lnTo>
                    <a:lnTo>
                      <a:pt x="0" y="39"/>
                    </a:lnTo>
                    <a:lnTo>
                      <a:pt x="29" y="69"/>
                    </a:lnTo>
                    <a:lnTo>
                      <a:pt x="74" y="89"/>
                    </a:lnTo>
                    <a:lnTo>
                      <a:pt x="108" y="126"/>
                    </a:lnTo>
                    <a:lnTo>
                      <a:pt x="114" y="175"/>
                    </a:lnTo>
                    <a:lnTo>
                      <a:pt x="108" y="248"/>
                    </a:lnTo>
                    <a:lnTo>
                      <a:pt x="89" y="374"/>
                    </a:lnTo>
                    <a:lnTo>
                      <a:pt x="67" y="453"/>
                    </a:lnTo>
                    <a:lnTo>
                      <a:pt x="44" y="509"/>
                    </a:lnTo>
                    <a:lnTo>
                      <a:pt x="48" y="535"/>
                    </a:lnTo>
                    <a:lnTo>
                      <a:pt x="74" y="540"/>
                    </a:lnTo>
                    <a:lnTo>
                      <a:pt x="118" y="527"/>
                    </a:lnTo>
                    <a:lnTo>
                      <a:pt x="169" y="527"/>
                    </a:lnTo>
                    <a:lnTo>
                      <a:pt x="196" y="542"/>
                    </a:lnTo>
                    <a:lnTo>
                      <a:pt x="222" y="535"/>
                    </a:lnTo>
                    <a:lnTo>
                      <a:pt x="228" y="504"/>
                    </a:lnTo>
                    <a:lnTo>
                      <a:pt x="202" y="498"/>
                    </a:lnTo>
                    <a:lnTo>
                      <a:pt x="152" y="498"/>
                    </a:lnTo>
                    <a:lnTo>
                      <a:pt x="76" y="515"/>
                    </a:lnTo>
                    <a:lnTo>
                      <a:pt x="74" y="509"/>
                    </a:lnTo>
                    <a:lnTo>
                      <a:pt x="80" y="484"/>
                    </a:lnTo>
                    <a:lnTo>
                      <a:pt x="108" y="391"/>
                    </a:lnTo>
                    <a:lnTo>
                      <a:pt x="120" y="316"/>
                    </a:lnTo>
                    <a:lnTo>
                      <a:pt x="139" y="225"/>
                    </a:lnTo>
                    <a:lnTo>
                      <a:pt x="139" y="161"/>
                    </a:lnTo>
                    <a:lnTo>
                      <a:pt x="137" y="112"/>
                    </a:lnTo>
                    <a:lnTo>
                      <a:pt x="127" y="76"/>
                    </a:lnTo>
                    <a:lnTo>
                      <a:pt x="101" y="5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90" name="Freeform 43"/>
              <p:cNvSpPr>
                <a:spLocks/>
              </p:cNvSpPr>
              <p:nvPr/>
            </p:nvSpPr>
            <p:spPr bwMode="auto">
              <a:xfrm>
                <a:off x="1773" y="2016"/>
                <a:ext cx="270" cy="294"/>
              </a:xfrm>
              <a:custGeom>
                <a:avLst/>
                <a:gdLst>
                  <a:gd name="T0" fmla="*/ 268 w 269"/>
                  <a:gd name="T1" fmla="*/ 261 h 293"/>
                  <a:gd name="T2" fmla="*/ 268 w 269"/>
                  <a:gd name="T3" fmla="*/ 196 h 293"/>
                  <a:gd name="T4" fmla="*/ 255 w 269"/>
                  <a:gd name="T5" fmla="*/ 124 h 293"/>
                  <a:gd name="T6" fmla="*/ 224 w 269"/>
                  <a:gd name="T7" fmla="*/ 66 h 293"/>
                  <a:gd name="T8" fmla="*/ 183 w 269"/>
                  <a:gd name="T9" fmla="*/ 31 h 293"/>
                  <a:gd name="T10" fmla="*/ 139 w 269"/>
                  <a:gd name="T11" fmla="*/ 4 h 293"/>
                  <a:gd name="T12" fmla="*/ 101 w 269"/>
                  <a:gd name="T13" fmla="*/ 0 h 293"/>
                  <a:gd name="T14" fmla="*/ 59 w 269"/>
                  <a:gd name="T15" fmla="*/ 11 h 293"/>
                  <a:gd name="T16" fmla="*/ 40 w 269"/>
                  <a:gd name="T17" fmla="*/ 35 h 293"/>
                  <a:gd name="T18" fmla="*/ 27 w 269"/>
                  <a:gd name="T19" fmla="*/ 66 h 293"/>
                  <a:gd name="T20" fmla="*/ 31 w 269"/>
                  <a:gd name="T21" fmla="*/ 99 h 293"/>
                  <a:gd name="T22" fmla="*/ 38 w 269"/>
                  <a:gd name="T23" fmla="*/ 136 h 293"/>
                  <a:gd name="T24" fmla="*/ 59 w 269"/>
                  <a:gd name="T25" fmla="*/ 167 h 293"/>
                  <a:gd name="T26" fmla="*/ 0 w 269"/>
                  <a:gd name="T27" fmla="*/ 241 h 293"/>
                  <a:gd name="T28" fmla="*/ 8 w 269"/>
                  <a:gd name="T29" fmla="*/ 259 h 293"/>
                  <a:gd name="T30" fmla="*/ 76 w 269"/>
                  <a:gd name="T31" fmla="*/ 202 h 293"/>
                  <a:gd name="T32" fmla="*/ 113 w 269"/>
                  <a:gd name="T33" fmla="*/ 247 h 293"/>
                  <a:gd name="T34" fmla="*/ 154 w 269"/>
                  <a:gd name="T35" fmla="*/ 278 h 293"/>
                  <a:gd name="T36" fmla="*/ 196 w 269"/>
                  <a:gd name="T37" fmla="*/ 292 h 293"/>
                  <a:gd name="T38" fmla="*/ 230 w 269"/>
                  <a:gd name="T39" fmla="*/ 292 h 293"/>
                  <a:gd name="T40" fmla="*/ 255 w 269"/>
                  <a:gd name="T41" fmla="*/ 279 h 293"/>
                  <a:gd name="T42" fmla="*/ 268 w 269"/>
                  <a:gd name="T43" fmla="*/ 261 h 29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69"/>
                  <a:gd name="T67" fmla="*/ 0 h 293"/>
                  <a:gd name="T68" fmla="*/ 269 w 269"/>
                  <a:gd name="T69" fmla="*/ 293 h 29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69" h="293">
                    <a:moveTo>
                      <a:pt x="268" y="261"/>
                    </a:moveTo>
                    <a:lnTo>
                      <a:pt x="268" y="196"/>
                    </a:lnTo>
                    <a:lnTo>
                      <a:pt x="255" y="124"/>
                    </a:lnTo>
                    <a:lnTo>
                      <a:pt x="224" y="66"/>
                    </a:lnTo>
                    <a:lnTo>
                      <a:pt x="183" y="31"/>
                    </a:lnTo>
                    <a:lnTo>
                      <a:pt x="139" y="4"/>
                    </a:lnTo>
                    <a:lnTo>
                      <a:pt x="101" y="0"/>
                    </a:lnTo>
                    <a:lnTo>
                      <a:pt x="59" y="11"/>
                    </a:lnTo>
                    <a:lnTo>
                      <a:pt x="40" y="35"/>
                    </a:lnTo>
                    <a:lnTo>
                      <a:pt x="27" y="66"/>
                    </a:lnTo>
                    <a:lnTo>
                      <a:pt x="31" y="99"/>
                    </a:lnTo>
                    <a:lnTo>
                      <a:pt x="38" y="136"/>
                    </a:lnTo>
                    <a:lnTo>
                      <a:pt x="59" y="167"/>
                    </a:lnTo>
                    <a:lnTo>
                      <a:pt x="0" y="241"/>
                    </a:lnTo>
                    <a:lnTo>
                      <a:pt x="8" y="259"/>
                    </a:lnTo>
                    <a:lnTo>
                      <a:pt x="76" y="202"/>
                    </a:lnTo>
                    <a:lnTo>
                      <a:pt x="113" y="247"/>
                    </a:lnTo>
                    <a:lnTo>
                      <a:pt x="154" y="278"/>
                    </a:lnTo>
                    <a:lnTo>
                      <a:pt x="196" y="292"/>
                    </a:lnTo>
                    <a:lnTo>
                      <a:pt x="230" y="292"/>
                    </a:lnTo>
                    <a:lnTo>
                      <a:pt x="255" y="279"/>
                    </a:lnTo>
                    <a:lnTo>
                      <a:pt x="268" y="261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grpSp>
            <p:nvGrpSpPr>
              <p:cNvPr id="31833" name="Group 46"/>
              <p:cNvGrpSpPr>
                <a:grpSpLocks/>
              </p:cNvGrpSpPr>
              <p:nvPr/>
            </p:nvGrpSpPr>
            <p:grpSpPr bwMode="auto">
              <a:xfrm>
                <a:off x="1314" y="2233"/>
                <a:ext cx="628" cy="376"/>
                <a:chOff x="1314" y="2233"/>
                <a:chExt cx="628" cy="376"/>
              </a:xfrm>
            </p:grpSpPr>
            <p:sp>
              <p:nvSpPr>
                <p:cNvPr id="21592" name="Freeform 44"/>
                <p:cNvSpPr>
                  <a:spLocks/>
                </p:cNvSpPr>
                <p:nvPr/>
              </p:nvSpPr>
              <p:spPr bwMode="auto">
                <a:xfrm>
                  <a:off x="1341" y="2233"/>
                  <a:ext cx="601" cy="350"/>
                </a:xfrm>
                <a:custGeom>
                  <a:avLst/>
                  <a:gdLst>
                    <a:gd name="T0" fmla="*/ 20 w 601"/>
                    <a:gd name="T1" fmla="*/ 97 h 350"/>
                    <a:gd name="T2" fmla="*/ 88 w 601"/>
                    <a:gd name="T3" fmla="*/ 100 h 350"/>
                    <a:gd name="T4" fmla="*/ 186 w 601"/>
                    <a:gd name="T5" fmla="*/ 103 h 350"/>
                    <a:gd name="T6" fmla="*/ 285 w 601"/>
                    <a:gd name="T7" fmla="*/ 103 h 350"/>
                    <a:gd name="T8" fmla="*/ 379 w 601"/>
                    <a:gd name="T9" fmla="*/ 97 h 350"/>
                    <a:gd name="T10" fmla="*/ 398 w 601"/>
                    <a:gd name="T11" fmla="*/ 93 h 350"/>
                    <a:gd name="T12" fmla="*/ 417 w 601"/>
                    <a:gd name="T13" fmla="*/ 86 h 350"/>
                    <a:gd name="T14" fmla="*/ 433 w 601"/>
                    <a:gd name="T15" fmla="*/ 76 h 350"/>
                    <a:gd name="T16" fmla="*/ 464 w 601"/>
                    <a:gd name="T17" fmla="*/ 53 h 350"/>
                    <a:gd name="T18" fmla="*/ 495 w 601"/>
                    <a:gd name="T19" fmla="*/ 30 h 350"/>
                    <a:gd name="T20" fmla="*/ 510 w 601"/>
                    <a:gd name="T21" fmla="*/ 16 h 350"/>
                    <a:gd name="T22" fmla="*/ 511 w 601"/>
                    <a:gd name="T23" fmla="*/ 7 h 350"/>
                    <a:gd name="T24" fmla="*/ 514 w 601"/>
                    <a:gd name="T25" fmla="*/ 2 h 350"/>
                    <a:gd name="T26" fmla="*/ 517 w 601"/>
                    <a:gd name="T27" fmla="*/ 0 h 350"/>
                    <a:gd name="T28" fmla="*/ 522 w 601"/>
                    <a:gd name="T29" fmla="*/ 2 h 350"/>
                    <a:gd name="T30" fmla="*/ 525 w 601"/>
                    <a:gd name="T31" fmla="*/ 7 h 350"/>
                    <a:gd name="T32" fmla="*/ 531 w 601"/>
                    <a:gd name="T33" fmla="*/ 19 h 350"/>
                    <a:gd name="T34" fmla="*/ 536 w 601"/>
                    <a:gd name="T35" fmla="*/ 34 h 350"/>
                    <a:gd name="T36" fmla="*/ 538 w 601"/>
                    <a:gd name="T37" fmla="*/ 43 h 350"/>
                    <a:gd name="T38" fmla="*/ 538 w 601"/>
                    <a:gd name="T39" fmla="*/ 48 h 350"/>
                    <a:gd name="T40" fmla="*/ 537 w 601"/>
                    <a:gd name="T41" fmla="*/ 50 h 350"/>
                    <a:gd name="T42" fmla="*/ 538 w 601"/>
                    <a:gd name="T43" fmla="*/ 53 h 350"/>
                    <a:gd name="T44" fmla="*/ 543 w 601"/>
                    <a:gd name="T45" fmla="*/ 57 h 350"/>
                    <a:gd name="T46" fmla="*/ 551 w 601"/>
                    <a:gd name="T47" fmla="*/ 64 h 350"/>
                    <a:gd name="T48" fmla="*/ 556 w 601"/>
                    <a:gd name="T49" fmla="*/ 80 h 350"/>
                    <a:gd name="T50" fmla="*/ 563 w 601"/>
                    <a:gd name="T51" fmla="*/ 88 h 350"/>
                    <a:gd name="T52" fmla="*/ 584 w 601"/>
                    <a:gd name="T53" fmla="*/ 101 h 350"/>
                    <a:gd name="T54" fmla="*/ 594 w 601"/>
                    <a:gd name="T55" fmla="*/ 108 h 350"/>
                    <a:gd name="T56" fmla="*/ 600 w 601"/>
                    <a:gd name="T57" fmla="*/ 110 h 350"/>
                    <a:gd name="T58" fmla="*/ 585 w 601"/>
                    <a:gd name="T59" fmla="*/ 114 h 350"/>
                    <a:gd name="T60" fmla="*/ 575 w 601"/>
                    <a:gd name="T61" fmla="*/ 116 h 350"/>
                    <a:gd name="T62" fmla="*/ 566 w 601"/>
                    <a:gd name="T63" fmla="*/ 118 h 350"/>
                    <a:gd name="T64" fmla="*/ 566 w 601"/>
                    <a:gd name="T65" fmla="*/ 116 h 350"/>
                    <a:gd name="T66" fmla="*/ 567 w 601"/>
                    <a:gd name="T67" fmla="*/ 114 h 350"/>
                    <a:gd name="T68" fmla="*/ 561 w 601"/>
                    <a:gd name="T69" fmla="*/ 112 h 350"/>
                    <a:gd name="T70" fmla="*/ 552 w 601"/>
                    <a:gd name="T71" fmla="*/ 111 h 350"/>
                    <a:gd name="T72" fmla="*/ 538 w 601"/>
                    <a:gd name="T73" fmla="*/ 111 h 350"/>
                    <a:gd name="T74" fmla="*/ 518 w 601"/>
                    <a:gd name="T75" fmla="*/ 113 h 350"/>
                    <a:gd name="T76" fmla="*/ 492 w 601"/>
                    <a:gd name="T77" fmla="*/ 114 h 350"/>
                    <a:gd name="T78" fmla="*/ 458 w 601"/>
                    <a:gd name="T79" fmla="*/ 118 h 350"/>
                    <a:gd name="T80" fmla="*/ 413 w 601"/>
                    <a:gd name="T81" fmla="*/ 122 h 350"/>
                    <a:gd name="T82" fmla="*/ 403 w 601"/>
                    <a:gd name="T83" fmla="*/ 125 h 350"/>
                    <a:gd name="T84" fmla="*/ 393 w 601"/>
                    <a:gd name="T85" fmla="*/ 131 h 350"/>
                    <a:gd name="T86" fmla="*/ 377 w 601"/>
                    <a:gd name="T87" fmla="*/ 140 h 350"/>
                    <a:gd name="T88" fmla="*/ 345 w 601"/>
                    <a:gd name="T89" fmla="*/ 162 h 350"/>
                    <a:gd name="T90" fmla="*/ 316 w 601"/>
                    <a:gd name="T91" fmla="*/ 183 h 350"/>
                    <a:gd name="T92" fmla="*/ 313 w 601"/>
                    <a:gd name="T93" fmla="*/ 190 h 350"/>
                    <a:gd name="T94" fmla="*/ 310 w 601"/>
                    <a:gd name="T95" fmla="*/ 200 h 350"/>
                    <a:gd name="T96" fmla="*/ 296 w 601"/>
                    <a:gd name="T97" fmla="*/ 214 h 350"/>
                    <a:gd name="T98" fmla="*/ 282 w 601"/>
                    <a:gd name="T99" fmla="*/ 227 h 350"/>
                    <a:gd name="T100" fmla="*/ 276 w 601"/>
                    <a:gd name="T101" fmla="*/ 246 h 350"/>
                    <a:gd name="T102" fmla="*/ 268 w 601"/>
                    <a:gd name="T103" fmla="*/ 255 h 350"/>
                    <a:gd name="T104" fmla="*/ 262 w 601"/>
                    <a:gd name="T105" fmla="*/ 265 h 350"/>
                    <a:gd name="T106" fmla="*/ 257 w 601"/>
                    <a:gd name="T107" fmla="*/ 286 h 350"/>
                    <a:gd name="T108" fmla="*/ 253 w 601"/>
                    <a:gd name="T109" fmla="*/ 309 h 350"/>
                    <a:gd name="T110" fmla="*/ 247 w 601"/>
                    <a:gd name="T111" fmla="*/ 331 h 350"/>
                    <a:gd name="T112" fmla="*/ 234 w 601"/>
                    <a:gd name="T113" fmla="*/ 349 h 350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601"/>
                    <a:gd name="T172" fmla="*/ 0 h 350"/>
                    <a:gd name="T173" fmla="*/ 601 w 601"/>
                    <a:gd name="T174" fmla="*/ 350 h 350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601" h="350">
                      <a:moveTo>
                        <a:pt x="0" y="97"/>
                      </a:moveTo>
                      <a:lnTo>
                        <a:pt x="20" y="97"/>
                      </a:lnTo>
                      <a:lnTo>
                        <a:pt x="42" y="99"/>
                      </a:lnTo>
                      <a:lnTo>
                        <a:pt x="88" y="100"/>
                      </a:lnTo>
                      <a:lnTo>
                        <a:pt x="136" y="102"/>
                      </a:lnTo>
                      <a:lnTo>
                        <a:pt x="186" y="103"/>
                      </a:lnTo>
                      <a:lnTo>
                        <a:pt x="236" y="104"/>
                      </a:lnTo>
                      <a:lnTo>
                        <a:pt x="285" y="103"/>
                      </a:lnTo>
                      <a:lnTo>
                        <a:pt x="334" y="101"/>
                      </a:lnTo>
                      <a:lnTo>
                        <a:pt x="379" y="97"/>
                      </a:lnTo>
                      <a:lnTo>
                        <a:pt x="389" y="95"/>
                      </a:lnTo>
                      <a:lnTo>
                        <a:pt x="398" y="93"/>
                      </a:lnTo>
                      <a:lnTo>
                        <a:pt x="408" y="90"/>
                      </a:lnTo>
                      <a:lnTo>
                        <a:pt x="417" y="86"/>
                      </a:lnTo>
                      <a:lnTo>
                        <a:pt x="425" y="81"/>
                      </a:lnTo>
                      <a:lnTo>
                        <a:pt x="433" y="76"/>
                      </a:lnTo>
                      <a:lnTo>
                        <a:pt x="449" y="65"/>
                      </a:lnTo>
                      <a:lnTo>
                        <a:pt x="464" y="53"/>
                      </a:lnTo>
                      <a:lnTo>
                        <a:pt x="480" y="41"/>
                      </a:lnTo>
                      <a:lnTo>
                        <a:pt x="495" y="30"/>
                      </a:lnTo>
                      <a:lnTo>
                        <a:pt x="510" y="19"/>
                      </a:lnTo>
                      <a:lnTo>
                        <a:pt x="510" y="16"/>
                      </a:lnTo>
                      <a:lnTo>
                        <a:pt x="511" y="13"/>
                      </a:lnTo>
                      <a:lnTo>
                        <a:pt x="511" y="7"/>
                      </a:lnTo>
                      <a:lnTo>
                        <a:pt x="513" y="4"/>
                      </a:lnTo>
                      <a:lnTo>
                        <a:pt x="514" y="2"/>
                      </a:lnTo>
                      <a:lnTo>
                        <a:pt x="515" y="1"/>
                      </a:lnTo>
                      <a:lnTo>
                        <a:pt x="517" y="0"/>
                      </a:lnTo>
                      <a:lnTo>
                        <a:pt x="520" y="1"/>
                      </a:lnTo>
                      <a:lnTo>
                        <a:pt x="522" y="2"/>
                      </a:lnTo>
                      <a:lnTo>
                        <a:pt x="524" y="4"/>
                      </a:lnTo>
                      <a:lnTo>
                        <a:pt x="525" y="7"/>
                      </a:lnTo>
                      <a:lnTo>
                        <a:pt x="529" y="13"/>
                      </a:lnTo>
                      <a:lnTo>
                        <a:pt x="531" y="19"/>
                      </a:lnTo>
                      <a:lnTo>
                        <a:pt x="534" y="27"/>
                      </a:lnTo>
                      <a:lnTo>
                        <a:pt x="536" y="34"/>
                      </a:lnTo>
                      <a:lnTo>
                        <a:pt x="537" y="39"/>
                      </a:lnTo>
                      <a:lnTo>
                        <a:pt x="538" y="43"/>
                      </a:lnTo>
                      <a:lnTo>
                        <a:pt x="538" y="46"/>
                      </a:lnTo>
                      <a:lnTo>
                        <a:pt x="538" y="48"/>
                      </a:lnTo>
                      <a:lnTo>
                        <a:pt x="538" y="49"/>
                      </a:lnTo>
                      <a:lnTo>
                        <a:pt x="537" y="50"/>
                      </a:lnTo>
                      <a:lnTo>
                        <a:pt x="537" y="51"/>
                      </a:lnTo>
                      <a:lnTo>
                        <a:pt x="538" y="53"/>
                      </a:lnTo>
                      <a:lnTo>
                        <a:pt x="541" y="54"/>
                      </a:lnTo>
                      <a:lnTo>
                        <a:pt x="543" y="57"/>
                      </a:lnTo>
                      <a:lnTo>
                        <a:pt x="547" y="60"/>
                      </a:lnTo>
                      <a:lnTo>
                        <a:pt x="551" y="64"/>
                      </a:lnTo>
                      <a:lnTo>
                        <a:pt x="553" y="75"/>
                      </a:lnTo>
                      <a:lnTo>
                        <a:pt x="556" y="80"/>
                      </a:lnTo>
                      <a:lnTo>
                        <a:pt x="558" y="84"/>
                      </a:lnTo>
                      <a:lnTo>
                        <a:pt x="563" y="88"/>
                      </a:lnTo>
                      <a:lnTo>
                        <a:pt x="570" y="93"/>
                      </a:lnTo>
                      <a:lnTo>
                        <a:pt x="584" y="101"/>
                      </a:lnTo>
                      <a:lnTo>
                        <a:pt x="590" y="105"/>
                      </a:lnTo>
                      <a:lnTo>
                        <a:pt x="594" y="108"/>
                      </a:lnTo>
                      <a:lnTo>
                        <a:pt x="599" y="109"/>
                      </a:lnTo>
                      <a:lnTo>
                        <a:pt x="600" y="110"/>
                      </a:lnTo>
                      <a:lnTo>
                        <a:pt x="591" y="112"/>
                      </a:lnTo>
                      <a:lnTo>
                        <a:pt x="585" y="114"/>
                      </a:lnTo>
                      <a:lnTo>
                        <a:pt x="579" y="115"/>
                      </a:lnTo>
                      <a:lnTo>
                        <a:pt x="575" y="116"/>
                      </a:lnTo>
                      <a:lnTo>
                        <a:pt x="570" y="117"/>
                      </a:lnTo>
                      <a:lnTo>
                        <a:pt x="566" y="118"/>
                      </a:lnTo>
                      <a:lnTo>
                        <a:pt x="566" y="116"/>
                      </a:lnTo>
                      <a:lnTo>
                        <a:pt x="567" y="115"/>
                      </a:lnTo>
                      <a:lnTo>
                        <a:pt x="567" y="114"/>
                      </a:lnTo>
                      <a:lnTo>
                        <a:pt x="565" y="113"/>
                      </a:lnTo>
                      <a:lnTo>
                        <a:pt x="561" y="112"/>
                      </a:lnTo>
                      <a:lnTo>
                        <a:pt x="557" y="112"/>
                      </a:lnTo>
                      <a:lnTo>
                        <a:pt x="552" y="111"/>
                      </a:lnTo>
                      <a:lnTo>
                        <a:pt x="546" y="111"/>
                      </a:lnTo>
                      <a:lnTo>
                        <a:pt x="538" y="111"/>
                      </a:lnTo>
                      <a:lnTo>
                        <a:pt x="529" y="112"/>
                      </a:lnTo>
                      <a:lnTo>
                        <a:pt x="518" y="113"/>
                      </a:lnTo>
                      <a:lnTo>
                        <a:pt x="506" y="113"/>
                      </a:lnTo>
                      <a:lnTo>
                        <a:pt x="492" y="114"/>
                      </a:lnTo>
                      <a:lnTo>
                        <a:pt x="476" y="116"/>
                      </a:lnTo>
                      <a:lnTo>
                        <a:pt x="458" y="118"/>
                      </a:lnTo>
                      <a:lnTo>
                        <a:pt x="436" y="120"/>
                      </a:lnTo>
                      <a:lnTo>
                        <a:pt x="413" y="122"/>
                      </a:lnTo>
                      <a:lnTo>
                        <a:pt x="408" y="123"/>
                      </a:lnTo>
                      <a:lnTo>
                        <a:pt x="403" y="125"/>
                      </a:lnTo>
                      <a:lnTo>
                        <a:pt x="397" y="128"/>
                      </a:lnTo>
                      <a:lnTo>
                        <a:pt x="393" y="131"/>
                      </a:lnTo>
                      <a:lnTo>
                        <a:pt x="382" y="137"/>
                      </a:lnTo>
                      <a:lnTo>
                        <a:pt x="377" y="140"/>
                      </a:lnTo>
                      <a:lnTo>
                        <a:pt x="371" y="142"/>
                      </a:lnTo>
                      <a:lnTo>
                        <a:pt x="345" y="162"/>
                      </a:lnTo>
                      <a:lnTo>
                        <a:pt x="317" y="181"/>
                      </a:lnTo>
                      <a:lnTo>
                        <a:pt x="316" y="183"/>
                      </a:lnTo>
                      <a:lnTo>
                        <a:pt x="314" y="185"/>
                      </a:lnTo>
                      <a:lnTo>
                        <a:pt x="313" y="190"/>
                      </a:lnTo>
                      <a:lnTo>
                        <a:pt x="312" y="195"/>
                      </a:lnTo>
                      <a:lnTo>
                        <a:pt x="310" y="200"/>
                      </a:lnTo>
                      <a:lnTo>
                        <a:pt x="304" y="208"/>
                      </a:lnTo>
                      <a:lnTo>
                        <a:pt x="296" y="214"/>
                      </a:lnTo>
                      <a:lnTo>
                        <a:pt x="289" y="221"/>
                      </a:lnTo>
                      <a:lnTo>
                        <a:pt x="282" y="227"/>
                      </a:lnTo>
                      <a:lnTo>
                        <a:pt x="279" y="236"/>
                      </a:lnTo>
                      <a:lnTo>
                        <a:pt x="276" y="246"/>
                      </a:lnTo>
                      <a:lnTo>
                        <a:pt x="272" y="250"/>
                      </a:lnTo>
                      <a:lnTo>
                        <a:pt x="268" y="255"/>
                      </a:lnTo>
                      <a:lnTo>
                        <a:pt x="264" y="260"/>
                      </a:lnTo>
                      <a:lnTo>
                        <a:pt x="262" y="265"/>
                      </a:lnTo>
                      <a:lnTo>
                        <a:pt x="258" y="274"/>
                      </a:lnTo>
                      <a:lnTo>
                        <a:pt x="257" y="286"/>
                      </a:lnTo>
                      <a:lnTo>
                        <a:pt x="255" y="297"/>
                      </a:lnTo>
                      <a:lnTo>
                        <a:pt x="253" y="309"/>
                      </a:lnTo>
                      <a:lnTo>
                        <a:pt x="250" y="320"/>
                      </a:lnTo>
                      <a:lnTo>
                        <a:pt x="247" y="331"/>
                      </a:lnTo>
                      <a:lnTo>
                        <a:pt x="241" y="341"/>
                      </a:lnTo>
                      <a:lnTo>
                        <a:pt x="234" y="349"/>
                      </a:lnTo>
                    </a:path>
                  </a:pathLst>
                </a:custGeom>
                <a:solidFill>
                  <a:srgbClr val="FF00FF"/>
                </a:solidFill>
                <a:ln w="127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1593" name="Freeform 45"/>
                <p:cNvSpPr>
                  <a:spLocks/>
                </p:cNvSpPr>
                <p:nvPr/>
              </p:nvSpPr>
              <p:spPr bwMode="auto">
                <a:xfrm>
                  <a:off x="1314" y="2329"/>
                  <a:ext cx="276" cy="278"/>
                </a:xfrm>
                <a:custGeom>
                  <a:avLst/>
                  <a:gdLst>
                    <a:gd name="T0" fmla="*/ 108 w 276"/>
                    <a:gd name="T1" fmla="*/ 61 h 279"/>
                    <a:gd name="T2" fmla="*/ 103 w 276"/>
                    <a:gd name="T3" fmla="*/ 45 h 279"/>
                    <a:gd name="T4" fmla="*/ 92 w 276"/>
                    <a:gd name="T5" fmla="*/ 32 h 279"/>
                    <a:gd name="T6" fmla="*/ 66 w 276"/>
                    <a:gd name="T7" fmla="*/ 18 h 279"/>
                    <a:gd name="T8" fmla="*/ 30 w 276"/>
                    <a:gd name="T9" fmla="*/ 5 h 279"/>
                    <a:gd name="T10" fmla="*/ 9 w 276"/>
                    <a:gd name="T11" fmla="*/ 21 h 279"/>
                    <a:gd name="T12" fmla="*/ 1 w 276"/>
                    <a:gd name="T13" fmla="*/ 54 h 279"/>
                    <a:gd name="T14" fmla="*/ 1 w 276"/>
                    <a:gd name="T15" fmla="*/ 89 h 279"/>
                    <a:gd name="T16" fmla="*/ 8 w 276"/>
                    <a:gd name="T17" fmla="*/ 125 h 279"/>
                    <a:gd name="T18" fmla="*/ 27 w 276"/>
                    <a:gd name="T19" fmla="*/ 181 h 279"/>
                    <a:gd name="T20" fmla="*/ 31 w 276"/>
                    <a:gd name="T21" fmla="*/ 185 h 279"/>
                    <a:gd name="T22" fmla="*/ 48 w 276"/>
                    <a:gd name="T23" fmla="*/ 197 h 279"/>
                    <a:gd name="T24" fmla="*/ 72 w 276"/>
                    <a:gd name="T25" fmla="*/ 212 h 279"/>
                    <a:gd name="T26" fmla="*/ 104 w 276"/>
                    <a:gd name="T27" fmla="*/ 229 h 279"/>
                    <a:gd name="T28" fmla="*/ 121 w 276"/>
                    <a:gd name="T29" fmla="*/ 238 h 279"/>
                    <a:gd name="T30" fmla="*/ 135 w 276"/>
                    <a:gd name="T31" fmla="*/ 248 h 279"/>
                    <a:gd name="T32" fmla="*/ 157 w 276"/>
                    <a:gd name="T33" fmla="*/ 261 h 279"/>
                    <a:gd name="T34" fmla="*/ 193 w 276"/>
                    <a:gd name="T35" fmla="*/ 271 h 279"/>
                    <a:gd name="T36" fmla="*/ 231 w 276"/>
                    <a:gd name="T37" fmla="*/ 275 h 279"/>
                    <a:gd name="T38" fmla="*/ 255 w 276"/>
                    <a:gd name="T39" fmla="*/ 267 h 279"/>
                    <a:gd name="T40" fmla="*/ 269 w 276"/>
                    <a:gd name="T41" fmla="*/ 253 h 279"/>
                    <a:gd name="T42" fmla="*/ 275 w 276"/>
                    <a:gd name="T43" fmla="*/ 239 h 279"/>
                    <a:gd name="T44" fmla="*/ 268 w 276"/>
                    <a:gd name="T45" fmla="*/ 203 h 279"/>
                    <a:gd name="T46" fmla="*/ 259 w 276"/>
                    <a:gd name="T47" fmla="*/ 176 h 279"/>
                    <a:gd name="T48" fmla="*/ 247 w 276"/>
                    <a:gd name="T49" fmla="*/ 156 h 279"/>
                    <a:gd name="T50" fmla="*/ 234 w 276"/>
                    <a:gd name="T51" fmla="*/ 138 h 279"/>
                    <a:gd name="T52" fmla="*/ 228 w 276"/>
                    <a:gd name="T53" fmla="*/ 131 h 279"/>
                    <a:gd name="T54" fmla="*/ 226 w 276"/>
                    <a:gd name="T55" fmla="*/ 128 h 279"/>
                    <a:gd name="T56" fmla="*/ 222 w 276"/>
                    <a:gd name="T57" fmla="*/ 118 h 279"/>
                    <a:gd name="T58" fmla="*/ 209 w 276"/>
                    <a:gd name="T59" fmla="*/ 89 h 279"/>
                    <a:gd name="T60" fmla="*/ 204 w 276"/>
                    <a:gd name="T61" fmla="*/ 78 h 279"/>
                    <a:gd name="T62" fmla="*/ 199 w 276"/>
                    <a:gd name="T63" fmla="*/ 71 h 279"/>
                    <a:gd name="T64" fmla="*/ 190 w 276"/>
                    <a:gd name="T65" fmla="*/ 67 h 279"/>
                    <a:gd name="T66" fmla="*/ 173 w 276"/>
                    <a:gd name="T67" fmla="*/ 61 h 279"/>
                    <a:gd name="T68" fmla="*/ 158 w 276"/>
                    <a:gd name="T69" fmla="*/ 52 h 279"/>
                    <a:gd name="T70" fmla="*/ 142 w 276"/>
                    <a:gd name="T71" fmla="*/ 47 h 279"/>
                    <a:gd name="T72" fmla="*/ 116 w 276"/>
                    <a:gd name="T73" fmla="*/ 42 h 279"/>
                    <a:gd name="T74" fmla="*/ 107 w 276"/>
                    <a:gd name="T75" fmla="*/ 40 h 279"/>
                    <a:gd name="T76" fmla="*/ 103 w 276"/>
                    <a:gd name="T77" fmla="*/ 39 h 279"/>
                    <a:gd name="T78" fmla="*/ 93 w 276"/>
                    <a:gd name="T79" fmla="*/ 32 h 279"/>
                    <a:gd name="T80" fmla="*/ 85 w 276"/>
                    <a:gd name="T81" fmla="*/ 26 h 279"/>
                    <a:gd name="T82" fmla="*/ 78 w 276"/>
                    <a:gd name="T83" fmla="*/ 26 h 279"/>
                    <a:gd name="T84" fmla="*/ 68 w 276"/>
                    <a:gd name="T85" fmla="*/ 26 h 27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76"/>
                    <a:gd name="T130" fmla="*/ 0 h 279"/>
                    <a:gd name="T131" fmla="*/ 276 w 276"/>
                    <a:gd name="T132" fmla="*/ 279 h 279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76" h="279">
                      <a:moveTo>
                        <a:pt x="110" y="78"/>
                      </a:moveTo>
                      <a:lnTo>
                        <a:pt x="109" y="70"/>
                      </a:lnTo>
                      <a:lnTo>
                        <a:pt x="108" y="61"/>
                      </a:lnTo>
                      <a:lnTo>
                        <a:pt x="106" y="53"/>
                      </a:lnTo>
                      <a:lnTo>
                        <a:pt x="105" y="49"/>
                      </a:lnTo>
                      <a:lnTo>
                        <a:pt x="103" y="45"/>
                      </a:lnTo>
                      <a:lnTo>
                        <a:pt x="100" y="40"/>
                      </a:lnTo>
                      <a:lnTo>
                        <a:pt x="96" y="36"/>
                      </a:lnTo>
                      <a:lnTo>
                        <a:pt x="92" y="32"/>
                      </a:lnTo>
                      <a:lnTo>
                        <a:pt x="87" y="29"/>
                      </a:lnTo>
                      <a:lnTo>
                        <a:pt x="77" y="23"/>
                      </a:lnTo>
                      <a:lnTo>
                        <a:pt x="66" y="18"/>
                      </a:lnTo>
                      <a:lnTo>
                        <a:pt x="54" y="14"/>
                      </a:lnTo>
                      <a:lnTo>
                        <a:pt x="42" y="10"/>
                      </a:lnTo>
                      <a:lnTo>
                        <a:pt x="30" y="5"/>
                      </a:lnTo>
                      <a:lnTo>
                        <a:pt x="20" y="0"/>
                      </a:lnTo>
                      <a:lnTo>
                        <a:pt x="14" y="10"/>
                      </a:lnTo>
                      <a:lnTo>
                        <a:pt x="9" y="21"/>
                      </a:lnTo>
                      <a:lnTo>
                        <a:pt x="5" y="32"/>
                      </a:lnTo>
                      <a:lnTo>
                        <a:pt x="2" y="43"/>
                      </a:lnTo>
                      <a:lnTo>
                        <a:pt x="1" y="54"/>
                      </a:lnTo>
                      <a:lnTo>
                        <a:pt x="0" y="66"/>
                      </a:lnTo>
                      <a:lnTo>
                        <a:pt x="0" y="78"/>
                      </a:lnTo>
                      <a:lnTo>
                        <a:pt x="1" y="89"/>
                      </a:lnTo>
                      <a:lnTo>
                        <a:pt x="3" y="101"/>
                      </a:lnTo>
                      <a:lnTo>
                        <a:pt x="6" y="113"/>
                      </a:lnTo>
                      <a:lnTo>
                        <a:pt x="8" y="125"/>
                      </a:lnTo>
                      <a:lnTo>
                        <a:pt x="12" y="136"/>
                      </a:lnTo>
                      <a:lnTo>
                        <a:pt x="19" y="159"/>
                      </a:lnTo>
                      <a:lnTo>
                        <a:pt x="27" y="181"/>
                      </a:lnTo>
                      <a:lnTo>
                        <a:pt x="28" y="182"/>
                      </a:lnTo>
                      <a:lnTo>
                        <a:pt x="29" y="183"/>
                      </a:lnTo>
                      <a:lnTo>
                        <a:pt x="31" y="185"/>
                      </a:lnTo>
                      <a:lnTo>
                        <a:pt x="36" y="188"/>
                      </a:lnTo>
                      <a:lnTo>
                        <a:pt x="42" y="192"/>
                      </a:lnTo>
                      <a:lnTo>
                        <a:pt x="48" y="197"/>
                      </a:lnTo>
                      <a:lnTo>
                        <a:pt x="56" y="202"/>
                      </a:lnTo>
                      <a:lnTo>
                        <a:pt x="64" y="207"/>
                      </a:lnTo>
                      <a:lnTo>
                        <a:pt x="72" y="212"/>
                      </a:lnTo>
                      <a:lnTo>
                        <a:pt x="89" y="221"/>
                      </a:lnTo>
                      <a:lnTo>
                        <a:pt x="97" y="225"/>
                      </a:lnTo>
                      <a:lnTo>
                        <a:pt x="104" y="229"/>
                      </a:lnTo>
                      <a:lnTo>
                        <a:pt x="111" y="233"/>
                      </a:lnTo>
                      <a:lnTo>
                        <a:pt x="117" y="236"/>
                      </a:lnTo>
                      <a:lnTo>
                        <a:pt x="121" y="238"/>
                      </a:lnTo>
                      <a:lnTo>
                        <a:pt x="124" y="239"/>
                      </a:lnTo>
                      <a:lnTo>
                        <a:pt x="130" y="244"/>
                      </a:lnTo>
                      <a:lnTo>
                        <a:pt x="135" y="248"/>
                      </a:lnTo>
                      <a:lnTo>
                        <a:pt x="141" y="252"/>
                      </a:lnTo>
                      <a:lnTo>
                        <a:pt x="146" y="255"/>
                      </a:lnTo>
                      <a:lnTo>
                        <a:pt x="157" y="261"/>
                      </a:lnTo>
                      <a:lnTo>
                        <a:pt x="168" y="265"/>
                      </a:lnTo>
                      <a:lnTo>
                        <a:pt x="180" y="268"/>
                      </a:lnTo>
                      <a:lnTo>
                        <a:pt x="193" y="271"/>
                      </a:lnTo>
                      <a:lnTo>
                        <a:pt x="206" y="275"/>
                      </a:lnTo>
                      <a:lnTo>
                        <a:pt x="220" y="278"/>
                      </a:lnTo>
                      <a:lnTo>
                        <a:pt x="231" y="275"/>
                      </a:lnTo>
                      <a:lnTo>
                        <a:pt x="240" y="273"/>
                      </a:lnTo>
                      <a:lnTo>
                        <a:pt x="249" y="270"/>
                      </a:lnTo>
                      <a:lnTo>
                        <a:pt x="255" y="267"/>
                      </a:lnTo>
                      <a:lnTo>
                        <a:pt x="261" y="262"/>
                      </a:lnTo>
                      <a:lnTo>
                        <a:pt x="267" y="256"/>
                      </a:lnTo>
                      <a:lnTo>
                        <a:pt x="269" y="253"/>
                      </a:lnTo>
                      <a:lnTo>
                        <a:pt x="271" y="249"/>
                      </a:lnTo>
                      <a:lnTo>
                        <a:pt x="273" y="244"/>
                      </a:lnTo>
                      <a:lnTo>
                        <a:pt x="275" y="239"/>
                      </a:lnTo>
                      <a:lnTo>
                        <a:pt x="274" y="231"/>
                      </a:lnTo>
                      <a:lnTo>
                        <a:pt x="272" y="222"/>
                      </a:lnTo>
                      <a:lnTo>
                        <a:pt x="268" y="203"/>
                      </a:lnTo>
                      <a:lnTo>
                        <a:pt x="265" y="194"/>
                      </a:lnTo>
                      <a:lnTo>
                        <a:pt x="262" y="184"/>
                      </a:lnTo>
                      <a:lnTo>
                        <a:pt x="259" y="176"/>
                      </a:lnTo>
                      <a:lnTo>
                        <a:pt x="255" y="168"/>
                      </a:lnTo>
                      <a:lnTo>
                        <a:pt x="252" y="162"/>
                      </a:lnTo>
                      <a:lnTo>
                        <a:pt x="247" y="156"/>
                      </a:lnTo>
                      <a:lnTo>
                        <a:pt x="243" y="150"/>
                      </a:lnTo>
                      <a:lnTo>
                        <a:pt x="238" y="144"/>
                      </a:lnTo>
                      <a:lnTo>
                        <a:pt x="234" y="138"/>
                      </a:lnTo>
                      <a:lnTo>
                        <a:pt x="230" y="134"/>
                      </a:lnTo>
                      <a:lnTo>
                        <a:pt x="229" y="132"/>
                      </a:lnTo>
                      <a:lnTo>
                        <a:pt x="228" y="131"/>
                      </a:lnTo>
                      <a:lnTo>
                        <a:pt x="228" y="130"/>
                      </a:lnTo>
                      <a:lnTo>
                        <a:pt x="227" y="130"/>
                      </a:lnTo>
                      <a:lnTo>
                        <a:pt x="226" y="128"/>
                      </a:lnTo>
                      <a:lnTo>
                        <a:pt x="225" y="125"/>
                      </a:lnTo>
                      <a:lnTo>
                        <a:pt x="223" y="121"/>
                      </a:lnTo>
                      <a:lnTo>
                        <a:pt x="222" y="118"/>
                      </a:lnTo>
                      <a:lnTo>
                        <a:pt x="218" y="108"/>
                      </a:lnTo>
                      <a:lnTo>
                        <a:pt x="214" y="99"/>
                      </a:lnTo>
                      <a:lnTo>
                        <a:pt x="209" y="89"/>
                      </a:lnTo>
                      <a:lnTo>
                        <a:pt x="207" y="85"/>
                      </a:lnTo>
                      <a:lnTo>
                        <a:pt x="205" y="81"/>
                      </a:lnTo>
                      <a:lnTo>
                        <a:pt x="204" y="78"/>
                      </a:lnTo>
                      <a:lnTo>
                        <a:pt x="202" y="75"/>
                      </a:lnTo>
                      <a:lnTo>
                        <a:pt x="200" y="72"/>
                      </a:lnTo>
                      <a:lnTo>
                        <a:pt x="199" y="71"/>
                      </a:lnTo>
                      <a:lnTo>
                        <a:pt x="197" y="69"/>
                      </a:lnTo>
                      <a:lnTo>
                        <a:pt x="195" y="68"/>
                      </a:lnTo>
                      <a:lnTo>
                        <a:pt x="190" y="67"/>
                      </a:lnTo>
                      <a:lnTo>
                        <a:pt x="184" y="66"/>
                      </a:lnTo>
                      <a:lnTo>
                        <a:pt x="178" y="65"/>
                      </a:lnTo>
                      <a:lnTo>
                        <a:pt x="173" y="61"/>
                      </a:lnTo>
                      <a:lnTo>
                        <a:pt x="169" y="57"/>
                      </a:lnTo>
                      <a:lnTo>
                        <a:pt x="164" y="54"/>
                      </a:lnTo>
                      <a:lnTo>
                        <a:pt x="158" y="52"/>
                      </a:lnTo>
                      <a:lnTo>
                        <a:pt x="155" y="51"/>
                      </a:lnTo>
                      <a:lnTo>
                        <a:pt x="151" y="50"/>
                      </a:lnTo>
                      <a:lnTo>
                        <a:pt x="142" y="47"/>
                      </a:lnTo>
                      <a:lnTo>
                        <a:pt x="133" y="45"/>
                      </a:lnTo>
                      <a:lnTo>
                        <a:pt x="124" y="43"/>
                      </a:lnTo>
                      <a:lnTo>
                        <a:pt x="116" y="42"/>
                      </a:lnTo>
                      <a:lnTo>
                        <a:pt x="112" y="41"/>
                      </a:lnTo>
                      <a:lnTo>
                        <a:pt x="109" y="40"/>
                      </a:lnTo>
                      <a:lnTo>
                        <a:pt x="107" y="40"/>
                      </a:lnTo>
                      <a:lnTo>
                        <a:pt x="105" y="39"/>
                      </a:lnTo>
                      <a:lnTo>
                        <a:pt x="103" y="39"/>
                      </a:lnTo>
                      <a:lnTo>
                        <a:pt x="99" y="36"/>
                      </a:lnTo>
                      <a:lnTo>
                        <a:pt x="95" y="34"/>
                      </a:lnTo>
                      <a:lnTo>
                        <a:pt x="93" y="32"/>
                      </a:lnTo>
                      <a:lnTo>
                        <a:pt x="90" y="30"/>
                      </a:lnTo>
                      <a:lnTo>
                        <a:pt x="87" y="28"/>
                      </a:lnTo>
                      <a:lnTo>
                        <a:pt x="85" y="26"/>
                      </a:lnTo>
                      <a:lnTo>
                        <a:pt x="83" y="26"/>
                      </a:lnTo>
                      <a:lnTo>
                        <a:pt x="80" y="26"/>
                      </a:lnTo>
                      <a:lnTo>
                        <a:pt x="78" y="26"/>
                      </a:lnTo>
                      <a:lnTo>
                        <a:pt x="75" y="26"/>
                      </a:lnTo>
                      <a:lnTo>
                        <a:pt x="72" y="26"/>
                      </a:lnTo>
                      <a:lnTo>
                        <a:pt x="68" y="26"/>
                      </a:lnTo>
                    </a:path>
                  </a:pathLst>
                </a:custGeom>
                <a:solidFill>
                  <a:srgbClr val="FF7C80"/>
                </a:solidFill>
                <a:ln w="12700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</p:grpSp>
        <p:grpSp>
          <p:nvGrpSpPr>
            <p:cNvPr id="31757" name="Group 55"/>
            <p:cNvGrpSpPr>
              <a:grpSpLocks/>
            </p:cNvGrpSpPr>
            <p:nvPr/>
          </p:nvGrpSpPr>
          <p:grpSpPr bwMode="auto">
            <a:xfrm>
              <a:off x="1295400" y="3733800"/>
              <a:ext cx="1177925" cy="1830388"/>
              <a:chOff x="816" y="2352"/>
              <a:chExt cx="742" cy="1153"/>
            </a:xfrm>
          </p:grpSpPr>
          <p:sp>
            <p:nvSpPr>
              <p:cNvPr id="21579" name="Freeform 49"/>
              <p:cNvSpPr>
                <a:spLocks/>
              </p:cNvSpPr>
              <p:nvPr/>
            </p:nvSpPr>
            <p:spPr bwMode="auto">
              <a:xfrm>
                <a:off x="1184" y="2352"/>
                <a:ext cx="212" cy="259"/>
              </a:xfrm>
              <a:custGeom>
                <a:avLst/>
                <a:gdLst>
                  <a:gd name="T0" fmla="*/ 92 w 212"/>
                  <a:gd name="T1" fmla="*/ 21 h 260"/>
                  <a:gd name="T2" fmla="*/ 119 w 212"/>
                  <a:gd name="T3" fmla="*/ 7 h 260"/>
                  <a:gd name="T4" fmla="*/ 143 w 212"/>
                  <a:gd name="T5" fmla="*/ 0 h 260"/>
                  <a:gd name="T6" fmla="*/ 168 w 212"/>
                  <a:gd name="T7" fmla="*/ 0 h 260"/>
                  <a:gd name="T8" fmla="*/ 188 w 212"/>
                  <a:gd name="T9" fmla="*/ 6 h 260"/>
                  <a:gd name="T10" fmla="*/ 205 w 212"/>
                  <a:gd name="T11" fmla="*/ 27 h 260"/>
                  <a:gd name="T12" fmla="*/ 211 w 212"/>
                  <a:gd name="T13" fmla="*/ 66 h 260"/>
                  <a:gd name="T14" fmla="*/ 202 w 212"/>
                  <a:gd name="T15" fmla="*/ 101 h 260"/>
                  <a:gd name="T16" fmla="*/ 191 w 212"/>
                  <a:gd name="T17" fmla="*/ 127 h 260"/>
                  <a:gd name="T18" fmla="*/ 166 w 212"/>
                  <a:gd name="T19" fmla="*/ 159 h 260"/>
                  <a:gd name="T20" fmla="*/ 168 w 212"/>
                  <a:gd name="T21" fmla="*/ 180 h 260"/>
                  <a:gd name="T22" fmla="*/ 205 w 212"/>
                  <a:gd name="T23" fmla="*/ 230 h 260"/>
                  <a:gd name="T24" fmla="*/ 198 w 212"/>
                  <a:gd name="T25" fmla="*/ 249 h 260"/>
                  <a:gd name="T26" fmla="*/ 146 w 212"/>
                  <a:gd name="T27" fmla="*/ 192 h 260"/>
                  <a:gd name="T28" fmla="*/ 124 w 212"/>
                  <a:gd name="T29" fmla="*/ 213 h 260"/>
                  <a:gd name="T30" fmla="*/ 92 w 212"/>
                  <a:gd name="T31" fmla="*/ 235 h 260"/>
                  <a:gd name="T32" fmla="*/ 64 w 212"/>
                  <a:gd name="T33" fmla="*/ 254 h 260"/>
                  <a:gd name="T34" fmla="*/ 37 w 212"/>
                  <a:gd name="T35" fmla="*/ 259 h 260"/>
                  <a:gd name="T36" fmla="*/ 15 w 212"/>
                  <a:gd name="T37" fmla="*/ 249 h 260"/>
                  <a:gd name="T38" fmla="*/ 5 w 212"/>
                  <a:gd name="T39" fmla="*/ 222 h 260"/>
                  <a:gd name="T40" fmla="*/ 0 w 212"/>
                  <a:gd name="T41" fmla="*/ 172 h 260"/>
                  <a:gd name="T42" fmla="*/ 13 w 212"/>
                  <a:gd name="T43" fmla="*/ 124 h 260"/>
                  <a:gd name="T44" fmla="*/ 37 w 212"/>
                  <a:gd name="T45" fmla="*/ 82 h 260"/>
                  <a:gd name="T46" fmla="*/ 62 w 212"/>
                  <a:gd name="T47" fmla="*/ 49 h 260"/>
                  <a:gd name="T48" fmla="*/ 77 w 212"/>
                  <a:gd name="T49" fmla="*/ 34 h 260"/>
                  <a:gd name="T50" fmla="*/ 92 w 212"/>
                  <a:gd name="T51" fmla="*/ 21 h 26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12"/>
                  <a:gd name="T79" fmla="*/ 0 h 260"/>
                  <a:gd name="T80" fmla="*/ 212 w 212"/>
                  <a:gd name="T81" fmla="*/ 260 h 26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12" h="260">
                    <a:moveTo>
                      <a:pt x="92" y="21"/>
                    </a:moveTo>
                    <a:lnTo>
                      <a:pt x="119" y="7"/>
                    </a:lnTo>
                    <a:lnTo>
                      <a:pt x="143" y="0"/>
                    </a:lnTo>
                    <a:lnTo>
                      <a:pt x="168" y="0"/>
                    </a:lnTo>
                    <a:lnTo>
                      <a:pt x="188" y="6"/>
                    </a:lnTo>
                    <a:lnTo>
                      <a:pt x="205" y="27"/>
                    </a:lnTo>
                    <a:lnTo>
                      <a:pt x="211" y="66"/>
                    </a:lnTo>
                    <a:lnTo>
                      <a:pt x="202" y="101"/>
                    </a:lnTo>
                    <a:lnTo>
                      <a:pt x="191" y="127"/>
                    </a:lnTo>
                    <a:lnTo>
                      <a:pt x="166" y="159"/>
                    </a:lnTo>
                    <a:lnTo>
                      <a:pt x="168" y="180"/>
                    </a:lnTo>
                    <a:lnTo>
                      <a:pt x="205" y="230"/>
                    </a:lnTo>
                    <a:lnTo>
                      <a:pt x="198" y="249"/>
                    </a:lnTo>
                    <a:lnTo>
                      <a:pt x="146" y="192"/>
                    </a:lnTo>
                    <a:lnTo>
                      <a:pt x="124" y="213"/>
                    </a:lnTo>
                    <a:lnTo>
                      <a:pt x="92" y="235"/>
                    </a:lnTo>
                    <a:lnTo>
                      <a:pt x="64" y="254"/>
                    </a:lnTo>
                    <a:lnTo>
                      <a:pt x="37" y="259"/>
                    </a:lnTo>
                    <a:lnTo>
                      <a:pt x="15" y="249"/>
                    </a:lnTo>
                    <a:lnTo>
                      <a:pt x="5" y="222"/>
                    </a:lnTo>
                    <a:lnTo>
                      <a:pt x="0" y="172"/>
                    </a:lnTo>
                    <a:lnTo>
                      <a:pt x="13" y="124"/>
                    </a:lnTo>
                    <a:lnTo>
                      <a:pt x="37" y="82"/>
                    </a:lnTo>
                    <a:lnTo>
                      <a:pt x="62" y="49"/>
                    </a:lnTo>
                    <a:lnTo>
                      <a:pt x="77" y="34"/>
                    </a:lnTo>
                    <a:lnTo>
                      <a:pt x="92" y="21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80" name="Freeform 50"/>
              <p:cNvSpPr>
                <a:spLocks/>
              </p:cNvSpPr>
              <p:nvPr/>
            </p:nvSpPr>
            <p:spPr bwMode="auto">
              <a:xfrm>
                <a:off x="816" y="2521"/>
                <a:ext cx="342" cy="281"/>
              </a:xfrm>
              <a:custGeom>
                <a:avLst/>
                <a:gdLst>
                  <a:gd name="T0" fmla="*/ 288 w 344"/>
                  <a:gd name="T1" fmla="*/ 64 h 281"/>
                  <a:gd name="T2" fmla="*/ 315 w 344"/>
                  <a:gd name="T3" fmla="*/ 64 h 281"/>
                  <a:gd name="T4" fmla="*/ 339 w 344"/>
                  <a:gd name="T5" fmla="*/ 70 h 281"/>
                  <a:gd name="T6" fmla="*/ 343 w 344"/>
                  <a:gd name="T7" fmla="*/ 95 h 281"/>
                  <a:gd name="T8" fmla="*/ 325 w 344"/>
                  <a:gd name="T9" fmla="*/ 116 h 281"/>
                  <a:gd name="T10" fmla="*/ 290 w 344"/>
                  <a:gd name="T11" fmla="*/ 122 h 281"/>
                  <a:gd name="T12" fmla="*/ 254 w 344"/>
                  <a:gd name="T13" fmla="*/ 113 h 281"/>
                  <a:gd name="T14" fmla="*/ 184 w 344"/>
                  <a:gd name="T15" fmla="*/ 90 h 281"/>
                  <a:gd name="T16" fmla="*/ 134 w 344"/>
                  <a:gd name="T17" fmla="*/ 70 h 281"/>
                  <a:gd name="T18" fmla="*/ 94 w 344"/>
                  <a:gd name="T19" fmla="*/ 53 h 281"/>
                  <a:gd name="T20" fmla="*/ 59 w 344"/>
                  <a:gd name="T21" fmla="*/ 39 h 281"/>
                  <a:gd name="T22" fmla="*/ 46 w 344"/>
                  <a:gd name="T23" fmla="*/ 32 h 281"/>
                  <a:gd name="T24" fmla="*/ 36 w 344"/>
                  <a:gd name="T25" fmla="*/ 39 h 281"/>
                  <a:gd name="T26" fmla="*/ 41 w 344"/>
                  <a:gd name="T27" fmla="*/ 65 h 281"/>
                  <a:gd name="T28" fmla="*/ 45 w 344"/>
                  <a:gd name="T29" fmla="*/ 102 h 281"/>
                  <a:gd name="T30" fmla="*/ 61 w 344"/>
                  <a:gd name="T31" fmla="*/ 148 h 281"/>
                  <a:gd name="T32" fmla="*/ 74 w 344"/>
                  <a:gd name="T33" fmla="*/ 185 h 281"/>
                  <a:gd name="T34" fmla="*/ 94 w 344"/>
                  <a:gd name="T35" fmla="*/ 217 h 281"/>
                  <a:gd name="T36" fmla="*/ 111 w 344"/>
                  <a:gd name="T37" fmla="*/ 240 h 281"/>
                  <a:gd name="T38" fmla="*/ 119 w 344"/>
                  <a:gd name="T39" fmla="*/ 266 h 281"/>
                  <a:gd name="T40" fmla="*/ 114 w 344"/>
                  <a:gd name="T41" fmla="*/ 280 h 281"/>
                  <a:gd name="T42" fmla="*/ 99 w 344"/>
                  <a:gd name="T43" fmla="*/ 280 h 281"/>
                  <a:gd name="T44" fmla="*/ 69 w 344"/>
                  <a:gd name="T45" fmla="*/ 266 h 281"/>
                  <a:gd name="T46" fmla="*/ 26 w 344"/>
                  <a:gd name="T47" fmla="*/ 264 h 281"/>
                  <a:gd name="T48" fmla="*/ 5 w 344"/>
                  <a:gd name="T49" fmla="*/ 261 h 281"/>
                  <a:gd name="T50" fmla="*/ 0 w 344"/>
                  <a:gd name="T51" fmla="*/ 249 h 281"/>
                  <a:gd name="T52" fmla="*/ 7 w 344"/>
                  <a:gd name="T53" fmla="*/ 240 h 281"/>
                  <a:gd name="T54" fmla="*/ 29 w 344"/>
                  <a:gd name="T55" fmla="*/ 240 h 281"/>
                  <a:gd name="T56" fmla="*/ 64 w 344"/>
                  <a:gd name="T57" fmla="*/ 240 h 281"/>
                  <a:gd name="T58" fmla="*/ 76 w 344"/>
                  <a:gd name="T59" fmla="*/ 234 h 281"/>
                  <a:gd name="T60" fmla="*/ 69 w 344"/>
                  <a:gd name="T61" fmla="*/ 224 h 281"/>
                  <a:gd name="T62" fmla="*/ 51 w 344"/>
                  <a:gd name="T63" fmla="*/ 197 h 281"/>
                  <a:gd name="T64" fmla="*/ 36 w 344"/>
                  <a:gd name="T65" fmla="*/ 163 h 281"/>
                  <a:gd name="T66" fmla="*/ 29 w 344"/>
                  <a:gd name="T67" fmla="*/ 127 h 281"/>
                  <a:gd name="T68" fmla="*/ 17 w 344"/>
                  <a:gd name="T69" fmla="*/ 90 h 281"/>
                  <a:gd name="T70" fmla="*/ 10 w 344"/>
                  <a:gd name="T71" fmla="*/ 55 h 281"/>
                  <a:gd name="T72" fmla="*/ 10 w 344"/>
                  <a:gd name="T73" fmla="*/ 18 h 281"/>
                  <a:gd name="T74" fmla="*/ 17 w 344"/>
                  <a:gd name="T75" fmla="*/ 2 h 281"/>
                  <a:gd name="T76" fmla="*/ 40 w 344"/>
                  <a:gd name="T77" fmla="*/ 0 h 281"/>
                  <a:gd name="T78" fmla="*/ 55 w 344"/>
                  <a:gd name="T79" fmla="*/ 0 h 281"/>
                  <a:gd name="T80" fmla="*/ 79 w 344"/>
                  <a:gd name="T81" fmla="*/ 7 h 281"/>
                  <a:gd name="T82" fmla="*/ 129 w 344"/>
                  <a:gd name="T83" fmla="*/ 23 h 281"/>
                  <a:gd name="T84" fmla="*/ 164 w 344"/>
                  <a:gd name="T85" fmla="*/ 37 h 281"/>
                  <a:gd name="T86" fmla="*/ 210 w 344"/>
                  <a:gd name="T87" fmla="*/ 49 h 281"/>
                  <a:gd name="T88" fmla="*/ 254 w 344"/>
                  <a:gd name="T89" fmla="*/ 58 h 281"/>
                  <a:gd name="T90" fmla="*/ 288 w 344"/>
                  <a:gd name="T91" fmla="*/ 64 h 281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344"/>
                  <a:gd name="T139" fmla="*/ 0 h 281"/>
                  <a:gd name="T140" fmla="*/ 344 w 344"/>
                  <a:gd name="T141" fmla="*/ 281 h 281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344" h="281">
                    <a:moveTo>
                      <a:pt x="288" y="64"/>
                    </a:moveTo>
                    <a:lnTo>
                      <a:pt x="315" y="64"/>
                    </a:lnTo>
                    <a:lnTo>
                      <a:pt x="339" y="70"/>
                    </a:lnTo>
                    <a:lnTo>
                      <a:pt x="343" y="95"/>
                    </a:lnTo>
                    <a:lnTo>
                      <a:pt x="325" y="116"/>
                    </a:lnTo>
                    <a:lnTo>
                      <a:pt x="290" y="122"/>
                    </a:lnTo>
                    <a:lnTo>
                      <a:pt x="254" y="113"/>
                    </a:lnTo>
                    <a:lnTo>
                      <a:pt x="184" y="90"/>
                    </a:lnTo>
                    <a:lnTo>
                      <a:pt x="134" y="70"/>
                    </a:lnTo>
                    <a:lnTo>
                      <a:pt x="94" y="53"/>
                    </a:lnTo>
                    <a:lnTo>
                      <a:pt x="59" y="39"/>
                    </a:lnTo>
                    <a:lnTo>
                      <a:pt x="46" y="32"/>
                    </a:lnTo>
                    <a:lnTo>
                      <a:pt x="36" y="39"/>
                    </a:lnTo>
                    <a:lnTo>
                      <a:pt x="41" y="65"/>
                    </a:lnTo>
                    <a:lnTo>
                      <a:pt x="45" y="102"/>
                    </a:lnTo>
                    <a:lnTo>
                      <a:pt x="61" y="148"/>
                    </a:lnTo>
                    <a:lnTo>
                      <a:pt x="74" y="185"/>
                    </a:lnTo>
                    <a:lnTo>
                      <a:pt x="94" y="217"/>
                    </a:lnTo>
                    <a:lnTo>
                      <a:pt x="111" y="240"/>
                    </a:lnTo>
                    <a:lnTo>
                      <a:pt x="119" y="266"/>
                    </a:lnTo>
                    <a:lnTo>
                      <a:pt x="114" y="280"/>
                    </a:lnTo>
                    <a:lnTo>
                      <a:pt x="99" y="280"/>
                    </a:lnTo>
                    <a:lnTo>
                      <a:pt x="69" y="266"/>
                    </a:lnTo>
                    <a:lnTo>
                      <a:pt x="26" y="264"/>
                    </a:lnTo>
                    <a:lnTo>
                      <a:pt x="5" y="261"/>
                    </a:lnTo>
                    <a:lnTo>
                      <a:pt x="0" y="249"/>
                    </a:lnTo>
                    <a:lnTo>
                      <a:pt x="7" y="240"/>
                    </a:lnTo>
                    <a:lnTo>
                      <a:pt x="29" y="240"/>
                    </a:lnTo>
                    <a:lnTo>
                      <a:pt x="64" y="240"/>
                    </a:lnTo>
                    <a:lnTo>
                      <a:pt x="76" y="234"/>
                    </a:lnTo>
                    <a:lnTo>
                      <a:pt x="69" y="224"/>
                    </a:lnTo>
                    <a:lnTo>
                      <a:pt x="51" y="197"/>
                    </a:lnTo>
                    <a:lnTo>
                      <a:pt x="36" y="163"/>
                    </a:lnTo>
                    <a:lnTo>
                      <a:pt x="29" y="127"/>
                    </a:lnTo>
                    <a:lnTo>
                      <a:pt x="17" y="90"/>
                    </a:lnTo>
                    <a:lnTo>
                      <a:pt x="10" y="55"/>
                    </a:lnTo>
                    <a:lnTo>
                      <a:pt x="10" y="18"/>
                    </a:lnTo>
                    <a:lnTo>
                      <a:pt x="17" y="2"/>
                    </a:lnTo>
                    <a:lnTo>
                      <a:pt x="40" y="0"/>
                    </a:lnTo>
                    <a:lnTo>
                      <a:pt x="55" y="0"/>
                    </a:lnTo>
                    <a:lnTo>
                      <a:pt x="79" y="7"/>
                    </a:lnTo>
                    <a:lnTo>
                      <a:pt x="129" y="23"/>
                    </a:lnTo>
                    <a:lnTo>
                      <a:pt x="164" y="37"/>
                    </a:lnTo>
                    <a:lnTo>
                      <a:pt x="210" y="49"/>
                    </a:lnTo>
                    <a:lnTo>
                      <a:pt x="254" y="58"/>
                    </a:lnTo>
                    <a:lnTo>
                      <a:pt x="288" y="64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81" name="Freeform 51"/>
              <p:cNvSpPr>
                <a:spLocks/>
              </p:cNvSpPr>
              <p:nvPr/>
            </p:nvSpPr>
            <p:spPr bwMode="auto">
              <a:xfrm>
                <a:off x="1277" y="2621"/>
                <a:ext cx="278" cy="309"/>
              </a:xfrm>
              <a:custGeom>
                <a:avLst/>
                <a:gdLst>
                  <a:gd name="T0" fmla="*/ 45 w 281"/>
                  <a:gd name="T1" fmla="*/ 14 h 308"/>
                  <a:gd name="T2" fmla="*/ 27 w 281"/>
                  <a:gd name="T3" fmla="*/ 0 h 308"/>
                  <a:gd name="T4" fmla="*/ 10 w 281"/>
                  <a:gd name="T5" fmla="*/ 3 h 308"/>
                  <a:gd name="T6" fmla="*/ 0 w 281"/>
                  <a:gd name="T7" fmla="*/ 19 h 308"/>
                  <a:gd name="T8" fmla="*/ 2 w 281"/>
                  <a:gd name="T9" fmla="*/ 42 h 308"/>
                  <a:gd name="T10" fmla="*/ 15 w 281"/>
                  <a:gd name="T11" fmla="*/ 52 h 308"/>
                  <a:gd name="T12" fmla="*/ 45 w 281"/>
                  <a:gd name="T13" fmla="*/ 61 h 308"/>
                  <a:gd name="T14" fmla="*/ 89 w 281"/>
                  <a:gd name="T15" fmla="*/ 63 h 308"/>
                  <a:gd name="T16" fmla="*/ 151 w 281"/>
                  <a:gd name="T17" fmla="*/ 67 h 308"/>
                  <a:gd name="T18" fmla="*/ 221 w 281"/>
                  <a:gd name="T19" fmla="*/ 67 h 308"/>
                  <a:gd name="T20" fmla="*/ 241 w 281"/>
                  <a:gd name="T21" fmla="*/ 67 h 308"/>
                  <a:gd name="T22" fmla="*/ 254 w 281"/>
                  <a:gd name="T23" fmla="*/ 77 h 308"/>
                  <a:gd name="T24" fmla="*/ 251 w 281"/>
                  <a:gd name="T25" fmla="*/ 99 h 308"/>
                  <a:gd name="T26" fmla="*/ 239 w 281"/>
                  <a:gd name="T27" fmla="*/ 117 h 308"/>
                  <a:gd name="T28" fmla="*/ 219 w 281"/>
                  <a:gd name="T29" fmla="*/ 141 h 308"/>
                  <a:gd name="T30" fmla="*/ 194 w 281"/>
                  <a:gd name="T31" fmla="*/ 168 h 308"/>
                  <a:gd name="T32" fmla="*/ 165 w 281"/>
                  <a:gd name="T33" fmla="*/ 183 h 308"/>
                  <a:gd name="T34" fmla="*/ 136 w 281"/>
                  <a:gd name="T35" fmla="*/ 205 h 308"/>
                  <a:gd name="T36" fmla="*/ 109 w 281"/>
                  <a:gd name="T37" fmla="*/ 212 h 308"/>
                  <a:gd name="T38" fmla="*/ 91 w 281"/>
                  <a:gd name="T39" fmla="*/ 233 h 308"/>
                  <a:gd name="T40" fmla="*/ 99 w 281"/>
                  <a:gd name="T41" fmla="*/ 247 h 308"/>
                  <a:gd name="T42" fmla="*/ 121 w 281"/>
                  <a:gd name="T43" fmla="*/ 257 h 308"/>
                  <a:gd name="T44" fmla="*/ 161 w 281"/>
                  <a:gd name="T45" fmla="*/ 270 h 308"/>
                  <a:gd name="T46" fmla="*/ 180 w 281"/>
                  <a:gd name="T47" fmla="*/ 291 h 308"/>
                  <a:gd name="T48" fmla="*/ 194 w 281"/>
                  <a:gd name="T49" fmla="*/ 307 h 308"/>
                  <a:gd name="T50" fmla="*/ 204 w 281"/>
                  <a:gd name="T51" fmla="*/ 300 h 308"/>
                  <a:gd name="T52" fmla="*/ 204 w 281"/>
                  <a:gd name="T53" fmla="*/ 280 h 308"/>
                  <a:gd name="T54" fmla="*/ 186 w 281"/>
                  <a:gd name="T55" fmla="*/ 263 h 308"/>
                  <a:gd name="T56" fmla="*/ 159 w 281"/>
                  <a:gd name="T57" fmla="*/ 248 h 308"/>
                  <a:gd name="T58" fmla="*/ 134 w 281"/>
                  <a:gd name="T59" fmla="*/ 243 h 308"/>
                  <a:gd name="T60" fmla="*/ 126 w 281"/>
                  <a:gd name="T61" fmla="*/ 231 h 308"/>
                  <a:gd name="T62" fmla="*/ 161 w 281"/>
                  <a:gd name="T63" fmla="*/ 215 h 308"/>
                  <a:gd name="T64" fmla="*/ 201 w 281"/>
                  <a:gd name="T65" fmla="*/ 190 h 308"/>
                  <a:gd name="T66" fmla="*/ 225 w 281"/>
                  <a:gd name="T67" fmla="*/ 175 h 308"/>
                  <a:gd name="T68" fmla="*/ 246 w 281"/>
                  <a:gd name="T69" fmla="*/ 157 h 308"/>
                  <a:gd name="T70" fmla="*/ 265 w 281"/>
                  <a:gd name="T71" fmla="*/ 122 h 308"/>
                  <a:gd name="T72" fmla="*/ 279 w 281"/>
                  <a:gd name="T73" fmla="*/ 95 h 308"/>
                  <a:gd name="T74" fmla="*/ 280 w 281"/>
                  <a:gd name="T75" fmla="*/ 63 h 308"/>
                  <a:gd name="T76" fmla="*/ 268 w 281"/>
                  <a:gd name="T77" fmla="*/ 47 h 308"/>
                  <a:gd name="T78" fmla="*/ 251 w 281"/>
                  <a:gd name="T79" fmla="*/ 42 h 308"/>
                  <a:gd name="T80" fmla="*/ 191 w 281"/>
                  <a:gd name="T81" fmla="*/ 46 h 308"/>
                  <a:gd name="T82" fmla="*/ 126 w 281"/>
                  <a:gd name="T83" fmla="*/ 42 h 308"/>
                  <a:gd name="T84" fmla="*/ 75 w 281"/>
                  <a:gd name="T85" fmla="*/ 37 h 308"/>
                  <a:gd name="T86" fmla="*/ 51 w 281"/>
                  <a:gd name="T87" fmla="*/ 26 h 308"/>
                  <a:gd name="T88" fmla="*/ 45 w 281"/>
                  <a:gd name="T89" fmla="*/ 14 h 308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81"/>
                  <a:gd name="T136" fmla="*/ 0 h 308"/>
                  <a:gd name="T137" fmla="*/ 281 w 281"/>
                  <a:gd name="T138" fmla="*/ 308 h 308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81" h="308">
                    <a:moveTo>
                      <a:pt x="45" y="14"/>
                    </a:moveTo>
                    <a:lnTo>
                      <a:pt x="27" y="0"/>
                    </a:lnTo>
                    <a:lnTo>
                      <a:pt x="10" y="3"/>
                    </a:lnTo>
                    <a:lnTo>
                      <a:pt x="0" y="19"/>
                    </a:lnTo>
                    <a:lnTo>
                      <a:pt x="2" y="42"/>
                    </a:lnTo>
                    <a:lnTo>
                      <a:pt x="15" y="52"/>
                    </a:lnTo>
                    <a:lnTo>
                      <a:pt x="45" y="61"/>
                    </a:lnTo>
                    <a:lnTo>
                      <a:pt x="89" y="63"/>
                    </a:lnTo>
                    <a:lnTo>
                      <a:pt x="151" y="67"/>
                    </a:lnTo>
                    <a:lnTo>
                      <a:pt x="221" y="67"/>
                    </a:lnTo>
                    <a:lnTo>
                      <a:pt x="241" y="67"/>
                    </a:lnTo>
                    <a:lnTo>
                      <a:pt x="254" y="77"/>
                    </a:lnTo>
                    <a:lnTo>
                      <a:pt x="251" y="99"/>
                    </a:lnTo>
                    <a:lnTo>
                      <a:pt x="239" y="117"/>
                    </a:lnTo>
                    <a:lnTo>
                      <a:pt x="219" y="141"/>
                    </a:lnTo>
                    <a:lnTo>
                      <a:pt x="194" y="168"/>
                    </a:lnTo>
                    <a:lnTo>
                      <a:pt x="165" y="183"/>
                    </a:lnTo>
                    <a:lnTo>
                      <a:pt x="136" y="205"/>
                    </a:lnTo>
                    <a:lnTo>
                      <a:pt x="109" y="212"/>
                    </a:lnTo>
                    <a:lnTo>
                      <a:pt x="91" y="233"/>
                    </a:lnTo>
                    <a:lnTo>
                      <a:pt x="99" y="247"/>
                    </a:lnTo>
                    <a:lnTo>
                      <a:pt x="121" y="257"/>
                    </a:lnTo>
                    <a:lnTo>
                      <a:pt x="161" y="270"/>
                    </a:lnTo>
                    <a:lnTo>
                      <a:pt x="180" y="291"/>
                    </a:lnTo>
                    <a:lnTo>
                      <a:pt x="194" y="307"/>
                    </a:lnTo>
                    <a:lnTo>
                      <a:pt x="204" y="300"/>
                    </a:lnTo>
                    <a:lnTo>
                      <a:pt x="204" y="280"/>
                    </a:lnTo>
                    <a:lnTo>
                      <a:pt x="186" y="263"/>
                    </a:lnTo>
                    <a:lnTo>
                      <a:pt x="159" y="248"/>
                    </a:lnTo>
                    <a:lnTo>
                      <a:pt x="134" y="243"/>
                    </a:lnTo>
                    <a:lnTo>
                      <a:pt x="126" y="231"/>
                    </a:lnTo>
                    <a:lnTo>
                      <a:pt x="161" y="215"/>
                    </a:lnTo>
                    <a:lnTo>
                      <a:pt x="201" y="190"/>
                    </a:lnTo>
                    <a:lnTo>
                      <a:pt x="225" y="175"/>
                    </a:lnTo>
                    <a:lnTo>
                      <a:pt x="246" y="157"/>
                    </a:lnTo>
                    <a:lnTo>
                      <a:pt x="265" y="122"/>
                    </a:lnTo>
                    <a:lnTo>
                      <a:pt x="279" y="95"/>
                    </a:lnTo>
                    <a:lnTo>
                      <a:pt x="280" y="63"/>
                    </a:lnTo>
                    <a:lnTo>
                      <a:pt x="268" y="47"/>
                    </a:lnTo>
                    <a:lnTo>
                      <a:pt x="251" y="42"/>
                    </a:lnTo>
                    <a:lnTo>
                      <a:pt x="191" y="46"/>
                    </a:lnTo>
                    <a:lnTo>
                      <a:pt x="126" y="42"/>
                    </a:lnTo>
                    <a:lnTo>
                      <a:pt x="75" y="37"/>
                    </a:lnTo>
                    <a:lnTo>
                      <a:pt x="51" y="26"/>
                    </a:lnTo>
                    <a:lnTo>
                      <a:pt x="45" y="14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82" name="Freeform 52"/>
              <p:cNvSpPr>
                <a:spLocks/>
              </p:cNvSpPr>
              <p:nvPr/>
            </p:nvSpPr>
            <p:spPr bwMode="auto">
              <a:xfrm>
                <a:off x="1090" y="2906"/>
                <a:ext cx="180" cy="597"/>
              </a:xfrm>
              <a:custGeom>
                <a:avLst/>
                <a:gdLst>
                  <a:gd name="T0" fmla="*/ 159 w 181"/>
                  <a:gd name="T1" fmla="*/ 0 h 598"/>
                  <a:gd name="T2" fmla="*/ 120 w 181"/>
                  <a:gd name="T3" fmla="*/ 16 h 598"/>
                  <a:gd name="T4" fmla="*/ 79 w 181"/>
                  <a:gd name="T5" fmla="*/ 60 h 598"/>
                  <a:gd name="T6" fmla="*/ 24 w 181"/>
                  <a:gd name="T7" fmla="*/ 121 h 598"/>
                  <a:gd name="T8" fmla="*/ 0 w 181"/>
                  <a:gd name="T9" fmla="*/ 182 h 598"/>
                  <a:gd name="T10" fmla="*/ 7 w 181"/>
                  <a:gd name="T11" fmla="*/ 218 h 598"/>
                  <a:gd name="T12" fmla="*/ 61 w 181"/>
                  <a:gd name="T13" fmla="*/ 224 h 598"/>
                  <a:gd name="T14" fmla="*/ 81 w 181"/>
                  <a:gd name="T15" fmla="*/ 196 h 598"/>
                  <a:gd name="T16" fmla="*/ 91 w 181"/>
                  <a:gd name="T17" fmla="*/ 153 h 598"/>
                  <a:gd name="T18" fmla="*/ 101 w 181"/>
                  <a:gd name="T19" fmla="*/ 110 h 598"/>
                  <a:gd name="T20" fmla="*/ 114 w 181"/>
                  <a:gd name="T21" fmla="*/ 74 h 598"/>
                  <a:gd name="T22" fmla="*/ 135 w 181"/>
                  <a:gd name="T23" fmla="*/ 52 h 598"/>
                  <a:gd name="T24" fmla="*/ 143 w 181"/>
                  <a:gd name="T25" fmla="*/ 65 h 598"/>
                  <a:gd name="T26" fmla="*/ 134 w 181"/>
                  <a:gd name="T27" fmla="*/ 134 h 598"/>
                  <a:gd name="T28" fmla="*/ 110 w 181"/>
                  <a:gd name="T29" fmla="*/ 218 h 598"/>
                  <a:gd name="T30" fmla="*/ 94 w 181"/>
                  <a:gd name="T31" fmla="*/ 282 h 598"/>
                  <a:gd name="T32" fmla="*/ 61 w 181"/>
                  <a:gd name="T33" fmla="*/ 356 h 598"/>
                  <a:gd name="T34" fmla="*/ 35 w 181"/>
                  <a:gd name="T35" fmla="*/ 407 h 598"/>
                  <a:gd name="T36" fmla="*/ 10 w 181"/>
                  <a:gd name="T37" fmla="*/ 417 h 598"/>
                  <a:gd name="T38" fmla="*/ 7 w 181"/>
                  <a:gd name="T39" fmla="*/ 429 h 598"/>
                  <a:gd name="T40" fmla="*/ 45 w 181"/>
                  <a:gd name="T41" fmla="*/ 467 h 598"/>
                  <a:gd name="T42" fmla="*/ 106 w 181"/>
                  <a:gd name="T43" fmla="*/ 528 h 598"/>
                  <a:gd name="T44" fmla="*/ 129 w 181"/>
                  <a:gd name="T45" fmla="*/ 597 h 598"/>
                  <a:gd name="T46" fmla="*/ 143 w 181"/>
                  <a:gd name="T47" fmla="*/ 597 h 598"/>
                  <a:gd name="T48" fmla="*/ 145 w 181"/>
                  <a:gd name="T49" fmla="*/ 556 h 598"/>
                  <a:gd name="T50" fmla="*/ 131 w 181"/>
                  <a:gd name="T51" fmla="*/ 507 h 598"/>
                  <a:gd name="T52" fmla="*/ 99 w 181"/>
                  <a:gd name="T53" fmla="*/ 470 h 598"/>
                  <a:gd name="T54" fmla="*/ 79 w 181"/>
                  <a:gd name="T55" fmla="*/ 449 h 598"/>
                  <a:gd name="T56" fmla="*/ 74 w 181"/>
                  <a:gd name="T57" fmla="*/ 422 h 598"/>
                  <a:gd name="T58" fmla="*/ 86 w 181"/>
                  <a:gd name="T59" fmla="*/ 377 h 598"/>
                  <a:gd name="T60" fmla="*/ 114 w 181"/>
                  <a:gd name="T61" fmla="*/ 319 h 598"/>
                  <a:gd name="T62" fmla="*/ 148 w 181"/>
                  <a:gd name="T63" fmla="*/ 238 h 598"/>
                  <a:gd name="T64" fmla="*/ 165 w 181"/>
                  <a:gd name="T65" fmla="*/ 166 h 598"/>
                  <a:gd name="T66" fmla="*/ 180 w 181"/>
                  <a:gd name="T67" fmla="*/ 91 h 598"/>
                  <a:gd name="T68" fmla="*/ 180 w 181"/>
                  <a:gd name="T69" fmla="*/ 44 h 598"/>
                  <a:gd name="T70" fmla="*/ 173 w 181"/>
                  <a:gd name="T71" fmla="*/ 11 h 598"/>
                  <a:gd name="T72" fmla="*/ 159 w 181"/>
                  <a:gd name="T73" fmla="*/ 0 h 59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81"/>
                  <a:gd name="T112" fmla="*/ 0 h 598"/>
                  <a:gd name="T113" fmla="*/ 181 w 181"/>
                  <a:gd name="T114" fmla="*/ 598 h 598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81" h="598">
                    <a:moveTo>
                      <a:pt x="159" y="0"/>
                    </a:moveTo>
                    <a:lnTo>
                      <a:pt x="120" y="16"/>
                    </a:lnTo>
                    <a:lnTo>
                      <a:pt x="79" y="60"/>
                    </a:lnTo>
                    <a:lnTo>
                      <a:pt x="24" y="121"/>
                    </a:lnTo>
                    <a:lnTo>
                      <a:pt x="0" y="182"/>
                    </a:lnTo>
                    <a:lnTo>
                      <a:pt x="7" y="218"/>
                    </a:lnTo>
                    <a:lnTo>
                      <a:pt x="61" y="224"/>
                    </a:lnTo>
                    <a:lnTo>
                      <a:pt x="81" y="196"/>
                    </a:lnTo>
                    <a:lnTo>
                      <a:pt x="91" y="153"/>
                    </a:lnTo>
                    <a:lnTo>
                      <a:pt x="101" y="110"/>
                    </a:lnTo>
                    <a:lnTo>
                      <a:pt x="114" y="74"/>
                    </a:lnTo>
                    <a:lnTo>
                      <a:pt x="135" y="52"/>
                    </a:lnTo>
                    <a:lnTo>
                      <a:pt x="143" y="65"/>
                    </a:lnTo>
                    <a:lnTo>
                      <a:pt x="134" y="134"/>
                    </a:lnTo>
                    <a:lnTo>
                      <a:pt x="110" y="218"/>
                    </a:lnTo>
                    <a:lnTo>
                      <a:pt x="94" y="282"/>
                    </a:lnTo>
                    <a:lnTo>
                      <a:pt x="61" y="356"/>
                    </a:lnTo>
                    <a:lnTo>
                      <a:pt x="35" y="407"/>
                    </a:lnTo>
                    <a:lnTo>
                      <a:pt x="10" y="417"/>
                    </a:lnTo>
                    <a:lnTo>
                      <a:pt x="7" y="429"/>
                    </a:lnTo>
                    <a:lnTo>
                      <a:pt x="45" y="467"/>
                    </a:lnTo>
                    <a:lnTo>
                      <a:pt x="106" y="528"/>
                    </a:lnTo>
                    <a:lnTo>
                      <a:pt x="129" y="597"/>
                    </a:lnTo>
                    <a:lnTo>
                      <a:pt x="143" y="597"/>
                    </a:lnTo>
                    <a:lnTo>
                      <a:pt x="145" y="556"/>
                    </a:lnTo>
                    <a:lnTo>
                      <a:pt x="131" y="507"/>
                    </a:lnTo>
                    <a:lnTo>
                      <a:pt x="99" y="470"/>
                    </a:lnTo>
                    <a:lnTo>
                      <a:pt x="79" y="449"/>
                    </a:lnTo>
                    <a:lnTo>
                      <a:pt x="74" y="422"/>
                    </a:lnTo>
                    <a:lnTo>
                      <a:pt x="86" y="377"/>
                    </a:lnTo>
                    <a:lnTo>
                      <a:pt x="114" y="319"/>
                    </a:lnTo>
                    <a:lnTo>
                      <a:pt x="148" y="238"/>
                    </a:lnTo>
                    <a:lnTo>
                      <a:pt x="165" y="166"/>
                    </a:lnTo>
                    <a:lnTo>
                      <a:pt x="180" y="91"/>
                    </a:lnTo>
                    <a:lnTo>
                      <a:pt x="180" y="44"/>
                    </a:lnTo>
                    <a:lnTo>
                      <a:pt x="173" y="11"/>
                    </a:lnTo>
                    <a:lnTo>
                      <a:pt x="159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83" name="Freeform 53"/>
              <p:cNvSpPr>
                <a:spLocks/>
              </p:cNvSpPr>
              <p:nvPr/>
            </p:nvSpPr>
            <p:spPr bwMode="auto">
              <a:xfrm>
                <a:off x="1127" y="2941"/>
                <a:ext cx="357" cy="468"/>
              </a:xfrm>
              <a:custGeom>
                <a:avLst/>
                <a:gdLst>
                  <a:gd name="T0" fmla="*/ 172 w 357"/>
                  <a:gd name="T1" fmla="*/ 21 h 468"/>
                  <a:gd name="T2" fmla="*/ 144 w 357"/>
                  <a:gd name="T3" fmla="*/ 34 h 468"/>
                  <a:gd name="T4" fmla="*/ 104 w 357"/>
                  <a:gd name="T5" fmla="*/ 53 h 468"/>
                  <a:gd name="T6" fmla="*/ 68 w 357"/>
                  <a:gd name="T7" fmla="*/ 71 h 468"/>
                  <a:gd name="T8" fmla="*/ 13 w 357"/>
                  <a:gd name="T9" fmla="*/ 103 h 468"/>
                  <a:gd name="T10" fmla="*/ 0 w 357"/>
                  <a:gd name="T11" fmla="*/ 140 h 468"/>
                  <a:gd name="T12" fmla="*/ 8 w 357"/>
                  <a:gd name="T13" fmla="*/ 198 h 468"/>
                  <a:gd name="T14" fmla="*/ 50 w 357"/>
                  <a:gd name="T15" fmla="*/ 203 h 468"/>
                  <a:gd name="T16" fmla="*/ 78 w 357"/>
                  <a:gd name="T17" fmla="*/ 185 h 468"/>
                  <a:gd name="T18" fmla="*/ 108 w 357"/>
                  <a:gd name="T19" fmla="*/ 145 h 468"/>
                  <a:gd name="T20" fmla="*/ 132 w 357"/>
                  <a:gd name="T21" fmla="*/ 103 h 468"/>
                  <a:gd name="T22" fmla="*/ 157 w 357"/>
                  <a:gd name="T23" fmla="*/ 81 h 468"/>
                  <a:gd name="T24" fmla="*/ 182 w 357"/>
                  <a:gd name="T25" fmla="*/ 71 h 468"/>
                  <a:gd name="T26" fmla="*/ 207 w 357"/>
                  <a:gd name="T27" fmla="*/ 66 h 468"/>
                  <a:gd name="T28" fmla="*/ 221 w 357"/>
                  <a:gd name="T29" fmla="*/ 79 h 468"/>
                  <a:gd name="T30" fmla="*/ 223 w 357"/>
                  <a:gd name="T31" fmla="*/ 124 h 468"/>
                  <a:gd name="T32" fmla="*/ 213 w 357"/>
                  <a:gd name="T33" fmla="*/ 245 h 468"/>
                  <a:gd name="T34" fmla="*/ 198 w 357"/>
                  <a:gd name="T35" fmla="*/ 313 h 468"/>
                  <a:gd name="T36" fmla="*/ 184 w 357"/>
                  <a:gd name="T37" fmla="*/ 356 h 468"/>
                  <a:gd name="T38" fmla="*/ 179 w 357"/>
                  <a:gd name="T39" fmla="*/ 382 h 468"/>
                  <a:gd name="T40" fmla="*/ 182 w 357"/>
                  <a:gd name="T41" fmla="*/ 398 h 468"/>
                  <a:gd name="T42" fmla="*/ 207 w 357"/>
                  <a:gd name="T43" fmla="*/ 403 h 468"/>
                  <a:gd name="T44" fmla="*/ 251 w 357"/>
                  <a:gd name="T45" fmla="*/ 413 h 468"/>
                  <a:gd name="T46" fmla="*/ 307 w 357"/>
                  <a:gd name="T47" fmla="*/ 436 h 468"/>
                  <a:gd name="T48" fmla="*/ 330 w 357"/>
                  <a:gd name="T49" fmla="*/ 467 h 468"/>
                  <a:gd name="T50" fmla="*/ 351 w 357"/>
                  <a:gd name="T51" fmla="*/ 467 h 468"/>
                  <a:gd name="T52" fmla="*/ 356 w 357"/>
                  <a:gd name="T53" fmla="*/ 446 h 468"/>
                  <a:gd name="T54" fmla="*/ 337 w 357"/>
                  <a:gd name="T55" fmla="*/ 418 h 468"/>
                  <a:gd name="T56" fmla="*/ 302 w 357"/>
                  <a:gd name="T57" fmla="*/ 396 h 468"/>
                  <a:gd name="T58" fmla="*/ 263 w 357"/>
                  <a:gd name="T59" fmla="*/ 380 h 468"/>
                  <a:gd name="T60" fmla="*/ 226 w 357"/>
                  <a:gd name="T61" fmla="*/ 370 h 468"/>
                  <a:gd name="T62" fmla="*/ 218 w 357"/>
                  <a:gd name="T63" fmla="*/ 361 h 468"/>
                  <a:gd name="T64" fmla="*/ 228 w 357"/>
                  <a:gd name="T65" fmla="*/ 323 h 468"/>
                  <a:gd name="T66" fmla="*/ 246 w 357"/>
                  <a:gd name="T67" fmla="*/ 256 h 468"/>
                  <a:gd name="T68" fmla="*/ 253 w 357"/>
                  <a:gd name="T69" fmla="*/ 219 h 468"/>
                  <a:gd name="T70" fmla="*/ 261 w 357"/>
                  <a:gd name="T71" fmla="*/ 154 h 468"/>
                  <a:gd name="T72" fmla="*/ 261 w 357"/>
                  <a:gd name="T73" fmla="*/ 85 h 468"/>
                  <a:gd name="T74" fmla="*/ 258 w 357"/>
                  <a:gd name="T75" fmla="*/ 34 h 468"/>
                  <a:gd name="T76" fmla="*/ 248 w 357"/>
                  <a:gd name="T77" fmla="*/ 11 h 468"/>
                  <a:gd name="T78" fmla="*/ 233 w 357"/>
                  <a:gd name="T79" fmla="*/ 0 h 468"/>
                  <a:gd name="T80" fmla="*/ 213 w 357"/>
                  <a:gd name="T81" fmla="*/ 2 h 468"/>
                  <a:gd name="T82" fmla="*/ 198 w 357"/>
                  <a:gd name="T83" fmla="*/ 7 h 468"/>
                  <a:gd name="T84" fmla="*/ 172 w 357"/>
                  <a:gd name="T85" fmla="*/ 21 h 468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57"/>
                  <a:gd name="T130" fmla="*/ 0 h 468"/>
                  <a:gd name="T131" fmla="*/ 357 w 357"/>
                  <a:gd name="T132" fmla="*/ 468 h 468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57" h="468">
                    <a:moveTo>
                      <a:pt x="172" y="21"/>
                    </a:moveTo>
                    <a:lnTo>
                      <a:pt x="144" y="34"/>
                    </a:lnTo>
                    <a:lnTo>
                      <a:pt x="104" y="53"/>
                    </a:lnTo>
                    <a:lnTo>
                      <a:pt x="68" y="71"/>
                    </a:lnTo>
                    <a:lnTo>
                      <a:pt x="13" y="103"/>
                    </a:lnTo>
                    <a:lnTo>
                      <a:pt x="0" y="140"/>
                    </a:lnTo>
                    <a:lnTo>
                      <a:pt x="8" y="198"/>
                    </a:lnTo>
                    <a:lnTo>
                      <a:pt x="50" y="203"/>
                    </a:lnTo>
                    <a:lnTo>
                      <a:pt x="78" y="185"/>
                    </a:lnTo>
                    <a:lnTo>
                      <a:pt x="108" y="145"/>
                    </a:lnTo>
                    <a:lnTo>
                      <a:pt x="132" y="103"/>
                    </a:lnTo>
                    <a:lnTo>
                      <a:pt x="157" y="81"/>
                    </a:lnTo>
                    <a:lnTo>
                      <a:pt x="182" y="71"/>
                    </a:lnTo>
                    <a:lnTo>
                      <a:pt x="207" y="66"/>
                    </a:lnTo>
                    <a:lnTo>
                      <a:pt x="221" y="79"/>
                    </a:lnTo>
                    <a:lnTo>
                      <a:pt x="223" y="124"/>
                    </a:lnTo>
                    <a:lnTo>
                      <a:pt x="213" y="245"/>
                    </a:lnTo>
                    <a:lnTo>
                      <a:pt x="198" y="313"/>
                    </a:lnTo>
                    <a:lnTo>
                      <a:pt x="184" y="356"/>
                    </a:lnTo>
                    <a:lnTo>
                      <a:pt x="179" y="382"/>
                    </a:lnTo>
                    <a:lnTo>
                      <a:pt x="182" y="398"/>
                    </a:lnTo>
                    <a:lnTo>
                      <a:pt x="207" y="403"/>
                    </a:lnTo>
                    <a:lnTo>
                      <a:pt x="251" y="413"/>
                    </a:lnTo>
                    <a:lnTo>
                      <a:pt x="307" y="436"/>
                    </a:lnTo>
                    <a:lnTo>
                      <a:pt x="330" y="467"/>
                    </a:lnTo>
                    <a:lnTo>
                      <a:pt x="351" y="467"/>
                    </a:lnTo>
                    <a:lnTo>
                      <a:pt x="356" y="446"/>
                    </a:lnTo>
                    <a:lnTo>
                      <a:pt x="337" y="418"/>
                    </a:lnTo>
                    <a:lnTo>
                      <a:pt x="302" y="396"/>
                    </a:lnTo>
                    <a:lnTo>
                      <a:pt x="263" y="380"/>
                    </a:lnTo>
                    <a:lnTo>
                      <a:pt x="226" y="370"/>
                    </a:lnTo>
                    <a:lnTo>
                      <a:pt x="218" y="361"/>
                    </a:lnTo>
                    <a:lnTo>
                      <a:pt x="228" y="323"/>
                    </a:lnTo>
                    <a:lnTo>
                      <a:pt x="246" y="256"/>
                    </a:lnTo>
                    <a:lnTo>
                      <a:pt x="253" y="219"/>
                    </a:lnTo>
                    <a:lnTo>
                      <a:pt x="261" y="154"/>
                    </a:lnTo>
                    <a:lnTo>
                      <a:pt x="261" y="85"/>
                    </a:lnTo>
                    <a:lnTo>
                      <a:pt x="258" y="34"/>
                    </a:lnTo>
                    <a:lnTo>
                      <a:pt x="248" y="11"/>
                    </a:lnTo>
                    <a:lnTo>
                      <a:pt x="233" y="0"/>
                    </a:lnTo>
                    <a:lnTo>
                      <a:pt x="213" y="2"/>
                    </a:lnTo>
                    <a:lnTo>
                      <a:pt x="198" y="7"/>
                    </a:lnTo>
                    <a:lnTo>
                      <a:pt x="172" y="21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84" name="Freeform 54"/>
              <p:cNvSpPr>
                <a:spLocks/>
              </p:cNvSpPr>
              <p:nvPr/>
            </p:nvSpPr>
            <p:spPr bwMode="auto">
              <a:xfrm>
                <a:off x="1016" y="2633"/>
                <a:ext cx="235" cy="508"/>
              </a:xfrm>
              <a:custGeom>
                <a:avLst/>
                <a:gdLst>
                  <a:gd name="T0" fmla="*/ 218 w 234"/>
                  <a:gd name="T1" fmla="*/ 14 h 508"/>
                  <a:gd name="T2" fmla="*/ 194 w 234"/>
                  <a:gd name="T3" fmla="*/ 0 h 508"/>
                  <a:gd name="T4" fmla="*/ 154 w 234"/>
                  <a:gd name="T5" fmla="*/ 4 h 508"/>
                  <a:gd name="T6" fmla="*/ 118 w 234"/>
                  <a:gd name="T7" fmla="*/ 19 h 508"/>
                  <a:gd name="T8" fmla="*/ 80 w 234"/>
                  <a:gd name="T9" fmla="*/ 67 h 508"/>
                  <a:gd name="T10" fmla="*/ 40 w 234"/>
                  <a:gd name="T11" fmla="*/ 141 h 508"/>
                  <a:gd name="T12" fmla="*/ 13 w 234"/>
                  <a:gd name="T13" fmla="*/ 218 h 508"/>
                  <a:gd name="T14" fmla="*/ 0 w 234"/>
                  <a:gd name="T15" fmla="*/ 289 h 508"/>
                  <a:gd name="T16" fmla="*/ 5 w 234"/>
                  <a:gd name="T17" fmla="*/ 354 h 508"/>
                  <a:gd name="T18" fmla="*/ 21 w 234"/>
                  <a:gd name="T19" fmla="*/ 414 h 508"/>
                  <a:gd name="T20" fmla="*/ 40 w 234"/>
                  <a:gd name="T21" fmla="*/ 456 h 508"/>
                  <a:gd name="T22" fmla="*/ 64 w 234"/>
                  <a:gd name="T23" fmla="*/ 477 h 508"/>
                  <a:gd name="T24" fmla="*/ 109 w 234"/>
                  <a:gd name="T25" fmla="*/ 507 h 508"/>
                  <a:gd name="T26" fmla="*/ 142 w 234"/>
                  <a:gd name="T27" fmla="*/ 507 h 508"/>
                  <a:gd name="T28" fmla="*/ 182 w 234"/>
                  <a:gd name="T29" fmla="*/ 486 h 508"/>
                  <a:gd name="T30" fmla="*/ 212 w 234"/>
                  <a:gd name="T31" fmla="*/ 451 h 508"/>
                  <a:gd name="T32" fmla="*/ 204 w 234"/>
                  <a:gd name="T33" fmla="*/ 417 h 508"/>
                  <a:gd name="T34" fmla="*/ 189 w 234"/>
                  <a:gd name="T35" fmla="*/ 374 h 508"/>
                  <a:gd name="T36" fmla="*/ 162 w 234"/>
                  <a:gd name="T37" fmla="*/ 344 h 508"/>
                  <a:gd name="T38" fmla="*/ 144 w 234"/>
                  <a:gd name="T39" fmla="*/ 318 h 508"/>
                  <a:gd name="T40" fmla="*/ 135 w 234"/>
                  <a:gd name="T41" fmla="*/ 289 h 508"/>
                  <a:gd name="T42" fmla="*/ 135 w 234"/>
                  <a:gd name="T43" fmla="*/ 254 h 508"/>
                  <a:gd name="T44" fmla="*/ 144 w 234"/>
                  <a:gd name="T45" fmla="*/ 212 h 508"/>
                  <a:gd name="T46" fmla="*/ 164 w 234"/>
                  <a:gd name="T47" fmla="*/ 175 h 508"/>
                  <a:gd name="T48" fmla="*/ 197 w 234"/>
                  <a:gd name="T49" fmla="*/ 136 h 508"/>
                  <a:gd name="T50" fmla="*/ 221 w 234"/>
                  <a:gd name="T51" fmla="*/ 106 h 508"/>
                  <a:gd name="T52" fmla="*/ 233 w 234"/>
                  <a:gd name="T53" fmla="*/ 74 h 508"/>
                  <a:gd name="T54" fmla="*/ 233 w 234"/>
                  <a:gd name="T55" fmla="*/ 41 h 508"/>
                  <a:gd name="T56" fmla="*/ 218 w 234"/>
                  <a:gd name="T57" fmla="*/ 14 h 50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34"/>
                  <a:gd name="T88" fmla="*/ 0 h 508"/>
                  <a:gd name="T89" fmla="*/ 234 w 234"/>
                  <a:gd name="T90" fmla="*/ 508 h 50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34" h="508">
                    <a:moveTo>
                      <a:pt x="218" y="14"/>
                    </a:moveTo>
                    <a:lnTo>
                      <a:pt x="194" y="0"/>
                    </a:lnTo>
                    <a:lnTo>
                      <a:pt x="154" y="4"/>
                    </a:lnTo>
                    <a:lnTo>
                      <a:pt x="118" y="19"/>
                    </a:lnTo>
                    <a:lnTo>
                      <a:pt x="80" y="67"/>
                    </a:lnTo>
                    <a:lnTo>
                      <a:pt x="40" y="141"/>
                    </a:lnTo>
                    <a:lnTo>
                      <a:pt x="13" y="218"/>
                    </a:lnTo>
                    <a:lnTo>
                      <a:pt x="0" y="289"/>
                    </a:lnTo>
                    <a:lnTo>
                      <a:pt x="5" y="354"/>
                    </a:lnTo>
                    <a:lnTo>
                      <a:pt x="21" y="414"/>
                    </a:lnTo>
                    <a:lnTo>
                      <a:pt x="40" y="456"/>
                    </a:lnTo>
                    <a:lnTo>
                      <a:pt x="64" y="477"/>
                    </a:lnTo>
                    <a:lnTo>
                      <a:pt x="109" y="507"/>
                    </a:lnTo>
                    <a:lnTo>
                      <a:pt x="142" y="507"/>
                    </a:lnTo>
                    <a:lnTo>
                      <a:pt x="182" y="486"/>
                    </a:lnTo>
                    <a:lnTo>
                      <a:pt x="212" y="451"/>
                    </a:lnTo>
                    <a:lnTo>
                      <a:pt x="204" y="417"/>
                    </a:lnTo>
                    <a:lnTo>
                      <a:pt x="189" y="374"/>
                    </a:lnTo>
                    <a:lnTo>
                      <a:pt x="162" y="344"/>
                    </a:lnTo>
                    <a:lnTo>
                      <a:pt x="144" y="318"/>
                    </a:lnTo>
                    <a:lnTo>
                      <a:pt x="135" y="289"/>
                    </a:lnTo>
                    <a:lnTo>
                      <a:pt x="135" y="254"/>
                    </a:lnTo>
                    <a:lnTo>
                      <a:pt x="144" y="212"/>
                    </a:lnTo>
                    <a:lnTo>
                      <a:pt x="164" y="175"/>
                    </a:lnTo>
                    <a:lnTo>
                      <a:pt x="197" y="136"/>
                    </a:lnTo>
                    <a:lnTo>
                      <a:pt x="221" y="106"/>
                    </a:lnTo>
                    <a:lnTo>
                      <a:pt x="233" y="74"/>
                    </a:lnTo>
                    <a:lnTo>
                      <a:pt x="233" y="41"/>
                    </a:lnTo>
                    <a:lnTo>
                      <a:pt x="218" y="14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sp>
          <p:nvSpPr>
            <p:cNvPr id="21516" name="Freeform 56"/>
            <p:cNvSpPr>
              <a:spLocks/>
            </p:cNvSpPr>
            <p:nvPr/>
          </p:nvSpPr>
          <p:spPr bwMode="auto">
            <a:xfrm>
              <a:off x="42863" y="3837403"/>
              <a:ext cx="9052447" cy="2084491"/>
            </a:xfrm>
            <a:custGeom>
              <a:avLst/>
              <a:gdLst>
                <a:gd name="T0" fmla="*/ 9 w 5702"/>
                <a:gd name="T1" fmla="*/ 53 h 1314"/>
                <a:gd name="T2" fmla="*/ 19 w 5702"/>
                <a:gd name="T3" fmla="*/ 61 h 1314"/>
                <a:gd name="T4" fmla="*/ 9 w 5702"/>
                <a:gd name="T5" fmla="*/ 59 h 1314"/>
                <a:gd name="T6" fmla="*/ 19 w 5702"/>
                <a:gd name="T7" fmla="*/ 80 h 1314"/>
                <a:gd name="T8" fmla="*/ 37 w 5702"/>
                <a:gd name="T9" fmla="*/ 122 h 1314"/>
                <a:gd name="T10" fmla="*/ 129 w 5702"/>
                <a:gd name="T11" fmla="*/ 267 h 1314"/>
                <a:gd name="T12" fmla="*/ 156 w 5702"/>
                <a:gd name="T13" fmla="*/ 313 h 1314"/>
                <a:gd name="T14" fmla="*/ 174 w 5702"/>
                <a:gd name="T15" fmla="*/ 353 h 1314"/>
                <a:gd name="T16" fmla="*/ 220 w 5702"/>
                <a:gd name="T17" fmla="*/ 368 h 1314"/>
                <a:gd name="T18" fmla="*/ 303 w 5702"/>
                <a:gd name="T19" fmla="*/ 412 h 1314"/>
                <a:gd name="T20" fmla="*/ 440 w 5702"/>
                <a:gd name="T21" fmla="*/ 466 h 1314"/>
                <a:gd name="T22" fmla="*/ 550 w 5702"/>
                <a:gd name="T23" fmla="*/ 506 h 1314"/>
                <a:gd name="T24" fmla="*/ 624 w 5702"/>
                <a:gd name="T25" fmla="*/ 536 h 1314"/>
                <a:gd name="T26" fmla="*/ 770 w 5702"/>
                <a:gd name="T27" fmla="*/ 557 h 1314"/>
                <a:gd name="T28" fmla="*/ 880 w 5702"/>
                <a:gd name="T29" fmla="*/ 590 h 1314"/>
                <a:gd name="T30" fmla="*/ 1082 w 5702"/>
                <a:gd name="T31" fmla="*/ 618 h 1314"/>
                <a:gd name="T32" fmla="*/ 1283 w 5702"/>
                <a:gd name="T33" fmla="*/ 653 h 1314"/>
                <a:gd name="T34" fmla="*/ 1622 w 5702"/>
                <a:gd name="T35" fmla="*/ 676 h 1314"/>
                <a:gd name="T36" fmla="*/ 1989 w 5702"/>
                <a:gd name="T37" fmla="*/ 714 h 1314"/>
                <a:gd name="T38" fmla="*/ 2310 w 5702"/>
                <a:gd name="T39" fmla="*/ 731 h 1314"/>
                <a:gd name="T40" fmla="*/ 2997 w 5702"/>
                <a:gd name="T41" fmla="*/ 727 h 1314"/>
                <a:gd name="T42" fmla="*/ 3465 w 5702"/>
                <a:gd name="T43" fmla="*/ 712 h 1314"/>
                <a:gd name="T44" fmla="*/ 4005 w 5702"/>
                <a:gd name="T45" fmla="*/ 683 h 1314"/>
                <a:gd name="T46" fmla="*/ 4500 w 5702"/>
                <a:gd name="T47" fmla="*/ 622 h 1314"/>
                <a:gd name="T48" fmla="*/ 4674 w 5702"/>
                <a:gd name="T49" fmla="*/ 582 h 1314"/>
                <a:gd name="T50" fmla="*/ 4794 w 5702"/>
                <a:gd name="T51" fmla="*/ 548 h 1314"/>
                <a:gd name="T52" fmla="*/ 4885 w 5702"/>
                <a:gd name="T53" fmla="*/ 517 h 1314"/>
                <a:gd name="T54" fmla="*/ 5041 w 5702"/>
                <a:gd name="T55" fmla="*/ 492 h 1314"/>
                <a:gd name="T56" fmla="*/ 5169 w 5702"/>
                <a:gd name="T57" fmla="*/ 460 h 1314"/>
                <a:gd name="T58" fmla="*/ 5252 w 5702"/>
                <a:gd name="T59" fmla="*/ 435 h 1314"/>
                <a:gd name="T60" fmla="*/ 5307 w 5702"/>
                <a:gd name="T61" fmla="*/ 393 h 1314"/>
                <a:gd name="T62" fmla="*/ 5444 w 5702"/>
                <a:gd name="T63" fmla="*/ 334 h 1314"/>
                <a:gd name="T64" fmla="*/ 5472 w 5702"/>
                <a:gd name="T65" fmla="*/ 307 h 1314"/>
                <a:gd name="T66" fmla="*/ 5490 w 5702"/>
                <a:gd name="T67" fmla="*/ 300 h 1314"/>
                <a:gd name="T68" fmla="*/ 5527 w 5702"/>
                <a:gd name="T69" fmla="*/ 258 h 1314"/>
                <a:gd name="T70" fmla="*/ 5563 w 5702"/>
                <a:gd name="T71" fmla="*/ 214 h 1314"/>
                <a:gd name="T72" fmla="*/ 5664 w 5702"/>
                <a:gd name="T73" fmla="*/ 61 h 1314"/>
                <a:gd name="T74" fmla="*/ 5701 w 5702"/>
                <a:gd name="T75" fmla="*/ 55 h 1314"/>
                <a:gd name="T76" fmla="*/ 5673 w 5702"/>
                <a:gd name="T77" fmla="*/ 248 h 1314"/>
                <a:gd name="T78" fmla="*/ 5646 w 5702"/>
                <a:gd name="T79" fmla="*/ 397 h 1314"/>
                <a:gd name="T80" fmla="*/ 5600 w 5702"/>
                <a:gd name="T81" fmla="*/ 498 h 1314"/>
                <a:gd name="T82" fmla="*/ 5518 w 5702"/>
                <a:gd name="T83" fmla="*/ 756 h 1314"/>
                <a:gd name="T84" fmla="*/ 5426 w 5702"/>
                <a:gd name="T85" fmla="*/ 985 h 1314"/>
                <a:gd name="T86" fmla="*/ 5398 w 5702"/>
                <a:gd name="T87" fmla="*/ 1006 h 1314"/>
                <a:gd name="T88" fmla="*/ 5343 w 5702"/>
                <a:gd name="T89" fmla="*/ 1034 h 1314"/>
                <a:gd name="T90" fmla="*/ 5307 w 5702"/>
                <a:gd name="T91" fmla="*/ 1071 h 1314"/>
                <a:gd name="T92" fmla="*/ 5087 w 5702"/>
                <a:gd name="T93" fmla="*/ 1145 h 1314"/>
                <a:gd name="T94" fmla="*/ 4995 w 5702"/>
                <a:gd name="T95" fmla="*/ 1168 h 1314"/>
                <a:gd name="T96" fmla="*/ 4931 w 5702"/>
                <a:gd name="T97" fmla="*/ 1197 h 1314"/>
                <a:gd name="T98" fmla="*/ 4629 w 5702"/>
                <a:gd name="T99" fmla="*/ 1216 h 1314"/>
                <a:gd name="T100" fmla="*/ 4152 w 5702"/>
                <a:gd name="T101" fmla="*/ 1250 h 1314"/>
                <a:gd name="T102" fmla="*/ 3712 w 5702"/>
                <a:gd name="T103" fmla="*/ 1292 h 1314"/>
                <a:gd name="T104" fmla="*/ 2310 w 5702"/>
                <a:gd name="T105" fmla="*/ 1313 h 1314"/>
                <a:gd name="T106" fmla="*/ 1403 w 5702"/>
                <a:gd name="T107" fmla="*/ 1265 h 1314"/>
                <a:gd name="T108" fmla="*/ 816 w 5702"/>
                <a:gd name="T109" fmla="*/ 1221 h 1314"/>
                <a:gd name="T110" fmla="*/ 495 w 5702"/>
                <a:gd name="T111" fmla="*/ 1155 h 1314"/>
                <a:gd name="T112" fmla="*/ 413 w 5702"/>
                <a:gd name="T113" fmla="*/ 1063 h 1314"/>
                <a:gd name="T114" fmla="*/ 330 w 5702"/>
                <a:gd name="T115" fmla="*/ 1027 h 1314"/>
                <a:gd name="T116" fmla="*/ 275 w 5702"/>
                <a:gd name="T117" fmla="*/ 973 h 1314"/>
                <a:gd name="T118" fmla="*/ 211 w 5702"/>
                <a:gd name="T119" fmla="*/ 899 h 1314"/>
                <a:gd name="T120" fmla="*/ 129 w 5702"/>
                <a:gd name="T121" fmla="*/ 763 h 1314"/>
                <a:gd name="T122" fmla="*/ 74 w 5702"/>
                <a:gd name="T123" fmla="*/ 445 h 1314"/>
                <a:gd name="T124" fmla="*/ 19 w 5702"/>
                <a:gd name="T125" fmla="*/ 189 h 131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702"/>
                <a:gd name="T190" fmla="*/ 0 h 1314"/>
                <a:gd name="T191" fmla="*/ 5702 w 5702"/>
                <a:gd name="T192" fmla="*/ 1314 h 131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702" h="1314">
                  <a:moveTo>
                    <a:pt x="0" y="34"/>
                  </a:moveTo>
                  <a:lnTo>
                    <a:pt x="9" y="44"/>
                  </a:lnTo>
                  <a:lnTo>
                    <a:pt x="9" y="53"/>
                  </a:lnTo>
                  <a:lnTo>
                    <a:pt x="19" y="59"/>
                  </a:lnTo>
                  <a:lnTo>
                    <a:pt x="19" y="61"/>
                  </a:lnTo>
                  <a:lnTo>
                    <a:pt x="19" y="57"/>
                  </a:lnTo>
                  <a:lnTo>
                    <a:pt x="9" y="57"/>
                  </a:lnTo>
                  <a:lnTo>
                    <a:pt x="9" y="59"/>
                  </a:lnTo>
                  <a:lnTo>
                    <a:pt x="9" y="63"/>
                  </a:lnTo>
                  <a:lnTo>
                    <a:pt x="9" y="69"/>
                  </a:lnTo>
                  <a:lnTo>
                    <a:pt x="19" y="80"/>
                  </a:lnTo>
                  <a:lnTo>
                    <a:pt x="19" y="92"/>
                  </a:lnTo>
                  <a:lnTo>
                    <a:pt x="28" y="111"/>
                  </a:lnTo>
                  <a:lnTo>
                    <a:pt x="37" y="122"/>
                  </a:lnTo>
                  <a:lnTo>
                    <a:pt x="46" y="128"/>
                  </a:lnTo>
                  <a:lnTo>
                    <a:pt x="101" y="197"/>
                  </a:lnTo>
                  <a:lnTo>
                    <a:pt x="129" y="267"/>
                  </a:lnTo>
                  <a:lnTo>
                    <a:pt x="138" y="284"/>
                  </a:lnTo>
                  <a:lnTo>
                    <a:pt x="156" y="300"/>
                  </a:lnTo>
                  <a:lnTo>
                    <a:pt x="156" y="313"/>
                  </a:lnTo>
                  <a:lnTo>
                    <a:pt x="165" y="328"/>
                  </a:lnTo>
                  <a:lnTo>
                    <a:pt x="165" y="342"/>
                  </a:lnTo>
                  <a:lnTo>
                    <a:pt x="174" y="353"/>
                  </a:lnTo>
                  <a:lnTo>
                    <a:pt x="184" y="361"/>
                  </a:lnTo>
                  <a:lnTo>
                    <a:pt x="202" y="366"/>
                  </a:lnTo>
                  <a:lnTo>
                    <a:pt x="220" y="368"/>
                  </a:lnTo>
                  <a:lnTo>
                    <a:pt x="239" y="370"/>
                  </a:lnTo>
                  <a:lnTo>
                    <a:pt x="275" y="393"/>
                  </a:lnTo>
                  <a:lnTo>
                    <a:pt x="303" y="412"/>
                  </a:lnTo>
                  <a:lnTo>
                    <a:pt x="339" y="426"/>
                  </a:lnTo>
                  <a:lnTo>
                    <a:pt x="376" y="441"/>
                  </a:lnTo>
                  <a:lnTo>
                    <a:pt x="440" y="466"/>
                  </a:lnTo>
                  <a:lnTo>
                    <a:pt x="514" y="489"/>
                  </a:lnTo>
                  <a:lnTo>
                    <a:pt x="532" y="498"/>
                  </a:lnTo>
                  <a:lnTo>
                    <a:pt x="550" y="506"/>
                  </a:lnTo>
                  <a:lnTo>
                    <a:pt x="569" y="515"/>
                  </a:lnTo>
                  <a:lnTo>
                    <a:pt x="578" y="523"/>
                  </a:lnTo>
                  <a:lnTo>
                    <a:pt x="624" y="536"/>
                  </a:lnTo>
                  <a:lnTo>
                    <a:pt x="679" y="546"/>
                  </a:lnTo>
                  <a:lnTo>
                    <a:pt x="724" y="553"/>
                  </a:lnTo>
                  <a:lnTo>
                    <a:pt x="770" y="557"/>
                  </a:lnTo>
                  <a:lnTo>
                    <a:pt x="807" y="571"/>
                  </a:lnTo>
                  <a:lnTo>
                    <a:pt x="843" y="582"/>
                  </a:lnTo>
                  <a:lnTo>
                    <a:pt x="880" y="590"/>
                  </a:lnTo>
                  <a:lnTo>
                    <a:pt x="917" y="599"/>
                  </a:lnTo>
                  <a:lnTo>
                    <a:pt x="999" y="609"/>
                  </a:lnTo>
                  <a:lnTo>
                    <a:pt x="1082" y="618"/>
                  </a:lnTo>
                  <a:lnTo>
                    <a:pt x="1146" y="632"/>
                  </a:lnTo>
                  <a:lnTo>
                    <a:pt x="1219" y="645"/>
                  </a:lnTo>
                  <a:lnTo>
                    <a:pt x="1283" y="653"/>
                  </a:lnTo>
                  <a:lnTo>
                    <a:pt x="1357" y="660"/>
                  </a:lnTo>
                  <a:lnTo>
                    <a:pt x="1485" y="670"/>
                  </a:lnTo>
                  <a:lnTo>
                    <a:pt x="1622" y="676"/>
                  </a:lnTo>
                  <a:lnTo>
                    <a:pt x="1760" y="693"/>
                  </a:lnTo>
                  <a:lnTo>
                    <a:pt x="1897" y="704"/>
                  </a:lnTo>
                  <a:lnTo>
                    <a:pt x="1989" y="714"/>
                  </a:lnTo>
                  <a:lnTo>
                    <a:pt x="2090" y="723"/>
                  </a:lnTo>
                  <a:lnTo>
                    <a:pt x="2200" y="729"/>
                  </a:lnTo>
                  <a:lnTo>
                    <a:pt x="2310" y="731"/>
                  </a:lnTo>
                  <a:lnTo>
                    <a:pt x="2539" y="735"/>
                  </a:lnTo>
                  <a:lnTo>
                    <a:pt x="2768" y="733"/>
                  </a:lnTo>
                  <a:lnTo>
                    <a:pt x="2997" y="727"/>
                  </a:lnTo>
                  <a:lnTo>
                    <a:pt x="3199" y="721"/>
                  </a:lnTo>
                  <a:lnTo>
                    <a:pt x="3382" y="714"/>
                  </a:lnTo>
                  <a:lnTo>
                    <a:pt x="3465" y="712"/>
                  </a:lnTo>
                  <a:lnTo>
                    <a:pt x="3529" y="712"/>
                  </a:lnTo>
                  <a:lnTo>
                    <a:pt x="3767" y="700"/>
                  </a:lnTo>
                  <a:lnTo>
                    <a:pt x="4005" y="683"/>
                  </a:lnTo>
                  <a:lnTo>
                    <a:pt x="4244" y="662"/>
                  </a:lnTo>
                  <a:lnTo>
                    <a:pt x="4473" y="634"/>
                  </a:lnTo>
                  <a:lnTo>
                    <a:pt x="4500" y="622"/>
                  </a:lnTo>
                  <a:lnTo>
                    <a:pt x="4537" y="609"/>
                  </a:lnTo>
                  <a:lnTo>
                    <a:pt x="4610" y="592"/>
                  </a:lnTo>
                  <a:lnTo>
                    <a:pt x="4674" y="582"/>
                  </a:lnTo>
                  <a:lnTo>
                    <a:pt x="4748" y="574"/>
                  </a:lnTo>
                  <a:lnTo>
                    <a:pt x="4775" y="557"/>
                  </a:lnTo>
                  <a:lnTo>
                    <a:pt x="4794" y="548"/>
                  </a:lnTo>
                  <a:lnTo>
                    <a:pt x="4803" y="540"/>
                  </a:lnTo>
                  <a:lnTo>
                    <a:pt x="4839" y="527"/>
                  </a:lnTo>
                  <a:lnTo>
                    <a:pt x="4885" y="517"/>
                  </a:lnTo>
                  <a:lnTo>
                    <a:pt x="4922" y="508"/>
                  </a:lnTo>
                  <a:lnTo>
                    <a:pt x="4968" y="502"/>
                  </a:lnTo>
                  <a:lnTo>
                    <a:pt x="5041" y="492"/>
                  </a:lnTo>
                  <a:lnTo>
                    <a:pt x="5123" y="479"/>
                  </a:lnTo>
                  <a:lnTo>
                    <a:pt x="5142" y="468"/>
                  </a:lnTo>
                  <a:lnTo>
                    <a:pt x="5169" y="460"/>
                  </a:lnTo>
                  <a:lnTo>
                    <a:pt x="5197" y="450"/>
                  </a:lnTo>
                  <a:lnTo>
                    <a:pt x="5233" y="441"/>
                  </a:lnTo>
                  <a:lnTo>
                    <a:pt x="5252" y="435"/>
                  </a:lnTo>
                  <a:lnTo>
                    <a:pt x="5270" y="429"/>
                  </a:lnTo>
                  <a:lnTo>
                    <a:pt x="5288" y="410"/>
                  </a:lnTo>
                  <a:lnTo>
                    <a:pt x="5307" y="393"/>
                  </a:lnTo>
                  <a:lnTo>
                    <a:pt x="5343" y="368"/>
                  </a:lnTo>
                  <a:lnTo>
                    <a:pt x="5398" y="349"/>
                  </a:lnTo>
                  <a:lnTo>
                    <a:pt x="5444" y="334"/>
                  </a:lnTo>
                  <a:lnTo>
                    <a:pt x="5453" y="321"/>
                  </a:lnTo>
                  <a:lnTo>
                    <a:pt x="5463" y="309"/>
                  </a:lnTo>
                  <a:lnTo>
                    <a:pt x="5472" y="307"/>
                  </a:lnTo>
                  <a:lnTo>
                    <a:pt x="5481" y="305"/>
                  </a:lnTo>
                  <a:lnTo>
                    <a:pt x="5490" y="305"/>
                  </a:lnTo>
                  <a:lnTo>
                    <a:pt x="5490" y="300"/>
                  </a:lnTo>
                  <a:lnTo>
                    <a:pt x="5499" y="292"/>
                  </a:lnTo>
                  <a:lnTo>
                    <a:pt x="5508" y="284"/>
                  </a:lnTo>
                  <a:lnTo>
                    <a:pt x="5527" y="258"/>
                  </a:lnTo>
                  <a:lnTo>
                    <a:pt x="5545" y="235"/>
                  </a:lnTo>
                  <a:lnTo>
                    <a:pt x="5554" y="223"/>
                  </a:lnTo>
                  <a:lnTo>
                    <a:pt x="5563" y="214"/>
                  </a:lnTo>
                  <a:lnTo>
                    <a:pt x="5600" y="164"/>
                  </a:lnTo>
                  <a:lnTo>
                    <a:pt x="5637" y="113"/>
                  </a:lnTo>
                  <a:lnTo>
                    <a:pt x="5664" y="61"/>
                  </a:lnTo>
                  <a:lnTo>
                    <a:pt x="5683" y="32"/>
                  </a:lnTo>
                  <a:lnTo>
                    <a:pt x="5692" y="0"/>
                  </a:lnTo>
                  <a:lnTo>
                    <a:pt x="5701" y="55"/>
                  </a:lnTo>
                  <a:lnTo>
                    <a:pt x="5701" y="107"/>
                  </a:lnTo>
                  <a:lnTo>
                    <a:pt x="5673" y="214"/>
                  </a:lnTo>
                  <a:lnTo>
                    <a:pt x="5673" y="248"/>
                  </a:lnTo>
                  <a:lnTo>
                    <a:pt x="5664" y="284"/>
                  </a:lnTo>
                  <a:lnTo>
                    <a:pt x="5655" y="359"/>
                  </a:lnTo>
                  <a:lnTo>
                    <a:pt x="5646" y="397"/>
                  </a:lnTo>
                  <a:lnTo>
                    <a:pt x="5637" y="435"/>
                  </a:lnTo>
                  <a:lnTo>
                    <a:pt x="5618" y="468"/>
                  </a:lnTo>
                  <a:lnTo>
                    <a:pt x="5600" y="498"/>
                  </a:lnTo>
                  <a:lnTo>
                    <a:pt x="5573" y="588"/>
                  </a:lnTo>
                  <a:lnTo>
                    <a:pt x="5545" y="676"/>
                  </a:lnTo>
                  <a:lnTo>
                    <a:pt x="5518" y="756"/>
                  </a:lnTo>
                  <a:lnTo>
                    <a:pt x="5490" y="834"/>
                  </a:lnTo>
                  <a:lnTo>
                    <a:pt x="5463" y="910"/>
                  </a:lnTo>
                  <a:lnTo>
                    <a:pt x="5426" y="985"/>
                  </a:lnTo>
                  <a:lnTo>
                    <a:pt x="5426" y="994"/>
                  </a:lnTo>
                  <a:lnTo>
                    <a:pt x="5417" y="998"/>
                  </a:lnTo>
                  <a:lnTo>
                    <a:pt x="5398" y="1006"/>
                  </a:lnTo>
                  <a:lnTo>
                    <a:pt x="5371" y="1013"/>
                  </a:lnTo>
                  <a:lnTo>
                    <a:pt x="5353" y="1021"/>
                  </a:lnTo>
                  <a:lnTo>
                    <a:pt x="5343" y="1034"/>
                  </a:lnTo>
                  <a:lnTo>
                    <a:pt x="5334" y="1046"/>
                  </a:lnTo>
                  <a:lnTo>
                    <a:pt x="5316" y="1061"/>
                  </a:lnTo>
                  <a:lnTo>
                    <a:pt x="5307" y="1071"/>
                  </a:lnTo>
                  <a:lnTo>
                    <a:pt x="5243" y="1101"/>
                  </a:lnTo>
                  <a:lnTo>
                    <a:pt x="5160" y="1124"/>
                  </a:lnTo>
                  <a:lnTo>
                    <a:pt x="5087" y="1145"/>
                  </a:lnTo>
                  <a:lnTo>
                    <a:pt x="5013" y="1158"/>
                  </a:lnTo>
                  <a:lnTo>
                    <a:pt x="5004" y="1162"/>
                  </a:lnTo>
                  <a:lnTo>
                    <a:pt x="4995" y="1168"/>
                  </a:lnTo>
                  <a:lnTo>
                    <a:pt x="4968" y="1181"/>
                  </a:lnTo>
                  <a:lnTo>
                    <a:pt x="4940" y="1193"/>
                  </a:lnTo>
                  <a:lnTo>
                    <a:pt x="4931" y="1197"/>
                  </a:lnTo>
                  <a:lnTo>
                    <a:pt x="4922" y="1200"/>
                  </a:lnTo>
                  <a:lnTo>
                    <a:pt x="4775" y="1210"/>
                  </a:lnTo>
                  <a:lnTo>
                    <a:pt x="4629" y="1216"/>
                  </a:lnTo>
                  <a:lnTo>
                    <a:pt x="4473" y="1225"/>
                  </a:lnTo>
                  <a:lnTo>
                    <a:pt x="4326" y="1233"/>
                  </a:lnTo>
                  <a:lnTo>
                    <a:pt x="4152" y="1250"/>
                  </a:lnTo>
                  <a:lnTo>
                    <a:pt x="3978" y="1269"/>
                  </a:lnTo>
                  <a:lnTo>
                    <a:pt x="3804" y="1286"/>
                  </a:lnTo>
                  <a:lnTo>
                    <a:pt x="3712" y="1292"/>
                  </a:lnTo>
                  <a:lnTo>
                    <a:pt x="3620" y="1294"/>
                  </a:lnTo>
                  <a:lnTo>
                    <a:pt x="2970" y="1305"/>
                  </a:lnTo>
                  <a:lnTo>
                    <a:pt x="2310" y="1313"/>
                  </a:lnTo>
                  <a:lnTo>
                    <a:pt x="2007" y="1298"/>
                  </a:lnTo>
                  <a:lnTo>
                    <a:pt x="1705" y="1279"/>
                  </a:lnTo>
                  <a:lnTo>
                    <a:pt x="1403" y="1265"/>
                  </a:lnTo>
                  <a:lnTo>
                    <a:pt x="1100" y="1252"/>
                  </a:lnTo>
                  <a:lnTo>
                    <a:pt x="953" y="1237"/>
                  </a:lnTo>
                  <a:lnTo>
                    <a:pt x="816" y="1221"/>
                  </a:lnTo>
                  <a:lnTo>
                    <a:pt x="523" y="1183"/>
                  </a:lnTo>
                  <a:lnTo>
                    <a:pt x="504" y="1170"/>
                  </a:lnTo>
                  <a:lnTo>
                    <a:pt x="495" y="1155"/>
                  </a:lnTo>
                  <a:lnTo>
                    <a:pt x="468" y="1124"/>
                  </a:lnTo>
                  <a:lnTo>
                    <a:pt x="440" y="1092"/>
                  </a:lnTo>
                  <a:lnTo>
                    <a:pt x="413" y="1063"/>
                  </a:lnTo>
                  <a:lnTo>
                    <a:pt x="385" y="1048"/>
                  </a:lnTo>
                  <a:lnTo>
                    <a:pt x="358" y="1038"/>
                  </a:lnTo>
                  <a:lnTo>
                    <a:pt x="330" y="1027"/>
                  </a:lnTo>
                  <a:lnTo>
                    <a:pt x="303" y="1013"/>
                  </a:lnTo>
                  <a:lnTo>
                    <a:pt x="294" y="992"/>
                  </a:lnTo>
                  <a:lnTo>
                    <a:pt x="275" y="973"/>
                  </a:lnTo>
                  <a:lnTo>
                    <a:pt x="257" y="958"/>
                  </a:lnTo>
                  <a:lnTo>
                    <a:pt x="239" y="943"/>
                  </a:lnTo>
                  <a:lnTo>
                    <a:pt x="211" y="899"/>
                  </a:lnTo>
                  <a:lnTo>
                    <a:pt x="174" y="857"/>
                  </a:lnTo>
                  <a:lnTo>
                    <a:pt x="147" y="811"/>
                  </a:lnTo>
                  <a:lnTo>
                    <a:pt x="129" y="763"/>
                  </a:lnTo>
                  <a:lnTo>
                    <a:pt x="110" y="658"/>
                  </a:lnTo>
                  <a:lnTo>
                    <a:pt x="92" y="550"/>
                  </a:lnTo>
                  <a:lnTo>
                    <a:pt x="74" y="445"/>
                  </a:lnTo>
                  <a:lnTo>
                    <a:pt x="46" y="342"/>
                  </a:lnTo>
                  <a:lnTo>
                    <a:pt x="37" y="265"/>
                  </a:lnTo>
                  <a:lnTo>
                    <a:pt x="19" y="189"/>
                  </a:lnTo>
                  <a:lnTo>
                    <a:pt x="9" y="111"/>
                  </a:lnTo>
                  <a:lnTo>
                    <a:pt x="0" y="34"/>
                  </a:lnTo>
                </a:path>
              </a:pathLst>
            </a:custGeom>
            <a:solidFill>
              <a:srgbClr val="FFCC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grpSp>
          <p:nvGrpSpPr>
            <p:cNvPr id="31759" name="Group 66"/>
            <p:cNvGrpSpPr>
              <a:grpSpLocks/>
            </p:cNvGrpSpPr>
            <p:nvPr/>
          </p:nvGrpSpPr>
          <p:grpSpPr bwMode="auto">
            <a:xfrm>
              <a:off x="422275" y="4371975"/>
              <a:ext cx="2530475" cy="812800"/>
              <a:chOff x="266" y="2754"/>
              <a:chExt cx="1594" cy="512"/>
            </a:xfrm>
          </p:grpSpPr>
          <p:sp>
            <p:nvSpPr>
              <p:cNvPr id="21570" name="Freeform 57"/>
              <p:cNvSpPr>
                <a:spLocks/>
              </p:cNvSpPr>
              <p:nvPr/>
            </p:nvSpPr>
            <p:spPr bwMode="auto">
              <a:xfrm>
                <a:off x="599" y="2841"/>
                <a:ext cx="1261" cy="177"/>
              </a:xfrm>
              <a:custGeom>
                <a:avLst/>
                <a:gdLst>
                  <a:gd name="T0" fmla="*/ 18 w 1262"/>
                  <a:gd name="T1" fmla="*/ 5 h 178"/>
                  <a:gd name="T2" fmla="*/ 46 w 1262"/>
                  <a:gd name="T3" fmla="*/ 1 h 178"/>
                  <a:gd name="T4" fmla="*/ 73 w 1262"/>
                  <a:gd name="T5" fmla="*/ 0 h 178"/>
                  <a:gd name="T6" fmla="*/ 101 w 1262"/>
                  <a:gd name="T7" fmla="*/ 2 h 178"/>
                  <a:gd name="T8" fmla="*/ 115 w 1262"/>
                  <a:gd name="T9" fmla="*/ 5 h 178"/>
                  <a:gd name="T10" fmla="*/ 149 w 1262"/>
                  <a:gd name="T11" fmla="*/ 11 h 178"/>
                  <a:gd name="T12" fmla="*/ 184 w 1262"/>
                  <a:gd name="T13" fmla="*/ 16 h 178"/>
                  <a:gd name="T14" fmla="*/ 202 w 1262"/>
                  <a:gd name="T15" fmla="*/ 19 h 178"/>
                  <a:gd name="T16" fmla="*/ 212 w 1262"/>
                  <a:gd name="T17" fmla="*/ 21 h 178"/>
                  <a:gd name="T18" fmla="*/ 224 w 1262"/>
                  <a:gd name="T19" fmla="*/ 28 h 178"/>
                  <a:gd name="T20" fmla="*/ 234 w 1262"/>
                  <a:gd name="T21" fmla="*/ 32 h 178"/>
                  <a:gd name="T22" fmla="*/ 244 w 1262"/>
                  <a:gd name="T23" fmla="*/ 34 h 178"/>
                  <a:gd name="T24" fmla="*/ 260 w 1262"/>
                  <a:gd name="T25" fmla="*/ 35 h 178"/>
                  <a:gd name="T26" fmla="*/ 295 w 1262"/>
                  <a:gd name="T27" fmla="*/ 35 h 178"/>
                  <a:gd name="T28" fmla="*/ 311 w 1262"/>
                  <a:gd name="T29" fmla="*/ 35 h 178"/>
                  <a:gd name="T30" fmla="*/ 317 w 1262"/>
                  <a:gd name="T31" fmla="*/ 35 h 178"/>
                  <a:gd name="T32" fmla="*/ 341 w 1262"/>
                  <a:gd name="T33" fmla="*/ 44 h 178"/>
                  <a:gd name="T34" fmla="*/ 365 w 1262"/>
                  <a:gd name="T35" fmla="*/ 51 h 178"/>
                  <a:gd name="T36" fmla="*/ 391 w 1262"/>
                  <a:gd name="T37" fmla="*/ 55 h 178"/>
                  <a:gd name="T38" fmla="*/ 416 w 1262"/>
                  <a:gd name="T39" fmla="*/ 57 h 178"/>
                  <a:gd name="T40" fmla="*/ 440 w 1262"/>
                  <a:gd name="T41" fmla="*/ 57 h 178"/>
                  <a:gd name="T42" fmla="*/ 466 w 1262"/>
                  <a:gd name="T43" fmla="*/ 56 h 178"/>
                  <a:gd name="T44" fmla="*/ 519 w 1262"/>
                  <a:gd name="T45" fmla="*/ 51 h 178"/>
                  <a:gd name="T46" fmla="*/ 527 w 1262"/>
                  <a:gd name="T47" fmla="*/ 52 h 178"/>
                  <a:gd name="T48" fmla="*/ 545 w 1262"/>
                  <a:gd name="T49" fmla="*/ 57 h 178"/>
                  <a:gd name="T50" fmla="*/ 553 w 1262"/>
                  <a:gd name="T51" fmla="*/ 59 h 178"/>
                  <a:gd name="T52" fmla="*/ 581 w 1262"/>
                  <a:gd name="T53" fmla="*/ 60 h 178"/>
                  <a:gd name="T54" fmla="*/ 609 w 1262"/>
                  <a:gd name="T55" fmla="*/ 60 h 178"/>
                  <a:gd name="T56" fmla="*/ 650 w 1262"/>
                  <a:gd name="T57" fmla="*/ 58 h 178"/>
                  <a:gd name="T58" fmla="*/ 672 w 1262"/>
                  <a:gd name="T59" fmla="*/ 60 h 178"/>
                  <a:gd name="T60" fmla="*/ 688 w 1262"/>
                  <a:gd name="T61" fmla="*/ 63 h 178"/>
                  <a:gd name="T62" fmla="*/ 704 w 1262"/>
                  <a:gd name="T63" fmla="*/ 64 h 178"/>
                  <a:gd name="T64" fmla="*/ 728 w 1262"/>
                  <a:gd name="T65" fmla="*/ 65 h 178"/>
                  <a:gd name="T66" fmla="*/ 763 w 1262"/>
                  <a:gd name="T67" fmla="*/ 64 h 178"/>
                  <a:gd name="T68" fmla="*/ 795 w 1262"/>
                  <a:gd name="T69" fmla="*/ 62 h 178"/>
                  <a:gd name="T70" fmla="*/ 805 w 1262"/>
                  <a:gd name="T71" fmla="*/ 66 h 178"/>
                  <a:gd name="T72" fmla="*/ 811 w 1262"/>
                  <a:gd name="T73" fmla="*/ 68 h 178"/>
                  <a:gd name="T74" fmla="*/ 815 w 1262"/>
                  <a:gd name="T75" fmla="*/ 68 h 178"/>
                  <a:gd name="T76" fmla="*/ 817 w 1262"/>
                  <a:gd name="T77" fmla="*/ 67 h 178"/>
                  <a:gd name="T78" fmla="*/ 833 w 1262"/>
                  <a:gd name="T79" fmla="*/ 66 h 178"/>
                  <a:gd name="T80" fmla="*/ 849 w 1262"/>
                  <a:gd name="T81" fmla="*/ 66 h 178"/>
                  <a:gd name="T82" fmla="*/ 880 w 1262"/>
                  <a:gd name="T83" fmla="*/ 68 h 178"/>
                  <a:gd name="T84" fmla="*/ 924 w 1262"/>
                  <a:gd name="T85" fmla="*/ 72 h 178"/>
                  <a:gd name="T86" fmla="*/ 952 w 1262"/>
                  <a:gd name="T87" fmla="*/ 73 h 178"/>
                  <a:gd name="T88" fmla="*/ 977 w 1262"/>
                  <a:gd name="T89" fmla="*/ 81 h 178"/>
                  <a:gd name="T90" fmla="*/ 989 w 1262"/>
                  <a:gd name="T91" fmla="*/ 88 h 178"/>
                  <a:gd name="T92" fmla="*/ 1001 w 1262"/>
                  <a:gd name="T93" fmla="*/ 94 h 178"/>
                  <a:gd name="T94" fmla="*/ 1015 w 1262"/>
                  <a:gd name="T95" fmla="*/ 98 h 178"/>
                  <a:gd name="T96" fmla="*/ 1023 w 1262"/>
                  <a:gd name="T97" fmla="*/ 100 h 178"/>
                  <a:gd name="T98" fmla="*/ 1033 w 1262"/>
                  <a:gd name="T99" fmla="*/ 102 h 178"/>
                  <a:gd name="T100" fmla="*/ 1041 w 1262"/>
                  <a:gd name="T101" fmla="*/ 103 h 178"/>
                  <a:gd name="T102" fmla="*/ 1047 w 1262"/>
                  <a:gd name="T103" fmla="*/ 105 h 178"/>
                  <a:gd name="T104" fmla="*/ 1053 w 1262"/>
                  <a:gd name="T105" fmla="*/ 108 h 178"/>
                  <a:gd name="T106" fmla="*/ 1077 w 1262"/>
                  <a:gd name="T107" fmla="*/ 122 h 178"/>
                  <a:gd name="T108" fmla="*/ 1116 w 1262"/>
                  <a:gd name="T109" fmla="*/ 146 h 178"/>
                  <a:gd name="T110" fmla="*/ 1136 w 1262"/>
                  <a:gd name="T111" fmla="*/ 157 h 178"/>
                  <a:gd name="T112" fmla="*/ 1148 w 1262"/>
                  <a:gd name="T113" fmla="*/ 162 h 178"/>
                  <a:gd name="T114" fmla="*/ 1162 w 1262"/>
                  <a:gd name="T115" fmla="*/ 166 h 178"/>
                  <a:gd name="T116" fmla="*/ 1176 w 1262"/>
                  <a:gd name="T117" fmla="*/ 168 h 178"/>
                  <a:gd name="T118" fmla="*/ 1205 w 1262"/>
                  <a:gd name="T119" fmla="*/ 171 h 178"/>
                  <a:gd name="T120" fmla="*/ 1245 w 1262"/>
                  <a:gd name="T121" fmla="*/ 171 h 178"/>
                  <a:gd name="T122" fmla="*/ 1255 w 1262"/>
                  <a:gd name="T123" fmla="*/ 175 h 178"/>
                  <a:gd name="T124" fmla="*/ 1261 w 1262"/>
                  <a:gd name="T125" fmla="*/ 177 h 178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262"/>
                  <a:gd name="T190" fmla="*/ 0 h 178"/>
                  <a:gd name="T191" fmla="*/ 1262 w 1262"/>
                  <a:gd name="T192" fmla="*/ 178 h 178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262" h="178">
                    <a:moveTo>
                      <a:pt x="0" y="7"/>
                    </a:moveTo>
                    <a:lnTo>
                      <a:pt x="18" y="5"/>
                    </a:lnTo>
                    <a:lnTo>
                      <a:pt x="32" y="3"/>
                    </a:lnTo>
                    <a:lnTo>
                      <a:pt x="46" y="1"/>
                    </a:lnTo>
                    <a:lnTo>
                      <a:pt x="61" y="0"/>
                    </a:lnTo>
                    <a:lnTo>
                      <a:pt x="73" y="0"/>
                    </a:lnTo>
                    <a:lnTo>
                      <a:pt x="87" y="1"/>
                    </a:lnTo>
                    <a:lnTo>
                      <a:pt x="101" y="2"/>
                    </a:lnTo>
                    <a:lnTo>
                      <a:pt x="107" y="4"/>
                    </a:lnTo>
                    <a:lnTo>
                      <a:pt x="115" y="5"/>
                    </a:lnTo>
                    <a:lnTo>
                      <a:pt x="131" y="8"/>
                    </a:lnTo>
                    <a:lnTo>
                      <a:pt x="149" y="11"/>
                    </a:lnTo>
                    <a:lnTo>
                      <a:pt x="165" y="13"/>
                    </a:lnTo>
                    <a:lnTo>
                      <a:pt x="184" y="16"/>
                    </a:lnTo>
                    <a:lnTo>
                      <a:pt x="192" y="18"/>
                    </a:lnTo>
                    <a:lnTo>
                      <a:pt x="202" y="19"/>
                    </a:lnTo>
                    <a:lnTo>
                      <a:pt x="208" y="20"/>
                    </a:lnTo>
                    <a:lnTo>
                      <a:pt x="212" y="21"/>
                    </a:lnTo>
                    <a:lnTo>
                      <a:pt x="220" y="25"/>
                    </a:lnTo>
                    <a:lnTo>
                      <a:pt x="224" y="28"/>
                    </a:lnTo>
                    <a:lnTo>
                      <a:pt x="230" y="30"/>
                    </a:lnTo>
                    <a:lnTo>
                      <a:pt x="234" y="32"/>
                    </a:lnTo>
                    <a:lnTo>
                      <a:pt x="238" y="33"/>
                    </a:lnTo>
                    <a:lnTo>
                      <a:pt x="244" y="34"/>
                    </a:lnTo>
                    <a:lnTo>
                      <a:pt x="250" y="34"/>
                    </a:lnTo>
                    <a:lnTo>
                      <a:pt x="260" y="35"/>
                    </a:lnTo>
                    <a:lnTo>
                      <a:pt x="276" y="35"/>
                    </a:lnTo>
                    <a:lnTo>
                      <a:pt x="295" y="35"/>
                    </a:lnTo>
                    <a:lnTo>
                      <a:pt x="305" y="35"/>
                    </a:lnTo>
                    <a:lnTo>
                      <a:pt x="311" y="35"/>
                    </a:lnTo>
                    <a:lnTo>
                      <a:pt x="315" y="35"/>
                    </a:lnTo>
                    <a:lnTo>
                      <a:pt x="317" y="35"/>
                    </a:lnTo>
                    <a:lnTo>
                      <a:pt x="329" y="40"/>
                    </a:lnTo>
                    <a:lnTo>
                      <a:pt x="341" y="44"/>
                    </a:lnTo>
                    <a:lnTo>
                      <a:pt x="353" y="48"/>
                    </a:lnTo>
                    <a:lnTo>
                      <a:pt x="365" y="51"/>
                    </a:lnTo>
                    <a:lnTo>
                      <a:pt x="377" y="53"/>
                    </a:lnTo>
                    <a:lnTo>
                      <a:pt x="391" y="55"/>
                    </a:lnTo>
                    <a:lnTo>
                      <a:pt x="404" y="56"/>
                    </a:lnTo>
                    <a:lnTo>
                      <a:pt x="416" y="57"/>
                    </a:lnTo>
                    <a:lnTo>
                      <a:pt x="428" y="57"/>
                    </a:lnTo>
                    <a:lnTo>
                      <a:pt x="440" y="57"/>
                    </a:lnTo>
                    <a:lnTo>
                      <a:pt x="454" y="56"/>
                    </a:lnTo>
                    <a:lnTo>
                      <a:pt x="466" y="56"/>
                    </a:lnTo>
                    <a:lnTo>
                      <a:pt x="492" y="54"/>
                    </a:lnTo>
                    <a:lnTo>
                      <a:pt x="519" y="51"/>
                    </a:lnTo>
                    <a:lnTo>
                      <a:pt x="523" y="52"/>
                    </a:lnTo>
                    <a:lnTo>
                      <a:pt x="527" y="52"/>
                    </a:lnTo>
                    <a:lnTo>
                      <a:pt x="537" y="55"/>
                    </a:lnTo>
                    <a:lnTo>
                      <a:pt x="545" y="57"/>
                    </a:lnTo>
                    <a:lnTo>
                      <a:pt x="549" y="58"/>
                    </a:lnTo>
                    <a:lnTo>
                      <a:pt x="553" y="59"/>
                    </a:lnTo>
                    <a:lnTo>
                      <a:pt x="567" y="60"/>
                    </a:lnTo>
                    <a:lnTo>
                      <a:pt x="581" y="60"/>
                    </a:lnTo>
                    <a:lnTo>
                      <a:pt x="595" y="60"/>
                    </a:lnTo>
                    <a:lnTo>
                      <a:pt x="609" y="60"/>
                    </a:lnTo>
                    <a:lnTo>
                      <a:pt x="636" y="59"/>
                    </a:lnTo>
                    <a:lnTo>
                      <a:pt x="650" y="58"/>
                    </a:lnTo>
                    <a:lnTo>
                      <a:pt x="664" y="58"/>
                    </a:lnTo>
                    <a:lnTo>
                      <a:pt x="672" y="60"/>
                    </a:lnTo>
                    <a:lnTo>
                      <a:pt x="680" y="62"/>
                    </a:lnTo>
                    <a:lnTo>
                      <a:pt x="688" y="63"/>
                    </a:lnTo>
                    <a:lnTo>
                      <a:pt x="696" y="64"/>
                    </a:lnTo>
                    <a:lnTo>
                      <a:pt x="704" y="64"/>
                    </a:lnTo>
                    <a:lnTo>
                      <a:pt x="712" y="65"/>
                    </a:lnTo>
                    <a:lnTo>
                      <a:pt x="728" y="65"/>
                    </a:lnTo>
                    <a:lnTo>
                      <a:pt x="747" y="64"/>
                    </a:lnTo>
                    <a:lnTo>
                      <a:pt x="763" y="64"/>
                    </a:lnTo>
                    <a:lnTo>
                      <a:pt x="779" y="63"/>
                    </a:lnTo>
                    <a:lnTo>
                      <a:pt x="795" y="62"/>
                    </a:lnTo>
                    <a:lnTo>
                      <a:pt x="801" y="64"/>
                    </a:lnTo>
                    <a:lnTo>
                      <a:pt x="805" y="66"/>
                    </a:lnTo>
                    <a:lnTo>
                      <a:pt x="809" y="67"/>
                    </a:lnTo>
                    <a:lnTo>
                      <a:pt x="811" y="68"/>
                    </a:lnTo>
                    <a:lnTo>
                      <a:pt x="813" y="68"/>
                    </a:lnTo>
                    <a:lnTo>
                      <a:pt x="815" y="68"/>
                    </a:lnTo>
                    <a:lnTo>
                      <a:pt x="817" y="67"/>
                    </a:lnTo>
                    <a:lnTo>
                      <a:pt x="823" y="66"/>
                    </a:lnTo>
                    <a:lnTo>
                      <a:pt x="833" y="66"/>
                    </a:lnTo>
                    <a:lnTo>
                      <a:pt x="839" y="66"/>
                    </a:lnTo>
                    <a:lnTo>
                      <a:pt x="849" y="66"/>
                    </a:lnTo>
                    <a:lnTo>
                      <a:pt x="864" y="67"/>
                    </a:lnTo>
                    <a:lnTo>
                      <a:pt x="880" y="68"/>
                    </a:lnTo>
                    <a:lnTo>
                      <a:pt x="908" y="71"/>
                    </a:lnTo>
                    <a:lnTo>
                      <a:pt x="924" y="72"/>
                    </a:lnTo>
                    <a:lnTo>
                      <a:pt x="938" y="73"/>
                    </a:lnTo>
                    <a:lnTo>
                      <a:pt x="952" y="73"/>
                    </a:lnTo>
                    <a:lnTo>
                      <a:pt x="966" y="73"/>
                    </a:lnTo>
                    <a:lnTo>
                      <a:pt x="977" y="81"/>
                    </a:lnTo>
                    <a:lnTo>
                      <a:pt x="983" y="85"/>
                    </a:lnTo>
                    <a:lnTo>
                      <a:pt x="989" y="88"/>
                    </a:lnTo>
                    <a:lnTo>
                      <a:pt x="995" y="91"/>
                    </a:lnTo>
                    <a:lnTo>
                      <a:pt x="1001" y="94"/>
                    </a:lnTo>
                    <a:lnTo>
                      <a:pt x="1009" y="96"/>
                    </a:lnTo>
                    <a:lnTo>
                      <a:pt x="1015" y="98"/>
                    </a:lnTo>
                    <a:lnTo>
                      <a:pt x="1019" y="99"/>
                    </a:lnTo>
                    <a:lnTo>
                      <a:pt x="1023" y="100"/>
                    </a:lnTo>
                    <a:lnTo>
                      <a:pt x="1029" y="101"/>
                    </a:lnTo>
                    <a:lnTo>
                      <a:pt x="1033" y="102"/>
                    </a:lnTo>
                    <a:lnTo>
                      <a:pt x="1037" y="102"/>
                    </a:lnTo>
                    <a:lnTo>
                      <a:pt x="1041" y="103"/>
                    </a:lnTo>
                    <a:lnTo>
                      <a:pt x="1045" y="104"/>
                    </a:lnTo>
                    <a:lnTo>
                      <a:pt x="1047" y="105"/>
                    </a:lnTo>
                    <a:lnTo>
                      <a:pt x="1051" y="106"/>
                    </a:lnTo>
                    <a:lnTo>
                      <a:pt x="1053" y="108"/>
                    </a:lnTo>
                    <a:lnTo>
                      <a:pt x="1057" y="110"/>
                    </a:lnTo>
                    <a:lnTo>
                      <a:pt x="1077" y="122"/>
                    </a:lnTo>
                    <a:lnTo>
                      <a:pt x="1096" y="134"/>
                    </a:lnTo>
                    <a:lnTo>
                      <a:pt x="1116" y="146"/>
                    </a:lnTo>
                    <a:lnTo>
                      <a:pt x="1126" y="152"/>
                    </a:lnTo>
                    <a:lnTo>
                      <a:pt x="1136" y="157"/>
                    </a:lnTo>
                    <a:lnTo>
                      <a:pt x="1142" y="160"/>
                    </a:lnTo>
                    <a:lnTo>
                      <a:pt x="1148" y="162"/>
                    </a:lnTo>
                    <a:lnTo>
                      <a:pt x="1154" y="164"/>
                    </a:lnTo>
                    <a:lnTo>
                      <a:pt x="1162" y="166"/>
                    </a:lnTo>
                    <a:lnTo>
                      <a:pt x="1168" y="168"/>
                    </a:lnTo>
                    <a:lnTo>
                      <a:pt x="1176" y="168"/>
                    </a:lnTo>
                    <a:lnTo>
                      <a:pt x="1190" y="170"/>
                    </a:lnTo>
                    <a:lnTo>
                      <a:pt x="1205" y="171"/>
                    </a:lnTo>
                    <a:lnTo>
                      <a:pt x="1219" y="171"/>
                    </a:lnTo>
                    <a:lnTo>
                      <a:pt x="1245" y="171"/>
                    </a:lnTo>
                    <a:lnTo>
                      <a:pt x="1251" y="173"/>
                    </a:lnTo>
                    <a:lnTo>
                      <a:pt x="1255" y="175"/>
                    </a:lnTo>
                    <a:lnTo>
                      <a:pt x="1259" y="177"/>
                    </a:lnTo>
                    <a:lnTo>
                      <a:pt x="1261" y="177"/>
                    </a:lnTo>
                  </a:path>
                </a:pathLst>
              </a:custGeom>
              <a:noFill/>
              <a:ln w="76200" cap="rnd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71" name="Freeform 58"/>
              <p:cNvSpPr>
                <a:spLocks/>
              </p:cNvSpPr>
              <p:nvPr/>
            </p:nvSpPr>
            <p:spPr bwMode="auto">
              <a:xfrm>
                <a:off x="266" y="2752"/>
                <a:ext cx="382" cy="182"/>
              </a:xfrm>
              <a:custGeom>
                <a:avLst/>
                <a:gdLst>
                  <a:gd name="T0" fmla="*/ 357 w 382"/>
                  <a:gd name="T1" fmla="*/ 43 h 179"/>
                  <a:gd name="T2" fmla="*/ 350 w 382"/>
                  <a:gd name="T3" fmla="*/ 19 h 179"/>
                  <a:gd name="T4" fmla="*/ 345 w 382"/>
                  <a:gd name="T5" fmla="*/ 11 h 179"/>
                  <a:gd name="T6" fmla="*/ 330 w 382"/>
                  <a:gd name="T7" fmla="*/ 6 h 179"/>
                  <a:gd name="T8" fmla="*/ 299 w 382"/>
                  <a:gd name="T9" fmla="*/ 2 h 179"/>
                  <a:gd name="T10" fmla="*/ 277 w 382"/>
                  <a:gd name="T11" fmla="*/ 0 h 179"/>
                  <a:gd name="T12" fmla="*/ 220 w 382"/>
                  <a:gd name="T13" fmla="*/ 0 h 179"/>
                  <a:gd name="T14" fmla="*/ 142 w 382"/>
                  <a:gd name="T15" fmla="*/ 5 h 179"/>
                  <a:gd name="T16" fmla="*/ 63 w 382"/>
                  <a:gd name="T17" fmla="*/ 15 h 179"/>
                  <a:gd name="T18" fmla="*/ 41 w 382"/>
                  <a:gd name="T19" fmla="*/ 20 h 179"/>
                  <a:gd name="T20" fmla="*/ 24 w 382"/>
                  <a:gd name="T21" fmla="*/ 24 h 179"/>
                  <a:gd name="T22" fmla="*/ 15 w 382"/>
                  <a:gd name="T23" fmla="*/ 30 h 179"/>
                  <a:gd name="T24" fmla="*/ 7 w 382"/>
                  <a:gd name="T25" fmla="*/ 43 h 179"/>
                  <a:gd name="T26" fmla="*/ 2 w 382"/>
                  <a:gd name="T27" fmla="*/ 52 h 179"/>
                  <a:gd name="T28" fmla="*/ 1 w 382"/>
                  <a:gd name="T29" fmla="*/ 55 h 179"/>
                  <a:gd name="T30" fmla="*/ 0 w 382"/>
                  <a:gd name="T31" fmla="*/ 64 h 179"/>
                  <a:gd name="T32" fmla="*/ 1 w 382"/>
                  <a:gd name="T33" fmla="*/ 82 h 179"/>
                  <a:gd name="T34" fmla="*/ 5 w 382"/>
                  <a:gd name="T35" fmla="*/ 107 h 179"/>
                  <a:gd name="T36" fmla="*/ 11 w 382"/>
                  <a:gd name="T37" fmla="*/ 125 h 179"/>
                  <a:gd name="T38" fmla="*/ 19 w 382"/>
                  <a:gd name="T39" fmla="*/ 138 h 179"/>
                  <a:gd name="T40" fmla="*/ 31 w 382"/>
                  <a:gd name="T41" fmla="*/ 148 h 179"/>
                  <a:gd name="T42" fmla="*/ 39 w 382"/>
                  <a:gd name="T43" fmla="*/ 153 h 179"/>
                  <a:gd name="T44" fmla="*/ 45 w 382"/>
                  <a:gd name="T45" fmla="*/ 155 h 179"/>
                  <a:gd name="T46" fmla="*/ 56 w 382"/>
                  <a:gd name="T47" fmla="*/ 155 h 179"/>
                  <a:gd name="T48" fmla="*/ 66 w 382"/>
                  <a:gd name="T49" fmla="*/ 157 h 179"/>
                  <a:gd name="T50" fmla="*/ 110 w 382"/>
                  <a:gd name="T51" fmla="*/ 167 h 179"/>
                  <a:gd name="T52" fmla="*/ 155 w 382"/>
                  <a:gd name="T53" fmla="*/ 172 h 179"/>
                  <a:gd name="T54" fmla="*/ 192 w 382"/>
                  <a:gd name="T55" fmla="*/ 175 h 179"/>
                  <a:gd name="T56" fmla="*/ 206 w 382"/>
                  <a:gd name="T57" fmla="*/ 178 h 179"/>
                  <a:gd name="T58" fmla="*/ 234 w 382"/>
                  <a:gd name="T59" fmla="*/ 176 h 179"/>
                  <a:gd name="T60" fmla="*/ 295 w 382"/>
                  <a:gd name="T61" fmla="*/ 168 h 179"/>
                  <a:gd name="T62" fmla="*/ 329 w 382"/>
                  <a:gd name="T63" fmla="*/ 160 h 179"/>
                  <a:gd name="T64" fmla="*/ 348 w 382"/>
                  <a:gd name="T65" fmla="*/ 153 h 179"/>
                  <a:gd name="T66" fmla="*/ 356 w 382"/>
                  <a:gd name="T67" fmla="*/ 147 h 179"/>
                  <a:gd name="T68" fmla="*/ 366 w 382"/>
                  <a:gd name="T69" fmla="*/ 136 h 179"/>
                  <a:gd name="T70" fmla="*/ 371 w 382"/>
                  <a:gd name="T71" fmla="*/ 131 h 179"/>
                  <a:gd name="T72" fmla="*/ 373 w 382"/>
                  <a:gd name="T73" fmla="*/ 127 h 179"/>
                  <a:gd name="T74" fmla="*/ 380 w 382"/>
                  <a:gd name="T75" fmla="*/ 107 h 179"/>
                  <a:gd name="T76" fmla="*/ 379 w 382"/>
                  <a:gd name="T77" fmla="*/ 96 h 179"/>
                  <a:gd name="T78" fmla="*/ 377 w 382"/>
                  <a:gd name="T79" fmla="*/ 84 h 179"/>
                  <a:gd name="T80" fmla="*/ 374 w 382"/>
                  <a:gd name="T81" fmla="*/ 76 h 179"/>
                  <a:gd name="T82" fmla="*/ 373 w 382"/>
                  <a:gd name="T83" fmla="*/ 75 h 179"/>
                  <a:gd name="T84" fmla="*/ 371 w 382"/>
                  <a:gd name="T85" fmla="*/ 79 h 17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82"/>
                  <a:gd name="T130" fmla="*/ 0 h 179"/>
                  <a:gd name="T131" fmla="*/ 382 w 382"/>
                  <a:gd name="T132" fmla="*/ 179 h 179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82" h="179">
                    <a:moveTo>
                      <a:pt x="369" y="87"/>
                    </a:moveTo>
                    <a:lnTo>
                      <a:pt x="361" y="58"/>
                    </a:lnTo>
                    <a:lnTo>
                      <a:pt x="357" y="43"/>
                    </a:lnTo>
                    <a:lnTo>
                      <a:pt x="353" y="29"/>
                    </a:lnTo>
                    <a:lnTo>
                      <a:pt x="352" y="24"/>
                    </a:lnTo>
                    <a:lnTo>
                      <a:pt x="350" y="19"/>
                    </a:lnTo>
                    <a:lnTo>
                      <a:pt x="348" y="15"/>
                    </a:lnTo>
                    <a:lnTo>
                      <a:pt x="347" y="13"/>
                    </a:lnTo>
                    <a:lnTo>
                      <a:pt x="345" y="11"/>
                    </a:lnTo>
                    <a:lnTo>
                      <a:pt x="342" y="10"/>
                    </a:lnTo>
                    <a:lnTo>
                      <a:pt x="339" y="8"/>
                    </a:lnTo>
                    <a:lnTo>
                      <a:pt x="330" y="6"/>
                    </a:lnTo>
                    <a:lnTo>
                      <a:pt x="320" y="4"/>
                    </a:lnTo>
                    <a:lnTo>
                      <a:pt x="310" y="3"/>
                    </a:lnTo>
                    <a:lnTo>
                      <a:pt x="299" y="2"/>
                    </a:lnTo>
                    <a:lnTo>
                      <a:pt x="289" y="1"/>
                    </a:lnTo>
                    <a:lnTo>
                      <a:pt x="281" y="0"/>
                    </a:lnTo>
                    <a:lnTo>
                      <a:pt x="277" y="0"/>
                    </a:lnTo>
                    <a:lnTo>
                      <a:pt x="274" y="0"/>
                    </a:lnTo>
                    <a:lnTo>
                      <a:pt x="247" y="0"/>
                    </a:lnTo>
                    <a:lnTo>
                      <a:pt x="220" y="0"/>
                    </a:lnTo>
                    <a:lnTo>
                      <a:pt x="195" y="1"/>
                    </a:lnTo>
                    <a:lnTo>
                      <a:pt x="168" y="3"/>
                    </a:lnTo>
                    <a:lnTo>
                      <a:pt x="142" y="5"/>
                    </a:lnTo>
                    <a:lnTo>
                      <a:pt x="116" y="8"/>
                    </a:lnTo>
                    <a:lnTo>
                      <a:pt x="90" y="11"/>
                    </a:lnTo>
                    <a:lnTo>
                      <a:pt x="63" y="15"/>
                    </a:lnTo>
                    <a:lnTo>
                      <a:pt x="58" y="16"/>
                    </a:lnTo>
                    <a:lnTo>
                      <a:pt x="52" y="18"/>
                    </a:lnTo>
                    <a:lnTo>
                      <a:pt x="41" y="20"/>
                    </a:lnTo>
                    <a:lnTo>
                      <a:pt x="34" y="21"/>
                    </a:lnTo>
                    <a:lnTo>
                      <a:pt x="29" y="22"/>
                    </a:lnTo>
                    <a:lnTo>
                      <a:pt x="24" y="24"/>
                    </a:lnTo>
                    <a:lnTo>
                      <a:pt x="19" y="27"/>
                    </a:lnTo>
                    <a:lnTo>
                      <a:pt x="17" y="28"/>
                    </a:lnTo>
                    <a:lnTo>
                      <a:pt x="15" y="30"/>
                    </a:lnTo>
                    <a:lnTo>
                      <a:pt x="12" y="34"/>
                    </a:lnTo>
                    <a:lnTo>
                      <a:pt x="9" y="38"/>
                    </a:lnTo>
                    <a:lnTo>
                      <a:pt x="7" y="43"/>
                    </a:lnTo>
                    <a:lnTo>
                      <a:pt x="4" y="48"/>
                    </a:lnTo>
                    <a:lnTo>
                      <a:pt x="4" y="50"/>
                    </a:lnTo>
                    <a:lnTo>
                      <a:pt x="2" y="52"/>
                    </a:lnTo>
                    <a:lnTo>
                      <a:pt x="2" y="53"/>
                    </a:lnTo>
                    <a:lnTo>
                      <a:pt x="2" y="54"/>
                    </a:lnTo>
                    <a:lnTo>
                      <a:pt x="1" y="55"/>
                    </a:lnTo>
                    <a:lnTo>
                      <a:pt x="0" y="59"/>
                    </a:lnTo>
                    <a:lnTo>
                      <a:pt x="0" y="64"/>
                    </a:lnTo>
                    <a:lnTo>
                      <a:pt x="0" y="70"/>
                    </a:lnTo>
                    <a:lnTo>
                      <a:pt x="0" y="75"/>
                    </a:lnTo>
                    <a:lnTo>
                      <a:pt x="1" y="82"/>
                    </a:lnTo>
                    <a:lnTo>
                      <a:pt x="2" y="88"/>
                    </a:lnTo>
                    <a:lnTo>
                      <a:pt x="4" y="101"/>
                    </a:lnTo>
                    <a:lnTo>
                      <a:pt x="5" y="107"/>
                    </a:lnTo>
                    <a:lnTo>
                      <a:pt x="7" y="114"/>
                    </a:lnTo>
                    <a:lnTo>
                      <a:pt x="9" y="119"/>
                    </a:lnTo>
                    <a:lnTo>
                      <a:pt x="11" y="125"/>
                    </a:lnTo>
                    <a:lnTo>
                      <a:pt x="13" y="130"/>
                    </a:lnTo>
                    <a:lnTo>
                      <a:pt x="16" y="134"/>
                    </a:lnTo>
                    <a:lnTo>
                      <a:pt x="19" y="138"/>
                    </a:lnTo>
                    <a:lnTo>
                      <a:pt x="22" y="141"/>
                    </a:lnTo>
                    <a:lnTo>
                      <a:pt x="26" y="145"/>
                    </a:lnTo>
                    <a:lnTo>
                      <a:pt x="31" y="148"/>
                    </a:lnTo>
                    <a:lnTo>
                      <a:pt x="34" y="150"/>
                    </a:lnTo>
                    <a:lnTo>
                      <a:pt x="37" y="152"/>
                    </a:lnTo>
                    <a:lnTo>
                      <a:pt x="39" y="153"/>
                    </a:lnTo>
                    <a:lnTo>
                      <a:pt x="42" y="154"/>
                    </a:lnTo>
                    <a:lnTo>
                      <a:pt x="44" y="154"/>
                    </a:lnTo>
                    <a:lnTo>
                      <a:pt x="45" y="155"/>
                    </a:lnTo>
                    <a:lnTo>
                      <a:pt x="49" y="155"/>
                    </a:lnTo>
                    <a:lnTo>
                      <a:pt x="53" y="155"/>
                    </a:lnTo>
                    <a:lnTo>
                      <a:pt x="56" y="155"/>
                    </a:lnTo>
                    <a:lnTo>
                      <a:pt x="59" y="155"/>
                    </a:lnTo>
                    <a:lnTo>
                      <a:pt x="62" y="156"/>
                    </a:lnTo>
                    <a:lnTo>
                      <a:pt x="66" y="157"/>
                    </a:lnTo>
                    <a:lnTo>
                      <a:pt x="81" y="161"/>
                    </a:lnTo>
                    <a:lnTo>
                      <a:pt x="95" y="164"/>
                    </a:lnTo>
                    <a:lnTo>
                      <a:pt x="110" y="167"/>
                    </a:lnTo>
                    <a:lnTo>
                      <a:pt x="125" y="169"/>
                    </a:lnTo>
                    <a:lnTo>
                      <a:pt x="140" y="170"/>
                    </a:lnTo>
                    <a:lnTo>
                      <a:pt x="155" y="172"/>
                    </a:lnTo>
                    <a:lnTo>
                      <a:pt x="185" y="174"/>
                    </a:lnTo>
                    <a:lnTo>
                      <a:pt x="188" y="174"/>
                    </a:lnTo>
                    <a:lnTo>
                      <a:pt x="192" y="175"/>
                    </a:lnTo>
                    <a:lnTo>
                      <a:pt x="199" y="177"/>
                    </a:lnTo>
                    <a:lnTo>
                      <a:pt x="203" y="177"/>
                    </a:lnTo>
                    <a:lnTo>
                      <a:pt x="206" y="178"/>
                    </a:lnTo>
                    <a:lnTo>
                      <a:pt x="209" y="178"/>
                    </a:lnTo>
                    <a:lnTo>
                      <a:pt x="213" y="178"/>
                    </a:lnTo>
                    <a:lnTo>
                      <a:pt x="234" y="176"/>
                    </a:lnTo>
                    <a:lnTo>
                      <a:pt x="254" y="173"/>
                    </a:lnTo>
                    <a:lnTo>
                      <a:pt x="275" y="171"/>
                    </a:lnTo>
                    <a:lnTo>
                      <a:pt x="295" y="168"/>
                    </a:lnTo>
                    <a:lnTo>
                      <a:pt x="308" y="165"/>
                    </a:lnTo>
                    <a:lnTo>
                      <a:pt x="322" y="162"/>
                    </a:lnTo>
                    <a:lnTo>
                      <a:pt x="329" y="160"/>
                    </a:lnTo>
                    <a:lnTo>
                      <a:pt x="336" y="158"/>
                    </a:lnTo>
                    <a:lnTo>
                      <a:pt x="342" y="156"/>
                    </a:lnTo>
                    <a:lnTo>
                      <a:pt x="348" y="153"/>
                    </a:lnTo>
                    <a:lnTo>
                      <a:pt x="350" y="152"/>
                    </a:lnTo>
                    <a:lnTo>
                      <a:pt x="352" y="151"/>
                    </a:lnTo>
                    <a:lnTo>
                      <a:pt x="356" y="147"/>
                    </a:lnTo>
                    <a:lnTo>
                      <a:pt x="360" y="144"/>
                    </a:lnTo>
                    <a:lnTo>
                      <a:pt x="363" y="140"/>
                    </a:lnTo>
                    <a:lnTo>
                      <a:pt x="366" y="136"/>
                    </a:lnTo>
                    <a:lnTo>
                      <a:pt x="369" y="133"/>
                    </a:lnTo>
                    <a:lnTo>
                      <a:pt x="370" y="132"/>
                    </a:lnTo>
                    <a:lnTo>
                      <a:pt x="371" y="131"/>
                    </a:lnTo>
                    <a:lnTo>
                      <a:pt x="371" y="130"/>
                    </a:lnTo>
                    <a:lnTo>
                      <a:pt x="373" y="127"/>
                    </a:lnTo>
                    <a:lnTo>
                      <a:pt x="374" y="123"/>
                    </a:lnTo>
                    <a:lnTo>
                      <a:pt x="377" y="115"/>
                    </a:lnTo>
                    <a:lnTo>
                      <a:pt x="380" y="107"/>
                    </a:lnTo>
                    <a:lnTo>
                      <a:pt x="381" y="103"/>
                    </a:lnTo>
                    <a:lnTo>
                      <a:pt x="380" y="100"/>
                    </a:lnTo>
                    <a:lnTo>
                      <a:pt x="379" y="96"/>
                    </a:lnTo>
                    <a:lnTo>
                      <a:pt x="379" y="94"/>
                    </a:lnTo>
                    <a:lnTo>
                      <a:pt x="377" y="88"/>
                    </a:lnTo>
                    <a:lnTo>
                      <a:pt x="377" y="84"/>
                    </a:lnTo>
                    <a:lnTo>
                      <a:pt x="376" y="80"/>
                    </a:lnTo>
                    <a:lnTo>
                      <a:pt x="375" y="78"/>
                    </a:lnTo>
                    <a:lnTo>
                      <a:pt x="374" y="76"/>
                    </a:lnTo>
                    <a:lnTo>
                      <a:pt x="374" y="75"/>
                    </a:lnTo>
                    <a:lnTo>
                      <a:pt x="373" y="75"/>
                    </a:lnTo>
                    <a:lnTo>
                      <a:pt x="372" y="76"/>
                    </a:lnTo>
                    <a:lnTo>
                      <a:pt x="371" y="77"/>
                    </a:lnTo>
                    <a:lnTo>
                      <a:pt x="371" y="79"/>
                    </a:lnTo>
                    <a:lnTo>
                      <a:pt x="370" y="83"/>
                    </a:lnTo>
                    <a:lnTo>
                      <a:pt x="369" y="87"/>
                    </a:lnTo>
                  </a:path>
                </a:pathLst>
              </a:custGeom>
              <a:solidFill>
                <a:srgbClr val="996633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72" name="Freeform 59"/>
              <p:cNvSpPr>
                <a:spLocks/>
              </p:cNvSpPr>
              <p:nvPr/>
            </p:nvSpPr>
            <p:spPr bwMode="auto">
              <a:xfrm>
                <a:off x="333" y="2962"/>
                <a:ext cx="23" cy="72"/>
              </a:xfrm>
              <a:custGeom>
                <a:avLst/>
                <a:gdLst>
                  <a:gd name="T0" fmla="*/ 12 w 23"/>
                  <a:gd name="T1" fmla="*/ 4 h 72"/>
                  <a:gd name="T2" fmla="*/ 10 w 23"/>
                  <a:gd name="T3" fmla="*/ 7 h 72"/>
                  <a:gd name="T4" fmla="*/ 8 w 23"/>
                  <a:gd name="T5" fmla="*/ 11 h 72"/>
                  <a:gd name="T6" fmla="*/ 5 w 23"/>
                  <a:gd name="T7" fmla="*/ 15 h 72"/>
                  <a:gd name="T8" fmla="*/ 4 w 23"/>
                  <a:gd name="T9" fmla="*/ 17 h 72"/>
                  <a:gd name="T10" fmla="*/ 3 w 23"/>
                  <a:gd name="T11" fmla="*/ 19 h 72"/>
                  <a:gd name="T12" fmla="*/ 2 w 23"/>
                  <a:gd name="T13" fmla="*/ 24 h 72"/>
                  <a:gd name="T14" fmla="*/ 1 w 23"/>
                  <a:gd name="T15" fmla="*/ 31 h 72"/>
                  <a:gd name="T16" fmla="*/ 1 w 23"/>
                  <a:gd name="T17" fmla="*/ 37 h 72"/>
                  <a:gd name="T18" fmla="*/ 0 w 23"/>
                  <a:gd name="T19" fmla="*/ 43 h 72"/>
                  <a:gd name="T20" fmla="*/ 0 w 23"/>
                  <a:gd name="T21" fmla="*/ 49 h 72"/>
                  <a:gd name="T22" fmla="*/ 0 w 23"/>
                  <a:gd name="T23" fmla="*/ 54 h 72"/>
                  <a:gd name="T24" fmla="*/ 0 w 23"/>
                  <a:gd name="T25" fmla="*/ 56 h 72"/>
                  <a:gd name="T26" fmla="*/ 0 w 23"/>
                  <a:gd name="T27" fmla="*/ 57 h 72"/>
                  <a:gd name="T28" fmla="*/ 0 w 23"/>
                  <a:gd name="T29" fmla="*/ 58 h 72"/>
                  <a:gd name="T30" fmla="*/ 1 w 23"/>
                  <a:gd name="T31" fmla="*/ 59 h 72"/>
                  <a:gd name="T32" fmla="*/ 1 w 23"/>
                  <a:gd name="T33" fmla="*/ 61 h 72"/>
                  <a:gd name="T34" fmla="*/ 3 w 23"/>
                  <a:gd name="T35" fmla="*/ 64 h 72"/>
                  <a:gd name="T36" fmla="*/ 4 w 23"/>
                  <a:gd name="T37" fmla="*/ 67 h 72"/>
                  <a:gd name="T38" fmla="*/ 5 w 23"/>
                  <a:gd name="T39" fmla="*/ 68 h 72"/>
                  <a:gd name="T40" fmla="*/ 6 w 23"/>
                  <a:gd name="T41" fmla="*/ 70 h 72"/>
                  <a:gd name="T42" fmla="*/ 7 w 23"/>
                  <a:gd name="T43" fmla="*/ 71 h 72"/>
                  <a:gd name="T44" fmla="*/ 10 w 23"/>
                  <a:gd name="T45" fmla="*/ 71 h 72"/>
                  <a:gd name="T46" fmla="*/ 13 w 23"/>
                  <a:gd name="T47" fmla="*/ 70 h 72"/>
                  <a:gd name="T48" fmla="*/ 15 w 23"/>
                  <a:gd name="T49" fmla="*/ 69 h 72"/>
                  <a:gd name="T50" fmla="*/ 17 w 23"/>
                  <a:gd name="T51" fmla="*/ 66 h 72"/>
                  <a:gd name="T52" fmla="*/ 18 w 23"/>
                  <a:gd name="T53" fmla="*/ 64 h 72"/>
                  <a:gd name="T54" fmla="*/ 19 w 23"/>
                  <a:gd name="T55" fmla="*/ 60 h 72"/>
                  <a:gd name="T56" fmla="*/ 20 w 23"/>
                  <a:gd name="T57" fmla="*/ 57 h 72"/>
                  <a:gd name="T58" fmla="*/ 20 w 23"/>
                  <a:gd name="T59" fmla="*/ 53 h 72"/>
                  <a:gd name="T60" fmla="*/ 21 w 23"/>
                  <a:gd name="T61" fmla="*/ 49 h 72"/>
                  <a:gd name="T62" fmla="*/ 20 w 23"/>
                  <a:gd name="T63" fmla="*/ 46 h 72"/>
                  <a:gd name="T64" fmla="*/ 20 w 23"/>
                  <a:gd name="T65" fmla="*/ 40 h 72"/>
                  <a:gd name="T66" fmla="*/ 19 w 23"/>
                  <a:gd name="T67" fmla="*/ 36 h 72"/>
                  <a:gd name="T68" fmla="*/ 19 w 23"/>
                  <a:gd name="T69" fmla="*/ 33 h 72"/>
                  <a:gd name="T70" fmla="*/ 18 w 23"/>
                  <a:gd name="T71" fmla="*/ 31 h 72"/>
                  <a:gd name="T72" fmla="*/ 18 w 23"/>
                  <a:gd name="T73" fmla="*/ 30 h 72"/>
                  <a:gd name="T74" fmla="*/ 18 w 23"/>
                  <a:gd name="T75" fmla="*/ 30 h 72"/>
                  <a:gd name="T76" fmla="*/ 18 w 23"/>
                  <a:gd name="T77" fmla="*/ 29 h 72"/>
                  <a:gd name="T78" fmla="*/ 19 w 23"/>
                  <a:gd name="T79" fmla="*/ 27 h 72"/>
                  <a:gd name="T80" fmla="*/ 20 w 23"/>
                  <a:gd name="T81" fmla="*/ 23 h 72"/>
                  <a:gd name="T82" fmla="*/ 20 w 23"/>
                  <a:gd name="T83" fmla="*/ 18 h 72"/>
                  <a:gd name="T84" fmla="*/ 21 w 23"/>
                  <a:gd name="T85" fmla="*/ 13 h 72"/>
                  <a:gd name="T86" fmla="*/ 22 w 23"/>
                  <a:gd name="T87" fmla="*/ 8 h 72"/>
                  <a:gd name="T88" fmla="*/ 22 w 23"/>
                  <a:gd name="T89" fmla="*/ 4 h 72"/>
                  <a:gd name="T90" fmla="*/ 22 w 23"/>
                  <a:gd name="T91" fmla="*/ 2 h 72"/>
                  <a:gd name="T92" fmla="*/ 22 w 23"/>
                  <a:gd name="T93" fmla="*/ 1 h 72"/>
                  <a:gd name="T94" fmla="*/ 22 w 23"/>
                  <a:gd name="T95" fmla="*/ 1 h 72"/>
                  <a:gd name="T96" fmla="*/ 21 w 23"/>
                  <a:gd name="T97" fmla="*/ 0 h 72"/>
                  <a:gd name="T98" fmla="*/ 20 w 23"/>
                  <a:gd name="T99" fmla="*/ 1 h 72"/>
                  <a:gd name="T100" fmla="*/ 18 w 23"/>
                  <a:gd name="T101" fmla="*/ 1 h 72"/>
                  <a:gd name="T102" fmla="*/ 16 w 23"/>
                  <a:gd name="T103" fmla="*/ 2 h 72"/>
                  <a:gd name="T104" fmla="*/ 14 w 23"/>
                  <a:gd name="T105" fmla="*/ 3 h 7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23"/>
                  <a:gd name="T160" fmla="*/ 0 h 72"/>
                  <a:gd name="T161" fmla="*/ 23 w 23"/>
                  <a:gd name="T162" fmla="*/ 72 h 7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23" h="72">
                    <a:moveTo>
                      <a:pt x="13" y="3"/>
                    </a:moveTo>
                    <a:lnTo>
                      <a:pt x="12" y="4"/>
                    </a:lnTo>
                    <a:lnTo>
                      <a:pt x="12" y="5"/>
                    </a:lnTo>
                    <a:lnTo>
                      <a:pt x="10" y="7"/>
                    </a:lnTo>
                    <a:lnTo>
                      <a:pt x="9" y="9"/>
                    </a:lnTo>
                    <a:lnTo>
                      <a:pt x="8" y="11"/>
                    </a:lnTo>
                    <a:lnTo>
                      <a:pt x="6" y="13"/>
                    </a:lnTo>
                    <a:lnTo>
                      <a:pt x="5" y="15"/>
                    </a:lnTo>
                    <a:lnTo>
                      <a:pt x="4" y="16"/>
                    </a:lnTo>
                    <a:lnTo>
                      <a:pt x="4" y="17"/>
                    </a:lnTo>
                    <a:lnTo>
                      <a:pt x="3" y="18"/>
                    </a:lnTo>
                    <a:lnTo>
                      <a:pt x="3" y="19"/>
                    </a:lnTo>
                    <a:lnTo>
                      <a:pt x="2" y="22"/>
                    </a:lnTo>
                    <a:lnTo>
                      <a:pt x="2" y="24"/>
                    </a:lnTo>
                    <a:lnTo>
                      <a:pt x="2" y="27"/>
                    </a:lnTo>
                    <a:lnTo>
                      <a:pt x="1" y="31"/>
                    </a:lnTo>
                    <a:lnTo>
                      <a:pt x="1" y="34"/>
                    </a:lnTo>
                    <a:lnTo>
                      <a:pt x="1" y="37"/>
                    </a:lnTo>
                    <a:lnTo>
                      <a:pt x="1" y="40"/>
                    </a:lnTo>
                    <a:lnTo>
                      <a:pt x="0" y="43"/>
                    </a:lnTo>
                    <a:lnTo>
                      <a:pt x="0" y="46"/>
                    </a:lnTo>
                    <a:lnTo>
                      <a:pt x="0" y="49"/>
                    </a:lnTo>
                    <a:lnTo>
                      <a:pt x="0" y="52"/>
                    </a:lnTo>
                    <a:lnTo>
                      <a:pt x="0" y="54"/>
                    </a:lnTo>
                    <a:lnTo>
                      <a:pt x="0" y="55"/>
                    </a:lnTo>
                    <a:lnTo>
                      <a:pt x="0" y="56"/>
                    </a:lnTo>
                    <a:lnTo>
                      <a:pt x="0" y="57"/>
                    </a:lnTo>
                    <a:lnTo>
                      <a:pt x="0" y="58"/>
                    </a:lnTo>
                    <a:lnTo>
                      <a:pt x="1" y="59"/>
                    </a:lnTo>
                    <a:lnTo>
                      <a:pt x="1" y="60"/>
                    </a:lnTo>
                    <a:lnTo>
                      <a:pt x="1" y="61"/>
                    </a:lnTo>
                    <a:lnTo>
                      <a:pt x="2" y="62"/>
                    </a:lnTo>
                    <a:lnTo>
                      <a:pt x="3" y="64"/>
                    </a:lnTo>
                    <a:lnTo>
                      <a:pt x="3" y="66"/>
                    </a:lnTo>
                    <a:lnTo>
                      <a:pt x="4" y="67"/>
                    </a:lnTo>
                    <a:lnTo>
                      <a:pt x="4" y="68"/>
                    </a:lnTo>
                    <a:lnTo>
                      <a:pt x="5" y="68"/>
                    </a:lnTo>
                    <a:lnTo>
                      <a:pt x="5" y="69"/>
                    </a:lnTo>
                    <a:lnTo>
                      <a:pt x="6" y="70"/>
                    </a:lnTo>
                    <a:lnTo>
                      <a:pt x="7" y="71"/>
                    </a:lnTo>
                    <a:lnTo>
                      <a:pt x="8" y="71"/>
                    </a:lnTo>
                    <a:lnTo>
                      <a:pt x="10" y="71"/>
                    </a:lnTo>
                    <a:lnTo>
                      <a:pt x="11" y="71"/>
                    </a:lnTo>
                    <a:lnTo>
                      <a:pt x="13" y="70"/>
                    </a:lnTo>
                    <a:lnTo>
                      <a:pt x="14" y="70"/>
                    </a:lnTo>
                    <a:lnTo>
                      <a:pt x="15" y="69"/>
                    </a:lnTo>
                    <a:lnTo>
                      <a:pt x="16" y="68"/>
                    </a:lnTo>
                    <a:lnTo>
                      <a:pt x="17" y="66"/>
                    </a:lnTo>
                    <a:lnTo>
                      <a:pt x="18" y="65"/>
                    </a:lnTo>
                    <a:lnTo>
                      <a:pt x="18" y="64"/>
                    </a:lnTo>
                    <a:lnTo>
                      <a:pt x="19" y="62"/>
                    </a:lnTo>
                    <a:lnTo>
                      <a:pt x="19" y="60"/>
                    </a:lnTo>
                    <a:lnTo>
                      <a:pt x="20" y="59"/>
                    </a:lnTo>
                    <a:lnTo>
                      <a:pt x="20" y="57"/>
                    </a:lnTo>
                    <a:lnTo>
                      <a:pt x="20" y="55"/>
                    </a:lnTo>
                    <a:lnTo>
                      <a:pt x="20" y="53"/>
                    </a:lnTo>
                    <a:lnTo>
                      <a:pt x="21" y="51"/>
                    </a:lnTo>
                    <a:lnTo>
                      <a:pt x="21" y="49"/>
                    </a:lnTo>
                    <a:lnTo>
                      <a:pt x="20" y="47"/>
                    </a:lnTo>
                    <a:lnTo>
                      <a:pt x="20" y="46"/>
                    </a:lnTo>
                    <a:lnTo>
                      <a:pt x="20" y="44"/>
                    </a:lnTo>
                    <a:lnTo>
                      <a:pt x="20" y="40"/>
                    </a:lnTo>
                    <a:lnTo>
                      <a:pt x="20" y="37"/>
                    </a:lnTo>
                    <a:lnTo>
                      <a:pt x="19" y="36"/>
                    </a:lnTo>
                    <a:lnTo>
                      <a:pt x="19" y="34"/>
                    </a:lnTo>
                    <a:lnTo>
                      <a:pt x="19" y="33"/>
                    </a:lnTo>
                    <a:lnTo>
                      <a:pt x="19" y="32"/>
                    </a:lnTo>
                    <a:lnTo>
                      <a:pt x="18" y="31"/>
                    </a:lnTo>
                    <a:lnTo>
                      <a:pt x="18" y="30"/>
                    </a:lnTo>
                    <a:lnTo>
                      <a:pt x="18" y="29"/>
                    </a:lnTo>
                    <a:lnTo>
                      <a:pt x="19" y="29"/>
                    </a:lnTo>
                    <a:lnTo>
                      <a:pt x="19" y="27"/>
                    </a:lnTo>
                    <a:lnTo>
                      <a:pt x="19" y="25"/>
                    </a:lnTo>
                    <a:lnTo>
                      <a:pt x="20" y="23"/>
                    </a:lnTo>
                    <a:lnTo>
                      <a:pt x="20" y="21"/>
                    </a:lnTo>
                    <a:lnTo>
                      <a:pt x="20" y="18"/>
                    </a:lnTo>
                    <a:lnTo>
                      <a:pt x="21" y="16"/>
                    </a:lnTo>
                    <a:lnTo>
                      <a:pt x="21" y="13"/>
                    </a:lnTo>
                    <a:lnTo>
                      <a:pt x="21" y="11"/>
                    </a:lnTo>
                    <a:lnTo>
                      <a:pt x="22" y="8"/>
                    </a:lnTo>
                    <a:lnTo>
                      <a:pt x="22" y="6"/>
                    </a:lnTo>
                    <a:lnTo>
                      <a:pt x="22" y="4"/>
                    </a:lnTo>
                    <a:lnTo>
                      <a:pt x="22" y="3"/>
                    </a:lnTo>
                    <a:lnTo>
                      <a:pt x="22" y="2"/>
                    </a:lnTo>
                    <a:lnTo>
                      <a:pt x="22" y="1"/>
                    </a:lnTo>
                    <a:lnTo>
                      <a:pt x="21" y="1"/>
                    </a:lnTo>
                    <a:lnTo>
                      <a:pt x="21" y="0"/>
                    </a:lnTo>
                    <a:lnTo>
                      <a:pt x="21" y="1"/>
                    </a:lnTo>
                    <a:lnTo>
                      <a:pt x="20" y="1"/>
                    </a:lnTo>
                    <a:lnTo>
                      <a:pt x="19" y="1"/>
                    </a:lnTo>
                    <a:lnTo>
                      <a:pt x="18" y="1"/>
                    </a:lnTo>
                    <a:lnTo>
                      <a:pt x="17" y="2"/>
                    </a:lnTo>
                    <a:lnTo>
                      <a:pt x="16" y="2"/>
                    </a:lnTo>
                    <a:lnTo>
                      <a:pt x="14" y="3"/>
                    </a:lnTo>
                    <a:lnTo>
                      <a:pt x="13" y="3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73" name="Freeform 60"/>
              <p:cNvSpPr>
                <a:spLocks/>
              </p:cNvSpPr>
              <p:nvPr/>
            </p:nvSpPr>
            <p:spPr bwMode="auto">
              <a:xfrm>
                <a:off x="344" y="3101"/>
                <a:ext cx="24" cy="72"/>
              </a:xfrm>
              <a:custGeom>
                <a:avLst/>
                <a:gdLst>
                  <a:gd name="T0" fmla="*/ 13 w 24"/>
                  <a:gd name="T1" fmla="*/ 4 h 72"/>
                  <a:gd name="T2" fmla="*/ 12 w 24"/>
                  <a:gd name="T3" fmla="*/ 6 h 72"/>
                  <a:gd name="T4" fmla="*/ 10 w 24"/>
                  <a:gd name="T5" fmla="*/ 9 h 72"/>
                  <a:gd name="T6" fmla="*/ 7 w 24"/>
                  <a:gd name="T7" fmla="*/ 13 h 72"/>
                  <a:gd name="T8" fmla="*/ 5 w 24"/>
                  <a:gd name="T9" fmla="*/ 15 h 72"/>
                  <a:gd name="T10" fmla="*/ 4 w 24"/>
                  <a:gd name="T11" fmla="*/ 17 h 72"/>
                  <a:gd name="T12" fmla="*/ 3 w 24"/>
                  <a:gd name="T13" fmla="*/ 19 h 72"/>
                  <a:gd name="T14" fmla="*/ 2 w 24"/>
                  <a:gd name="T15" fmla="*/ 24 h 72"/>
                  <a:gd name="T16" fmla="*/ 1 w 24"/>
                  <a:gd name="T17" fmla="*/ 31 h 72"/>
                  <a:gd name="T18" fmla="*/ 1 w 24"/>
                  <a:gd name="T19" fmla="*/ 37 h 72"/>
                  <a:gd name="T20" fmla="*/ 0 w 24"/>
                  <a:gd name="T21" fmla="*/ 43 h 72"/>
                  <a:gd name="T22" fmla="*/ 0 w 24"/>
                  <a:gd name="T23" fmla="*/ 49 h 72"/>
                  <a:gd name="T24" fmla="*/ 0 w 24"/>
                  <a:gd name="T25" fmla="*/ 54 h 72"/>
                  <a:gd name="T26" fmla="*/ 0 w 24"/>
                  <a:gd name="T27" fmla="*/ 56 h 72"/>
                  <a:gd name="T28" fmla="*/ 0 w 24"/>
                  <a:gd name="T29" fmla="*/ 57 h 72"/>
                  <a:gd name="T30" fmla="*/ 0 w 24"/>
                  <a:gd name="T31" fmla="*/ 58 h 72"/>
                  <a:gd name="T32" fmla="*/ 1 w 24"/>
                  <a:gd name="T33" fmla="*/ 59 h 72"/>
                  <a:gd name="T34" fmla="*/ 1 w 24"/>
                  <a:gd name="T35" fmla="*/ 61 h 72"/>
                  <a:gd name="T36" fmla="*/ 3 w 24"/>
                  <a:gd name="T37" fmla="*/ 64 h 72"/>
                  <a:gd name="T38" fmla="*/ 4 w 24"/>
                  <a:gd name="T39" fmla="*/ 67 h 72"/>
                  <a:gd name="T40" fmla="*/ 5 w 24"/>
                  <a:gd name="T41" fmla="*/ 68 h 72"/>
                  <a:gd name="T42" fmla="*/ 6 w 24"/>
                  <a:gd name="T43" fmla="*/ 70 h 72"/>
                  <a:gd name="T44" fmla="*/ 7 w 24"/>
                  <a:gd name="T45" fmla="*/ 71 h 72"/>
                  <a:gd name="T46" fmla="*/ 10 w 24"/>
                  <a:gd name="T47" fmla="*/ 71 h 72"/>
                  <a:gd name="T48" fmla="*/ 13 w 24"/>
                  <a:gd name="T49" fmla="*/ 70 h 72"/>
                  <a:gd name="T50" fmla="*/ 15 w 24"/>
                  <a:gd name="T51" fmla="*/ 69 h 72"/>
                  <a:gd name="T52" fmla="*/ 17 w 24"/>
                  <a:gd name="T53" fmla="*/ 66 h 72"/>
                  <a:gd name="T54" fmla="*/ 18 w 24"/>
                  <a:gd name="T55" fmla="*/ 64 h 72"/>
                  <a:gd name="T56" fmla="*/ 19 w 24"/>
                  <a:gd name="T57" fmla="*/ 60 h 72"/>
                  <a:gd name="T58" fmla="*/ 20 w 24"/>
                  <a:gd name="T59" fmla="*/ 57 h 72"/>
                  <a:gd name="T60" fmla="*/ 21 w 24"/>
                  <a:gd name="T61" fmla="*/ 53 h 72"/>
                  <a:gd name="T62" fmla="*/ 21 w 24"/>
                  <a:gd name="T63" fmla="*/ 49 h 72"/>
                  <a:gd name="T64" fmla="*/ 21 w 24"/>
                  <a:gd name="T65" fmla="*/ 44 h 72"/>
                  <a:gd name="T66" fmla="*/ 20 w 24"/>
                  <a:gd name="T67" fmla="*/ 37 h 72"/>
                  <a:gd name="T68" fmla="*/ 20 w 24"/>
                  <a:gd name="T69" fmla="*/ 34 h 72"/>
                  <a:gd name="T70" fmla="*/ 19 w 24"/>
                  <a:gd name="T71" fmla="*/ 32 h 72"/>
                  <a:gd name="T72" fmla="*/ 19 w 24"/>
                  <a:gd name="T73" fmla="*/ 31 h 72"/>
                  <a:gd name="T74" fmla="*/ 19 w 24"/>
                  <a:gd name="T75" fmla="*/ 30 h 72"/>
                  <a:gd name="T76" fmla="*/ 19 w 24"/>
                  <a:gd name="T77" fmla="*/ 30 h 72"/>
                  <a:gd name="T78" fmla="*/ 19 w 24"/>
                  <a:gd name="T79" fmla="*/ 29 h 72"/>
                  <a:gd name="T80" fmla="*/ 20 w 24"/>
                  <a:gd name="T81" fmla="*/ 25 h 72"/>
                  <a:gd name="T82" fmla="*/ 21 w 24"/>
                  <a:gd name="T83" fmla="*/ 21 h 72"/>
                  <a:gd name="T84" fmla="*/ 21 w 24"/>
                  <a:gd name="T85" fmla="*/ 16 h 72"/>
                  <a:gd name="T86" fmla="*/ 22 w 24"/>
                  <a:gd name="T87" fmla="*/ 11 h 72"/>
                  <a:gd name="T88" fmla="*/ 23 w 24"/>
                  <a:gd name="T89" fmla="*/ 6 h 72"/>
                  <a:gd name="T90" fmla="*/ 23 w 24"/>
                  <a:gd name="T91" fmla="*/ 3 h 72"/>
                  <a:gd name="T92" fmla="*/ 23 w 24"/>
                  <a:gd name="T93" fmla="*/ 2 h 72"/>
                  <a:gd name="T94" fmla="*/ 23 w 24"/>
                  <a:gd name="T95" fmla="*/ 1 h 72"/>
                  <a:gd name="T96" fmla="*/ 22 w 24"/>
                  <a:gd name="T97" fmla="*/ 1 h 72"/>
                  <a:gd name="T98" fmla="*/ 22 w 24"/>
                  <a:gd name="T99" fmla="*/ 0 h 72"/>
                  <a:gd name="T100" fmla="*/ 20 w 24"/>
                  <a:gd name="T101" fmla="*/ 1 h 72"/>
                  <a:gd name="T102" fmla="*/ 18 w 24"/>
                  <a:gd name="T103" fmla="*/ 1 h 72"/>
                  <a:gd name="T104" fmla="*/ 15 w 24"/>
                  <a:gd name="T105" fmla="*/ 3 h 72"/>
                  <a:gd name="T106" fmla="*/ 14 w 24"/>
                  <a:gd name="T107" fmla="*/ 3 h 72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24"/>
                  <a:gd name="T163" fmla="*/ 0 h 72"/>
                  <a:gd name="T164" fmla="*/ 24 w 24"/>
                  <a:gd name="T165" fmla="*/ 72 h 72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24" h="72">
                    <a:moveTo>
                      <a:pt x="14" y="3"/>
                    </a:moveTo>
                    <a:lnTo>
                      <a:pt x="13" y="4"/>
                    </a:lnTo>
                    <a:lnTo>
                      <a:pt x="13" y="5"/>
                    </a:lnTo>
                    <a:lnTo>
                      <a:pt x="12" y="6"/>
                    </a:lnTo>
                    <a:lnTo>
                      <a:pt x="11" y="7"/>
                    </a:lnTo>
                    <a:lnTo>
                      <a:pt x="10" y="9"/>
                    </a:lnTo>
                    <a:lnTo>
                      <a:pt x="8" y="11"/>
                    </a:lnTo>
                    <a:lnTo>
                      <a:pt x="7" y="13"/>
                    </a:lnTo>
                    <a:lnTo>
                      <a:pt x="6" y="14"/>
                    </a:lnTo>
                    <a:lnTo>
                      <a:pt x="5" y="15"/>
                    </a:lnTo>
                    <a:lnTo>
                      <a:pt x="5" y="16"/>
                    </a:lnTo>
                    <a:lnTo>
                      <a:pt x="4" y="17"/>
                    </a:lnTo>
                    <a:lnTo>
                      <a:pt x="3" y="18"/>
                    </a:lnTo>
                    <a:lnTo>
                      <a:pt x="3" y="19"/>
                    </a:lnTo>
                    <a:lnTo>
                      <a:pt x="2" y="22"/>
                    </a:lnTo>
                    <a:lnTo>
                      <a:pt x="2" y="24"/>
                    </a:lnTo>
                    <a:lnTo>
                      <a:pt x="2" y="27"/>
                    </a:lnTo>
                    <a:lnTo>
                      <a:pt x="1" y="31"/>
                    </a:lnTo>
                    <a:lnTo>
                      <a:pt x="1" y="34"/>
                    </a:lnTo>
                    <a:lnTo>
                      <a:pt x="1" y="37"/>
                    </a:lnTo>
                    <a:lnTo>
                      <a:pt x="1" y="40"/>
                    </a:lnTo>
                    <a:lnTo>
                      <a:pt x="0" y="43"/>
                    </a:lnTo>
                    <a:lnTo>
                      <a:pt x="0" y="46"/>
                    </a:lnTo>
                    <a:lnTo>
                      <a:pt x="0" y="49"/>
                    </a:lnTo>
                    <a:lnTo>
                      <a:pt x="0" y="52"/>
                    </a:lnTo>
                    <a:lnTo>
                      <a:pt x="0" y="54"/>
                    </a:lnTo>
                    <a:lnTo>
                      <a:pt x="0" y="55"/>
                    </a:lnTo>
                    <a:lnTo>
                      <a:pt x="0" y="56"/>
                    </a:lnTo>
                    <a:lnTo>
                      <a:pt x="0" y="57"/>
                    </a:lnTo>
                    <a:lnTo>
                      <a:pt x="0" y="58"/>
                    </a:lnTo>
                    <a:lnTo>
                      <a:pt x="1" y="59"/>
                    </a:lnTo>
                    <a:lnTo>
                      <a:pt x="1" y="60"/>
                    </a:lnTo>
                    <a:lnTo>
                      <a:pt x="1" y="61"/>
                    </a:lnTo>
                    <a:lnTo>
                      <a:pt x="2" y="62"/>
                    </a:lnTo>
                    <a:lnTo>
                      <a:pt x="3" y="64"/>
                    </a:lnTo>
                    <a:lnTo>
                      <a:pt x="3" y="66"/>
                    </a:lnTo>
                    <a:lnTo>
                      <a:pt x="4" y="67"/>
                    </a:lnTo>
                    <a:lnTo>
                      <a:pt x="4" y="68"/>
                    </a:lnTo>
                    <a:lnTo>
                      <a:pt x="5" y="68"/>
                    </a:lnTo>
                    <a:lnTo>
                      <a:pt x="5" y="69"/>
                    </a:lnTo>
                    <a:lnTo>
                      <a:pt x="6" y="70"/>
                    </a:lnTo>
                    <a:lnTo>
                      <a:pt x="7" y="71"/>
                    </a:lnTo>
                    <a:lnTo>
                      <a:pt x="8" y="71"/>
                    </a:lnTo>
                    <a:lnTo>
                      <a:pt x="10" y="71"/>
                    </a:lnTo>
                    <a:lnTo>
                      <a:pt x="11" y="71"/>
                    </a:lnTo>
                    <a:lnTo>
                      <a:pt x="13" y="70"/>
                    </a:lnTo>
                    <a:lnTo>
                      <a:pt x="14" y="70"/>
                    </a:lnTo>
                    <a:lnTo>
                      <a:pt x="15" y="69"/>
                    </a:lnTo>
                    <a:lnTo>
                      <a:pt x="16" y="68"/>
                    </a:lnTo>
                    <a:lnTo>
                      <a:pt x="17" y="66"/>
                    </a:lnTo>
                    <a:lnTo>
                      <a:pt x="18" y="65"/>
                    </a:lnTo>
                    <a:lnTo>
                      <a:pt x="18" y="64"/>
                    </a:lnTo>
                    <a:lnTo>
                      <a:pt x="19" y="62"/>
                    </a:lnTo>
                    <a:lnTo>
                      <a:pt x="19" y="60"/>
                    </a:lnTo>
                    <a:lnTo>
                      <a:pt x="20" y="59"/>
                    </a:lnTo>
                    <a:lnTo>
                      <a:pt x="20" y="57"/>
                    </a:lnTo>
                    <a:lnTo>
                      <a:pt x="20" y="55"/>
                    </a:lnTo>
                    <a:lnTo>
                      <a:pt x="21" y="53"/>
                    </a:lnTo>
                    <a:lnTo>
                      <a:pt x="21" y="51"/>
                    </a:lnTo>
                    <a:lnTo>
                      <a:pt x="21" y="49"/>
                    </a:lnTo>
                    <a:lnTo>
                      <a:pt x="21" y="47"/>
                    </a:lnTo>
                    <a:lnTo>
                      <a:pt x="21" y="44"/>
                    </a:lnTo>
                    <a:lnTo>
                      <a:pt x="20" y="40"/>
                    </a:lnTo>
                    <a:lnTo>
                      <a:pt x="20" y="37"/>
                    </a:lnTo>
                    <a:lnTo>
                      <a:pt x="20" y="36"/>
                    </a:lnTo>
                    <a:lnTo>
                      <a:pt x="20" y="34"/>
                    </a:lnTo>
                    <a:lnTo>
                      <a:pt x="19" y="33"/>
                    </a:lnTo>
                    <a:lnTo>
                      <a:pt x="19" y="32"/>
                    </a:lnTo>
                    <a:lnTo>
                      <a:pt x="19" y="31"/>
                    </a:lnTo>
                    <a:lnTo>
                      <a:pt x="19" y="30"/>
                    </a:lnTo>
                    <a:lnTo>
                      <a:pt x="19" y="29"/>
                    </a:lnTo>
                    <a:lnTo>
                      <a:pt x="19" y="27"/>
                    </a:lnTo>
                    <a:lnTo>
                      <a:pt x="20" y="25"/>
                    </a:lnTo>
                    <a:lnTo>
                      <a:pt x="20" y="23"/>
                    </a:lnTo>
                    <a:lnTo>
                      <a:pt x="21" y="21"/>
                    </a:lnTo>
                    <a:lnTo>
                      <a:pt x="21" y="18"/>
                    </a:lnTo>
                    <a:lnTo>
                      <a:pt x="21" y="16"/>
                    </a:lnTo>
                    <a:lnTo>
                      <a:pt x="22" y="13"/>
                    </a:lnTo>
                    <a:lnTo>
                      <a:pt x="22" y="11"/>
                    </a:lnTo>
                    <a:lnTo>
                      <a:pt x="23" y="8"/>
                    </a:lnTo>
                    <a:lnTo>
                      <a:pt x="23" y="6"/>
                    </a:lnTo>
                    <a:lnTo>
                      <a:pt x="23" y="4"/>
                    </a:lnTo>
                    <a:lnTo>
                      <a:pt x="23" y="3"/>
                    </a:lnTo>
                    <a:lnTo>
                      <a:pt x="23" y="2"/>
                    </a:lnTo>
                    <a:lnTo>
                      <a:pt x="23" y="1"/>
                    </a:lnTo>
                    <a:lnTo>
                      <a:pt x="22" y="1"/>
                    </a:lnTo>
                    <a:lnTo>
                      <a:pt x="22" y="0"/>
                    </a:lnTo>
                    <a:lnTo>
                      <a:pt x="21" y="0"/>
                    </a:lnTo>
                    <a:lnTo>
                      <a:pt x="20" y="1"/>
                    </a:lnTo>
                    <a:lnTo>
                      <a:pt x="19" y="1"/>
                    </a:lnTo>
                    <a:lnTo>
                      <a:pt x="18" y="1"/>
                    </a:lnTo>
                    <a:lnTo>
                      <a:pt x="17" y="2"/>
                    </a:lnTo>
                    <a:lnTo>
                      <a:pt x="15" y="3"/>
                    </a:lnTo>
                    <a:lnTo>
                      <a:pt x="14" y="3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74" name="Freeform 61"/>
              <p:cNvSpPr>
                <a:spLocks/>
              </p:cNvSpPr>
              <p:nvPr/>
            </p:nvSpPr>
            <p:spPr bwMode="auto">
              <a:xfrm>
                <a:off x="414" y="3194"/>
                <a:ext cx="23" cy="72"/>
              </a:xfrm>
              <a:custGeom>
                <a:avLst/>
                <a:gdLst>
                  <a:gd name="T0" fmla="*/ 12 w 23"/>
                  <a:gd name="T1" fmla="*/ 3 h 72"/>
                  <a:gd name="T2" fmla="*/ 11 w 23"/>
                  <a:gd name="T3" fmla="*/ 5 h 72"/>
                  <a:gd name="T4" fmla="*/ 9 w 23"/>
                  <a:gd name="T5" fmla="*/ 8 h 72"/>
                  <a:gd name="T6" fmla="*/ 6 w 23"/>
                  <a:gd name="T7" fmla="*/ 11 h 72"/>
                  <a:gd name="T8" fmla="*/ 5 w 23"/>
                  <a:gd name="T9" fmla="*/ 13 h 72"/>
                  <a:gd name="T10" fmla="*/ 4 w 23"/>
                  <a:gd name="T11" fmla="*/ 15 h 72"/>
                  <a:gd name="T12" fmla="*/ 3 w 23"/>
                  <a:gd name="T13" fmla="*/ 18 h 72"/>
                  <a:gd name="T14" fmla="*/ 2 w 23"/>
                  <a:gd name="T15" fmla="*/ 21 h 72"/>
                  <a:gd name="T16" fmla="*/ 2 w 23"/>
                  <a:gd name="T17" fmla="*/ 27 h 72"/>
                  <a:gd name="T18" fmla="*/ 1 w 23"/>
                  <a:gd name="T19" fmla="*/ 33 h 72"/>
                  <a:gd name="T20" fmla="*/ 1 w 23"/>
                  <a:gd name="T21" fmla="*/ 39 h 72"/>
                  <a:gd name="T22" fmla="*/ 0 w 23"/>
                  <a:gd name="T23" fmla="*/ 45 h 72"/>
                  <a:gd name="T24" fmla="*/ 0 w 23"/>
                  <a:gd name="T25" fmla="*/ 51 h 72"/>
                  <a:gd name="T26" fmla="*/ 0 w 23"/>
                  <a:gd name="T27" fmla="*/ 55 h 72"/>
                  <a:gd name="T28" fmla="*/ 0 w 23"/>
                  <a:gd name="T29" fmla="*/ 56 h 72"/>
                  <a:gd name="T30" fmla="*/ 0 w 23"/>
                  <a:gd name="T31" fmla="*/ 57 h 72"/>
                  <a:gd name="T32" fmla="*/ 0 w 23"/>
                  <a:gd name="T33" fmla="*/ 57 h 72"/>
                  <a:gd name="T34" fmla="*/ 1 w 23"/>
                  <a:gd name="T35" fmla="*/ 59 h 72"/>
                  <a:gd name="T36" fmla="*/ 2 w 23"/>
                  <a:gd name="T37" fmla="*/ 61 h 72"/>
                  <a:gd name="T38" fmla="*/ 3 w 23"/>
                  <a:gd name="T39" fmla="*/ 65 h 72"/>
                  <a:gd name="T40" fmla="*/ 4 w 23"/>
                  <a:gd name="T41" fmla="*/ 67 h 72"/>
                  <a:gd name="T42" fmla="*/ 5 w 23"/>
                  <a:gd name="T43" fmla="*/ 69 h 72"/>
                  <a:gd name="T44" fmla="*/ 6 w 23"/>
                  <a:gd name="T45" fmla="*/ 70 h 72"/>
                  <a:gd name="T46" fmla="*/ 8 w 23"/>
                  <a:gd name="T47" fmla="*/ 71 h 72"/>
                  <a:gd name="T48" fmla="*/ 11 w 23"/>
                  <a:gd name="T49" fmla="*/ 71 h 72"/>
                  <a:gd name="T50" fmla="*/ 14 w 23"/>
                  <a:gd name="T51" fmla="*/ 70 h 72"/>
                  <a:gd name="T52" fmla="*/ 16 w 23"/>
                  <a:gd name="T53" fmla="*/ 68 h 72"/>
                  <a:gd name="T54" fmla="*/ 18 w 23"/>
                  <a:gd name="T55" fmla="*/ 65 h 72"/>
                  <a:gd name="T56" fmla="*/ 19 w 23"/>
                  <a:gd name="T57" fmla="*/ 62 h 72"/>
                  <a:gd name="T58" fmla="*/ 20 w 23"/>
                  <a:gd name="T59" fmla="*/ 59 h 72"/>
                  <a:gd name="T60" fmla="*/ 20 w 23"/>
                  <a:gd name="T61" fmla="*/ 55 h 72"/>
                  <a:gd name="T62" fmla="*/ 21 w 23"/>
                  <a:gd name="T63" fmla="*/ 51 h 72"/>
                  <a:gd name="T64" fmla="*/ 20 w 23"/>
                  <a:gd name="T65" fmla="*/ 47 h 72"/>
                  <a:gd name="T66" fmla="*/ 20 w 23"/>
                  <a:gd name="T67" fmla="*/ 44 h 72"/>
                  <a:gd name="T68" fmla="*/ 20 w 23"/>
                  <a:gd name="T69" fmla="*/ 37 h 72"/>
                  <a:gd name="T70" fmla="*/ 19 w 23"/>
                  <a:gd name="T71" fmla="*/ 34 h 72"/>
                  <a:gd name="T72" fmla="*/ 19 w 23"/>
                  <a:gd name="T73" fmla="*/ 32 h 72"/>
                  <a:gd name="T74" fmla="*/ 18 w 23"/>
                  <a:gd name="T75" fmla="*/ 31 h 72"/>
                  <a:gd name="T76" fmla="*/ 18 w 23"/>
                  <a:gd name="T77" fmla="*/ 30 h 72"/>
                  <a:gd name="T78" fmla="*/ 18 w 23"/>
                  <a:gd name="T79" fmla="*/ 29 h 72"/>
                  <a:gd name="T80" fmla="*/ 19 w 23"/>
                  <a:gd name="T81" fmla="*/ 28 h 72"/>
                  <a:gd name="T82" fmla="*/ 19 w 23"/>
                  <a:gd name="T83" fmla="*/ 25 h 72"/>
                  <a:gd name="T84" fmla="*/ 20 w 23"/>
                  <a:gd name="T85" fmla="*/ 20 h 72"/>
                  <a:gd name="T86" fmla="*/ 21 w 23"/>
                  <a:gd name="T87" fmla="*/ 15 h 72"/>
                  <a:gd name="T88" fmla="*/ 21 w 23"/>
                  <a:gd name="T89" fmla="*/ 10 h 72"/>
                  <a:gd name="T90" fmla="*/ 22 w 23"/>
                  <a:gd name="T91" fmla="*/ 6 h 72"/>
                  <a:gd name="T92" fmla="*/ 22 w 23"/>
                  <a:gd name="T93" fmla="*/ 2 h 72"/>
                  <a:gd name="T94" fmla="*/ 22 w 23"/>
                  <a:gd name="T95" fmla="*/ 1 h 72"/>
                  <a:gd name="T96" fmla="*/ 22 w 23"/>
                  <a:gd name="T97" fmla="*/ 1 h 72"/>
                  <a:gd name="T98" fmla="*/ 21 w 23"/>
                  <a:gd name="T99" fmla="*/ 0 h 72"/>
                  <a:gd name="T100" fmla="*/ 21 w 23"/>
                  <a:gd name="T101" fmla="*/ 0 h 72"/>
                  <a:gd name="T102" fmla="*/ 19 w 23"/>
                  <a:gd name="T103" fmla="*/ 0 h 72"/>
                  <a:gd name="T104" fmla="*/ 17 w 23"/>
                  <a:gd name="T105" fmla="*/ 1 h 72"/>
                  <a:gd name="T106" fmla="*/ 14 w 23"/>
                  <a:gd name="T107" fmla="*/ 2 h 72"/>
                  <a:gd name="T108" fmla="*/ 13 w 23"/>
                  <a:gd name="T109" fmla="*/ 2 h 7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23"/>
                  <a:gd name="T166" fmla="*/ 0 h 72"/>
                  <a:gd name="T167" fmla="*/ 23 w 23"/>
                  <a:gd name="T168" fmla="*/ 72 h 7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23" h="72">
                    <a:moveTo>
                      <a:pt x="13" y="2"/>
                    </a:moveTo>
                    <a:lnTo>
                      <a:pt x="12" y="3"/>
                    </a:lnTo>
                    <a:lnTo>
                      <a:pt x="12" y="4"/>
                    </a:lnTo>
                    <a:lnTo>
                      <a:pt x="11" y="5"/>
                    </a:lnTo>
                    <a:lnTo>
                      <a:pt x="10" y="6"/>
                    </a:lnTo>
                    <a:lnTo>
                      <a:pt x="9" y="8"/>
                    </a:lnTo>
                    <a:lnTo>
                      <a:pt x="7" y="10"/>
                    </a:lnTo>
                    <a:lnTo>
                      <a:pt x="6" y="11"/>
                    </a:lnTo>
                    <a:lnTo>
                      <a:pt x="6" y="12"/>
                    </a:lnTo>
                    <a:lnTo>
                      <a:pt x="5" y="13"/>
                    </a:lnTo>
                    <a:lnTo>
                      <a:pt x="5" y="14"/>
                    </a:lnTo>
                    <a:lnTo>
                      <a:pt x="4" y="15"/>
                    </a:lnTo>
                    <a:lnTo>
                      <a:pt x="4" y="16"/>
                    </a:lnTo>
                    <a:lnTo>
                      <a:pt x="3" y="18"/>
                    </a:lnTo>
                    <a:lnTo>
                      <a:pt x="3" y="19"/>
                    </a:lnTo>
                    <a:lnTo>
                      <a:pt x="2" y="21"/>
                    </a:lnTo>
                    <a:lnTo>
                      <a:pt x="2" y="24"/>
                    </a:lnTo>
                    <a:lnTo>
                      <a:pt x="2" y="27"/>
                    </a:lnTo>
                    <a:lnTo>
                      <a:pt x="1" y="30"/>
                    </a:lnTo>
                    <a:lnTo>
                      <a:pt x="1" y="33"/>
                    </a:lnTo>
                    <a:lnTo>
                      <a:pt x="1" y="36"/>
                    </a:lnTo>
                    <a:lnTo>
                      <a:pt x="1" y="39"/>
                    </a:lnTo>
                    <a:lnTo>
                      <a:pt x="0" y="43"/>
                    </a:lnTo>
                    <a:lnTo>
                      <a:pt x="0" y="45"/>
                    </a:lnTo>
                    <a:lnTo>
                      <a:pt x="0" y="48"/>
                    </a:lnTo>
                    <a:lnTo>
                      <a:pt x="0" y="51"/>
                    </a:lnTo>
                    <a:lnTo>
                      <a:pt x="0" y="53"/>
                    </a:lnTo>
                    <a:lnTo>
                      <a:pt x="0" y="55"/>
                    </a:lnTo>
                    <a:lnTo>
                      <a:pt x="0" y="56"/>
                    </a:lnTo>
                    <a:lnTo>
                      <a:pt x="0" y="57"/>
                    </a:lnTo>
                    <a:lnTo>
                      <a:pt x="1" y="58"/>
                    </a:lnTo>
                    <a:lnTo>
                      <a:pt x="1" y="59"/>
                    </a:lnTo>
                    <a:lnTo>
                      <a:pt x="1" y="60"/>
                    </a:lnTo>
                    <a:lnTo>
                      <a:pt x="2" y="61"/>
                    </a:lnTo>
                    <a:lnTo>
                      <a:pt x="3" y="63"/>
                    </a:lnTo>
                    <a:lnTo>
                      <a:pt x="3" y="65"/>
                    </a:lnTo>
                    <a:lnTo>
                      <a:pt x="4" y="67"/>
                    </a:lnTo>
                    <a:lnTo>
                      <a:pt x="5" y="68"/>
                    </a:lnTo>
                    <a:lnTo>
                      <a:pt x="5" y="69"/>
                    </a:lnTo>
                    <a:lnTo>
                      <a:pt x="6" y="70"/>
                    </a:lnTo>
                    <a:lnTo>
                      <a:pt x="7" y="71"/>
                    </a:lnTo>
                    <a:lnTo>
                      <a:pt x="8" y="71"/>
                    </a:lnTo>
                    <a:lnTo>
                      <a:pt x="10" y="71"/>
                    </a:lnTo>
                    <a:lnTo>
                      <a:pt x="11" y="71"/>
                    </a:lnTo>
                    <a:lnTo>
                      <a:pt x="13" y="70"/>
                    </a:lnTo>
                    <a:lnTo>
                      <a:pt x="14" y="70"/>
                    </a:lnTo>
                    <a:lnTo>
                      <a:pt x="15" y="69"/>
                    </a:lnTo>
                    <a:lnTo>
                      <a:pt x="16" y="68"/>
                    </a:lnTo>
                    <a:lnTo>
                      <a:pt x="17" y="67"/>
                    </a:lnTo>
                    <a:lnTo>
                      <a:pt x="18" y="65"/>
                    </a:lnTo>
                    <a:lnTo>
                      <a:pt x="18" y="64"/>
                    </a:lnTo>
                    <a:lnTo>
                      <a:pt x="19" y="62"/>
                    </a:lnTo>
                    <a:lnTo>
                      <a:pt x="19" y="61"/>
                    </a:lnTo>
                    <a:lnTo>
                      <a:pt x="20" y="59"/>
                    </a:lnTo>
                    <a:lnTo>
                      <a:pt x="20" y="57"/>
                    </a:lnTo>
                    <a:lnTo>
                      <a:pt x="20" y="55"/>
                    </a:lnTo>
                    <a:lnTo>
                      <a:pt x="20" y="53"/>
                    </a:lnTo>
                    <a:lnTo>
                      <a:pt x="21" y="51"/>
                    </a:lnTo>
                    <a:lnTo>
                      <a:pt x="21" y="49"/>
                    </a:lnTo>
                    <a:lnTo>
                      <a:pt x="20" y="47"/>
                    </a:lnTo>
                    <a:lnTo>
                      <a:pt x="20" y="46"/>
                    </a:lnTo>
                    <a:lnTo>
                      <a:pt x="20" y="44"/>
                    </a:lnTo>
                    <a:lnTo>
                      <a:pt x="20" y="40"/>
                    </a:lnTo>
                    <a:lnTo>
                      <a:pt x="20" y="37"/>
                    </a:lnTo>
                    <a:lnTo>
                      <a:pt x="19" y="36"/>
                    </a:lnTo>
                    <a:lnTo>
                      <a:pt x="19" y="34"/>
                    </a:lnTo>
                    <a:lnTo>
                      <a:pt x="19" y="33"/>
                    </a:lnTo>
                    <a:lnTo>
                      <a:pt x="19" y="32"/>
                    </a:lnTo>
                    <a:lnTo>
                      <a:pt x="18" y="31"/>
                    </a:lnTo>
                    <a:lnTo>
                      <a:pt x="18" y="30"/>
                    </a:lnTo>
                    <a:lnTo>
                      <a:pt x="18" y="29"/>
                    </a:lnTo>
                    <a:lnTo>
                      <a:pt x="19" y="28"/>
                    </a:lnTo>
                    <a:lnTo>
                      <a:pt x="19" y="27"/>
                    </a:lnTo>
                    <a:lnTo>
                      <a:pt x="19" y="25"/>
                    </a:lnTo>
                    <a:lnTo>
                      <a:pt x="20" y="23"/>
                    </a:lnTo>
                    <a:lnTo>
                      <a:pt x="20" y="20"/>
                    </a:lnTo>
                    <a:lnTo>
                      <a:pt x="20" y="18"/>
                    </a:lnTo>
                    <a:lnTo>
                      <a:pt x="21" y="15"/>
                    </a:lnTo>
                    <a:lnTo>
                      <a:pt x="21" y="13"/>
                    </a:lnTo>
                    <a:lnTo>
                      <a:pt x="21" y="10"/>
                    </a:lnTo>
                    <a:lnTo>
                      <a:pt x="22" y="8"/>
                    </a:lnTo>
                    <a:lnTo>
                      <a:pt x="22" y="6"/>
                    </a:lnTo>
                    <a:lnTo>
                      <a:pt x="22" y="4"/>
                    </a:lnTo>
                    <a:lnTo>
                      <a:pt x="22" y="2"/>
                    </a:lnTo>
                    <a:lnTo>
                      <a:pt x="22" y="1"/>
                    </a:lnTo>
                    <a:lnTo>
                      <a:pt x="21" y="0"/>
                    </a:lnTo>
                    <a:lnTo>
                      <a:pt x="20" y="0"/>
                    </a:lnTo>
                    <a:lnTo>
                      <a:pt x="19" y="0"/>
                    </a:lnTo>
                    <a:lnTo>
                      <a:pt x="18" y="0"/>
                    </a:lnTo>
                    <a:lnTo>
                      <a:pt x="17" y="1"/>
                    </a:lnTo>
                    <a:lnTo>
                      <a:pt x="16" y="1"/>
                    </a:lnTo>
                    <a:lnTo>
                      <a:pt x="14" y="2"/>
                    </a:lnTo>
                    <a:lnTo>
                      <a:pt x="13" y="2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75" name="Freeform 62"/>
              <p:cNvSpPr>
                <a:spLocks/>
              </p:cNvSpPr>
              <p:nvPr/>
            </p:nvSpPr>
            <p:spPr bwMode="auto">
              <a:xfrm>
                <a:off x="409" y="3034"/>
                <a:ext cx="24" cy="72"/>
              </a:xfrm>
              <a:custGeom>
                <a:avLst/>
                <a:gdLst>
                  <a:gd name="T0" fmla="*/ 13 w 24"/>
                  <a:gd name="T1" fmla="*/ 4 h 72"/>
                  <a:gd name="T2" fmla="*/ 12 w 24"/>
                  <a:gd name="T3" fmla="*/ 6 h 72"/>
                  <a:gd name="T4" fmla="*/ 10 w 24"/>
                  <a:gd name="T5" fmla="*/ 9 h 72"/>
                  <a:gd name="T6" fmla="*/ 7 w 24"/>
                  <a:gd name="T7" fmla="*/ 13 h 72"/>
                  <a:gd name="T8" fmla="*/ 5 w 24"/>
                  <a:gd name="T9" fmla="*/ 15 h 72"/>
                  <a:gd name="T10" fmla="*/ 4 w 24"/>
                  <a:gd name="T11" fmla="*/ 17 h 72"/>
                  <a:gd name="T12" fmla="*/ 3 w 24"/>
                  <a:gd name="T13" fmla="*/ 19 h 72"/>
                  <a:gd name="T14" fmla="*/ 2 w 24"/>
                  <a:gd name="T15" fmla="*/ 24 h 72"/>
                  <a:gd name="T16" fmla="*/ 1 w 24"/>
                  <a:gd name="T17" fmla="*/ 31 h 72"/>
                  <a:gd name="T18" fmla="*/ 1 w 24"/>
                  <a:gd name="T19" fmla="*/ 37 h 72"/>
                  <a:gd name="T20" fmla="*/ 0 w 24"/>
                  <a:gd name="T21" fmla="*/ 43 h 72"/>
                  <a:gd name="T22" fmla="*/ 0 w 24"/>
                  <a:gd name="T23" fmla="*/ 49 h 72"/>
                  <a:gd name="T24" fmla="*/ 0 w 24"/>
                  <a:gd name="T25" fmla="*/ 54 h 72"/>
                  <a:gd name="T26" fmla="*/ 0 w 24"/>
                  <a:gd name="T27" fmla="*/ 56 h 72"/>
                  <a:gd name="T28" fmla="*/ 0 w 24"/>
                  <a:gd name="T29" fmla="*/ 57 h 72"/>
                  <a:gd name="T30" fmla="*/ 0 w 24"/>
                  <a:gd name="T31" fmla="*/ 58 h 72"/>
                  <a:gd name="T32" fmla="*/ 1 w 24"/>
                  <a:gd name="T33" fmla="*/ 59 h 72"/>
                  <a:gd name="T34" fmla="*/ 1 w 24"/>
                  <a:gd name="T35" fmla="*/ 61 h 72"/>
                  <a:gd name="T36" fmla="*/ 3 w 24"/>
                  <a:gd name="T37" fmla="*/ 64 h 72"/>
                  <a:gd name="T38" fmla="*/ 4 w 24"/>
                  <a:gd name="T39" fmla="*/ 67 h 72"/>
                  <a:gd name="T40" fmla="*/ 5 w 24"/>
                  <a:gd name="T41" fmla="*/ 68 h 72"/>
                  <a:gd name="T42" fmla="*/ 6 w 24"/>
                  <a:gd name="T43" fmla="*/ 70 h 72"/>
                  <a:gd name="T44" fmla="*/ 7 w 24"/>
                  <a:gd name="T45" fmla="*/ 71 h 72"/>
                  <a:gd name="T46" fmla="*/ 10 w 24"/>
                  <a:gd name="T47" fmla="*/ 71 h 72"/>
                  <a:gd name="T48" fmla="*/ 13 w 24"/>
                  <a:gd name="T49" fmla="*/ 70 h 72"/>
                  <a:gd name="T50" fmla="*/ 15 w 24"/>
                  <a:gd name="T51" fmla="*/ 69 h 72"/>
                  <a:gd name="T52" fmla="*/ 17 w 24"/>
                  <a:gd name="T53" fmla="*/ 66 h 72"/>
                  <a:gd name="T54" fmla="*/ 18 w 24"/>
                  <a:gd name="T55" fmla="*/ 64 h 72"/>
                  <a:gd name="T56" fmla="*/ 19 w 24"/>
                  <a:gd name="T57" fmla="*/ 60 h 72"/>
                  <a:gd name="T58" fmla="*/ 20 w 24"/>
                  <a:gd name="T59" fmla="*/ 57 h 72"/>
                  <a:gd name="T60" fmla="*/ 21 w 24"/>
                  <a:gd name="T61" fmla="*/ 53 h 72"/>
                  <a:gd name="T62" fmla="*/ 21 w 24"/>
                  <a:gd name="T63" fmla="*/ 49 h 72"/>
                  <a:gd name="T64" fmla="*/ 21 w 24"/>
                  <a:gd name="T65" fmla="*/ 44 h 72"/>
                  <a:gd name="T66" fmla="*/ 20 w 24"/>
                  <a:gd name="T67" fmla="*/ 37 h 72"/>
                  <a:gd name="T68" fmla="*/ 20 w 24"/>
                  <a:gd name="T69" fmla="*/ 34 h 72"/>
                  <a:gd name="T70" fmla="*/ 19 w 24"/>
                  <a:gd name="T71" fmla="*/ 32 h 72"/>
                  <a:gd name="T72" fmla="*/ 19 w 24"/>
                  <a:gd name="T73" fmla="*/ 31 h 72"/>
                  <a:gd name="T74" fmla="*/ 19 w 24"/>
                  <a:gd name="T75" fmla="*/ 30 h 72"/>
                  <a:gd name="T76" fmla="*/ 19 w 24"/>
                  <a:gd name="T77" fmla="*/ 30 h 72"/>
                  <a:gd name="T78" fmla="*/ 19 w 24"/>
                  <a:gd name="T79" fmla="*/ 29 h 72"/>
                  <a:gd name="T80" fmla="*/ 20 w 24"/>
                  <a:gd name="T81" fmla="*/ 25 h 72"/>
                  <a:gd name="T82" fmla="*/ 21 w 24"/>
                  <a:gd name="T83" fmla="*/ 21 h 72"/>
                  <a:gd name="T84" fmla="*/ 21 w 24"/>
                  <a:gd name="T85" fmla="*/ 16 h 72"/>
                  <a:gd name="T86" fmla="*/ 22 w 24"/>
                  <a:gd name="T87" fmla="*/ 11 h 72"/>
                  <a:gd name="T88" fmla="*/ 23 w 24"/>
                  <a:gd name="T89" fmla="*/ 6 h 72"/>
                  <a:gd name="T90" fmla="*/ 23 w 24"/>
                  <a:gd name="T91" fmla="*/ 3 h 72"/>
                  <a:gd name="T92" fmla="*/ 23 w 24"/>
                  <a:gd name="T93" fmla="*/ 2 h 72"/>
                  <a:gd name="T94" fmla="*/ 23 w 24"/>
                  <a:gd name="T95" fmla="*/ 1 h 72"/>
                  <a:gd name="T96" fmla="*/ 22 w 24"/>
                  <a:gd name="T97" fmla="*/ 1 h 72"/>
                  <a:gd name="T98" fmla="*/ 22 w 24"/>
                  <a:gd name="T99" fmla="*/ 0 h 72"/>
                  <a:gd name="T100" fmla="*/ 20 w 24"/>
                  <a:gd name="T101" fmla="*/ 1 h 72"/>
                  <a:gd name="T102" fmla="*/ 18 w 24"/>
                  <a:gd name="T103" fmla="*/ 1 h 72"/>
                  <a:gd name="T104" fmla="*/ 15 w 24"/>
                  <a:gd name="T105" fmla="*/ 3 h 72"/>
                  <a:gd name="T106" fmla="*/ 14 w 24"/>
                  <a:gd name="T107" fmla="*/ 3 h 72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24"/>
                  <a:gd name="T163" fmla="*/ 0 h 72"/>
                  <a:gd name="T164" fmla="*/ 24 w 24"/>
                  <a:gd name="T165" fmla="*/ 72 h 72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24" h="72">
                    <a:moveTo>
                      <a:pt x="14" y="3"/>
                    </a:moveTo>
                    <a:lnTo>
                      <a:pt x="13" y="4"/>
                    </a:lnTo>
                    <a:lnTo>
                      <a:pt x="13" y="5"/>
                    </a:lnTo>
                    <a:lnTo>
                      <a:pt x="12" y="6"/>
                    </a:lnTo>
                    <a:lnTo>
                      <a:pt x="11" y="7"/>
                    </a:lnTo>
                    <a:lnTo>
                      <a:pt x="10" y="9"/>
                    </a:lnTo>
                    <a:lnTo>
                      <a:pt x="8" y="11"/>
                    </a:lnTo>
                    <a:lnTo>
                      <a:pt x="7" y="13"/>
                    </a:lnTo>
                    <a:lnTo>
                      <a:pt x="6" y="14"/>
                    </a:lnTo>
                    <a:lnTo>
                      <a:pt x="5" y="15"/>
                    </a:lnTo>
                    <a:lnTo>
                      <a:pt x="5" y="16"/>
                    </a:lnTo>
                    <a:lnTo>
                      <a:pt x="4" y="17"/>
                    </a:lnTo>
                    <a:lnTo>
                      <a:pt x="3" y="18"/>
                    </a:lnTo>
                    <a:lnTo>
                      <a:pt x="3" y="19"/>
                    </a:lnTo>
                    <a:lnTo>
                      <a:pt x="2" y="22"/>
                    </a:lnTo>
                    <a:lnTo>
                      <a:pt x="2" y="24"/>
                    </a:lnTo>
                    <a:lnTo>
                      <a:pt x="2" y="27"/>
                    </a:lnTo>
                    <a:lnTo>
                      <a:pt x="1" y="31"/>
                    </a:lnTo>
                    <a:lnTo>
                      <a:pt x="1" y="34"/>
                    </a:lnTo>
                    <a:lnTo>
                      <a:pt x="1" y="37"/>
                    </a:lnTo>
                    <a:lnTo>
                      <a:pt x="1" y="40"/>
                    </a:lnTo>
                    <a:lnTo>
                      <a:pt x="0" y="43"/>
                    </a:lnTo>
                    <a:lnTo>
                      <a:pt x="0" y="46"/>
                    </a:lnTo>
                    <a:lnTo>
                      <a:pt x="0" y="49"/>
                    </a:lnTo>
                    <a:lnTo>
                      <a:pt x="0" y="52"/>
                    </a:lnTo>
                    <a:lnTo>
                      <a:pt x="0" y="54"/>
                    </a:lnTo>
                    <a:lnTo>
                      <a:pt x="0" y="55"/>
                    </a:lnTo>
                    <a:lnTo>
                      <a:pt x="0" y="56"/>
                    </a:lnTo>
                    <a:lnTo>
                      <a:pt x="0" y="57"/>
                    </a:lnTo>
                    <a:lnTo>
                      <a:pt x="0" y="58"/>
                    </a:lnTo>
                    <a:lnTo>
                      <a:pt x="1" y="59"/>
                    </a:lnTo>
                    <a:lnTo>
                      <a:pt x="1" y="60"/>
                    </a:lnTo>
                    <a:lnTo>
                      <a:pt x="1" y="61"/>
                    </a:lnTo>
                    <a:lnTo>
                      <a:pt x="2" y="62"/>
                    </a:lnTo>
                    <a:lnTo>
                      <a:pt x="3" y="64"/>
                    </a:lnTo>
                    <a:lnTo>
                      <a:pt x="3" y="66"/>
                    </a:lnTo>
                    <a:lnTo>
                      <a:pt x="4" y="67"/>
                    </a:lnTo>
                    <a:lnTo>
                      <a:pt x="4" y="68"/>
                    </a:lnTo>
                    <a:lnTo>
                      <a:pt x="5" y="68"/>
                    </a:lnTo>
                    <a:lnTo>
                      <a:pt x="5" y="69"/>
                    </a:lnTo>
                    <a:lnTo>
                      <a:pt x="6" y="70"/>
                    </a:lnTo>
                    <a:lnTo>
                      <a:pt x="7" y="71"/>
                    </a:lnTo>
                    <a:lnTo>
                      <a:pt x="8" y="71"/>
                    </a:lnTo>
                    <a:lnTo>
                      <a:pt x="10" y="71"/>
                    </a:lnTo>
                    <a:lnTo>
                      <a:pt x="11" y="71"/>
                    </a:lnTo>
                    <a:lnTo>
                      <a:pt x="13" y="70"/>
                    </a:lnTo>
                    <a:lnTo>
                      <a:pt x="14" y="70"/>
                    </a:lnTo>
                    <a:lnTo>
                      <a:pt x="15" y="69"/>
                    </a:lnTo>
                    <a:lnTo>
                      <a:pt x="16" y="68"/>
                    </a:lnTo>
                    <a:lnTo>
                      <a:pt x="17" y="66"/>
                    </a:lnTo>
                    <a:lnTo>
                      <a:pt x="18" y="65"/>
                    </a:lnTo>
                    <a:lnTo>
                      <a:pt x="18" y="64"/>
                    </a:lnTo>
                    <a:lnTo>
                      <a:pt x="19" y="62"/>
                    </a:lnTo>
                    <a:lnTo>
                      <a:pt x="19" y="60"/>
                    </a:lnTo>
                    <a:lnTo>
                      <a:pt x="20" y="59"/>
                    </a:lnTo>
                    <a:lnTo>
                      <a:pt x="20" y="57"/>
                    </a:lnTo>
                    <a:lnTo>
                      <a:pt x="20" y="55"/>
                    </a:lnTo>
                    <a:lnTo>
                      <a:pt x="21" y="53"/>
                    </a:lnTo>
                    <a:lnTo>
                      <a:pt x="21" y="51"/>
                    </a:lnTo>
                    <a:lnTo>
                      <a:pt x="21" y="49"/>
                    </a:lnTo>
                    <a:lnTo>
                      <a:pt x="21" y="47"/>
                    </a:lnTo>
                    <a:lnTo>
                      <a:pt x="21" y="44"/>
                    </a:lnTo>
                    <a:lnTo>
                      <a:pt x="20" y="40"/>
                    </a:lnTo>
                    <a:lnTo>
                      <a:pt x="20" y="37"/>
                    </a:lnTo>
                    <a:lnTo>
                      <a:pt x="20" y="36"/>
                    </a:lnTo>
                    <a:lnTo>
                      <a:pt x="20" y="34"/>
                    </a:lnTo>
                    <a:lnTo>
                      <a:pt x="19" y="33"/>
                    </a:lnTo>
                    <a:lnTo>
                      <a:pt x="19" y="32"/>
                    </a:lnTo>
                    <a:lnTo>
                      <a:pt x="19" y="31"/>
                    </a:lnTo>
                    <a:lnTo>
                      <a:pt x="19" y="30"/>
                    </a:lnTo>
                    <a:lnTo>
                      <a:pt x="19" y="29"/>
                    </a:lnTo>
                    <a:lnTo>
                      <a:pt x="19" y="27"/>
                    </a:lnTo>
                    <a:lnTo>
                      <a:pt x="20" y="25"/>
                    </a:lnTo>
                    <a:lnTo>
                      <a:pt x="20" y="23"/>
                    </a:lnTo>
                    <a:lnTo>
                      <a:pt x="21" y="21"/>
                    </a:lnTo>
                    <a:lnTo>
                      <a:pt x="21" y="18"/>
                    </a:lnTo>
                    <a:lnTo>
                      <a:pt x="21" y="16"/>
                    </a:lnTo>
                    <a:lnTo>
                      <a:pt x="22" y="13"/>
                    </a:lnTo>
                    <a:lnTo>
                      <a:pt x="22" y="11"/>
                    </a:lnTo>
                    <a:lnTo>
                      <a:pt x="23" y="8"/>
                    </a:lnTo>
                    <a:lnTo>
                      <a:pt x="23" y="6"/>
                    </a:lnTo>
                    <a:lnTo>
                      <a:pt x="23" y="4"/>
                    </a:lnTo>
                    <a:lnTo>
                      <a:pt x="23" y="3"/>
                    </a:lnTo>
                    <a:lnTo>
                      <a:pt x="23" y="2"/>
                    </a:lnTo>
                    <a:lnTo>
                      <a:pt x="23" y="1"/>
                    </a:lnTo>
                    <a:lnTo>
                      <a:pt x="22" y="1"/>
                    </a:lnTo>
                    <a:lnTo>
                      <a:pt x="22" y="0"/>
                    </a:lnTo>
                    <a:lnTo>
                      <a:pt x="21" y="0"/>
                    </a:lnTo>
                    <a:lnTo>
                      <a:pt x="20" y="1"/>
                    </a:lnTo>
                    <a:lnTo>
                      <a:pt x="19" y="1"/>
                    </a:lnTo>
                    <a:lnTo>
                      <a:pt x="18" y="1"/>
                    </a:lnTo>
                    <a:lnTo>
                      <a:pt x="17" y="2"/>
                    </a:lnTo>
                    <a:lnTo>
                      <a:pt x="15" y="3"/>
                    </a:lnTo>
                    <a:lnTo>
                      <a:pt x="14" y="3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76" name="Freeform 63"/>
              <p:cNvSpPr>
                <a:spLocks/>
              </p:cNvSpPr>
              <p:nvPr/>
            </p:nvSpPr>
            <p:spPr bwMode="auto">
              <a:xfrm>
                <a:off x="483" y="3156"/>
                <a:ext cx="24" cy="71"/>
              </a:xfrm>
              <a:custGeom>
                <a:avLst/>
                <a:gdLst>
                  <a:gd name="T0" fmla="*/ 13 w 24"/>
                  <a:gd name="T1" fmla="*/ 4 h 73"/>
                  <a:gd name="T2" fmla="*/ 12 w 24"/>
                  <a:gd name="T3" fmla="*/ 6 h 73"/>
                  <a:gd name="T4" fmla="*/ 10 w 24"/>
                  <a:gd name="T5" fmla="*/ 9 h 73"/>
                  <a:gd name="T6" fmla="*/ 7 w 24"/>
                  <a:gd name="T7" fmla="*/ 13 h 73"/>
                  <a:gd name="T8" fmla="*/ 5 w 24"/>
                  <a:gd name="T9" fmla="*/ 15 h 73"/>
                  <a:gd name="T10" fmla="*/ 4 w 24"/>
                  <a:gd name="T11" fmla="*/ 17 h 73"/>
                  <a:gd name="T12" fmla="*/ 3 w 24"/>
                  <a:gd name="T13" fmla="*/ 20 h 73"/>
                  <a:gd name="T14" fmla="*/ 2 w 24"/>
                  <a:gd name="T15" fmla="*/ 25 h 73"/>
                  <a:gd name="T16" fmla="*/ 1 w 24"/>
                  <a:gd name="T17" fmla="*/ 31 h 73"/>
                  <a:gd name="T18" fmla="*/ 1 w 24"/>
                  <a:gd name="T19" fmla="*/ 37 h 73"/>
                  <a:gd name="T20" fmla="*/ 0 w 24"/>
                  <a:gd name="T21" fmla="*/ 44 h 73"/>
                  <a:gd name="T22" fmla="*/ 0 w 24"/>
                  <a:gd name="T23" fmla="*/ 49 h 73"/>
                  <a:gd name="T24" fmla="*/ 0 w 24"/>
                  <a:gd name="T25" fmla="*/ 54 h 73"/>
                  <a:gd name="T26" fmla="*/ 0 w 24"/>
                  <a:gd name="T27" fmla="*/ 56 h 73"/>
                  <a:gd name="T28" fmla="*/ 0 w 24"/>
                  <a:gd name="T29" fmla="*/ 57 h 73"/>
                  <a:gd name="T30" fmla="*/ 0 w 24"/>
                  <a:gd name="T31" fmla="*/ 58 h 73"/>
                  <a:gd name="T32" fmla="*/ 1 w 24"/>
                  <a:gd name="T33" fmla="*/ 59 h 73"/>
                  <a:gd name="T34" fmla="*/ 1 w 24"/>
                  <a:gd name="T35" fmla="*/ 61 h 73"/>
                  <a:gd name="T36" fmla="*/ 3 w 24"/>
                  <a:gd name="T37" fmla="*/ 64 h 73"/>
                  <a:gd name="T38" fmla="*/ 4 w 24"/>
                  <a:gd name="T39" fmla="*/ 68 h 73"/>
                  <a:gd name="T40" fmla="*/ 5 w 24"/>
                  <a:gd name="T41" fmla="*/ 69 h 73"/>
                  <a:gd name="T42" fmla="*/ 6 w 24"/>
                  <a:gd name="T43" fmla="*/ 71 h 73"/>
                  <a:gd name="T44" fmla="*/ 7 w 24"/>
                  <a:gd name="T45" fmla="*/ 72 h 73"/>
                  <a:gd name="T46" fmla="*/ 10 w 24"/>
                  <a:gd name="T47" fmla="*/ 72 h 73"/>
                  <a:gd name="T48" fmla="*/ 13 w 24"/>
                  <a:gd name="T49" fmla="*/ 71 h 73"/>
                  <a:gd name="T50" fmla="*/ 15 w 24"/>
                  <a:gd name="T51" fmla="*/ 70 h 73"/>
                  <a:gd name="T52" fmla="*/ 17 w 24"/>
                  <a:gd name="T53" fmla="*/ 68 h 73"/>
                  <a:gd name="T54" fmla="*/ 18 w 24"/>
                  <a:gd name="T55" fmla="*/ 65 h 73"/>
                  <a:gd name="T56" fmla="*/ 19 w 24"/>
                  <a:gd name="T57" fmla="*/ 62 h 73"/>
                  <a:gd name="T58" fmla="*/ 20 w 24"/>
                  <a:gd name="T59" fmla="*/ 58 h 73"/>
                  <a:gd name="T60" fmla="*/ 21 w 24"/>
                  <a:gd name="T61" fmla="*/ 54 h 73"/>
                  <a:gd name="T62" fmla="*/ 21 w 24"/>
                  <a:gd name="T63" fmla="*/ 50 h 73"/>
                  <a:gd name="T64" fmla="*/ 21 w 24"/>
                  <a:gd name="T65" fmla="*/ 45 h 73"/>
                  <a:gd name="T66" fmla="*/ 20 w 24"/>
                  <a:gd name="T67" fmla="*/ 38 h 73"/>
                  <a:gd name="T68" fmla="*/ 20 w 24"/>
                  <a:gd name="T69" fmla="*/ 35 h 73"/>
                  <a:gd name="T70" fmla="*/ 19 w 24"/>
                  <a:gd name="T71" fmla="*/ 33 h 73"/>
                  <a:gd name="T72" fmla="*/ 19 w 24"/>
                  <a:gd name="T73" fmla="*/ 32 h 73"/>
                  <a:gd name="T74" fmla="*/ 19 w 24"/>
                  <a:gd name="T75" fmla="*/ 31 h 73"/>
                  <a:gd name="T76" fmla="*/ 19 w 24"/>
                  <a:gd name="T77" fmla="*/ 30 h 73"/>
                  <a:gd name="T78" fmla="*/ 19 w 24"/>
                  <a:gd name="T79" fmla="*/ 29 h 73"/>
                  <a:gd name="T80" fmla="*/ 20 w 24"/>
                  <a:gd name="T81" fmla="*/ 26 h 73"/>
                  <a:gd name="T82" fmla="*/ 21 w 24"/>
                  <a:gd name="T83" fmla="*/ 21 h 73"/>
                  <a:gd name="T84" fmla="*/ 21 w 24"/>
                  <a:gd name="T85" fmla="*/ 16 h 73"/>
                  <a:gd name="T86" fmla="*/ 22 w 24"/>
                  <a:gd name="T87" fmla="*/ 11 h 73"/>
                  <a:gd name="T88" fmla="*/ 23 w 24"/>
                  <a:gd name="T89" fmla="*/ 6 h 73"/>
                  <a:gd name="T90" fmla="*/ 23 w 24"/>
                  <a:gd name="T91" fmla="*/ 3 h 73"/>
                  <a:gd name="T92" fmla="*/ 23 w 24"/>
                  <a:gd name="T93" fmla="*/ 2 h 73"/>
                  <a:gd name="T94" fmla="*/ 23 w 24"/>
                  <a:gd name="T95" fmla="*/ 1 h 73"/>
                  <a:gd name="T96" fmla="*/ 22 w 24"/>
                  <a:gd name="T97" fmla="*/ 1 h 73"/>
                  <a:gd name="T98" fmla="*/ 20 w 24"/>
                  <a:gd name="T99" fmla="*/ 1 h 73"/>
                  <a:gd name="T100" fmla="*/ 18 w 24"/>
                  <a:gd name="T101" fmla="*/ 2 h 73"/>
                  <a:gd name="T102" fmla="*/ 15 w 24"/>
                  <a:gd name="T103" fmla="*/ 3 h 73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24"/>
                  <a:gd name="T157" fmla="*/ 0 h 73"/>
                  <a:gd name="T158" fmla="*/ 24 w 24"/>
                  <a:gd name="T159" fmla="*/ 73 h 73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24" h="73">
                    <a:moveTo>
                      <a:pt x="14" y="3"/>
                    </a:moveTo>
                    <a:lnTo>
                      <a:pt x="13" y="4"/>
                    </a:lnTo>
                    <a:lnTo>
                      <a:pt x="13" y="5"/>
                    </a:lnTo>
                    <a:lnTo>
                      <a:pt x="12" y="6"/>
                    </a:lnTo>
                    <a:lnTo>
                      <a:pt x="11" y="7"/>
                    </a:lnTo>
                    <a:lnTo>
                      <a:pt x="10" y="9"/>
                    </a:lnTo>
                    <a:lnTo>
                      <a:pt x="8" y="11"/>
                    </a:lnTo>
                    <a:lnTo>
                      <a:pt x="7" y="13"/>
                    </a:lnTo>
                    <a:lnTo>
                      <a:pt x="6" y="14"/>
                    </a:lnTo>
                    <a:lnTo>
                      <a:pt x="5" y="15"/>
                    </a:lnTo>
                    <a:lnTo>
                      <a:pt x="5" y="16"/>
                    </a:lnTo>
                    <a:lnTo>
                      <a:pt x="4" y="17"/>
                    </a:lnTo>
                    <a:lnTo>
                      <a:pt x="3" y="19"/>
                    </a:lnTo>
                    <a:lnTo>
                      <a:pt x="3" y="20"/>
                    </a:lnTo>
                    <a:lnTo>
                      <a:pt x="2" y="22"/>
                    </a:lnTo>
                    <a:lnTo>
                      <a:pt x="2" y="25"/>
                    </a:lnTo>
                    <a:lnTo>
                      <a:pt x="2" y="28"/>
                    </a:lnTo>
                    <a:lnTo>
                      <a:pt x="1" y="31"/>
                    </a:lnTo>
                    <a:lnTo>
                      <a:pt x="1" y="34"/>
                    </a:lnTo>
                    <a:lnTo>
                      <a:pt x="1" y="37"/>
                    </a:lnTo>
                    <a:lnTo>
                      <a:pt x="1" y="40"/>
                    </a:lnTo>
                    <a:lnTo>
                      <a:pt x="0" y="44"/>
                    </a:lnTo>
                    <a:lnTo>
                      <a:pt x="0" y="46"/>
                    </a:lnTo>
                    <a:lnTo>
                      <a:pt x="0" y="49"/>
                    </a:lnTo>
                    <a:lnTo>
                      <a:pt x="0" y="52"/>
                    </a:lnTo>
                    <a:lnTo>
                      <a:pt x="0" y="54"/>
                    </a:lnTo>
                    <a:lnTo>
                      <a:pt x="0" y="56"/>
                    </a:lnTo>
                    <a:lnTo>
                      <a:pt x="0" y="57"/>
                    </a:lnTo>
                    <a:lnTo>
                      <a:pt x="0" y="58"/>
                    </a:lnTo>
                    <a:lnTo>
                      <a:pt x="1" y="59"/>
                    </a:lnTo>
                    <a:lnTo>
                      <a:pt x="1" y="60"/>
                    </a:lnTo>
                    <a:lnTo>
                      <a:pt x="1" y="61"/>
                    </a:lnTo>
                    <a:lnTo>
                      <a:pt x="2" y="62"/>
                    </a:lnTo>
                    <a:lnTo>
                      <a:pt x="3" y="64"/>
                    </a:lnTo>
                    <a:lnTo>
                      <a:pt x="3" y="66"/>
                    </a:lnTo>
                    <a:lnTo>
                      <a:pt x="4" y="68"/>
                    </a:lnTo>
                    <a:lnTo>
                      <a:pt x="5" y="69"/>
                    </a:lnTo>
                    <a:lnTo>
                      <a:pt x="5" y="70"/>
                    </a:lnTo>
                    <a:lnTo>
                      <a:pt x="6" y="71"/>
                    </a:lnTo>
                    <a:lnTo>
                      <a:pt x="7" y="72"/>
                    </a:lnTo>
                    <a:lnTo>
                      <a:pt x="8" y="72"/>
                    </a:lnTo>
                    <a:lnTo>
                      <a:pt x="10" y="72"/>
                    </a:lnTo>
                    <a:lnTo>
                      <a:pt x="11" y="72"/>
                    </a:lnTo>
                    <a:lnTo>
                      <a:pt x="13" y="71"/>
                    </a:lnTo>
                    <a:lnTo>
                      <a:pt x="14" y="71"/>
                    </a:lnTo>
                    <a:lnTo>
                      <a:pt x="15" y="70"/>
                    </a:lnTo>
                    <a:lnTo>
                      <a:pt x="16" y="69"/>
                    </a:lnTo>
                    <a:lnTo>
                      <a:pt x="17" y="68"/>
                    </a:lnTo>
                    <a:lnTo>
                      <a:pt x="18" y="66"/>
                    </a:lnTo>
                    <a:lnTo>
                      <a:pt x="18" y="65"/>
                    </a:lnTo>
                    <a:lnTo>
                      <a:pt x="19" y="63"/>
                    </a:lnTo>
                    <a:lnTo>
                      <a:pt x="19" y="62"/>
                    </a:lnTo>
                    <a:lnTo>
                      <a:pt x="20" y="60"/>
                    </a:lnTo>
                    <a:lnTo>
                      <a:pt x="20" y="58"/>
                    </a:lnTo>
                    <a:lnTo>
                      <a:pt x="20" y="56"/>
                    </a:lnTo>
                    <a:lnTo>
                      <a:pt x="21" y="54"/>
                    </a:lnTo>
                    <a:lnTo>
                      <a:pt x="21" y="52"/>
                    </a:lnTo>
                    <a:lnTo>
                      <a:pt x="21" y="50"/>
                    </a:lnTo>
                    <a:lnTo>
                      <a:pt x="21" y="48"/>
                    </a:lnTo>
                    <a:lnTo>
                      <a:pt x="21" y="45"/>
                    </a:lnTo>
                    <a:lnTo>
                      <a:pt x="20" y="41"/>
                    </a:lnTo>
                    <a:lnTo>
                      <a:pt x="20" y="38"/>
                    </a:lnTo>
                    <a:lnTo>
                      <a:pt x="20" y="37"/>
                    </a:lnTo>
                    <a:lnTo>
                      <a:pt x="20" y="35"/>
                    </a:lnTo>
                    <a:lnTo>
                      <a:pt x="19" y="34"/>
                    </a:lnTo>
                    <a:lnTo>
                      <a:pt x="19" y="33"/>
                    </a:lnTo>
                    <a:lnTo>
                      <a:pt x="19" y="32"/>
                    </a:lnTo>
                    <a:lnTo>
                      <a:pt x="19" y="31"/>
                    </a:lnTo>
                    <a:lnTo>
                      <a:pt x="19" y="30"/>
                    </a:lnTo>
                    <a:lnTo>
                      <a:pt x="19" y="29"/>
                    </a:lnTo>
                    <a:lnTo>
                      <a:pt x="19" y="28"/>
                    </a:lnTo>
                    <a:lnTo>
                      <a:pt x="20" y="26"/>
                    </a:lnTo>
                    <a:lnTo>
                      <a:pt x="20" y="24"/>
                    </a:lnTo>
                    <a:lnTo>
                      <a:pt x="21" y="21"/>
                    </a:lnTo>
                    <a:lnTo>
                      <a:pt x="21" y="19"/>
                    </a:lnTo>
                    <a:lnTo>
                      <a:pt x="21" y="16"/>
                    </a:lnTo>
                    <a:lnTo>
                      <a:pt x="22" y="13"/>
                    </a:lnTo>
                    <a:lnTo>
                      <a:pt x="22" y="11"/>
                    </a:lnTo>
                    <a:lnTo>
                      <a:pt x="23" y="8"/>
                    </a:lnTo>
                    <a:lnTo>
                      <a:pt x="23" y="6"/>
                    </a:lnTo>
                    <a:lnTo>
                      <a:pt x="23" y="4"/>
                    </a:lnTo>
                    <a:lnTo>
                      <a:pt x="23" y="3"/>
                    </a:lnTo>
                    <a:lnTo>
                      <a:pt x="23" y="2"/>
                    </a:lnTo>
                    <a:lnTo>
                      <a:pt x="23" y="1"/>
                    </a:lnTo>
                    <a:lnTo>
                      <a:pt x="22" y="1"/>
                    </a:lnTo>
                    <a:lnTo>
                      <a:pt x="21" y="0"/>
                    </a:lnTo>
                    <a:lnTo>
                      <a:pt x="20" y="1"/>
                    </a:lnTo>
                    <a:lnTo>
                      <a:pt x="19" y="1"/>
                    </a:lnTo>
                    <a:lnTo>
                      <a:pt x="18" y="2"/>
                    </a:lnTo>
                    <a:lnTo>
                      <a:pt x="16" y="2"/>
                    </a:lnTo>
                    <a:lnTo>
                      <a:pt x="15" y="3"/>
                    </a:lnTo>
                    <a:lnTo>
                      <a:pt x="14" y="3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77" name="Freeform 64"/>
              <p:cNvSpPr>
                <a:spLocks/>
              </p:cNvSpPr>
              <p:nvPr/>
            </p:nvSpPr>
            <p:spPr bwMode="auto">
              <a:xfrm>
                <a:off x="485" y="3020"/>
                <a:ext cx="23" cy="72"/>
              </a:xfrm>
              <a:custGeom>
                <a:avLst/>
                <a:gdLst>
                  <a:gd name="T0" fmla="*/ 12 w 23"/>
                  <a:gd name="T1" fmla="*/ 4 h 72"/>
                  <a:gd name="T2" fmla="*/ 10 w 23"/>
                  <a:gd name="T3" fmla="*/ 7 h 72"/>
                  <a:gd name="T4" fmla="*/ 8 w 23"/>
                  <a:gd name="T5" fmla="*/ 11 h 72"/>
                  <a:gd name="T6" fmla="*/ 5 w 23"/>
                  <a:gd name="T7" fmla="*/ 15 h 72"/>
                  <a:gd name="T8" fmla="*/ 4 w 23"/>
                  <a:gd name="T9" fmla="*/ 17 h 72"/>
                  <a:gd name="T10" fmla="*/ 3 w 23"/>
                  <a:gd name="T11" fmla="*/ 19 h 72"/>
                  <a:gd name="T12" fmla="*/ 2 w 23"/>
                  <a:gd name="T13" fmla="*/ 24 h 72"/>
                  <a:gd name="T14" fmla="*/ 1 w 23"/>
                  <a:gd name="T15" fmla="*/ 31 h 72"/>
                  <a:gd name="T16" fmla="*/ 1 w 23"/>
                  <a:gd name="T17" fmla="*/ 37 h 72"/>
                  <a:gd name="T18" fmla="*/ 0 w 23"/>
                  <a:gd name="T19" fmla="*/ 43 h 72"/>
                  <a:gd name="T20" fmla="*/ 0 w 23"/>
                  <a:gd name="T21" fmla="*/ 49 h 72"/>
                  <a:gd name="T22" fmla="*/ 0 w 23"/>
                  <a:gd name="T23" fmla="*/ 54 h 72"/>
                  <a:gd name="T24" fmla="*/ 0 w 23"/>
                  <a:gd name="T25" fmla="*/ 56 h 72"/>
                  <a:gd name="T26" fmla="*/ 0 w 23"/>
                  <a:gd name="T27" fmla="*/ 57 h 72"/>
                  <a:gd name="T28" fmla="*/ 0 w 23"/>
                  <a:gd name="T29" fmla="*/ 58 h 72"/>
                  <a:gd name="T30" fmla="*/ 1 w 23"/>
                  <a:gd name="T31" fmla="*/ 59 h 72"/>
                  <a:gd name="T32" fmla="*/ 1 w 23"/>
                  <a:gd name="T33" fmla="*/ 61 h 72"/>
                  <a:gd name="T34" fmla="*/ 3 w 23"/>
                  <a:gd name="T35" fmla="*/ 64 h 72"/>
                  <a:gd name="T36" fmla="*/ 4 w 23"/>
                  <a:gd name="T37" fmla="*/ 67 h 72"/>
                  <a:gd name="T38" fmla="*/ 5 w 23"/>
                  <a:gd name="T39" fmla="*/ 68 h 72"/>
                  <a:gd name="T40" fmla="*/ 6 w 23"/>
                  <a:gd name="T41" fmla="*/ 70 h 72"/>
                  <a:gd name="T42" fmla="*/ 7 w 23"/>
                  <a:gd name="T43" fmla="*/ 71 h 72"/>
                  <a:gd name="T44" fmla="*/ 10 w 23"/>
                  <a:gd name="T45" fmla="*/ 71 h 72"/>
                  <a:gd name="T46" fmla="*/ 13 w 23"/>
                  <a:gd name="T47" fmla="*/ 70 h 72"/>
                  <a:gd name="T48" fmla="*/ 15 w 23"/>
                  <a:gd name="T49" fmla="*/ 69 h 72"/>
                  <a:gd name="T50" fmla="*/ 17 w 23"/>
                  <a:gd name="T51" fmla="*/ 66 h 72"/>
                  <a:gd name="T52" fmla="*/ 18 w 23"/>
                  <a:gd name="T53" fmla="*/ 64 h 72"/>
                  <a:gd name="T54" fmla="*/ 19 w 23"/>
                  <a:gd name="T55" fmla="*/ 60 h 72"/>
                  <a:gd name="T56" fmla="*/ 20 w 23"/>
                  <a:gd name="T57" fmla="*/ 57 h 72"/>
                  <a:gd name="T58" fmla="*/ 20 w 23"/>
                  <a:gd name="T59" fmla="*/ 53 h 72"/>
                  <a:gd name="T60" fmla="*/ 21 w 23"/>
                  <a:gd name="T61" fmla="*/ 49 h 72"/>
                  <a:gd name="T62" fmla="*/ 20 w 23"/>
                  <a:gd name="T63" fmla="*/ 46 h 72"/>
                  <a:gd name="T64" fmla="*/ 20 w 23"/>
                  <a:gd name="T65" fmla="*/ 40 h 72"/>
                  <a:gd name="T66" fmla="*/ 19 w 23"/>
                  <a:gd name="T67" fmla="*/ 36 h 72"/>
                  <a:gd name="T68" fmla="*/ 19 w 23"/>
                  <a:gd name="T69" fmla="*/ 33 h 72"/>
                  <a:gd name="T70" fmla="*/ 18 w 23"/>
                  <a:gd name="T71" fmla="*/ 31 h 72"/>
                  <a:gd name="T72" fmla="*/ 18 w 23"/>
                  <a:gd name="T73" fmla="*/ 30 h 72"/>
                  <a:gd name="T74" fmla="*/ 18 w 23"/>
                  <a:gd name="T75" fmla="*/ 30 h 72"/>
                  <a:gd name="T76" fmla="*/ 18 w 23"/>
                  <a:gd name="T77" fmla="*/ 29 h 72"/>
                  <a:gd name="T78" fmla="*/ 19 w 23"/>
                  <a:gd name="T79" fmla="*/ 27 h 72"/>
                  <a:gd name="T80" fmla="*/ 20 w 23"/>
                  <a:gd name="T81" fmla="*/ 23 h 72"/>
                  <a:gd name="T82" fmla="*/ 20 w 23"/>
                  <a:gd name="T83" fmla="*/ 18 h 72"/>
                  <a:gd name="T84" fmla="*/ 21 w 23"/>
                  <a:gd name="T85" fmla="*/ 13 h 72"/>
                  <a:gd name="T86" fmla="*/ 22 w 23"/>
                  <a:gd name="T87" fmla="*/ 8 h 72"/>
                  <a:gd name="T88" fmla="*/ 22 w 23"/>
                  <a:gd name="T89" fmla="*/ 4 h 72"/>
                  <a:gd name="T90" fmla="*/ 22 w 23"/>
                  <a:gd name="T91" fmla="*/ 2 h 72"/>
                  <a:gd name="T92" fmla="*/ 22 w 23"/>
                  <a:gd name="T93" fmla="*/ 1 h 72"/>
                  <a:gd name="T94" fmla="*/ 22 w 23"/>
                  <a:gd name="T95" fmla="*/ 1 h 72"/>
                  <a:gd name="T96" fmla="*/ 21 w 23"/>
                  <a:gd name="T97" fmla="*/ 0 h 72"/>
                  <a:gd name="T98" fmla="*/ 20 w 23"/>
                  <a:gd name="T99" fmla="*/ 1 h 72"/>
                  <a:gd name="T100" fmla="*/ 18 w 23"/>
                  <a:gd name="T101" fmla="*/ 1 h 72"/>
                  <a:gd name="T102" fmla="*/ 16 w 23"/>
                  <a:gd name="T103" fmla="*/ 2 h 72"/>
                  <a:gd name="T104" fmla="*/ 14 w 23"/>
                  <a:gd name="T105" fmla="*/ 3 h 7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23"/>
                  <a:gd name="T160" fmla="*/ 0 h 72"/>
                  <a:gd name="T161" fmla="*/ 23 w 23"/>
                  <a:gd name="T162" fmla="*/ 72 h 7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23" h="72">
                    <a:moveTo>
                      <a:pt x="13" y="3"/>
                    </a:moveTo>
                    <a:lnTo>
                      <a:pt x="12" y="4"/>
                    </a:lnTo>
                    <a:lnTo>
                      <a:pt x="12" y="5"/>
                    </a:lnTo>
                    <a:lnTo>
                      <a:pt x="10" y="7"/>
                    </a:lnTo>
                    <a:lnTo>
                      <a:pt x="9" y="9"/>
                    </a:lnTo>
                    <a:lnTo>
                      <a:pt x="8" y="11"/>
                    </a:lnTo>
                    <a:lnTo>
                      <a:pt x="6" y="13"/>
                    </a:lnTo>
                    <a:lnTo>
                      <a:pt x="5" y="15"/>
                    </a:lnTo>
                    <a:lnTo>
                      <a:pt x="4" y="16"/>
                    </a:lnTo>
                    <a:lnTo>
                      <a:pt x="4" y="17"/>
                    </a:lnTo>
                    <a:lnTo>
                      <a:pt x="3" y="18"/>
                    </a:lnTo>
                    <a:lnTo>
                      <a:pt x="3" y="19"/>
                    </a:lnTo>
                    <a:lnTo>
                      <a:pt x="2" y="22"/>
                    </a:lnTo>
                    <a:lnTo>
                      <a:pt x="2" y="24"/>
                    </a:lnTo>
                    <a:lnTo>
                      <a:pt x="2" y="27"/>
                    </a:lnTo>
                    <a:lnTo>
                      <a:pt x="1" y="31"/>
                    </a:lnTo>
                    <a:lnTo>
                      <a:pt x="1" y="34"/>
                    </a:lnTo>
                    <a:lnTo>
                      <a:pt x="1" y="37"/>
                    </a:lnTo>
                    <a:lnTo>
                      <a:pt x="1" y="40"/>
                    </a:lnTo>
                    <a:lnTo>
                      <a:pt x="0" y="43"/>
                    </a:lnTo>
                    <a:lnTo>
                      <a:pt x="0" y="46"/>
                    </a:lnTo>
                    <a:lnTo>
                      <a:pt x="0" y="49"/>
                    </a:lnTo>
                    <a:lnTo>
                      <a:pt x="0" y="52"/>
                    </a:lnTo>
                    <a:lnTo>
                      <a:pt x="0" y="54"/>
                    </a:lnTo>
                    <a:lnTo>
                      <a:pt x="0" y="55"/>
                    </a:lnTo>
                    <a:lnTo>
                      <a:pt x="0" y="56"/>
                    </a:lnTo>
                    <a:lnTo>
                      <a:pt x="0" y="57"/>
                    </a:lnTo>
                    <a:lnTo>
                      <a:pt x="0" y="58"/>
                    </a:lnTo>
                    <a:lnTo>
                      <a:pt x="1" y="59"/>
                    </a:lnTo>
                    <a:lnTo>
                      <a:pt x="1" y="60"/>
                    </a:lnTo>
                    <a:lnTo>
                      <a:pt x="1" y="61"/>
                    </a:lnTo>
                    <a:lnTo>
                      <a:pt x="2" y="62"/>
                    </a:lnTo>
                    <a:lnTo>
                      <a:pt x="3" y="64"/>
                    </a:lnTo>
                    <a:lnTo>
                      <a:pt x="3" y="66"/>
                    </a:lnTo>
                    <a:lnTo>
                      <a:pt x="4" y="67"/>
                    </a:lnTo>
                    <a:lnTo>
                      <a:pt x="4" y="68"/>
                    </a:lnTo>
                    <a:lnTo>
                      <a:pt x="5" y="68"/>
                    </a:lnTo>
                    <a:lnTo>
                      <a:pt x="5" y="69"/>
                    </a:lnTo>
                    <a:lnTo>
                      <a:pt x="6" y="70"/>
                    </a:lnTo>
                    <a:lnTo>
                      <a:pt x="7" y="71"/>
                    </a:lnTo>
                    <a:lnTo>
                      <a:pt x="8" y="71"/>
                    </a:lnTo>
                    <a:lnTo>
                      <a:pt x="10" y="71"/>
                    </a:lnTo>
                    <a:lnTo>
                      <a:pt x="11" y="71"/>
                    </a:lnTo>
                    <a:lnTo>
                      <a:pt x="13" y="70"/>
                    </a:lnTo>
                    <a:lnTo>
                      <a:pt x="14" y="70"/>
                    </a:lnTo>
                    <a:lnTo>
                      <a:pt x="15" y="69"/>
                    </a:lnTo>
                    <a:lnTo>
                      <a:pt x="16" y="68"/>
                    </a:lnTo>
                    <a:lnTo>
                      <a:pt x="17" y="66"/>
                    </a:lnTo>
                    <a:lnTo>
                      <a:pt x="18" y="65"/>
                    </a:lnTo>
                    <a:lnTo>
                      <a:pt x="18" y="64"/>
                    </a:lnTo>
                    <a:lnTo>
                      <a:pt x="19" y="62"/>
                    </a:lnTo>
                    <a:lnTo>
                      <a:pt x="19" y="60"/>
                    </a:lnTo>
                    <a:lnTo>
                      <a:pt x="20" y="59"/>
                    </a:lnTo>
                    <a:lnTo>
                      <a:pt x="20" y="57"/>
                    </a:lnTo>
                    <a:lnTo>
                      <a:pt x="20" y="55"/>
                    </a:lnTo>
                    <a:lnTo>
                      <a:pt x="20" y="53"/>
                    </a:lnTo>
                    <a:lnTo>
                      <a:pt x="21" y="51"/>
                    </a:lnTo>
                    <a:lnTo>
                      <a:pt x="21" y="49"/>
                    </a:lnTo>
                    <a:lnTo>
                      <a:pt x="20" y="47"/>
                    </a:lnTo>
                    <a:lnTo>
                      <a:pt x="20" y="46"/>
                    </a:lnTo>
                    <a:lnTo>
                      <a:pt x="20" y="44"/>
                    </a:lnTo>
                    <a:lnTo>
                      <a:pt x="20" y="40"/>
                    </a:lnTo>
                    <a:lnTo>
                      <a:pt x="20" y="37"/>
                    </a:lnTo>
                    <a:lnTo>
                      <a:pt x="19" y="36"/>
                    </a:lnTo>
                    <a:lnTo>
                      <a:pt x="19" y="34"/>
                    </a:lnTo>
                    <a:lnTo>
                      <a:pt x="19" y="33"/>
                    </a:lnTo>
                    <a:lnTo>
                      <a:pt x="19" y="32"/>
                    </a:lnTo>
                    <a:lnTo>
                      <a:pt x="18" y="31"/>
                    </a:lnTo>
                    <a:lnTo>
                      <a:pt x="18" y="30"/>
                    </a:lnTo>
                    <a:lnTo>
                      <a:pt x="18" y="29"/>
                    </a:lnTo>
                    <a:lnTo>
                      <a:pt x="19" y="29"/>
                    </a:lnTo>
                    <a:lnTo>
                      <a:pt x="19" y="27"/>
                    </a:lnTo>
                    <a:lnTo>
                      <a:pt x="19" y="25"/>
                    </a:lnTo>
                    <a:lnTo>
                      <a:pt x="20" y="23"/>
                    </a:lnTo>
                    <a:lnTo>
                      <a:pt x="20" y="21"/>
                    </a:lnTo>
                    <a:lnTo>
                      <a:pt x="20" y="18"/>
                    </a:lnTo>
                    <a:lnTo>
                      <a:pt x="21" y="16"/>
                    </a:lnTo>
                    <a:lnTo>
                      <a:pt x="21" y="13"/>
                    </a:lnTo>
                    <a:lnTo>
                      <a:pt x="21" y="11"/>
                    </a:lnTo>
                    <a:lnTo>
                      <a:pt x="22" y="8"/>
                    </a:lnTo>
                    <a:lnTo>
                      <a:pt x="22" y="6"/>
                    </a:lnTo>
                    <a:lnTo>
                      <a:pt x="22" y="4"/>
                    </a:lnTo>
                    <a:lnTo>
                      <a:pt x="22" y="3"/>
                    </a:lnTo>
                    <a:lnTo>
                      <a:pt x="22" y="2"/>
                    </a:lnTo>
                    <a:lnTo>
                      <a:pt x="22" y="1"/>
                    </a:lnTo>
                    <a:lnTo>
                      <a:pt x="21" y="1"/>
                    </a:lnTo>
                    <a:lnTo>
                      <a:pt x="21" y="0"/>
                    </a:lnTo>
                    <a:lnTo>
                      <a:pt x="21" y="1"/>
                    </a:lnTo>
                    <a:lnTo>
                      <a:pt x="20" y="1"/>
                    </a:lnTo>
                    <a:lnTo>
                      <a:pt x="19" y="1"/>
                    </a:lnTo>
                    <a:lnTo>
                      <a:pt x="18" y="1"/>
                    </a:lnTo>
                    <a:lnTo>
                      <a:pt x="17" y="2"/>
                    </a:lnTo>
                    <a:lnTo>
                      <a:pt x="16" y="2"/>
                    </a:lnTo>
                    <a:lnTo>
                      <a:pt x="14" y="3"/>
                    </a:lnTo>
                    <a:lnTo>
                      <a:pt x="13" y="3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78" name="Freeform 65"/>
              <p:cNvSpPr>
                <a:spLocks/>
              </p:cNvSpPr>
              <p:nvPr/>
            </p:nvSpPr>
            <p:spPr bwMode="auto">
              <a:xfrm>
                <a:off x="270" y="2858"/>
                <a:ext cx="243" cy="145"/>
              </a:xfrm>
              <a:custGeom>
                <a:avLst/>
                <a:gdLst>
                  <a:gd name="T0" fmla="*/ 13 w 243"/>
                  <a:gd name="T1" fmla="*/ 11 h 145"/>
                  <a:gd name="T2" fmla="*/ 34 w 243"/>
                  <a:gd name="T3" fmla="*/ 9 h 145"/>
                  <a:gd name="T4" fmla="*/ 55 w 243"/>
                  <a:gd name="T5" fmla="*/ 11 h 145"/>
                  <a:gd name="T6" fmla="*/ 72 w 243"/>
                  <a:gd name="T7" fmla="*/ 19 h 145"/>
                  <a:gd name="T8" fmla="*/ 88 w 243"/>
                  <a:gd name="T9" fmla="*/ 28 h 145"/>
                  <a:gd name="T10" fmla="*/ 98 w 243"/>
                  <a:gd name="T11" fmla="*/ 31 h 145"/>
                  <a:gd name="T12" fmla="*/ 125 w 243"/>
                  <a:gd name="T13" fmla="*/ 32 h 145"/>
                  <a:gd name="T14" fmla="*/ 173 w 243"/>
                  <a:gd name="T15" fmla="*/ 30 h 145"/>
                  <a:gd name="T16" fmla="*/ 209 w 243"/>
                  <a:gd name="T17" fmla="*/ 30 h 145"/>
                  <a:gd name="T18" fmla="*/ 221 w 243"/>
                  <a:gd name="T19" fmla="*/ 31 h 145"/>
                  <a:gd name="T20" fmla="*/ 227 w 243"/>
                  <a:gd name="T21" fmla="*/ 33 h 145"/>
                  <a:gd name="T22" fmla="*/ 230 w 243"/>
                  <a:gd name="T23" fmla="*/ 38 h 145"/>
                  <a:gd name="T24" fmla="*/ 235 w 243"/>
                  <a:gd name="T25" fmla="*/ 48 h 145"/>
                  <a:gd name="T26" fmla="*/ 240 w 243"/>
                  <a:gd name="T27" fmla="*/ 59 h 145"/>
                  <a:gd name="T28" fmla="*/ 241 w 243"/>
                  <a:gd name="T29" fmla="*/ 87 h 145"/>
                  <a:gd name="T30" fmla="*/ 242 w 243"/>
                  <a:gd name="T31" fmla="*/ 104 h 145"/>
                  <a:gd name="T32" fmla="*/ 241 w 243"/>
                  <a:gd name="T33" fmla="*/ 110 h 145"/>
                  <a:gd name="T34" fmla="*/ 237 w 243"/>
                  <a:gd name="T35" fmla="*/ 112 h 145"/>
                  <a:gd name="T36" fmla="*/ 229 w 243"/>
                  <a:gd name="T37" fmla="*/ 109 h 145"/>
                  <a:gd name="T38" fmla="*/ 220 w 243"/>
                  <a:gd name="T39" fmla="*/ 104 h 145"/>
                  <a:gd name="T40" fmla="*/ 204 w 243"/>
                  <a:gd name="T41" fmla="*/ 95 h 145"/>
                  <a:gd name="T42" fmla="*/ 187 w 243"/>
                  <a:gd name="T43" fmla="*/ 89 h 145"/>
                  <a:gd name="T44" fmla="*/ 173 w 243"/>
                  <a:gd name="T45" fmla="*/ 101 h 145"/>
                  <a:gd name="T46" fmla="*/ 167 w 243"/>
                  <a:gd name="T47" fmla="*/ 121 h 145"/>
                  <a:gd name="T48" fmla="*/ 163 w 243"/>
                  <a:gd name="T49" fmla="*/ 144 h 145"/>
                  <a:gd name="T50" fmla="*/ 147 w 243"/>
                  <a:gd name="T51" fmla="*/ 125 h 145"/>
                  <a:gd name="T52" fmla="*/ 131 w 243"/>
                  <a:gd name="T53" fmla="*/ 101 h 145"/>
                  <a:gd name="T54" fmla="*/ 125 w 243"/>
                  <a:gd name="T55" fmla="*/ 80 h 145"/>
                  <a:gd name="T56" fmla="*/ 116 w 243"/>
                  <a:gd name="T57" fmla="*/ 67 h 145"/>
                  <a:gd name="T58" fmla="*/ 113 w 243"/>
                  <a:gd name="T59" fmla="*/ 67 h 145"/>
                  <a:gd name="T60" fmla="*/ 111 w 243"/>
                  <a:gd name="T61" fmla="*/ 69 h 145"/>
                  <a:gd name="T62" fmla="*/ 108 w 243"/>
                  <a:gd name="T63" fmla="*/ 78 h 145"/>
                  <a:gd name="T64" fmla="*/ 104 w 243"/>
                  <a:gd name="T65" fmla="*/ 85 h 145"/>
                  <a:gd name="T66" fmla="*/ 100 w 243"/>
                  <a:gd name="T67" fmla="*/ 93 h 145"/>
                  <a:gd name="T68" fmla="*/ 99 w 243"/>
                  <a:gd name="T69" fmla="*/ 97 h 145"/>
                  <a:gd name="T70" fmla="*/ 98 w 243"/>
                  <a:gd name="T71" fmla="*/ 99 h 145"/>
                  <a:gd name="T72" fmla="*/ 95 w 243"/>
                  <a:gd name="T73" fmla="*/ 102 h 145"/>
                  <a:gd name="T74" fmla="*/ 89 w 243"/>
                  <a:gd name="T75" fmla="*/ 108 h 145"/>
                  <a:gd name="T76" fmla="*/ 82 w 243"/>
                  <a:gd name="T77" fmla="*/ 104 h 145"/>
                  <a:gd name="T78" fmla="*/ 78 w 243"/>
                  <a:gd name="T79" fmla="*/ 97 h 145"/>
                  <a:gd name="T80" fmla="*/ 75 w 243"/>
                  <a:gd name="T81" fmla="*/ 94 h 145"/>
                  <a:gd name="T82" fmla="*/ 74 w 243"/>
                  <a:gd name="T83" fmla="*/ 94 h 145"/>
                  <a:gd name="T84" fmla="*/ 74 w 243"/>
                  <a:gd name="T85" fmla="*/ 97 h 145"/>
                  <a:gd name="T86" fmla="*/ 67 w 243"/>
                  <a:gd name="T87" fmla="*/ 101 h 145"/>
                  <a:gd name="T88" fmla="*/ 60 w 243"/>
                  <a:gd name="T89" fmla="*/ 101 h 145"/>
                  <a:gd name="T90" fmla="*/ 48 w 243"/>
                  <a:gd name="T91" fmla="*/ 98 h 145"/>
                  <a:gd name="T92" fmla="*/ 36 w 243"/>
                  <a:gd name="T93" fmla="*/ 94 h 145"/>
                  <a:gd name="T94" fmla="*/ 32 w 243"/>
                  <a:gd name="T95" fmla="*/ 90 h 145"/>
                  <a:gd name="T96" fmla="*/ 28 w 243"/>
                  <a:gd name="T97" fmla="*/ 78 h 145"/>
                  <a:gd name="T98" fmla="*/ 24 w 243"/>
                  <a:gd name="T99" fmla="*/ 65 h 145"/>
                  <a:gd name="T100" fmla="*/ 12 w 243"/>
                  <a:gd name="T101" fmla="*/ 16 h 145"/>
                  <a:gd name="T102" fmla="*/ 7 w 243"/>
                  <a:gd name="T103" fmla="*/ 0 h 145"/>
                  <a:gd name="T104" fmla="*/ 6 w 243"/>
                  <a:gd name="T105" fmla="*/ 1 h 145"/>
                  <a:gd name="T106" fmla="*/ 6 w 243"/>
                  <a:gd name="T107" fmla="*/ 5 h 145"/>
                  <a:gd name="T108" fmla="*/ 5 w 243"/>
                  <a:gd name="T109" fmla="*/ 13 h 145"/>
                  <a:gd name="T110" fmla="*/ 5 w 243"/>
                  <a:gd name="T111" fmla="*/ 16 h 145"/>
                  <a:gd name="T112" fmla="*/ 3 w 243"/>
                  <a:gd name="T113" fmla="*/ 15 h 145"/>
                  <a:gd name="T114" fmla="*/ 0 w 243"/>
                  <a:gd name="T115" fmla="*/ 12 h 145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43"/>
                  <a:gd name="T175" fmla="*/ 0 h 145"/>
                  <a:gd name="T176" fmla="*/ 243 w 243"/>
                  <a:gd name="T177" fmla="*/ 145 h 145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43" h="145">
                    <a:moveTo>
                      <a:pt x="0" y="12"/>
                    </a:moveTo>
                    <a:lnTo>
                      <a:pt x="6" y="11"/>
                    </a:lnTo>
                    <a:lnTo>
                      <a:pt x="13" y="11"/>
                    </a:lnTo>
                    <a:lnTo>
                      <a:pt x="20" y="10"/>
                    </a:lnTo>
                    <a:lnTo>
                      <a:pt x="27" y="9"/>
                    </a:lnTo>
                    <a:lnTo>
                      <a:pt x="34" y="9"/>
                    </a:lnTo>
                    <a:lnTo>
                      <a:pt x="41" y="9"/>
                    </a:lnTo>
                    <a:lnTo>
                      <a:pt x="48" y="10"/>
                    </a:lnTo>
                    <a:lnTo>
                      <a:pt x="55" y="11"/>
                    </a:lnTo>
                    <a:lnTo>
                      <a:pt x="61" y="13"/>
                    </a:lnTo>
                    <a:lnTo>
                      <a:pt x="67" y="16"/>
                    </a:lnTo>
                    <a:lnTo>
                      <a:pt x="72" y="19"/>
                    </a:lnTo>
                    <a:lnTo>
                      <a:pt x="77" y="22"/>
                    </a:lnTo>
                    <a:lnTo>
                      <a:pt x="83" y="26"/>
                    </a:lnTo>
                    <a:lnTo>
                      <a:pt x="88" y="28"/>
                    </a:lnTo>
                    <a:lnTo>
                      <a:pt x="91" y="29"/>
                    </a:lnTo>
                    <a:lnTo>
                      <a:pt x="94" y="30"/>
                    </a:lnTo>
                    <a:lnTo>
                      <a:pt x="98" y="31"/>
                    </a:lnTo>
                    <a:lnTo>
                      <a:pt x="101" y="31"/>
                    </a:lnTo>
                    <a:lnTo>
                      <a:pt x="113" y="32"/>
                    </a:lnTo>
                    <a:lnTo>
                      <a:pt x="125" y="32"/>
                    </a:lnTo>
                    <a:lnTo>
                      <a:pt x="137" y="32"/>
                    </a:lnTo>
                    <a:lnTo>
                      <a:pt x="149" y="31"/>
                    </a:lnTo>
                    <a:lnTo>
                      <a:pt x="173" y="30"/>
                    </a:lnTo>
                    <a:lnTo>
                      <a:pt x="197" y="28"/>
                    </a:lnTo>
                    <a:lnTo>
                      <a:pt x="204" y="29"/>
                    </a:lnTo>
                    <a:lnTo>
                      <a:pt x="209" y="30"/>
                    </a:lnTo>
                    <a:lnTo>
                      <a:pt x="214" y="30"/>
                    </a:lnTo>
                    <a:lnTo>
                      <a:pt x="218" y="31"/>
                    </a:lnTo>
                    <a:lnTo>
                      <a:pt x="221" y="31"/>
                    </a:lnTo>
                    <a:lnTo>
                      <a:pt x="223" y="32"/>
                    </a:lnTo>
                    <a:lnTo>
                      <a:pt x="225" y="32"/>
                    </a:lnTo>
                    <a:lnTo>
                      <a:pt x="227" y="33"/>
                    </a:lnTo>
                    <a:lnTo>
                      <a:pt x="228" y="35"/>
                    </a:lnTo>
                    <a:lnTo>
                      <a:pt x="229" y="36"/>
                    </a:lnTo>
                    <a:lnTo>
                      <a:pt x="230" y="38"/>
                    </a:lnTo>
                    <a:lnTo>
                      <a:pt x="232" y="41"/>
                    </a:lnTo>
                    <a:lnTo>
                      <a:pt x="233" y="44"/>
                    </a:lnTo>
                    <a:lnTo>
                      <a:pt x="235" y="48"/>
                    </a:lnTo>
                    <a:lnTo>
                      <a:pt x="237" y="53"/>
                    </a:lnTo>
                    <a:lnTo>
                      <a:pt x="238" y="56"/>
                    </a:lnTo>
                    <a:lnTo>
                      <a:pt x="240" y="59"/>
                    </a:lnTo>
                    <a:lnTo>
                      <a:pt x="240" y="68"/>
                    </a:lnTo>
                    <a:lnTo>
                      <a:pt x="241" y="78"/>
                    </a:lnTo>
                    <a:lnTo>
                      <a:pt x="241" y="87"/>
                    </a:lnTo>
                    <a:lnTo>
                      <a:pt x="242" y="96"/>
                    </a:lnTo>
                    <a:lnTo>
                      <a:pt x="242" y="100"/>
                    </a:lnTo>
                    <a:lnTo>
                      <a:pt x="242" y="104"/>
                    </a:lnTo>
                    <a:lnTo>
                      <a:pt x="242" y="106"/>
                    </a:lnTo>
                    <a:lnTo>
                      <a:pt x="242" y="108"/>
                    </a:lnTo>
                    <a:lnTo>
                      <a:pt x="241" y="110"/>
                    </a:lnTo>
                    <a:lnTo>
                      <a:pt x="240" y="111"/>
                    </a:lnTo>
                    <a:lnTo>
                      <a:pt x="238" y="112"/>
                    </a:lnTo>
                    <a:lnTo>
                      <a:pt x="237" y="112"/>
                    </a:lnTo>
                    <a:lnTo>
                      <a:pt x="235" y="112"/>
                    </a:lnTo>
                    <a:lnTo>
                      <a:pt x="233" y="111"/>
                    </a:lnTo>
                    <a:lnTo>
                      <a:pt x="229" y="109"/>
                    </a:lnTo>
                    <a:lnTo>
                      <a:pt x="228" y="109"/>
                    </a:lnTo>
                    <a:lnTo>
                      <a:pt x="226" y="108"/>
                    </a:lnTo>
                    <a:lnTo>
                      <a:pt x="220" y="104"/>
                    </a:lnTo>
                    <a:lnTo>
                      <a:pt x="215" y="101"/>
                    </a:lnTo>
                    <a:lnTo>
                      <a:pt x="210" y="98"/>
                    </a:lnTo>
                    <a:lnTo>
                      <a:pt x="204" y="95"/>
                    </a:lnTo>
                    <a:lnTo>
                      <a:pt x="199" y="93"/>
                    </a:lnTo>
                    <a:lnTo>
                      <a:pt x="193" y="91"/>
                    </a:lnTo>
                    <a:lnTo>
                      <a:pt x="187" y="89"/>
                    </a:lnTo>
                    <a:lnTo>
                      <a:pt x="180" y="88"/>
                    </a:lnTo>
                    <a:lnTo>
                      <a:pt x="176" y="95"/>
                    </a:lnTo>
                    <a:lnTo>
                      <a:pt x="173" y="101"/>
                    </a:lnTo>
                    <a:lnTo>
                      <a:pt x="170" y="108"/>
                    </a:lnTo>
                    <a:lnTo>
                      <a:pt x="168" y="114"/>
                    </a:lnTo>
                    <a:lnTo>
                      <a:pt x="167" y="121"/>
                    </a:lnTo>
                    <a:lnTo>
                      <a:pt x="165" y="129"/>
                    </a:lnTo>
                    <a:lnTo>
                      <a:pt x="164" y="136"/>
                    </a:lnTo>
                    <a:lnTo>
                      <a:pt x="163" y="144"/>
                    </a:lnTo>
                    <a:lnTo>
                      <a:pt x="159" y="139"/>
                    </a:lnTo>
                    <a:lnTo>
                      <a:pt x="155" y="135"/>
                    </a:lnTo>
                    <a:lnTo>
                      <a:pt x="147" y="125"/>
                    </a:lnTo>
                    <a:lnTo>
                      <a:pt x="141" y="116"/>
                    </a:lnTo>
                    <a:lnTo>
                      <a:pt x="133" y="106"/>
                    </a:lnTo>
                    <a:lnTo>
                      <a:pt x="131" y="101"/>
                    </a:lnTo>
                    <a:lnTo>
                      <a:pt x="129" y="96"/>
                    </a:lnTo>
                    <a:lnTo>
                      <a:pt x="126" y="85"/>
                    </a:lnTo>
                    <a:lnTo>
                      <a:pt x="125" y="80"/>
                    </a:lnTo>
                    <a:lnTo>
                      <a:pt x="122" y="75"/>
                    </a:lnTo>
                    <a:lnTo>
                      <a:pt x="120" y="71"/>
                    </a:lnTo>
                    <a:lnTo>
                      <a:pt x="116" y="67"/>
                    </a:lnTo>
                    <a:lnTo>
                      <a:pt x="115" y="67"/>
                    </a:lnTo>
                    <a:lnTo>
                      <a:pt x="114" y="66"/>
                    </a:lnTo>
                    <a:lnTo>
                      <a:pt x="113" y="67"/>
                    </a:lnTo>
                    <a:lnTo>
                      <a:pt x="112" y="68"/>
                    </a:lnTo>
                    <a:lnTo>
                      <a:pt x="111" y="69"/>
                    </a:lnTo>
                    <a:lnTo>
                      <a:pt x="110" y="71"/>
                    </a:lnTo>
                    <a:lnTo>
                      <a:pt x="109" y="74"/>
                    </a:lnTo>
                    <a:lnTo>
                      <a:pt x="108" y="78"/>
                    </a:lnTo>
                    <a:lnTo>
                      <a:pt x="107" y="80"/>
                    </a:lnTo>
                    <a:lnTo>
                      <a:pt x="105" y="83"/>
                    </a:lnTo>
                    <a:lnTo>
                      <a:pt x="104" y="85"/>
                    </a:lnTo>
                    <a:lnTo>
                      <a:pt x="103" y="87"/>
                    </a:lnTo>
                    <a:lnTo>
                      <a:pt x="101" y="91"/>
                    </a:lnTo>
                    <a:lnTo>
                      <a:pt x="100" y="93"/>
                    </a:lnTo>
                    <a:lnTo>
                      <a:pt x="99" y="95"/>
                    </a:lnTo>
                    <a:lnTo>
                      <a:pt x="99" y="97"/>
                    </a:lnTo>
                    <a:lnTo>
                      <a:pt x="99" y="98"/>
                    </a:lnTo>
                    <a:lnTo>
                      <a:pt x="98" y="99"/>
                    </a:lnTo>
                    <a:lnTo>
                      <a:pt x="98" y="100"/>
                    </a:lnTo>
                    <a:lnTo>
                      <a:pt x="97" y="101"/>
                    </a:lnTo>
                    <a:lnTo>
                      <a:pt x="95" y="102"/>
                    </a:lnTo>
                    <a:lnTo>
                      <a:pt x="93" y="104"/>
                    </a:lnTo>
                    <a:lnTo>
                      <a:pt x="91" y="106"/>
                    </a:lnTo>
                    <a:lnTo>
                      <a:pt x="89" y="108"/>
                    </a:lnTo>
                    <a:lnTo>
                      <a:pt x="87" y="110"/>
                    </a:lnTo>
                    <a:lnTo>
                      <a:pt x="84" y="106"/>
                    </a:lnTo>
                    <a:lnTo>
                      <a:pt x="82" y="104"/>
                    </a:lnTo>
                    <a:lnTo>
                      <a:pt x="80" y="101"/>
                    </a:lnTo>
                    <a:lnTo>
                      <a:pt x="79" y="99"/>
                    </a:lnTo>
                    <a:lnTo>
                      <a:pt x="78" y="97"/>
                    </a:lnTo>
                    <a:lnTo>
                      <a:pt x="76" y="96"/>
                    </a:lnTo>
                    <a:lnTo>
                      <a:pt x="76" y="94"/>
                    </a:lnTo>
                    <a:lnTo>
                      <a:pt x="75" y="94"/>
                    </a:lnTo>
                    <a:lnTo>
                      <a:pt x="74" y="93"/>
                    </a:lnTo>
                    <a:lnTo>
                      <a:pt x="74" y="94"/>
                    </a:lnTo>
                    <a:lnTo>
                      <a:pt x="74" y="96"/>
                    </a:lnTo>
                    <a:lnTo>
                      <a:pt x="74" y="97"/>
                    </a:lnTo>
                    <a:lnTo>
                      <a:pt x="73" y="99"/>
                    </a:lnTo>
                    <a:lnTo>
                      <a:pt x="71" y="100"/>
                    </a:lnTo>
                    <a:lnTo>
                      <a:pt x="67" y="101"/>
                    </a:lnTo>
                    <a:lnTo>
                      <a:pt x="65" y="101"/>
                    </a:lnTo>
                    <a:lnTo>
                      <a:pt x="63" y="101"/>
                    </a:lnTo>
                    <a:lnTo>
                      <a:pt x="60" y="101"/>
                    </a:lnTo>
                    <a:lnTo>
                      <a:pt x="56" y="100"/>
                    </a:lnTo>
                    <a:lnTo>
                      <a:pt x="53" y="99"/>
                    </a:lnTo>
                    <a:lnTo>
                      <a:pt x="48" y="98"/>
                    </a:lnTo>
                    <a:lnTo>
                      <a:pt x="44" y="97"/>
                    </a:lnTo>
                    <a:lnTo>
                      <a:pt x="38" y="95"/>
                    </a:lnTo>
                    <a:lnTo>
                      <a:pt x="36" y="94"/>
                    </a:lnTo>
                    <a:lnTo>
                      <a:pt x="35" y="93"/>
                    </a:lnTo>
                    <a:lnTo>
                      <a:pt x="33" y="92"/>
                    </a:lnTo>
                    <a:lnTo>
                      <a:pt x="32" y="90"/>
                    </a:lnTo>
                    <a:lnTo>
                      <a:pt x="31" y="87"/>
                    </a:lnTo>
                    <a:lnTo>
                      <a:pt x="29" y="83"/>
                    </a:lnTo>
                    <a:lnTo>
                      <a:pt x="28" y="78"/>
                    </a:lnTo>
                    <a:lnTo>
                      <a:pt x="27" y="73"/>
                    </a:lnTo>
                    <a:lnTo>
                      <a:pt x="25" y="69"/>
                    </a:lnTo>
                    <a:lnTo>
                      <a:pt x="24" y="65"/>
                    </a:lnTo>
                    <a:lnTo>
                      <a:pt x="20" y="48"/>
                    </a:lnTo>
                    <a:lnTo>
                      <a:pt x="16" y="32"/>
                    </a:lnTo>
                    <a:lnTo>
                      <a:pt x="12" y="16"/>
                    </a:lnTo>
                    <a:lnTo>
                      <a:pt x="10" y="9"/>
                    </a:lnTo>
                    <a:lnTo>
                      <a:pt x="7" y="1"/>
                    </a:lnTo>
                    <a:lnTo>
                      <a:pt x="7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6" y="5"/>
                    </a:lnTo>
                    <a:lnTo>
                      <a:pt x="6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5" y="14"/>
                    </a:lnTo>
                    <a:lnTo>
                      <a:pt x="5" y="15"/>
                    </a:lnTo>
                    <a:lnTo>
                      <a:pt x="5" y="16"/>
                    </a:lnTo>
                    <a:lnTo>
                      <a:pt x="4" y="16"/>
                    </a:lnTo>
                    <a:lnTo>
                      <a:pt x="4" y="15"/>
                    </a:lnTo>
                    <a:lnTo>
                      <a:pt x="3" y="15"/>
                    </a:lnTo>
                    <a:lnTo>
                      <a:pt x="2" y="13"/>
                    </a:lnTo>
                    <a:lnTo>
                      <a:pt x="1" y="12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6699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sp>
          <p:nvSpPr>
            <p:cNvPr id="21518" name="Freeform 67"/>
            <p:cNvSpPr>
              <a:spLocks/>
            </p:cNvSpPr>
            <p:nvPr/>
          </p:nvSpPr>
          <p:spPr bwMode="auto">
            <a:xfrm>
              <a:off x="2858199" y="4967440"/>
              <a:ext cx="633307" cy="733849"/>
            </a:xfrm>
            <a:custGeom>
              <a:avLst/>
              <a:gdLst>
                <a:gd name="T0" fmla="*/ 18 w 399"/>
                <a:gd name="T1" fmla="*/ 54 h 463"/>
                <a:gd name="T2" fmla="*/ 67 w 399"/>
                <a:gd name="T3" fmla="*/ 30 h 463"/>
                <a:gd name="T4" fmla="*/ 118 w 399"/>
                <a:gd name="T5" fmla="*/ 6 h 463"/>
                <a:gd name="T6" fmla="*/ 148 w 399"/>
                <a:gd name="T7" fmla="*/ 4 h 463"/>
                <a:gd name="T8" fmla="*/ 171 w 399"/>
                <a:gd name="T9" fmla="*/ 14 h 463"/>
                <a:gd name="T10" fmla="*/ 208 w 399"/>
                <a:gd name="T11" fmla="*/ 35 h 463"/>
                <a:gd name="T12" fmla="*/ 243 w 399"/>
                <a:gd name="T13" fmla="*/ 62 h 463"/>
                <a:gd name="T14" fmla="*/ 264 w 399"/>
                <a:gd name="T15" fmla="*/ 82 h 463"/>
                <a:gd name="T16" fmla="*/ 281 w 399"/>
                <a:gd name="T17" fmla="*/ 103 h 463"/>
                <a:gd name="T18" fmla="*/ 295 w 399"/>
                <a:gd name="T19" fmla="*/ 125 h 463"/>
                <a:gd name="T20" fmla="*/ 310 w 399"/>
                <a:gd name="T21" fmla="*/ 166 h 463"/>
                <a:gd name="T22" fmla="*/ 327 w 399"/>
                <a:gd name="T23" fmla="*/ 223 h 463"/>
                <a:gd name="T24" fmla="*/ 346 w 399"/>
                <a:gd name="T25" fmla="*/ 280 h 463"/>
                <a:gd name="T26" fmla="*/ 370 w 399"/>
                <a:gd name="T27" fmla="*/ 334 h 463"/>
                <a:gd name="T28" fmla="*/ 386 w 399"/>
                <a:gd name="T29" fmla="*/ 360 h 463"/>
                <a:gd name="T30" fmla="*/ 393 w 399"/>
                <a:gd name="T31" fmla="*/ 383 h 463"/>
                <a:gd name="T32" fmla="*/ 398 w 399"/>
                <a:gd name="T33" fmla="*/ 405 h 463"/>
                <a:gd name="T34" fmla="*/ 397 w 399"/>
                <a:gd name="T35" fmla="*/ 428 h 463"/>
                <a:gd name="T36" fmla="*/ 393 w 399"/>
                <a:gd name="T37" fmla="*/ 440 h 463"/>
                <a:gd name="T38" fmla="*/ 386 w 399"/>
                <a:gd name="T39" fmla="*/ 454 h 463"/>
                <a:gd name="T40" fmla="*/ 380 w 399"/>
                <a:gd name="T41" fmla="*/ 459 h 463"/>
                <a:gd name="T42" fmla="*/ 371 w 399"/>
                <a:gd name="T43" fmla="*/ 461 h 463"/>
                <a:gd name="T44" fmla="*/ 351 w 399"/>
                <a:gd name="T45" fmla="*/ 462 h 463"/>
                <a:gd name="T46" fmla="*/ 312 w 399"/>
                <a:gd name="T47" fmla="*/ 459 h 463"/>
                <a:gd name="T48" fmla="*/ 279 w 399"/>
                <a:gd name="T49" fmla="*/ 458 h 463"/>
                <a:gd name="T50" fmla="*/ 251 w 399"/>
                <a:gd name="T51" fmla="*/ 457 h 463"/>
                <a:gd name="T52" fmla="*/ 228 w 399"/>
                <a:gd name="T53" fmla="*/ 457 h 463"/>
                <a:gd name="T54" fmla="*/ 209 w 399"/>
                <a:gd name="T55" fmla="*/ 457 h 463"/>
                <a:gd name="T56" fmla="*/ 193 w 399"/>
                <a:gd name="T57" fmla="*/ 457 h 463"/>
                <a:gd name="T58" fmla="*/ 181 w 399"/>
                <a:gd name="T59" fmla="*/ 456 h 463"/>
                <a:gd name="T60" fmla="*/ 162 w 399"/>
                <a:gd name="T61" fmla="*/ 451 h 463"/>
                <a:gd name="T62" fmla="*/ 150 w 399"/>
                <a:gd name="T63" fmla="*/ 440 h 463"/>
                <a:gd name="T64" fmla="*/ 143 w 399"/>
                <a:gd name="T65" fmla="*/ 425 h 463"/>
                <a:gd name="T66" fmla="*/ 137 w 399"/>
                <a:gd name="T67" fmla="*/ 410 h 463"/>
                <a:gd name="T68" fmla="*/ 132 w 399"/>
                <a:gd name="T69" fmla="*/ 394 h 463"/>
                <a:gd name="T70" fmla="*/ 124 w 399"/>
                <a:gd name="T71" fmla="*/ 372 h 463"/>
                <a:gd name="T72" fmla="*/ 117 w 399"/>
                <a:gd name="T73" fmla="*/ 330 h 463"/>
                <a:gd name="T74" fmla="*/ 109 w 399"/>
                <a:gd name="T75" fmla="*/ 270 h 463"/>
                <a:gd name="T76" fmla="*/ 101 w 399"/>
                <a:gd name="T77" fmla="*/ 241 h 463"/>
                <a:gd name="T78" fmla="*/ 90 w 399"/>
                <a:gd name="T79" fmla="*/ 213 h 463"/>
                <a:gd name="T80" fmla="*/ 77 w 399"/>
                <a:gd name="T81" fmla="*/ 188 h 463"/>
                <a:gd name="T82" fmla="*/ 58 w 399"/>
                <a:gd name="T83" fmla="*/ 165 h 463"/>
                <a:gd name="T84" fmla="*/ 34 w 399"/>
                <a:gd name="T85" fmla="*/ 145 h 463"/>
                <a:gd name="T86" fmla="*/ 22 w 399"/>
                <a:gd name="T87" fmla="*/ 124 h 463"/>
                <a:gd name="T88" fmla="*/ 13 w 399"/>
                <a:gd name="T89" fmla="*/ 104 h 463"/>
                <a:gd name="T90" fmla="*/ 3 w 399"/>
                <a:gd name="T91" fmla="*/ 72 h 46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99"/>
                <a:gd name="T139" fmla="*/ 0 h 463"/>
                <a:gd name="T140" fmla="*/ 399 w 399"/>
                <a:gd name="T141" fmla="*/ 463 h 46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99" h="463">
                  <a:moveTo>
                    <a:pt x="0" y="60"/>
                  </a:moveTo>
                  <a:lnTo>
                    <a:pt x="18" y="54"/>
                  </a:lnTo>
                  <a:lnTo>
                    <a:pt x="35" y="46"/>
                  </a:lnTo>
                  <a:lnTo>
                    <a:pt x="67" y="30"/>
                  </a:lnTo>
                  <a:lnTo>
                    <a:pt x="101" y="13"/>
                  </a:lnTo>
                  <a:lnTo>
                    <a:pt x="118" y="6"/>
                  </a:lnTo>
                  <a:lnTo>
                    <a:pt x="137" y="0"/>
                  </a:lnTo>
                  <a:lnTo>
                    <a:pt x="148" y="4"/>
                  </a:lnTo>
                  <a:lnTo>
                    <a:pt x="160" y="9"/>
                  </a:lnTo>
                  <a:lnTo>
                    <a:pt x="171" y="14"/>
                  </a:lnTo>
                  <a:lnTo>
                    <a:pt x="184" y="21"/>
                  </a:lnTo>
                  <a:lnTo>
                    <a:pt x="208" y="35"/>
                  </a:lnTo>
                  <a:lnTo>
                    <a:pt x="232" y="52"/>
                  </a:lnTo>
                  <a:lnTo>
                    <a:pt x="243" y="62"/>
                  </a:lnTo>
                  <a:lnTo>
                    <a:pt x="254" y="71"/>
                  </a:lnTo>
                  <a:lnTo>
                    <a:pt x="264" y="82"/>
                  </a:lnTo>
                  <a:lnTo>
                    <a:pt x="274" y="92"/>
                  </a:lnTo>
                  <a:lnTo>
                    <a:pt x="281" y="103"/>
                  </a:lnTo>
                  <a:lnTo>
                    <a:pt x="289" y="114"/>
                  </a:lnTo>
                  <a:lnTo>
                    <a:pt x="295" y="125"/>
                  </a:lnTo>
                  <a:lnTo>
                    <a:pt x="300" y="137"/>
                  </a:lnTo>
                  <a:lnTo>
                    <a:pt x="310" y="166"/>
                  </a:lnTo>
                  <a:lnTo>
                    <a:pt x="319" y="195"/>
                  </a:lnTo>
                  <a:lnTo>
                    <a:pt x="327" y="223"/>
                  </a:lnTo>
                  <a:lnTo>
                    <a:pt x="336" y="252"/>
                  </a:lnTo>
                  <a:lnTo>
                    <a:pt x="346" y="280"/>
                  </a:lnTo>
                  <a:lnTo>
                    <a:pt x="357" y="307"/>
                  </a:lnTo>
                  <a:lnTo>
                    <a:pt x="370" y="334"/>
                  </a:lnTo>
                  <a:lnTo>
                    <a:pt x="378" y="348"/>
                  </a:lnTo>
                  <a:lnTo>
                    <a:pt x="386" y="360"/>
                  </a:lnTo>
                  <a:lnTo>
                    <a:pt x="390" y="372"/>
                  </a:lnTo>
                  <a:lnTo>
                    <a:pt x="393" y="383"/>
                  </a:lnTo>
                  <a:lnTo>
                    <a:pt x="396" y="394"/>
                  </a:lnTo>
                  <a:lnTo>
                    <a:pt x="398" y="405"/>
                  </a:lnTo>
                  <a:lnTo>
                    <a:pt x="398" y="416"/>
                  </a:lnTo>
                  <a:lnTo>
                    <a:pt x="397" y="428"/>
                  </a:lnTo>
                  <a:lnTo>
                    <a:pt x="395" y="433"/>
                  </a:lnTo>
                  <a:lnTo>
                    <a:pt x="393" y="440"/>
                  </a:lnTo>
                  <a:lnTo>
                    <a:pt x="390" y="447"/>
                  </a:lnTo>
                  <a:lnTo>
                    <a:pt x="386" y="454"/>
                  </a:lnTo>
                  <a:lnTo>
                    <a:pt x="383" y="457"/>
                  </a:lnTo>
                  <a:lnTo>
                    <a:pt x="380" y="459"/>
                  </a:lnTo>
                  <a:lnTo>
                    <a:pt x="376" y="460"/>
                  </a:lnTo>
                  <a:lnTo>
                    <a:pt x="371" y="461"/>
                  </a:lnTo>
                  <a:lnTo>
                    <a:pt x="361" y="461"/>
                  </a:lnTo>
                  <a:lnTo>
                    <a:pt x="351" y="462"/>
                  </a:lnTo>
                  <a:lnTo>
                    <a:pt x="330" y="460"/>
                  </a:lnTo>
                  <a:lnTo>
                    <a:pt x="312" y="459"/>
                  </a:lnTo>
                  <a:lnTo>
                    <a:pt x="295" y="458"/>
                  </a:lnTo>
                  <a:lnTo>
                    <a:pt x="279" y="458"/>
                  </a:lnTo>
                  <a:lnTo>
                    <a:pt x="264" y="457"/>
                  </a:lnTo>
                  <a:lnTo>
                    <a:pt x="251" y="457"/>
                  </a:lnTo>
                  <a:lnTo>
                    <a:pt x="239" y="457"/>
                  </a:lnTo>
                  <a:lnTo>
                    <a:pt x="228" y="457"/>
                  </a:lnTo>
                  <a:lnTo>
                    <a:pt x="218" y="457"/>
                  </a:lnTo>
                  <a:lnTo>
                    <a:pt x="209" y="457"/>
                  </a:lnTo>
                  <a:lnTo>
                    <a:pt x="200" y="457"/>
                  </a:lnTo>
                  <a:lnTo>
                    <a:pt x="193" y="457"/>
                  </a:lnTo>
                  <a:lnTo>
                    <a:pt x="187" y="456"/>
                  </a:lnTo>
                  <a:lnTo>
                    <a:pt x="181" y="456"/>
                  </a:lnTo>
                  <a:lnTo>
                    <a:pt x="170" y="454"/>
                  </a:lnTo>
                  <a:lnTo>
                    <a:pt x="162" y="451"/>
                  </a:lnTo>
                  <a:lnTo>
                    <a:pt x="156" y="446"/>
                  </a:lnTo>
                  <a:lnTo>
                    <a:pt x="150" y="440"/>
                  </a:lnTo>
                  <a:lnTo>
                    <a:pt x="145" y="430"/>
                  </a:lnTo>
                  <a:lnTo>
                    <a:pt x="143" y="425"/>
                  </a:lnTo>
                  <a:lnTo>
                    <a:pt x="140" y="418"/>
                  </a:lnTo>
                  <a:lnTo>
                    <a:pt x="137" y="410"/>
                  </a:lnTo>
                  <a:lnTo>
                    <a:pt x="135" y="402"/>
                  </a:lnTo>
                  <a:lnTo>
                    <a:pt x="132" y="394"/>
                  </a:lnTo>
                  <a:lnTo>
                    <a:pt x="128" y="383"/>
                  </a:lnTo>
                  <a:lnTo>
                    <a:pt x="124" y="372"/>
                  </a:lnTo>
                  <a:lnTo>
                    <a:pt x="120" y="360"/>
                  </a:lnTo>
                  <a:lnTo>
                    <a:pt x="117" y="330"/>
                  </a:lnTo>
                  <a:lnTo>
                    <a:pt x="114" y="300"/>
                  </a:lnTo>
                  <a:lnTo>
                    <a:pt x="109" y="270"/>
                  </a:lnTo>
                  <a:lnTo>
                    <a:pt x="105" y="255"/>
                  </a:lnTo>
                  <a:lnTo>
                    <a:pt x="101" y="241"/>
                  </a:lnTo>
                  <a:lnTo>
                    <a:pt x="96" y="227"/>
                  </a:lnTo>
                  <a:lnTo>
                    <a:pt x="90" y="213"/>
                  </a:lnTo>
                  <a:lnTo>
                    <a:pt x="84" y="200"/>
                  </a:lnTo>
                  <a:lnTo>
                    <a:pt x="77" y="188"/>
                  </a:lnTo>
                  <a:lnTo>
                    <a:pt x="67" y="176"/>
                  </a:lnTo>
                  <a:lnTo>
                    <a:pt x="58" y="165"/>
                  </a:lnTo>
                  <a:lnTo>
                    <a:pt x="46" y="154"/>
                  </a:lnTo>
                  <a:lnTo>
                    <a:pt x="34" y="145"/>
                  </a:lnTo>
                  <a:lnTo>
                    <a:pt x="27" y="134"/>
                  </a:lnTo>
                  <a:lnTo>
                    <a:pt x="22" y="124"/>
                  </a:lnTo>
                  <a:lnTo>
                    <a:pt x="18" y="114"/>
                  </a:lnTo>
                  <a:lnTo>
                    <a:pt x="13" y="104"/>
                  </a:lnTo>
                  <a:lnTo>
                    <a:pt x="7" y="83"/>
                  </a:lnTo>
                  <a:lnTo>
                    <a:pt x="3" y="72"/>
                  </a:lnTo>
                  <a:lnTo>
                    <a:pt x="0" y="60"/>
                  </a:lnTo>
                </a:path>
              </a:pathLst>
            </a:custGeom>
            <a:solidFill>
              <a:srgbClr val="FFCC00"/>
            </a:solidFill>
            <a:ln w="12700" cap="rnd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21519" name="Freeform 68"/>
            <p:cNvSpPr>
              <a:spLocks/>
            </p:cNvSpPr>
            <p:nvPr/>
          </p:nvSpPr>
          <p:spPr bwMode="auto">
            <a:xfrm>
              <a:off x="6231997" y="4886402"/>
              <a:ext cx="886629" cy="790125"/>
            </a:xfrm>
            <a:custGeom>
              <a:avLst/>
              <a:gdLst>
                <a:gd name="T0" fmla="*/ 64 w 558"/>
                <a:gd name="T1" fmla="*/ 35 h 498"/>
                <a:gd name="T2" fmla="*/ 93 w 558"/>
                <a:gd name="T3" fmla="*/ 26 h 498"/>
                <a:gd name="T4" fmla="*/ 138 w 558"/>
                <a:gd name="T5" fmla="*/ 17 h 498"/>
                <a:gd name="T6" fmla="*/ 199 w 558"/>
                <a:gd name="T7" fmla="*/ 13 h 498"/>
                <a:gd name="T8" fmla="*/ 261 w 558"/>
                <a:gd name="T9" fmla="*/ 10 h 498"/>
                <a:gd name="T10" fmla="*/ 321 w 558"/>
                <a:gd name="T11" fmla="*/ 9 h 498"/>
                <a:gd name="T12" fmla="*/ 374 w 558"/>
                <a:gd name="T13" fmla="*/ 6 h 498"/>
                <a:gd name="T14" fmla="*/ 419 w 558"/>
                <a:gd name="T15" fmla="*/ 2 h 498"/>
                <a:gd name="T16" fmla="*/ 457 w 558"/>
                <a:gd name="T17" fmla="*/ 0 h 498"/>
                <a:gd name="T18" fmla="*/ 488 w 558"/>
                <a:gd name="T19" fmla="*/ 1 h 498"/>
                <a:gd name="T20" fmla="*/ 514 w 558"/>
                <a:gd name="T21" fmla="*/ 11 h 498"/>
                <a:gd name="T22" fmla="*/ 534 w 558"/>
                <a:gd name="T23" fmla="*/ 30 h 498"/>
                <a:gd name="T24" fmla="*/ 542 w 558"/>
                <a:gd name="T25" fmla="*/ 45 h 498"/>
                <a:gd name="T26" fmla="*/ 550 w 558"/>
                <a:gd name="T27" fmla="*/ 63 h 498"/>
                <a:gd name="T28" fmla="*/ 557 w 558"/>
                <a:gd name="T29" fmla="*/ 85 h 498"/>
                <a:gd name="T30" fmla="*/ 555 w 558"/>
                <a:gd name="T31" fmla="*/ 145 h 498"/>
                <a:gd name="T32" fmla="*/ 554 w 558"/>
                <a:gd name="T33" fmla="*/ 236 h 498"/>
                <a:gd name="T34" fmla="*/ 547 w 558"/>
                <a:gd name="T35" fmla="*/ 295 h 498"/>
                <a:gd name="T36" fmla="*/ 536 w 558"/>
                <a:gd name="T37" fmla="*/ 335 h 498"/>
                <a:gd name="T38" fmla="*/ 518 w 558"/>
                <a:gd name="T39" fmla="*/ 357 h 498"/>
                <a:gd name="T40" fmla="*/ 493 w 558"/>
                <a:gd name="T41" fmla="*/ 379 h 498"/>
                <a:gd name="T42" fmla="*/ 462 w 558"/>
                <a:gd name="T43" fmla="*/ 400 h 498"/>
                <a:gd name="T44" fmla="*/ 412 w 558"/>
                <a:gd name="T45" fmla="*/ 427 h 498"/>
                <a:gd name="T46" fmla="*/ 363 w 558"/>
                <a:gd name="T47" fmla="*/ 450 h 498"/>
                <a:gd name="T48" fmla="*/ 336 w 558"/>
                <a:gd name="T49" fmla="*/ 459 h 498"/>
                <a:gd name="T50" fmla="*/ 306 w 558"/>
                <a:gd name="T51" fmla="*/ 471 h 498"/>
                <a:gd name="T52" fmla="*/ 268 w 558"/>
                <a:gd name="T53" fmla="*/ 484 h 498"/>
                <a:gd name="T54" fmla="*/ 228 w 558"/>
                <a:gd name="T55" fmla="*/ 493 h 498"/>
                <a:gd name="T56" fmla="*/ 187 w 558"/>
                <a:gd name="T57" fmla="*/ 497 h 498"/>
                <a:gd name="T58" fmla="*/ 147 w 558"/>
                <a:gd name="T59" fmla="*/ 496 h 498"/>
                <a:gd name="T60" fmla="*/ 107 w 558"/>
                <a:gd name="T61" fmla="*/ 489 h 498"/>
                <a:gd name="T62" fmla="*/ 69 w 558"/>
                <a:gd name="T63" fmla="*/ 476 h 498"/>
                <a:gd name="T64" fmla="*/ 33 w 558"/>
                <a:gd name="T65" fmla="*/ 457 h 498"/>
                <a:gd name="T66" fmla="*/ 12 w 558"/>
                <a:gd name="T67" fmla="*/ 432 h 498"/>
                <a:gd name="T68" fmla="*/ 4 w 558"/>
                <a:gd name="T69" fmla="*/ 397 h 498"/>
                <a:gd name="T70" fmla="*/ 0 w 558"/>
                <a:gd name="T71" fmla="*/ 355 h 498"/>
                <a:gd name="T72" fmla="*/ 2 w 558"/>
                <a:gd name="T73" fmla="*/ 321 h 498"/>
                <a:gd name="T74" fmla="*/ 4 w 558"/>
                <a:gd name="T75" fmla="*/ 295 h 498"/>
                <a:gd name="T76" fmla="*/ 8 w 558"/>
                <a:gd name="T77" fmla="*/ 265 h 498"/>
                <a:gd name="T78" fmla="*/ 11 w 558"/>
                <a:gd name="T79" fmla="*/ 217 h 498"/>
                <a:gd name="T80" fmla="*/ 19 w 558"/>
                <a:gd name="T81" fmla="*/ 164 h 498"/>
                <a:gd name="T82" fmla="*/ 30 w 558"/>
                <a:gd name="T83" fmla="*/ 128 h 498"/>
                <a:gd name="T84" fmla="*/ 43 w 558"/>
                <a:gd name="T85" fmla="*/ 107 h 498"/>
                <a:gd name="T86" fmla="*/ 60 w 558"/>
                <a:gd name="T87" fmla="*/ 87 h 498"/>
                <a:gd name="T88" fmla="*/ 81 w 558"/>
                <a:gd name="T89" fmla="*/ 67 h 498"/>
                <a:gd name="T90" fmla="*/ 97 w 558"/>
                <a:gd name="T91" fmla="*/ 53 h 498"/>
                <a:gd name="T92" fmla="*/ 105 w 558"/>
                <a:gd name="T93" fmla="*/ 43 h 498"/>
                <a:gd name="T94" fmla="*/ 110 w 558"/>
                <a:gd name="T95" fmla="*/ 36 h 498"/>
                <a:gd name="T96" fmla="*/ 111 w 558"/>
                <a:gd name="T97" fmla="*/ 30 h 498"/>
                <a:gd name="T98" fmla="*/ 111 w 558"/>
                <a:gd name="T99" fmla="*/ 20 h 49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558"/>
                <a:gd name="T151" fmla="*/ 0 h 498"/>
                <a:gd name="T152" fmla="*/ 558 w 558"/>
                <a:gd name="T153" fmla="*/ 498 h 49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558" h="498">
                  <a:moveTo>
                    <a:pt x="51" y="42"/>
                  </a:moveTo>
                  <a:lnTo>
                    <a:pt x="64" y="35"/>
                  </a:lnTo>
                  <a:lnTo>
                    <a:pt x="79" y="30"/>
                  </a:lnTo>
                  <a:lnTo>
                    <a:pt x="93" y="26"/>
                  </a:lnTo>
                  <a:lnTo>
                    <a:pt x="107" y="22"/>
                  </a:lnTo>
                  <a:lnTo>
                    <a:pt x="138" y="17"/>
                  </a:lnTo>
                  <a:lnTo>
                    <a:pt x="168" y="14"/>
                  </a:lnTo>
                  <a:lnTo>
                    <a:pt x="199" y="13"/>
                  </a:lnTo>
                  <a:lnTo>
                    <a:pt x="230" y="11"/>
                  </a:lnTo>
                  <a:lnTo>
                    <a:pt x="261" y="10"/>
                  </a:lnTo>
                  <a:lnTo>
                    <a:pt x="291" y="8"/>
                  </a:lnTo>
                  <a:lnTo>
                    <a:pt x="321" y="9"/>
                  </a:lnTo>
                  <a:lnTo>
                    <a:pt x="349" y="8"/>
                  </a:lnTo>
                  <a:lnTo>
                    <a:pt x="374" y="6"/>
                  </a:lnTo>
                  <a:lnTo>
                    <a:pt x="398" y="4"/>
                  </a:lnTo>
                  <a:lnTo>
                    <a:pt x="419" y="2"/>
                  </a:lnTo>
                  <a:lnTo>
                    <a:pt x="439" y="1"/>
                  </a:lnTo>
                  <a:lnTo>
                    <a:pt x="457" y="0"/>
                  </a:lnTo>
                  <a:lnTo>
                    <a:pt x="473" y="0"/>
                  </a:lnTo>
                  <a:lnTo>
                    <a:pt x="488" y="1"/>
                  </a:lnTo>
                  <a:lnTo>
                    <a:pt x="502" y="5"/>
                  </a:lnTo>
                  <a:lnTo>
                    <a:pt x="514" y="11"/>
                  </a:lnTo>
                  <a:lnTo>
                    <a:pt x="525" y="19"/>
                  </a:lnTo>
                  <a:lnTo>
                    <a:pt x="534" y="30"/>
                  </a:lnTo>
                  <a:lnTo>
                    <a:pt x="538" y="37"/>
                  </a:lnTo>
                  <a:lnTo>
                    <a:pt x="542" y="45"/>
                  </a:lnTo>
                  <a:lnTo>
                    <a:pt x="547" y="53"/>
                  </a:lnTo>
                  <a:lnTo>
                    <a:pt x="550" y="63"/>
                  </a:lnTo>
                  <a:lnTo>
                    <a:pt x="553" y="74"/>
                  </a:lnTo>
                  <a:lnTo>
                    <a:pt x="557" y="85"/>
                  </a:lnTo>
                  <a:lnTo>
                    <a:pt x="556" y="116"/>
                  </a:lnTo>
                  <a:lnTo>
                    <a:pt x="555" y="145"/>
                  </a:lnTo>
                  <a:lnTo>
                    <a:pt x="555" y="206"/>
                  </a:lnTo>
                  <a:lnTo>
                    <a:pt x="554" y="236"/>
                  </a:lnTo>
                  <a:lnTo>
                    <a:pt x="552" y="266"/>
                  </a:lnTo>
                  <a:lnTo>
                    <a:pt x="547" y="295"/>
                  </a:lnTo>
                  <a:lnTo>
                    <a:pt x="540" y="325"/>
                  </a:lnTo>
                  <a:lnTo>
                    <a:pt x="536" y="335"/>
                  </a:lnTo>
                  <a:lnTo>
                    <a:pt x="528" y="346"/>
                  </a:lnTo>
                  <a:lnTo>
                    <a:pt x="518" y="357"/>
                  </a:lnTo>
                  <a:lnTo>
                    <a:pt x="506" y="368"/>
                  </a:lnTo>
                  <a:lnTo>
                    <a:pt x="493" y="379"/>
                  </a:lnTo>
                  <a:lnTo>
                    <a:pt x="479" y="389"/>
                  </a:lnTo>
                  <a:lnTo>
                    <a:pt x="462" y="400"/>
                  </a:lnTo>
                  <a:lnTo>
                    <a:pt x="446" y="409"/>
                  </a:lnTo>
                  <a:lnTo>
                    <a:pt x="412" y="427"/>
                  </a:lnTo>
                  <a:lnTo>
                    <a:pt x="379" y="443"/>
                  </a:lnTo>
                  <a:lnTo>
                    <a:pt x="363" y="450"/>
                  </a:lnTo>
                  <a:lnTo>
                    <a:pt x="349" y="455"/>
                  </a:lnTo>
                  <a:lnTo>
                    <a:pt x="336" y="459"/>
                  </a:lnTo>
                  <a:lnTo>
                    <a:pt x="325" y="462"/>
                  </a:lnTo>
                  <a:lnTo>
                    <a:pt x="306" y="471"/>
                  </a:lnTo>
                  <a:lnTo>
                    <a:pt x="287" y="478"/>
                  </a:lnTo>
                  <a:lnTo>
                    <a:pt x="268" y="484"/>
                  </a:lnTo>
                  <a:lnTo>
                    <a:pt x="249" y="490"/>
                  </a:lnTo>
                  <a:lnTo>
                    <a:pt x="228" y="493"/>
                  </a:lnTo>
                  <a:lnTo>
                    <a:pt x="208" y="496"/>
                  </a:lnTo>
                  <a:lnTo>
                    <a:pt x="187" y="497"/>
                  </a:lnTo>
                  <a:lnTo>
                    <a:pt x="167" y="497"/>
                  </a:lnTo>
                  <a:lnTo>
                    <a:pt x="147" y="496"/>
                  </a:lnTo>
                  <a:lnTo>
                    <a:pt x="127" y="493"/>
                  </a:lnTo>
                  <a:lnTo>
                    <a:pt x="107" y="489"/>
                  </a:lnTo>
                  <a:lnTo>
                    <a:pt x="88" y="483"/>
                  </a:lnTo>
                  <a:lnTo>
                    <a:pt x="69" y="476"/>
                  </a:lnTo>
                  <a:lnTo>
                    <a:pt x="51" y="467"/>
                  </a:lnTo>
                  <a:lnTo>
                    <a:pt x="33" y="457"/>
                  </a:lnTo>
                  <a:lnTo>
                    <a:pt x="17" y="445"/>
                  </a:lnTo>
                  <a:lnTo>
                    <a:pt x="12" y="432"/>
                  </a:lnTo>
                  <a:lnTo>
                    <a:pt x="8" y="419"/>
                  </a:lnTo>
                  <a:lnTo>
                    <a:pt x="4" y="397"/>
                  </a:lnTo>
                  <a:lnTo>
                    <a:pt x="1" y="376"/>
                  </a:lnTo>
                  <a:lnTo>
                    <a:pt x="0" y="355"/>
                  </a:lnTo>
                  <a:lnTo>
                    <a:pt x="1" y="333"/>
                  </a:lnTo>
                  <a:lnTo>
                    <a:pt x="2" y="321"/>
                  </a:lnTo>
                  <a:lnTo>
                    <a:pt x="3" y="309"/>
                  </a:lnTo>
                  <a:lnTo>
                    <a:pt x="4" y="295"/>
                  </a:lnTo>
                  <a:lnTo>
                    <a:pt x="6" y="281"/>
                  </a:lnTo>
                  <a:lnTo>
                    <a:pt x="8" y="265"/>
                  </a:lnTo>
                  <a:lnTo>
                    <a:pt x="8" y="248"/>
                  </a:lnTo>
                  <a:lnTo>
                    <a:pt x="11" y="217"/>
                  </a:lnTo>
                  <a:lnTo>
                    <a:pt x="14" y="190"/>
                  </a:lnTo>
                  <a:lnTo>
                    <a:pt x="19" y="164"/>
                  </a:lnTo>
                  <a:lnTo>
                    <a:pt x="26" y="140"/>
                  </a:lnTo>
                  <a:lnTo>
                    <a:pt x="30" y="128"/>
                  </a:lnTo>
                  <a:lnTo>
                    <a:pt x="36" y="117"/>
                  </a:lnTo>
                  <a:lnTo>
                    <a:pt x="43" y="107"/>
                  </a:lnTo>
                  <a:lnTo>
                    <a:pt x="51" y="97"/>
                  </a:lnTo>
                  <a:lnTo>
                    <a:pt x="60" y="87"/>
                  </a:lnTo>
                  <a:lnTo>
                    <a:pt x="70" y="77"/>
                  </a:lnTo>
                  <a:lnTo>
                    <a:pt x="81" y="67"/>
                  </a:lnTo>
                  <a:lnTo>
                    <a:pt x="94" y="59"/>
                  </a:lnTo>
                  <a:lnTo>
                    <a:pt x="97" y="53"/>
                  </a:lnTo>
                  <a:lnTo>
                    <a:pt x="100" y="49"/>
                  </a:lnTo>
                  <a:lnTo>
                    <a:pt x="105" y="43"/>
                  </a:lnTo>
                  <a:lnTo>
                    <a:pt x="108" y="39"/>
                  </a:lnTo>
                  <a:lnTo>
                    <a:pt x="110" y="36"/>
                  </a:lnTo>
                  <a:lnTo>
                    <a:pt x="111" y="34"/>
                  </a:lnTo>
                  <a:lnTo>
                    <a:pt x="111" y="30"/>
                  </a:lnTo>
                  <a:lnTo>
                    <a:pt x="111" y="25"/>
                  </a:lnTo>
                  <a:lnTo>
                    <a:pt x="111" y="20"/>
                  </a:lnTo>
                  <a:lnTo>
                    <a:pt x="111" y="16"/>
                  </a:lnTo>
                </a:path>
              </a:pathLst>
            </a:custGeom>
            <a:solidFill>
              <a:srgbClr val="FFCC00"/>
            </a:solidFill>
            <a:ln w="12700" cap="rnd">
              <a:solidFill>
                <a:srgbClr val="FFCC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grpSp>
          <p:nvGrpSpPr>
            <p:cNvPr id="31762" name="Group 76"/>
            <p:cNvGrpSpPr>
              <a:grpSpLocks/>
            </p:cNvGrpSpPr>
            <p:nvPr/>
          </p:nvGrpSpPr>
          <p:grpSpPr bwMode="auto">
            <a:xfrm>
              <a:off x="6397625" y="1195388"/>
              <a:ext cx="1389063" cy="2398712"/>
              <a:chOff x="4030" y="753"/>
              <a:chExt cx="875" cy="1511"/>
            </a:xfrm>
          </p:grpSpPr>
          <p:sp>
            <p:nvSpPr>
              <p:cNvPr id="21564" name="Freeform 70"/>
              <p:cNvSpPr>
                <a:spLocks/>
              </p:cNvSpPr>
              <p:nvPr/>
            </p:nvSpPr>
            <p:spPr bwMode="auto">
              <a:xfrm>
                <a:off x="4030" y="753"/>
                <a:ext cx="342" cy="315"/>
              </a:xfrm>
              <a:custGeom>
                <a:avLst/>
                <a:gdLst>
                  <a:gd name="T0" fmla="*/ 232 w 342"/>
                  <a:gd name="T1" fmla="*/ 158 h 315"/>
                  <a:gd name="T2" fmla="*/ 217 w 342"/>
                  <a:gd name="T3" fmla="*/ 120 h 315"/>
                  <a:gd name="T4" fmla="*/ 201 w 342"/>
                  <a:gd name="T5" fmla="*/ 83 h 315"/>
                  <a:gd name="T6" fmla="*/ 179 w 342"/>
                  <a:gd name="T7" fmla="*/ 43 h 315"/>
                  <a:gd name="T8" fmla="*/ 158 w 342"/>
                  <a:gd name="T9" fmla="*/ 18 h 315"/>
                  <a:gd name="T10" fmla="*/ 136 w 342"/>
                  <a:gd name="T11" fmla="*/ 5 h 315"/>
                  <a:gd name="T12" fmla="*/ 108 w 342"/>
                  <a:gd name="T13" fmla="*/ 0 h 315"/>
                  <a:gd name="T14" fmla="*/ 77 w 342"/>
                  <a:gd name="T15" fmla="*/ 0 h 315"/>
                  <a:gd name="T16" fmla="*/ 50 w 342"/>
                  <a:gd name="T17" fmla="*/ 7 h 315"/>
                  <a:gd name="T18" fmla="*/ 27 w 342"/>
                  <a:gd name="T19" fmla="*/ 29 h 315"/>
                  <a:gd name="T20" fmla="*/ 11 w 342"/>
                  <a:gd name="T21" fmla="*/ 59 h 315"/>
                  <a:gd name="T22" fmla="*/ 0 w 342"/>
                  <a:gd name="T23" fmla="*/ 92 h 315"/>
                  <a:gd name="T24" fmla="*/ 0 w 342"/>
                  <a:gd name="T25" fmla="*/ 129 h 315"/>
                  <a:gd name="T26" fmla="*/ 11 w 342"/>
                  <a:gd name="T27" fmla="*/ 179 h 315"/>
                  <a:gd name="T28" fmla="*/ 32 w 342"/>
                  <a:gd name="T29" fmla="*/ 226 h 315"/>
                  <a:gd name="T30" fmla="*/ 54 w 342"/>
                  <a:gd name="T31" fmla="*/ 258 h 315"/>
                  <a:gd name="T32" fmla="*/ 83 w 342"/>
                  <a:gd name="T33" fmla="*/ 285 h 315"/>
                  <a:gd name="T34" fmla="*/ 120 w 342"/>
                  <a:gd name="T35" fmla="*/ 309 h 315"/>
                  <a:gd name="T36" fmla="*/ 156 w 342"/>
                  <a:gd name="T37" fmla="*/ 314 h 315"/>
                  <a:gd name="T38" fmla="*/ 183 w 342"/>
                  <a:gd name="T39" fmla="*/ 314 h 315"/>
                  <a:gd name="T40" fmla="*/ 205 w 342"/>
                  <a:gd name="T41" fmla="*/ 307 h 315"/>
                  <a:gd name="T42" fmla="*/ 217 w 342"/>
                  <a:gd name="T43" fmla="*/ 291 h 315"/>
                  <a:gd name="T44" fmla="*/ 233 w 342"/>
                  <a:gd name="T45" fmla="*/ 269 h 315"/>
                  <a:gd name="T46" fmla="*/ 239 w 342"/>
                  <a:gd name="T47" fmla="*/ 231 h 315"/>
                  <a:gd name="T48" fmla="*/ 242 w 342"/>
                  <a:gd name="T49" fmla="*/ 201 h 315"/>
                  <a:gd name="T50" fmla="*/ 280 w 342"/>
                  <a:gd name="T51" fmla="*/ 221 h 315"/>
                  <a:gd name="T52" fmla="*/ 328 w 342"/>
                  <a:gd name="T53" fmla="*/ 231 h 315"/>
                  <a:gd name="T54" fmla="*/ 341 w 342"/>
                  <a:gd name="T55" fmla="*/ 215 h 315"/>
                  <a:gd name="T56" fmla="*/ 339 w 342"/>
                  <a:gd name="T57" fmla="*/ 194 h 315"/>
                  <a:gd name="T58" fmla="*/ 298 w 342"/>
                  <a:gd name="T59" fmla="*/ 179 h 315"/>
                  <a:gd name="T60" fmla="*/ 255 w 342"/>
                  <a:gd name="T61" fmla="*/ 172 h 315"/>
                  <a:gd name="T62" fmla="*/ 232 w 342"/>
                  <a:gd name="T63" fmla="*/ 158 h 31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42"/>
                  <a:gd name="T97" fmla="*/ 0 h 315"/>
                  <a:gd name="T98" fmla="*/ 342 w 342"/>
                  <a:gd name="T99" fmla="*/ 315 h 31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42" h="315">
                    <a:moveTo>
                      <a:pt x="232" y="158"/>
                    </a:moveTo>
                    <a:lnTo>
                      <a:pt x="217" y="120"/>
                    </a:lnTo>
                    <a:lnTo>
                      <a:pt x="201" y="83"/>
                    </a:lnTo>
                    <a:lnTo>
                      <a:pt x="179" y="43"/>
                    </a:lnTo>
                    <a:lnTo>
                      <a:pt x="158" y="18"/>
                    </a:lnTo>
                    <a:lnTo>
                      <a:pt x="136" y="5"/>
                    </a:lnTo>
                    <a:lnTo>
                      <a:pt x="108" y="0"/>
                    </a:lnTo>
                    <a:lnTo>
                      <a:pt x="77" y="0"/>
                    </a:lnTo>
                    <a:lnTo>
                      <a:pt x="50" y="7"/>
                    </a:lnTo>
                    <a:lnTo>
                      <a:pt x="27" y="29"/>
                    </a:lnTo>
                    <a:lnTo>
                      <a:pt x="11" y="59"/>
                    </a:lnTo>
                    <a:lnTo>
                      <a:pt x="0" y="92"/>
                    </a:lnTo>
                    <a:lnTo>
                      <a:pt x="0" y="129"/>
                    </a:lnTo>
                    <a:lnTo>
                      <a:pt x="11" y="179"/>
                    </a:lnTo>
                    <a:lnTo>
                      <a:pt x="32" y="226"/>
                    </a:lnTo>
                    <a:lnTo>
                      <a:pt x="54" y="258"/>
                    </a:lnTo>
                    <a:lnTo>
                      <a:pt x="83" y="285"/>
                    </a:lnTo>
                    <a:lnTo>
                      <a:pt x="120" y="309"/>
                    </a:lnTo>
                    <a:lnTo>
                      <a:pt x="156" y="314"/>
                    </a:lnTo>
                    <a:lnTo>
                      <a:pt x="183" y="314"/>
                    </a:lnTo>
                    <a:lnTo>
                      <a:pt x="205" y="307"/>
                    </a:lnTo>
                    <a:lnTo>
                      <a:pt x="217" y="291"/>
                    </a:lnTo>
                    <a:lnTo>
                      <a:pt x="233" y="269"/>
                    </a:lnTo>
                    <a:lnTo>
                      <a:pt x="239" y="231"/>
                    </a:lnTo>
                    <a:lnTo>
                      <a:pt x="242" y="201"/>
                    </a:lnTo>
                    <a:lnTo>
                      <a:pt x="280" y="221"/>
                    </a:lnTo>
                    <a:lnTo>
                      <a:pt x="328" y="231"/>
                    </a:lnTo>
                    <a:lnTo>
                      <a:pt x="341" y="215"/>
                    </a:lnTo>
                    <a:lnTo>
                      <a:pt x="339" y="194"/>
                    </a:lnTo>
                    <a:lnTo>
                      <a:pt x="298" y="179"/>
                    </a:lnTo>
                    <a:lnTo>
                      <a:pt x="255" y="172"/>
                    </a:lnTo>
                    <a:lnTo>
                      <a:pt x="232" y="158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65" name="Freeform 71"/>
              <p:cNvSpPr>
                <a:spLocks/>
              </p:cNvSpPr>
              <p:nvPr/>
            </p:nvSpPr>
            <p:spPr bwMode="auto">
              <a:xfrm>
                <a:off x="4125" y="1106"/>
                <a:ext cx="300" cy="529"/>
              </a:xfrm>
              <a:custGeom>
                <a:avLst/>
                <a:gdLst>
                  <a:gd name="T0" fmla="*/ 61 w 300"/>
                  <a:gd name="T1" fmla="*/ 11 h 528"/>
                  <a:gd name="T2" fmla="*/ 110 w 300"/>
                  <a:gd name="T3" fmla="*/ 0 h 528"/>
                  <a:gd name="T4" fmla="*/ 148 w 300"/>
                  <a:gd name="T5" fmla="*/ 4 h 528"/>
                  <a:gd name="T6" fmla="*/ 169 w 300"/>
                  <a:gd name="T7" fmla="*/ 14 h 528"/>
                  <a:gd name="T8" fmla="*/ 207 w 300"/>
                  <a:gd name="T9" fmla="*/ 46 h 528"/>
                  <a:gd name="T10" fmla="*/ 232 w 300"/>
                  <a:gd name="T11" fmla="*/ 84 h 528"/>
                  <a:gd name="T12" fmla="*/ 250 w 300"/>
                  <a:gd name="T13" fmla="*/ 121 h 528"/>
                  <a:gd name="T14" fmla="*/ 270 w 300"/>
                  <a:gd name="T15" fmla="*/ 171 h 528"/>
                  <a:gd name="T16" fmla="*/ 288 w 300"/>
                  <a:gd name="T17" fmla="*/ 224 h 528"/>
                  <a:gd name="T18" fmla="*/ 299 w 300"/>
                  <a:gd name="T19" fmla="*/ 292 h 528"/>
                  <a:gd name="T20" fmla="*/ 297 w 300"/>
                  <a:gd name="T21" fmla="*/ 340 h 528"/>
                  <a:gd name="T22" fmla="*/ 292 w 300"/>
                  <a:gd name="T23" fmla="*/ 390 h 528"/>
                  <a:gd name="T24" fmla="*/ 277 w 300"/>
                  <a:gd name="T25" fmla="*/ 431 h 528"/>
                  <a:gd name="T26" fmla="*/ 261 w 300"/>
                  <a:gd name="T27" fmla="*/ 463 h 528"/>
                  <a:gd name="T28" fmla="*/ 232 w 300"/>
                  <a:gd name="T29" fmla="*/ 493 h 528"/>
                  <a:gd name="T30" fmla="*/ 195 w 300"/>
                  <a:gd name="T31" fmla="*/ 515 h 528"/>
                  <a:gd name="T32" fmla="*/ 153 w 300"/>
                  <a:gd name="T33" fmla="*/ 525 h 528"/>
                  <a:gd name="T34" fmla="*/ 110 w 300"/>
                  <a:gd name="T35" fmla="*/ 527 h 528"/>
                  <a:gd name="T36" fmla="*/ 70 w 300"/>
                  <a:gd name="T37" fmla="*/ 516 h 528"/>
                  <a:gd name="T38" fmla="*/ 49 w 300"/>
                  <a:gd name="T39" fmla="*/ 500 h 528"/>
                  <a:gd name="T40" fmla="*/ 27 w 300"/>
                  <a:gd name="T41" fmla="*/ 474 h 528"/>
                  <a:gd name="T42" fmla="*/ 18 w 300"/>
                  <a:gd name="T43" fmla="*/ 442 h 528"/>
                  <a:gd name="T44" fmla="*/ 16 w 300"/>
                  <a:gd name="T45" fmla="*/ 408 h 528"/>
                  <a:gd name="T46" fmla="*/ 18 w 300"/>
                  <a:gd name="T47" fmla="*/ 369 h 528"/>
                  <a:gd name="T48" fmla="*/ 38 w 300"/>
                  <a:gd name="T49" fmla="*/ 336 h 528"/>
                  <a:gd name="T50" fmla="*/ 59 w 300"/>
                  <a:gd name="T51" fmla="*/ 299 h 528"/>
                  <a:gd name="T52" fmla="*/ 70 w 300"/>
                  <a:gd name="T53" fmla="*/ 276 h 528"/>
                  <a:gd name="T54" fmla="*/ 65 w 300"/>
                  <a:gd name="T55" fmla="*/ 240 h 528"/>
                  <a:gd name="T56" fmla="*/ 50 w 300"/>
                  <a:gd name="T57" fmla="*/ 214 h 528"/>
                  <a:gd name="T58" fmla="*/ 29 w 300"/>
                  <a:gd name="T59" fmla="*/ 187 h 528"/>
                  <a:gd name="T60" fmla="*/ 7 w 300"/>
                  <a:gd name="T61" fmla="*/ 150 h 528"/>
                  <a:gd name="T62" fmla="*/ 0 w 300"/>
                  <a:gd name="T63" fmla="*/ 112 h 528"/>
                  <a:gd name="T64" fmla="*/ 5 w 300"/>
                  <a:gd name="T65" fmla="*/ 75 h 528"/>
                  <a:gd name="T66" fmla="*/ 18 w 300"/>
                  <a:gd name="T67" fmla="*/ 46 h 528"/>
                  <a:gd name="T68" fmla="*/ 38 w 300"/>
                  <a:gd name="T69" fmla="*/ 27 h 528"/>
                  <a:gd name="T70" fmla="*/ 61 w 300"/>
                  <a:gd name="T71" fmla="*/ 11 h 52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00"/>
                  <a:gd name="T109" fmla="*/ 0 h 528"/>
                  <a:gd name="T110" fmla="*/ 300 w 300"/>
                  <a:gd name="T111" fmla="*/ 528 h 528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00" h="528">
                    <a:moveTo>
                      <a:pt x="61" y="11"/>
                    </a:moveTo>
                    <a:lnTo>
                      <a:pt x="110" y="0"/>
                    </a:lnTo>
                    <a:lnTo>
                      <a:pt x="148" y="4"/>
                    </a:lnTo>
                    <a:lnTo>
                      <a:pt x="169" y="14"/>
                    </a:lnTo>
                    <a:lnTo>
                      <a:pt x="207" y="46"/>
                    </a:lnTo>
                    <a:lnTo>
                      <a:pt x="232" y="84"/>
                    </a:lnTo>
                    <a:lnTo>
                      <a:pt x="250" y="121"/>
                    </a:lnTo>
                    <a:lnTo>
                      <a:pt x="270" y="171"/>
                    </a:lnTo>
                    <a:lnTo>
                      <a:pt x="288" y="224"/>
                    </a:lnTo>
                    <a:lnTo>
                      <a:pt x="299" y="292"/>
                    </a:lnTo>
                    <a:lnTo>
                      <a:pt x="297" y="340"/>
                    </a:lnTo>
                    <a:lnTo>
                      <a:pt x="292" y="390"/>
                    </a:lnTo>
                    <a:lnTo>
                      <a:pt x="277" y="431"/>
                    </a:lnTo>
                    <a:lnTo>
                      <a:pt x="261" y="463"/>
                    </a:lnTo>
                    <a:lnTo>
                      <a:pt x="232" y="493"/>
                    </a:lnTo>
                    <a:lnTo>
                      <a:pt x="195" y="515"/>
                    </a:lnTo>
                    <a:lnTo>
                      <a:pt x="153" y="525"/>
                    </a:lnTo>
                    <a:lnTo>
                      <a:pt x="110" y="527"/>
                    </a:lnTo>
                    <a:lnTo>
                      <a:pt x="70" y="516"/>
                    </a:lnTo>
                    <a:lnTo>
                      <a:pt x="49" y="500"/>
                    </a:lnTo>
                    <a:lnTo>
                      <a:pt x="27" y="474"/>
                    </a:lnTo>
                    <a:lnTo>
                      <a:pt x="18" y="442"/>
                    </a:lnTo>
                    <a:lnTo>
                      <a:pt x="16" y="408"/>
                    </a:lnTo>
                    <a:lnTo>
                      <a:pt x="18" y="369"/>
                    </a:lnTo>
                    <a:lnTo>
                      <a:pt x="38" y="336"/>
                    </a:lnTo>
                    <a:lnTo>
                      <a:pt x="59" y="299"/>
                    </a:lnTo>
                    <a:lnTo>
                      <a:pt x="70" y="276"/>
                    </a:lnTo>
                    <a:lnTo>
                      <a:pt x="65" y="240"/>
                    </a:lnTo>
                    <a:lnTo>
                      <a:pt x="50" y="214"/>
                    </a:lnTo>
                    <a:lnTo>
                      <a:pt x="29" y="187"/>
                    </a:lnTo>
                    <a:lnTo>
                      <a:pt x="7" y="150"/>
                    </a:lnTo>
                    <a:lnTo>
                      <a:pt x="0" y="112"/>
                    </a:lnTo>
                    <a:lnTo>
                      <a:pt x="5" y="75"/>
                    </a:lnTo>
                    <a:lnTo>
                      <a:pt x="18" y="46"/>
                    </a:lnTo>
                    <a:lnTo>
                      <a:pt x="38" y="27"/>
                    </a:lnTo>
                    <a:lnTo>
                      <a:pt x="61" y="11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66" name="Freeform 72"/>
              <p:cNvSpPr>
                <a:spLocks/>
              </p:cNvSpPr>
              <p:nvPr/>
            </p:nvSpPr>
            <p:spPr bwMode="auto">
              <a:xfrm>
                <a:off x="4189" y="866"/>
                <a:ext cx="716" cy="374"/>
              </a:xfrm>
              <a:custGeom>
                <a:avLst/>
                <a:gdLst>
                  <a:gd name="T0" fmla="*/ 41 w 716"/>
                  <a:gd name="T1" fmla="*/ 269 h 372"/>
                  <a:gd name="T2" fmla="*/ 20 w 716"/>
                  <a:gd name="T3" fmla="*/ 276 h 372"/>
                  <a:gd name="T4" fmla="*/ 0 w 716"/>
                  <a:gd name="T5" fmla="*/ 303 h 372"/>
                  <a:gd name="T6" fmla="*/ 11 w 716"/>
                  <a:gd name="T7" fmla="*/ 330 h 372"/>
                  <a:gd name="T8" fmla="*/ 51 w 716"/>
                  <a:gd name="T9" fmla="*/ 351 h 372"/>
                  <a:gd name="T10" fmla="*/ 126 w 716"/>
                  <a:gd name="T11" fmla="*/ 367 h 372"/>
                  <a:gd name="T12" fmla="*/ 192 w 716"/>
                  <a:gd name="T13" fmla="*/ 371 h 372"/>
                  <a:gd name="T14" fmla="*/ 287 w 716"/>
                  <a:gd name="T15" fmla="*/ 362 h 372"/>
                  <a:gd name="T16" fmla="*/ 367 w 716"/>
                  <a:gd name="T17" fmla="*/ 351 h 372"/>
                  <a:gd name="T18" fmla="*/ 394 w 716"/>
                  <a:gd name="T19" fmla="*/ 351 h 372"/>
                  <a:gd name="T20" fmla="*/ 413 w 716"/>
                  <a:gd name="T21" fmla="*/ 341 h 372"/>
                  <a:gd name="T22" fmla="*/ 431 w 716"/>
                  <a:gd name="T23" fmla="*/ 312 h 372"/>
                  <a:gd name="T24" fmla="*/ 463 w 716"/>
                  <a:gd name="T25" fmla="*/ 263 h 372"/>
                  <a:gd name="T26" fmla="*/ 504 w 716"/>
                  <a:gd name="T27" fmla="*/ 228 h 372"/>
                  <a:gd name="T28" fmla="*/ 548 w 716"/>
                  <a:gd name="T29" fmla="*/ 185 h 372"/>
                  <a:gd name="T30" fmla="*/ 584 w 716"/>
                  <a:gd name="T31" fmla="*/ 158 h 372"/>
                  <a:gd name="T32" fmla="*/ 623 w 716"/>
                  <a:gd name="T33" fmla="*/ 136 h 372"/>
                  <a:gd name="T34" fmla="*/ 669 w 716"/>
                  <a:gd name="T35" fmla="*/ 125 h 372"/>
                  <a:gd name="T36" fmla="*/ 694 w 716"/>
                  <a:gd name="T37" fmla="*/ 115 h 372"/>
                  <a:gd name="T38" fmla="*/ 715 w 716"/>
                  <a:gd name="T39" fmla="*/ 97 h 372"/>
                  <a:gd name="T40" fmla="*/ 706 w 716"/>
                  <a:gd name="T41" fmla="*/ 72 h 372"/>
                  <a:gd name="T42" fmla="*/ 674 w 716"/>
                  <a:gd name="T43" fmla="*/ 65 h 372"/>
                  <a:gd name="T44" fmla="*/ 649 w 716"/>
                  <a:gd name="T45" fmla="*/ 54 h 372"/>
                  <a:gd name="T46" fmla="*/ 642 w 716"/>
                  <a:gd name="T47" fmla="*/ 23 h 372"/>
                  <a:gd name="T48" fmla="*/ 623 w 716"/>
                  <a:gd name="T49" fmla="*/ 0 h 372"/>
                  <a:gd name="T50" fmla="*/ 600 w 716"/>
                  <a:gd name="T51" fmla="*/ 11 h 372"/>
                  <a:gd name="T52" fmla="*/ 601 w 716"/>
                  <a:gd name="T53" fmla="*/ 50 h 372"/>
                  <a:gd name="T54" fmla="*/ 623 w 716"/>
                  <a:gd name="T55" fmla="*/ 81 h 372"/>
                  <a:gd name="T56" fmla="*/ 612 w 716"/>
                  <a:gd name="T57" fmla="*/ 99 h 372"/>
                  <a:gd name="T58" fmla="*/ 575 w 716"/>
                  <a:gd name="T59" fmla="*/ 129 h 372"/>
                  <a:gd name="T60" fmla="*/ 516 w 716"/>
                  <a:gd name="T61" fmla="*/ 163 h 372"/>
                  <a:gd name="T62" fmla="*/ 452 w 716"/>
                  <a:gd name="T63" fmla="*/ 206 h 372"/>
                  <a:gd name="T64" fmla="*/ 408 w 716"/>
                  <a:gd name="T65" fmla="*/ 247 h 372"/>
                  <a:gd name="T66" fmla="*/ 378 w 716"/>
                  <a:gd name="T67" fmla="*/ 285 h 372"/>
                  <a:gd name="T68" fmla="*/ 357 w 716"/>
                  <a:gd name="T69" fmla="*/ 292 h 372"/>
                  <a:gd name="T70" fmla="*/ 312 w 716"/>
                  <a:gd name="T71" fmla="*/ 296 h 372"/>
                  <a:gd name="T72" fmla="*/ 229 w 716"/>
                  <a:gd name="T73" fmla="*/ 298 h 372"/>
                  <a:gd name="T74" fmla="*/ 160 w 716"/>
                  <a:gd name="T75" fmla="*/ 298 h 372"/>
                  <a:gd name="T76" fmla="*/ 101 w 716"/>
                  <a:gd name="T77" fmla="*/ 287 h 372"/>
                  <a:gd name="T78" fmla="*/ 41 w 716"/>
                  <a:gd name="T79" fmla="*/ 269 h 37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716"/>
                  <a:gd name="T121" fmla="*/ 0 h 372"/>
                  <a:gd name="T122" fmla="*/ 716 w 716"/>
                  <a:gd name="T123" fmla="*/ 372 h 372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716" h="372">
                    <a:moveTo>
                      <a:pt x="41" y="269"/>
                    </a:moveTo>
                    <a:lnTo>
                      <a:pt x="20" y="276"/>
                    </a:lnTo>
                    <a:lnTo>
                      <a:pt x="0" y="303"/>
                    </a:lnTo>
                    <a:lnTo>
                      <a:pt x="11" y="330"/>
                    </a:lnTo>
                    <a:lnTo>
                      <a:pt x="51" y="351"/>
                    </a:lnTo>
                    <a:lnTo>
                      <a:pt x="126" y="367"/>
                    </a:lnTo>
                    <a:lnTo>
                      <a:pt x="192" y="371"/>
                    </a:lnTo>
                    <a:lnTo>
                      <a:pt x="287" y="362"/>
                    </a:lnTo>
                    <a:lnTo>
                      <a:pt x="367" y="351"/>
                    </a:lnTo>
                    <a:lnTo>
                      <a:pt x="394" y="351"/>
                    </a:lnTo>
                    <a:lnTo>
                      <a:pt x="413" y="341"/>
                    </a:lnTo>
                    <a:lnTo>
                      <a:pt x="431" y="312"/>
                    </a:lnTo>
                    <a:lnTo>
                      <a:pt x="463" y="263"/>
                    </a:lnTo>
                    <a:lnTo>
                      <a:pt x="504" y="228"/>
                    </a:lnTo>
                    <a:lnTo>
                      <a:pt x="548" y="185"/>
                    </a:lnTo>
                    <a:lnTo>
                      <a:pt x="584" y="158"/>
                    </a:lnTo>
                    <a:lnTo>
                      <a:pt x="623" y="136"/>
                    </a:lnTo>
                    <a:lnTo>
                      <a:pt x="669" y="125"/>
                    </a:lnTo>
                    <a:lnTo>
                      <a:pt x="694" y="115"/>
                    </a:lnTo>
                    <a:lnTo>
                      <a:pt x="715" y="97"/>
                    </a:lnTo>
                    <a:lnTo>
                      <a:pt x="706" y="72"/>
                    </a:lnTo>
                    <a:lnTo>
                      <a:pt x="674" y="65"/>
                    </a:lnTo>
                    <a:lnTo>
                      <a:pt x="649" y="54"/>
                    </a:lnTo>
                    <a:lnTo>
                      <a:pt x="642" y="23"/>
                    </a:lnTo>
                    <a:lnTo>
                      <a:pt x="623" y="0"/>
                    </a:lnTo>
                    <a:lnTo>
                      <a:pt x="600" y="11"/>
                    </a:lnTo>
                    <a:lnTo>
                      <a:pt x="601" y="50"/>
                    </a:lnTo>
                    <a:lnTo>
                      <a:pt x="623" y="81"/>
                    </a:lnTo>
                    <a:lnTo>
                      <a:pt x="612" y="99"/>
                    </a:lnTo>
                    <a:lnTo>
                      <a:pt x="575" y="129"/>
                    </a:lnTo>
                    <a:lnTo>
                      <a:pt x="516" y="163"/>
                    </a:lnTo>
                    <a:lnTo>
                      <a:pt x="452" y="206"/>
                    </a:lnTo>
                    <a:lnTo>
                      <a:pt x="408" y="247"/>
                    </a:lnTo>
                    <a:lnTo>
                      <a:pt x="378" y="285"/>
                    </a:lnTo>
                    <a:lnTo>
                      <a:pt x="357" y="292"/>
                    </a:lnTo>
                    <a:lnTo>
                      <a:pt x="312" y="296"/>
                    </a:lnTo>
                    <a:lnTo>
                      <a:pt x="229" y="298"/>
                    </a:lnTo>
                    <a:lnTo>
                      <a:pt x="160" y="298"/>
                    </a:lnTo>
                    <a:lnTo>
                      <a:pt x="101" y="287"/>
                    </a:lnTo>
                    <a:lnTo>
                      <a:pt x="41" y="269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67" name="Freeform 73"/>
              <p:cNvSpPr>
                <a:spLocks/>
              </p:cNvSpPr>
              <p:nvPr/>
            </p:nvSpPr>
            <p:spPr bwMode="auto">
              <a:xfrm>
                <a:off x="4216" y="795"/>
                <a:ext cx="377" cy="457"/>
              </a:xfrm>
              <a:custGeom>
                <a:avLst/>
                <a:gdLst>
                  <a:gd name="T0" fmla="*/ 32 w 377"/>
                  <a:gd name="T1" fmla="*/ 325 h 456"/>
                  <a:gd name="T2" fmla="*/ 4 w 377"/>
                  <a:gd name="T3" fmla="*/ 332 h 456"/>
                  <a:gd name="T4" fmla="*/ 0 w 377"/>
                  <a:gd name="T5" fmla="*/ 357 h 456"/>
                  <a:gd name="T6" fmla="*/ 21 w 377"/>
                  <a:gd name="T7" fmla="*/ 391 h 456"/>
                  <a:gd name="T8" fmla="*/ 64 w 377"/>
                  <a:gd name="T9" fmla="*/ 416 h 456"/>
                  <a:gd name="T10" fmla="*/ 113 w 377"/>
                  <a:gd name="T11" fmla="*/ 439 h 456"/>
                  <a:gd name="T12" fmla="*/ 186 w 377"/>
                  <a:gd name="T13" fmla="*/ 455 h 456"/>
                  <a:gd name="T14" fmla="*/ 274 w 377"/>
                  <a:gd name="T15" fmla="*/ 455 h 456"/>
                  <a:gd name="T16" fmla="*/ 295 w 377"/>
                  <a:gd name="T17" fmla="*/ 453 h 456"/>
                  <a:gd name="T18" fmla="*/ 301 w 377"/>
                  <a:gd name="T19" fmla="*/ 405 h 456"/>
                  <a:gd name="T20" fmla="*/ 310 w 377"/>
                  <a:gd name="T21" fmla="*/ 341 h 456"/>
                  <a:gd name="T22" fmla="*/ 312 w 377"/>
                  <a:gd name="T23" fmla="*/ 268 h 456"/>
                  <a:gd name="T24" fmla="*/ 315 w 377"/>
                  <a:gd name="T25" fmla="*/ 228 h 456"/>
                  <a:gd name="T26" fmla="*/ 322 w 377"/>
                  <a:gd name="T27" fmla="*/ 196 h 456"/>
                  <a:gd name="T28" fmla="*/ 342 w 377"/>
                  <a:gd name="T29" fmla="*/ 180 h 456"/>
                  <a:gd name="T30" fmla="*/ 376 w 377"/>
                  <a:gd name="T31" fmla="*/ 171 h 456"/>
                  <a:gd name="T32" fmla="*/ 374 w 377"/>
                  <a:gd name="T33" fmla="*/ 153 h 456"/>
                  <a:gd name="T34" fmla="*/ 317 w 377"/>
                  <a:gd name="T35" fmla="*/ 153 h 456"/>
                  <a:gd name="T36" fmla="*/ 304 w 377"/>
                  <a:gd name="T37" fmla="*/ 118 h 456"/>
                  <a:gd name="T38" fmla="*/ 288 w 377"/>
                  <a:gd name="T39" fmla="*/ 96 h 456"/>
                  <a:gd name="T40" fmla="*/ 285 w 377"/>
                  <a:gd name="T41" fmla="*/ 68 h 456"/>
                  <a:gd name="T42" fmla="*/ 299 w 377"/>
                  <a:gd name="T43" fmla="*/ 43 h 456"/>
                  <a:gd name="T44" fmla="*/ 322 w 377"/>
                  <a:gd name="T45" fmla="*/ 37 h 456"/>
                  <a:gd name="T46" fmla="*/ 328 w 377"/>
                  <a:gd name="T47" fmla="*/ 20 h 456"/>
                  <a:gd name="T48" fmla="*/ 299 w 377"/>
                  <a:gd name="T49" fmla="*/ 4 h 456"/>
                  <a:gd name="T50" fmla="*/ 261 w 377"/>
                  <a:gd name="T51" fmla="*/ 0 h 456"/>
                  <a:gd name="T52" fmla="*/ 240 w 377"/>
                  <a:gd name="T53" fmla="*/ 11 h 456"/>
                  <a:gd name="T54" fmla="*/ 224 w 377"/>
                  <a:gd name="T55" fmla="*/ 43 h 456"/>
                  <a:gd name="T56" fmla="*/ 213 w 377"/>
                  <a:gd name="T57" fmla="*/ 64 h 456"/>
                  <a:gd name="T58" fmla="*/ 220 w 377"/>
                  <a:gd name="T59" fmla="*/ 96 h 456"/>
                  <a:gd name="T60" fmla="*/ 231 w 377"/>
                  <a:gd name="T61" fmla="*/ 128 h 456"/>
                  <a:gd name="T62" fmla="*/ 258 w 377"/>
                  <a:gd name="T63" fmla="*/ 159 h 456"/>
                  <a:gd name="T64" fmla="*/ 283 w 377"/>
                  <a:gd name="T65" fmla="*/ 177 h 456"/>
                  <a:gd name="T66" fmla="*/ 285 w 377"/>
                  <a:gd name="T67" fmla="*/ 214 h 456"/>
                  <a:gd name="T68" fmla="*/ 279 w 377"/>
                  <a:gd name="T69" fmla="*/ 284 h 456"/>
                  <a:gd name="T70" fmla="*/ 272 w 377"/>
                  <a:gd name="T71" fmla="*/ 337 h 456"/>
                  <a:gd name="T72" fmla="*/ 252 w 377"/>
                  <a:gd name="T73" fmla="*/ 389 h 456"/>
                  <a:gd name="T74" fmla="*/ 242 w 377"/>
                  <a:gd name="T75" fmla="*/ 394 h 456"/>
                  <a:gd name="T76" fmla="*/ 186 w 377"/>
                  <a:gd name="T77" fmla="*/ 389 h 456"/>
                  <a:gd name="T78" fmla="*/ 134 w 377"/>
                  <a:gd name="T79" fmla="*/ 375 h 456"/>
                  <a:gd name="T80" fmla="*/ 102 w 377"/>
                  <a:gd name="T81" fmla="*/ 353 h 456"/>
                  <a:gd name="T82" fmla="*/ 68 w 377"/>
                  <a:gd name="T83" fmla="*/ 337 h 456"/>
                  <a:gd name="T84" fmla="*/ 32 w 377"/>
                  <a:gd name="T85" fmla="*/ 325 h 45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77"/>
                  <a:gd name="T130" fmla="*/ 0 h 456"/>
                  <a:gd name="T131" fmla="*/ 377 w 377"/>
                  <a:gd name="T132" fmla="*/ 456 h 45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77" h="456">
                    <a:moveTo>
                      <a:pt x="32" y="325"/>
                    </a:moveTo>
                    <a:lnTo>
                      <a:pt x="4" y="332"/>
                    </a:lnTo>
                    <a:lnTo>
                      <a:pt x="0" y="357"/>
                    </a:lnTo>
                    <a:lnTo>
                      <a:pt x="21" y="391"/>
                    </a:lnTo>
                    <a:lnTo>
                      <a:pt x="64" y="416"/>
                    </a:lnTo>
                    <a:lnTo>
                      <a:pt x="113" y="439"/>
                    </a:lnTo>
                    <a:lnTo>
                      <a:pt x="186" y="455"/>
                    </a:lnTo>
                    <a:lnTo>
                      <a:pt x="274" y="455"/>
                    </a:lnTo>
                    <a:lnTo>
                      <a:pt x="295" y="453"/>
                    </a:lnTo>
                    <a:lnTo>
                      <a:pt x="301" y="405"/>
                    </a:lnTo>
                    <a:lnTo>
                      <a:pt x="310" y="341"/>
                    </a:lnTo>
                    <a:lnTo>
                      <a:pt x="312" y="268"/>
                    </a:lnTo>
                    <a:lnTo>
                      <a:pt x="315" y="228"/>
                    </a:lnTo>
                    <a:lnTo>
                      <a:pt x="322" y="196"/>
                    </a:lnTo>
                    <a:lnTo>
                      <a:pt x="342" y="180"/>
                    </a:lnTo>
                    <a:lnTo>
                      <a:pt x="376" y="171"/>
                    </a:lnTo>
                    <a:lnTo>
                      <a:pt x="374" y="153"/>
                    </a:lnTo>
                    <a:lnTo>
                      <a:pt x="317" y="153"/>
                    </a:lnTo>
                    <a:lnTo>
                      <a:pt x="304" y="118"/>
                    </a:lnTo>
                    <a:lnTo>
                      <a:pt x="288" y="96"/>
                    </a:lnTo>
                    <a:lnTo>
                      <a:pt x="285" y="68"/>
                    </a:lnTo>
                    <a:lnTo>
                      <a:pt x="299" y="43"/>
                    </a:lnTo>
                    <a:lnTo>
                      <a:pt x="322" y="37"/>
                    </a:lnTo>
                    <a:lnTo>
                      <a:pt x="328" y="20"/>
                    </a:lnTo>
                    <a:lnTo>
                      <a:pt x="299" y="4"/>
                    </a:lnTo>
                    <a:lnTo>
                      <a:pt x="261" y="0"/>
                    </a:lnTo>
                    <a:lnTo>
                      <a:pt x="240" y="11"/>
                    </a:lnTo>
                    <a:lnTo>
                      <a:pt x="224" y="43"/>
                    </a:lnTo>
                    <a:lnTo>
                      <a:pt x="213" y="64"/>
                    </a:lnTo>
                    <a:lnTo>
                      <a:pt x="220" y="96"/>
                    </a:lnTo>
                    <a:lnTo>
                      <a:pt x="231" y="128"/>
                    </a:lnTo>
                    <a:lnTo>
                      <a:pt x="258" y="159"/>
                    </a:lnTo>
                    <a:lnTo>
                      <a:pt x="283" y="177"/>
                    </a:lnTo>
                    <a:lnTo>
                      <a:pt x="285" y="214"/>
                    </a:lnTo>
                    <a:lnTo>
                      <a:pt x="279" y="284"/>
                    </a:lnTo>
                    <a:lnTo>
                      <a:pt x="272" y="337"/>
                    </a:lnTo>
                    <a:lnTo>
                      <a:pt x="252" y="389"/>
                    </a:lnTo>
                    <a:lnTo>
                      <a:pt x="242" y="394"/>
                    </a:lnTo>
                    <a:lnTo>
                      <a:pt x="186" y="389"/>
                    </a:lnTo>
                    <a:lnTo>
                      <a:pt x="134" y="375"/>
                    </a:lnTo>
                    <a:lnTo>
                      <a:pt x="102" y="353"/>
                    </a:lnTo>
                    <a:lnTo>
                      <a:pt x="68" y="337"/>
                    </a:lnTo>
                    <a:lnTo>
                      <a:pt x="32" y="325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68" name="Freeform 74"/>
              <p:cNvSpPr>
                <a:spLocks/>
              </p:cNvSpPr>
              <p:nvPr/>
            </p:nvSpPr>
            <p:spPr bwMode="auto">
              <a:xfrm>
                <a:off x="4163" y="1504"/>
                <a:ext cx="265" cy="760"/>
              </a:xfrm>
              <a:custGeom>
                <a:avLst/>
                <a:gdLst>
                  <a:gd name="T0" fmla="*/ 16 w 265"/>
                  <a:gd name="T1" fmla="*/ 101 h 760"/>
                  <a:gd name="T2" fmla="*/ 9 w 265"/>
                  <a:gd name="T3" fmla="*/ 62 h 760"/>
                  <a:gd name="T4" fmla="*/ 16 w 265"/>
                  <a:gd name="T5" fmla="*/ 25 h 760"/>
                  <a:gd name="T6" fmla="*/ 43 w 265"/>
                  <a:gd name="T7" fmla="*/ 0 h 760"/>
                  <a:gd name="T8" fmla="*/ 74 w 265"/>
                  <a:gd name="T9" fmla="*/ 9 h 760"/>
                  <a:gd name="T10" fmla="*/ 103 w 265"/>
                  <a:gd name="T11" fmla="*/ 41 h 760"/>
                  <a:gd name="T12" fmla="*/ 112 w 265"/>
                  <a:gd name="T13" fmla="*/ 94 h 760"/>
                  <a:gd name="T14" fmla="*/ 119 w 265"/>
                  <a:gd name="T15" fmla="*/ 179 h 760"/>
                  <a:gd name="T16" fmla="*/ 118 w 265"/>
                  <a:gd name="T17" fmla="*/ 255 h 760"/>
                  <a:gd name="T18" fmla="*/ 108 w 265"/>
                  <a:gd name="T19" fmla="*/ 329 h 760"/>
                  <a:gd name="T20" fmla="*/ 98 w 265"/>
                  <a:gd name="T21" fmla="*/ 409 h 760"/>
                  <a:gd name="T22" fmla="*/ 81 w 265"/>
                  <a:gd name="T23" fmla="*/ 471 h 760"/>
                  <a:gd name="T24" fmla="*/ 74 w 265"/>
                  <a:gd name="T25" fmla="*/ 508 h 760"/>
                  <a:gd name="T26" fmla="*/ 71 w 265"/>
                  <a:gd name="T27" fmla="*/ 573 h 760"/>
                  <a:gd name="T28" fmla="*/ 80 w 265"/>
                  <a:gd name="T29" fmla="*/ 616 h 760"/>
                  <a:gd name="T30" fmla="*/ 96 w 265"/>
                  <a:gd name="T31" fmla="*/ 646 h 760"/>
                  <a:gd name="T32" fmla="*/ 118 w 265"/>
                  <a:gd name="T33" fmla="*/ 662 h 760"/>
                  <a:gd name="T34" fmla="*/ 161 w 265"/>
                  <a:gd name="T35" fmla="*/ 683 h 760"/>
                  <a:gd name="T36" fmla="*/ 221 w 265"/>
                  <a:gd name="T37" fmla="*/ 695 h 760"/>
                  <a:gd name="T38" fmla="*/ 250 w 265"/>
                  <a:gd name="T39" fmla="*/ 701 h 760"/>
                  <a:gd name="T40" fmla="*/ 264 w 265"/>
                  <a:gd name="T41" fmla="*/ 715 h 760"/>
                  <a:gd name="T42" fmla="*/ 259 w 265"/>
                  <a:gd name="T43" fmla="*/ 725 h 760"/>
                  <a:gd name="T44" fmla="*/ 242 w 265"/>
                  <a:gd name="T45" fmla="*/ 736 h 760"/>
                  <a:gd name="T46" fmla="*/ 204 w 265"/>
                  <a:gd name="T47" fmla="*/ 757 h 760"/>
                  <a:gd name="T48" fmla="*/ 166 w 265"/>
                  <a:gd name="T49" fmla="*/ 759 h 760"/>
                  <a:gd name="T50" fmla="*/ 146 w 265"/>
                  <a:gd name="T51" fmla="*/ 752 h 760"/>
                  <a:gd name="T52" fmla="*/ 128 w 265"/>
                  <a:gd name="T53" fmla="*/ 731 h 760"/>
                  <a:gd name="T54" fmla="*/ 96 w 265"/>
                  <a:gd name="T55" fmla="*/ 709 h 760"/>
                  <a:gd name="T56" fmla="*/ 43 w 265"/>
                  <a:gd name="T57" fmla="*/ 690 h 760"/>
                  <a:gd name="T58" fmla="*/ 25 w 265"/>
                  <a:gd name="T59" fmla="*/ 688 h 760"/>
                  <a:gd name="T60" fmla="*/ 5 w 265"/>
                  <a:gd name="T61" fmla="*/ 683 h 760"/>
                  <a:gd name="T62" fmla="*/ 0 w 265"/>
                  <a:gd name="T63" fmla="*/ 667 h 760"/>
                  <a:gd name="T64" fmla="*/ 0 w 265"/>
                  <a:gd name="T65" fmla="*/ 642 h 760"/>
                  <a:gd name="T66" fmla="*/ 11 w 265"/>
                  <a:gd name="T67" fmla="*/ 619 h 760"/>
                  <a:gd name="T68" fmla="*/ 27 w 265"/>
                  <a:gd name="T69" fmla="*/ 594 h 760"/>
                  <a:gd name="T70" fmla="*/ 33 w 265"/>
                  <a:gd name="T71" fmla="*/ 531 h 760"/>
                  <a:gd name="T72" fmla="*/ 31 w 265"/>
                  <a:gd name="T73" fmla="*/ 456 h 760"/>
                  <a:gd name="T74" fmla="*/ 36 w 265"/>
                  <a:gd name="T75" fmla="*/ 402 h 760"/>
                  <a:gd name="T76" fmla="*/ 43 w 265"/>
                  <a:gd name="T77" fmla="*/ 350 h 760"/>
                  <a:gd name="T78" fmla="*/ 42 w 265"/>
                  <a:gd name="T79" fmla="*/ 303 h 760"/>
                  <a:gd name="T80" fmla="*/ 33 w 265"/>
                  <a:gd name="T81" fmla="*/ 237 h 760"/>
                  <a:gd name="T82" fmla="*/ 25 w 265"/>
                  <a:gd name="T83" fmla="*/ 186 h 760"/>
                  <a:gd name="T84" fmla="*/ 27 w 265"/>
                  <a:gd name="T85" fmla="*/ 133 h 760"/>
                  <a:gd name="T86" fmla="*/ 16 w 265"/>
                  <a:gd name="T87" fmla="*/ 101 h 76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65"/>
                  <a:gd name="T133" fmla="*/ 0 h 760"/>
                  <a:gd name="T134" fmla="*/ 265 w 265"/>
                  <a:gd name="T135" fmla="*/ 760 h 76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65" h="760">
                    <a:moveTo>
                      <a:pt x="16" y="101"/>
                    </a:moveTo>
                    <a:lnTo>
                      <a:pt x="9" y="62"/>
                    </a:lnTo>
                    <a:lnTo>
                      <a:pt x="16" y="25"/>
                    </a:lnTo>
                    <a:lnTo>
                      <a:pt x="43" y="0"/>
                    </a:lnTo>
                    <a:lnTo>
                      <a:pt x="74" y="9"/>
                    </a:lnTo>
                    <a:lnTo>
                      <a:pt x="103" y="41"/>
                    </a:lnTo>
                    <a:lnTo>
                      <a:pt x="112" y="94"/>
                    </a:lnTo>
                    <a:lnTo>
                      <a:pt x="119" y="179"/>
                    </a:lnTo>
                    <a:lnTo>
                      <a:pt x="118" y="255"/>
                    </a:lnTo>
                    <a:lnTo>
                      <a:pt x="108" y="329"/>
                    </a:lnTo>
                    <a:lnTo>
                      <a:pt x="98" y="409"/>
                    </a:lnTo>
                    <a:lnTo>
                      <a:pt x="81" y="471"/>
                    </a:lnTo>
                    <a:lnTo>
                      <a:pt x="74" y="508"/>
                    </a:lnTo>
                    <a:lnTo>
                      <a:pt x="71" y="573"/>
                    </a:lnTo>
                    <a:lnTo>
                      <a:pt x="80" y="616"/>
                    </a:lnTo>
                    <a:lnTo>
                      <a:pt x="96" y="646"/>
                    </a:lnTo>
                    <a:lnTo>
                      <a:pt x="118" y="662"/>
                    </a:lnTo>
                    <a:lnTo>
                      <a:pt x="161" y="683"/>
                    </a:lnTo>
                    <a:lnTo>
                      <a:pt x="221" y="695"/>
                    </a:lnTo>
                    <a:lnTo>
                      <a:pt x="250" y="701"/>
                    </a:lnTo>
                    <a:lnTo>
                      <a:pt x="264" y="715"/>
                    </a:lnTo>
                    <a:lnTo>
                      <a:pt x="259" y="725"/>
                    </a:lnTo>
                    <a:lnTo>
                      <a:pt x="242" y="736"/>
                    </a:lnTo>
                    <a:lnTo>
                      <a:pt x="204" y="757"/>
                    </a:lnTo>
                    <a:lnTo>
                      <a:pt x="166" y="759"/>
                    </a:lnTo>
                    <a:lnTo>
                      <a:pt x="146" y="752"/>
                    </a:lnTo>
                    <a:lnTo>
                      <a:pt x="128" y="731"/>
                    </a:lnTo>
                    <a:lnTo>
                      <a:pt x="96" y="709"/>
                    </a:lnTo>
                    <a:lnTo>
                      <a:pt x="43" y="690"/>
                    </a:lnTo>
                    <a:lnTo>
                      <a:pt x="25" y="688"/>
                    </a:lnTo>
                    <a:lnTo>
                      <a:pt x="5" y="683"/>
                    </a:lnTo>
                    <a:lnTo>
                      <a:pt x="0" y="667"/>
                    </a:lnTo>
                    <a:lnTo>
                      <a:pt x="0" y="642"/>
                    </a:lnTo>
                    <a:lnTo>
                      <a:pt x="11" y="619"/>
                    </a:lnTo>
                    <a:lnTo>
                      <a:pt x="27" y="594"/>
                    </a:lnTo>
                    <a:lnTo>
                      <a:pt x="33" y="531"/>
                    </a:lnTo>
                    <a:lnTo>
                      <a:pt x="31" y="456"/>
                    </a:lnTo>
                    <a:lnTo>
                      <a:pt x="36" y="402"/>
                    </a:lnTo>
                    <a:lnTo>
                      <a:pt x="43" y="350"/>
                    </a:lnTo>
                    <a:lnTo>
                      <a:pt x="42" y="303"/>
                    </a:lnTo>
                    <a:lnTo>
                      <a:pt x="33" y="237"/>
                    </a:lnTo>
                    <a:lnTo>
                      <a:pt x="25" y="186"/>
                    </a:lnTo>
                    <a:lnTo>
                      <a:pt x="27" y="133"/>
                    </a:lnTo>
                    <a:lnTo>
                      <a:pt x="16" y="101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69" name="Freeform 75"/>
              <p:cNvSpPr>
                <a:spLocks/>
              </p:cNvSpPr>
              <p:nvPr/>
            </p:nvSpPr>
            <p:spPr bwMode="auto">
              <a:xfrm>
                <a:off x="4253" y="1513"/>
                <a:ext cx="301" cy="668"/>
              </a:xfrm>
              <a:custGeom>
                <a:avLst/>
                <a:gdLst>
                  <a:gd name="T0" fmla="*/ 65 w 301"/>
                  <a:gd name="T1" fmla="*/ 0 h 667"/>
                  <a:gd name="T2" fmla="*/ 108 w 301"/>
                  <a:gd name="T3" fmla="*/ 44 h 667"/>
                  <a:gd name="T4" fmla="*/ 133 w 301"/>
                  <a:gd name="T5" fmla="*/ 90 h 667"/>
                  <a:gd name="T6" fmla="*/ 154 w 301"/>
                  <a:gd name="T7" fmla="*/ 143 h 667"/>
                  <a:gd name="T8" fmla="*/ 171 w 301"/>
                  <a:gd name="T9" fmla="*/ 207 h 667"/>
                  <a:gd name="T10" fmla="*/ 178 w 301"/>
                  <a:gd name="T11" fmla="*/ 273 h 667"/>
                  <a:gd name="T12" fmla="*/ 172 w 301"/>
                  <a:gd name="T13" fmla="*/ 335 h 667"/>
                  <a:gd name="T14" fmla="*/ 165 w 301"/>
                  <a:gd name="T15" fmla="*/ 399 h 667"/>
                  <a:gd name="T16" fmla="*/ 156 w 301"/>
                  <a:gd name="T17" fmla="*/ 462 h 667"/>
                  <a:gd name="T18" fmla="*/ 140 w 301"/>
                  <a:gd name="T19" fmla="*/ 523 h 667"/>
                  <a:gd name="T20" fmla="*/ 138 w 301"/>
                  <a:gd name="T21" fmla="*/ 560 h 667"/>
                  <a:gd name="T22" fmla="*/ 144 w 301"/>
                  <a:gd name="T23" fmla="*/ 579 h 667"/>
                  <a:gd name="T24" fmla="*/ 176 w 301"/>
                  <a:gd name="T25" fmla="*/ 586 h 667"/>
                  <a:gd name="T26" fmla="*/ 225 w 301"/>
                  <a:gd name="T27" fmla="*/ 592 h 667"/>
                  <a:gd name="T28" fmla="*/ 280 w 301"/>
                  <a:gd name="T29" fmla="*/ 608 h 667"/>
                  <a:gd name="T30" fmla="*/ 289 w 301"/>
                  <a:gd name="T31" fmla="*/ 622 h 667"/>
                  <a:gd name="T32" fmla="*/ 300 w 301"/>
                  <a:gd name="T33" fmla="*/ 654 h 667"/>
                  <a:gd name="T34" fmla="*/ 295 w 301"/>
                  <a:gd name="T35" fmla="*/ 664 h 667"/>
                  <a:gd name="T36" fmla="*/ 273 w 301"/>
                  <a:gd name="T37" fmla="*/ 666 h 667"/>
                  <a:gd name="T38" fmla="*/ 226 w 301"/>
                  <a:gd name="T39" fmla="*/ 655 h 667"/>
                  <a:gd name="T40" fmla="*/ 181 w 301"/>
                  <a:gd name="T41" fmla="*/ 634 h 667"/>
                  <a:gd name="T42" fmla="*/ 135 w 301"/>
                  <a:gd name="T43" fmla="*/ 629 h 667"/>
                  <a:gd name="T44" fmla="*/ 108 w 301"/>
                  <a:gd name="T45" fmla="*/ 627 h 667"/>
                  <a:gd name="T46" fmla="*/ 79 w 301"/>
                  <a:gd name="T47" fmla="*/ 616 h 667"/>
                  <a:gd name="T48" fmla="*/ 74 w 301"/>
                  <a:gd name="T49" fmla="*/ 597 h 667"/>
                  <a:gd name="T50" fmla="*/ 79 w 301"/>
                  <a:gd name="T51" fmla="*/ 574 h 667"/>
                  <a:gd name="T52" fmla="*/ 97 w 301"/>
                  <a:gd name="T53" fmla="*/ 542 h 667"/>
                  <a:gd name="T54" fmla="*/ 113 w 301"/>
                  <a:gd name="T55" fmla="*/ 505 h 667"/>
                  <a:gd name="T56" fmla="*/ 122 w 301"/>
                  <a:gd name="T57" fmla="*/ 422 h 667"/>
                  <a:gd name="T58" fmla="*/ 122 w 301"/>
                  <a:gd name="T59" fmla="*/ 363 h 667"/>
                  <a:gd name="T60" fmla="*/ 122 w 301"/>
                  <a:gd name="T61" fmla="*/ 319 h 667"/>
                  <a:gd name="T62" fmla="*/ 119 w 301"/>
                  <a:gd name="T63" fmla="*/ 273 h 667"/>
                  <a:gd name="T64" fmla="*/ 108 w 301"/>
                  <a:gd name="T65" fmla="*/ 234 h 667"/>
                  <a:gd name="T66" fmla="*/ 95 w 301"/>
                  <a:gd name="T67" fmla="*/ 188 h 667"/>
                  <a:gd name="T68" fmla="*/ 65 w 301"/>
                  <a:gd name="T69" fmla="*/ 143 h 667"/>
                  <a:gd name="T70" fmla="*/ 41 w 301"/>
                  <a:gd name="T71" fmla="*/ 108 h 667"/>
                  <a:gd name="T72" fmla="*/ 11 w 301"/>
                  <a:gd name="T73" fmla="*/ 64 h 667"/>
                  <a:gd name="T74" fmla="*/ 0 w 301"/>
                  <a:gd name="T75" fmla="*/ 34 h 667"/>
                  <a:gd name="T76" fmla="*/ 11 w 301"/>
                  <a:gd name="T77" fmla="*/ 5 h 667"/>
                  <a:gd name="T78" fmla="*/ 32 w 301"/>
                  <a:gd name="T79" fmla="*/ 0 h 667"/>
                  <a:gd name="T80" fmla="*/ 65 w 301"/>
                  <a:gd name="T81" fmla="*/ 0 h 66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01"/>
                  <a:gd name="T124" fmla="*/ 0 h 667"/>
                  <a:gd name="T125" fmla="*/ 301 w 301"/>
                  <a:gd name="T126" fmla="*/ 667 h 66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01" h="667">
                    <a:moveTo>
                      <a:pt x="65" y="0"/>
                    </a:moveTo>
                    <a:lnTo>
                      <a:pt x="108" y="44"/>
                    </a:lnTo>
                    <a:lnTo>
                      <a:pt x="133" y="90"/>
                    </a:lnTo>
                    <a:lnTo>
                      <a:pt x="154" y="143"/>
                    </a:lnTo>
                    <a:lnTo>
                      <a:pt x="171" y="207"/>
                    </a:lnTo>
                    <a:lnTo>
                      <a:pt x="178" y="273"/>
                    </a:lnTo>
                    <a:lnTo>
                      <a:pt x="172" y="335"/>
                    </a:lnTo>
                    <a:lnTo>
                      <a:pt x="165" y="399"/>
                    </a:lnTo>
                    <a:lnTo>
                      <a:pt x="156" y="462"/>
                    </a:lnTo>
                    <a:lnTo>
                      <a:pt x="140" y="523"/>
                    </a:lnTo>
                    <a:lnTo>
                      <a:pt x="138" y="560"/>
                    </a:lnTo>
                    <a:lnTo>
                      <a:pt x="144" y="579"/>
                    </a:lnTo>
                    <a:lnTo>
                      <a:pt x="176" y="586"/>
                    </a:lnTo>
                    <a:lnTo>
                      <a:pt x="225" y="592"/>
                    </a:lnTo>
                    <a:lnTo>
                      <a:pt x="280" y="608"/>
                    </a:lnTo>
                    <a:lnTo>
                      <a:pt x="289" y="622"/>
                    </a:lnTo>
                    <a:lnTo>
                      <a:pt x="300" y="654"/>
                    </a:lnTo>
                    <a:lnTo>
                      <a:pt x="295" y="664"/>
                    </a:lnTo>
                    <a:lnTo>
                      <a:pt x="273" y="666"/>
                    </a:lnTo>
                    <a:lnTo>
                      <a:pt x="226" y="655"/>
                    </a:lnTo>
                    <a:lnTo>
                      <a:pt x="181" y="634"/>
                    </a:lnTo>
                    <a:lnTo>
                      <a:pt x="135" y="629"/>
                    </a:lnTo>
                    <a:lnTo>
                      <a:pt x="108" y="627"/>
                    </a:lnTo>
                    <a:lnTo>
                      <a:pt x="79" y="616"/>
                    </a:lnTo>
                    <a:lnTo>
                      <a:pt x="74" y="597"/>
                    </a:lnTo>
                    <a:lnTo>
                      <a:pt x="79" y="574"/>
                    </a:lnTo>
                    <a:lnTo>
                      <a:pt x="97" y="542"/>
                    </a:lnTo>
                    <a:lnTo>
                      <a:pt x="113" y="505"/>
                    </a:lnTo>
                    <a:lnTo>
                      <a:pt x="122" y="422"/>
                    </a:lnTo>
                    <a:lnTo>
                      <a:pt x="122" y="363"/>
                    </a:lnTo>
                    <a:lnTo>
                      <a:pt x="122" y="319"/>
                    </a:lnTo>
                    <a:lnTo>
                      <a:pt x="119" y="273"/>
                    </a:lnTo>
                    <a:lnTo>
                      <a:pt x="108" y="234"/>
                    </a:lnTo>
                    <a:lnTo>
                      <a:pt x="95" y="188"/>
                    </a:lnTo>
                    <a:lnTo>
                      <a:pt x="65" y="143"/>
                    </a:lnTo>
                    <a:lnTo>
                      <a:pt x="41" y="108"/>
                    </a:lnTo>
                    <a:lnTo>
                      <a:pt x="11" y="64"/>
                    </a:lnTo>
                    <a:lnTo>
                      <a:pt x="0" y="34"/>
                    </a:lnTo>
                    <a:lnTo>
                      <a:pt x="11" y="5"/>
                    </a:lnTo>
                    <a:lnTo>
                      <a:pt x="32" y="0"/>
                    </a:lnTo>
                    <a:lnTo>
                      <a:pt x="65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sp>
          <p:nvSpPr>
            <p:cNvPr id="21521" name="Freeform 69"/>
            <p:cNvSpPr>
              <a:spLocks/>
            </p:cNvSpPr>
            <p:nvPr/>
          </p:nvSpPr>
          <p:spPr bwMode="auto">
            <a:xfrm>
              <a:off x="67812" y="5266832"/>
              <a:ext cx="8845182" cy="1089518"/>
            </a:xfrm>
            <a:custGeom>
              <a:avLst/>
              <a:gdLst>
                <a:gd name="T0" fmla="*/ 187 w 5571"/>
                <a:gd name="T1" fmla="*/ 7 h 687"/>
                <a:gd name="T2" fmla="*/ 286 w 5571"/>
                <a:gd name="T3" fmla="*/ 14 h 687"/>
                <a:gd name="T4" fmla="*/ 384 w 5571"/>
                <a:gd name="T5" fmla="*/ 33 h 687"/>
                <a:gd name="T6" fmla="*/ 768 w 5571"/>
                <a:gd name="T7" fmla="*/ 47 h 687"/>
                <a:gd name="T8" fmla="*/ 1160 w 5571"/>
                <a:gd name="T9" fmla="*/ 66 h 687"/>
                <a:gd name="T10" fmla="*/ 1285 w 5571"/>
                <a:gd name="T11" fmla="*/ 96 h 687"/>
                <a:gd name="T12" fmla="*/ 1384 w 5571"/>
                <a:gd name="T13" fmla="*/ 112 h 687"/>
                <a:gd name="T14" fmla="*/ 1580 w 5571"/>
                <a:gd name="T15" fmla="*/ 128 h 687"/>
                <a:gd name="T16" fmla="*/ 2044 w 5571"/>
                <a:gd name="T17" fmla="*/ 123 h 687"/>
                <a:gd name="T18" fmla="*/ 3330 w 5571"/>
                <a:gd name="T19" fmla="*/ 103 h 687"/>
                <a:gd name="T20" fmla="*/ 3945 w 5571"/>
                <a:gd name="T21" fmla="*/ 80 h 687"/>
                <a:gd name="T22" fmla="*/ 4561 w 5571"/>
                <a:gd name="T23" fmla="*/ 73 h 687"/>
                <a:gd name="T24" fmla="*/ 5026 w 5571"/>
                <a:gd name="T25" fmla="*/ 57 h 687"/>
                <a:gd name="T26" fmla="*/ 5151 w 5571"/>
                <a:gd name="T27" fmla="*/ 45 h 687"/>
                <a:gd name="T28" fmla="*/ 5365 w 5571"/>
                <a:gd name="T29" fmla="*/ 44 h 687"/>
                <a:gd name="T30" fmla="*/ 5490 w 5571"/>
                <a:gd name="T31" fmla="*/ 45 h 687"/>
                <a:gd name="T32" fmla="*/ 5534 w 5571"/>
                <a:gd name="T33" fmla="*/ 47 h 687"/>
                <a:gd name="T34" fmla="*/ 5561 w 5571"/>
                <a:gd name="T35" fmla="*/ 60 h 687"/>
                <a:gd name="T36" fmla="*/ 5570 w 5571"/>
                <a:gd name="T37" fmla="*/ 92 h 687"/>
                <a:gd name="T38" fmla="*/ 5552 w 5571"/>
                <a:gd name="T39" fmla="*/ 147 h 687"/>
                <a:gd name="T40" fmla="*/ 5543 w 5571"/>
                <a:gd name="T41" fmla="*/ 223 h 687"/>
                <a:gd name="T42" fmla="*/ 5499 w 5571"/>
                <a:gd name="T43" fmla="*/ 266 h 687"/>
                <a:gd name="T44" fmla="*/ 5427 w 5571"/>
                <a:gd name="T45" fmla="*/ 296 h 687"/>
                <a:gd name="T46" fmla="*/ 5284 w 5571"/>
                <a:gd name="T47" fmla="*/ 319 h 687"/>
                <a:gd name="T48" fmla="*/ 5142 w 5571"/>
                <a:gd name="T49" fmla="*/ 334 h 687"/>
                <a:gd name="T50" fmla="*/ 5052 w 5571"/>
                <a:gd name="T51" fmla="*/ 365 h 687"/>
                <a:gd name="T52" fmla="*/ 4954 w 5571"/>
                <a:gd name="T53" fmla="*/ 377 h 687"/>
                <a:gd name="T54" fmla="*/ 4856 w 5571"/>
                <a:gd name="T55" fmla="*/ 398 h 687"/>
                <a:gd name="T56" fmla="*/ 4749 w 5571"/>
                <a:gd name="T57" fmla="*/ 450 h 687"/>
                <a:gd name="T58" fmla="*/ 4660 w 5571"/>
                <a:gd name="T59" fmla="*/ 480 h 687"/>
                <a:gd name="T60" fmla="*/ 4642 w 5571"/>
                <a:gd name="T61" fmla="*/ 519 h 687"/>
                <a:gd name="T62" fmla="*/ 4615 w 5571"/>
                <a:gd name="T63" fmla="*/ 561 h 687"/>
                <a:gd name="T64" fmla="*/ 4544 w 5571"/>
                <a:gd name="T65" fmla="*/ 596 h 687"/>
                <a:gd name="T66" fmla="*/ 4454 w 5571"/>
                <a:gd name="T67" fmla="*/ 630 h 687"/>
                <a:gd name="T68" fmla="*/ 4338 w 5571"/>
                <a:gd name="T69" fmla="*/ 657 h 687"/>
                <a:gd name="T70" fmla="*/ 4160 w 5571"/>
                <a:gd name="T71" fmla="*/ 676 h 687"/>
                <a:gd name="T72" fmla="*/ 3749 w 5571"/>
                <a:gd name="T73" fmla="*/ 684 h 687"/>
                <a:gd name="T74" fmla="*/ 2892 w 5571"/>
                <a:gd name="T75" fmla="*/ 677 h 687"/>
                <a:gd name="T76" fmla="*/ 2598 w 5571"/>
                <a:gd name="T77" fmla="*/ 671 h 687"/>
                <a:gd name="T78" fmla="*/ 2330 w 5571"/>
                <a:gd name="T79" fmla="*/ 662 h 687"/>
                <a:gd name="T80" fmla="*/ 2258 w 5571"/>
                <a:gd name="T81" fmla="*/ 660 h 687"/>
                <a:gd name="T82" fmla="*/ 2053 w 5571"/>
                <a:gd name="T83" fmla="*/ 642 h 687"/>
                <a:gd name="T84" fmla="*/ 1696 w 5571"/>
                <a:gd name="T85" fmla="*/ 633 h 687"/>
                <a:gd name="T86" fmla="*/ 1276 w 5571"/>
                <a:gd name="T87" fmla="*/ 634 h 687"/>
                <a:gd name="T88" fmla="*/ 1000 w 5571"/>
                <a:gd name="T89" fmla="*/ 619 h 687"/>
                <a:gd name="T90" fmla="*/ 786 w 5571"/>
                <a:gd name="T91" fmla="*/ 584 h 687"/>
                <a:gd name="T92" fmla="*/ 571 w 5571"/>
                <a:gd name="T93" fmla="*/ 532 h 687"/>
                <a:gd name="T94" fmla="*/ 536 w 5571"/>
                <a:gd name="T95" fmla="*/ 512 h 687"/>
                <a:gd name="T96" fmla="*/ 446 w 5571"/>
                <a:gd name="T97" fmla="*/ 458 h 687"/>
                <a:gd name="T98" fmla="*/ 366 w 5571"/>
                <a:gd name="T99" fmla="*/ 394 h 687"/>
                <a:gd name="T100" fmla="*/ 339 w 5571"/>
                <a:gd name="T101" fmla="*/ 329 h 687"/>
                <a:gd name="T102" fmla="*/ 312 w 5571"/>
                <a:gd name="T103" fmla="*/ 288 h 687"/>
                <a:gd name="T104" fmla="*/ 259 w 5571"/>
                <a:gd name="T105" fmla="*/ 252 h 687"/>
                <a:gd name="T106" fmla="*/ 232 w 5571"/>
                <a:gd name="T107" fmla="*/ 195 h 687"/>
                <a:gd name="T108" fmla="*/ 179 w 5571"/>
                <a:gd name="T109" fmla="*/ 145 h 687"/>
                <a:gd name="T110" fmla="*/ 125 w 5571"/>
                <a:gd name="T111" fmla="*/ 102 h 687"/>
                <a:gd name="T112" fmla="*/ 80 w 5571"/>
                <a:gd name="T113" fmla="*/ 41 h 68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5571"/>
                <a:gd name="T172" fmla="*/ 0 h 687"/>
                <a:gd name="T173" fmla="*/ 5571 w 5571"/>
                <a:gd name="T174" fmla="*/ 687 h 68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5571" h="687">
                  <a:moveTo>
                    <a:pt x="0" y="0"/>
                  </a:moveTo>
                  <a:lnTo>
                    <a:pt x="125" y="4"/>
                  </a:lnTo>
                  <a:lnTo>
                    <a:pt x="187" y="7"/>
                  </a:lnTo>
                  <a:lnTo>
                    <a:pt x="250" y="9"/>
                  </a:lnTo>
                  <a:lnTo>
                    <a:pt x="268" y="11"/>
                  </a:lnTo>
                  <a:lnTo>
                    <a:pt x="286" y="14"/>
                  </a:lnTo>
                  <a:lnTo>
                    <a:pt x="330" y="22"/>
                  </a:lnTo>
                  <a:lnTo>
                    <a:pt x="366" y="30"/>
                  </a:lnTo>
                  <a:lnTo>
                    <a:pt x="384" y="33"/>
                  </a:lnTo>
                  <a:lnTo>
                    <a:pt x="402" y="34"/>
                  </a:lnTo>
                  <a:lnTo>
                    <a:pt x="580" y="42"/>
                  </a:lnTo>
                  <a:lnTo>
                    <a:pt x="768" y="47"/>
                  </a:lnTo>
                  <a:lnTo>
                    <a:pt x="946" y="54"/>
                  </a:lnTo>
                  <a:lnTo>
                    <a:pt x="1125" y="60"/>
                  </a:lnTo>
                  <a:lnTo>
                    <a:pt x="1160" y="66"/>
                  </a:lnTo>
                  <a:lnTo>
                    <a:pt x="1187" y="73"/>
                  </a:lnTo>
                  <a:lnTo>
                    <a:pt x="1259" y="88"/>
                  </a:lnTo>
                  <a:lnTo>
                    <a:pt x="1285" y="96"/>
                  </a:lnTo>
                  <a:lnTo>
                    <a:pt x="1321" y="102"/>
                  </a:lnTo>
                  <a:lnTo>
                    <a:pt x="1348" y="108"/>
                  </a:lnTo>
                  <a:lnTo>
                    <a:pt x="1384" y="112"/>
                  </a:lnTo>
                  <a:lnTo>
                    <a:pt x="1455" y="118"/>
                  </a:lnTo>
                  <a:lnTo>
                    <a:pt x="1526" y="123"/>
                  </a:lnTo>
                  <a:lnTo>
                    <a:pt x="1580" y="128"/>
                  </a:lnTo>
                  <a:lnTo>
                    <a:pt x="1598" y="129"/>
                  </a:lnTo>
                  <a:lnTo>
                    <a:pt x="1607" y="129"/>
                  </a:lnTo>
                  <a:lnTo>
                    <a:pt x="2044" y="123"/>
                  </a:lnTo>
                  <a:lnTo>
                    <a:pt x="2473" y="115"/>
                  </a:lnTo>
                  <a:lnTo>
                    <a:pt x="2901" y="109"/>
                  </a:lnTo>
                  <a:lnTo>
                    <a:pt x="3330" y="103"/>
                  </a:lnTo>
                  <a:lnTo>
                    <a:pt x="3535" y="93"/>
                  </a:lnTo>
                  <a:lnTo>
                    <a:pt x="3740" y="86"/>
                  </a:lnTo>
                  <a:lnTo>
                    <a:pt x="3945" y="80"/>
                  </a:lnTo>
                  <a:lnTo>
                    <a:pt x="4151" y="77"/>
                  </a:lnTo>
                  <a:lnTo>
                    <a:pt x="4356" y="74"/>
                  </a:lnTo>
                  <a:lnTo>
                    <a:pt x="4561" y="73"/>
                  </a:lnTo>
                  <a:lnTo>
                    <a:pt x="4972" y="69"/>
                  </a:lnTo>
                  <a:lnTo>
                    <a:pt x="4999" y="63"/>
                  </a:lnTo>
                  <a:lnTo>
                    <a:pt x="5026" y="57"/>
                  </a:lnTo>
                  <a:lnTo>
                    <a:pt x="5052" y="53"/>
                  </a:lnTo>
                  <a:lnTo>
                    <a:pt x="5079" y="49"/>
                  </a:lnTo>
                  <a:lnTo>
                    <a:pt x="5151" y="45"/>
                  </a:lnTo>
                  <a:lnTo>
                    <a:pt x="5222" y="43"/>
                  </a:lnTo>
                  <a:lnTo>
                    <a:pt x="5293" y="43"/>
                  </a:lnTo>
                  <a:lnTo>
                    <a:pt x="5365" y="44"/>
                  </a:lnTo>
                  <a:lnTo>
                    <a:pt x="5427" y="44"/>
                  </a:lnTo>
                  <a:lnTo>
                    <a:pt x="5481" y="43"/>
                  </a:lnTo>
                  <a:lnTo>
                    <a:pt x="5490" y="45"/>
                  </a:lnTo>
                  <a:lnTo>
                    <a:pt x="5499" y="45"/>
                  </a:lnTo>
                  <a:lnTo>
                    <a:pt x="5525" y="46"/>
                  </a:lnTo>
                  <a:lnTo>
                    <a:pt x="5534" y="47"/>
                  </a:lnTo>
                  <a:lnTo>
                    <a:pt x="5543" y="49"/>
                  </a:lnTo>
                  <a:lnTo>
                    <a:pt x="5552" y="54"/>
                  </a:lnTo>
                  <a:lnTo>
                    <a:pt x="5561" y="60"/>
                  </a:lnTo>
                  <a:lnTo>
                    <a:pt x="5570" y="67"/>
                  </a:lnTo>
                  <a:lnTo>
                    <a:pt x="5570" y="75"/>
                  </a:lnTo>
                  <a:lnTo>
                    <a:pt x="5570" y="92"/>
                  </a:lnTo>
                  <a:lnTo>
                    <a:pt x="5561" y="111"/>
                  </a:lnTo>
                  <a:lnTo>
                    <a:pt x="5552" y="129"/>
                  </a:lnTo>
                  <a:lnTo>
                    <a:pt x="5552" y="147"/>
                  </a:lnTo>
                  <a:lnTo>
                    <a:pt x="5552" y="167"/>
                  </a:lnTo>
                  <a:lnTo>
                    <a:pt x="5543" y="206"/>
                  </a:lnTo>
                  <a:lnTo>
                    <a:pt x="5543" y="223"/>
                  </a:lnTo>
                  <a:lnTo>
                    <a:pt x="5534" y="240"/>
                  </a:lnTo>
                  <a:lnTo>
                    <a:pt x="5517" y="254"/>
                  </a:lnTo>
                  <a:lnTo>
                    <a:pt x="5499" y="266"/>
                  </a:lnTo>
                  <a:lnTo>
                    <a:pt x="5481" y="275"/>
                  </a:lnTo>
                  <a:lnTo>
                    <a:pt x="5463" y="282"/>
                  </a:lnTo>
                  <a:lnTo>
                    <a:pt x="5427" y="296"/>
                  </a:lnTo>
                  <a:lnTo>
                    <a:pt x="5383" y="304"/>
                  </a:lnTo>
                  <a:lnTo>
                    <a:pt x="5329" y="312"/>
                  </a:lnTo>
                  <a:lnTo>
                    <a:pt x="5284" y="319"/>
                  </a:lnTo>
                  <a:lnTo>
                    <a:pt x="5231" y="323"/>
                  </a:lnTo>
                  <a:lnTo>
                    <a:pt x="5186" y="329"/>
                  </a:lnTo>
                  <a:lnTo>
                    <a:pt x="5142" y="334"/>
                  </a:lnTo>
                  <a:lnTo>
                    <a:pt x="5115" y="347"/>
                  </a:lnTo>
                  <a:lnTo>
                    <a:pt x="5079" y="357"/>
                  </a:lnTo>
                  <a:lnTo>
                    <a:pt x="5052" y="365"/>
                  </a:lnTo>
                  <a:lnTo>
                    <a:pt x="5017" y="370"/>
                  </a:lnTo>
                  <a:lnTo>
                    <a:pt x="4981" y="374"/>
                  </a:lnTo>
                  <a:lnTo>
                    <a:pt x="4954" y="377"/>
                  </a:lnTo>
                  <a:lnTo>
                    <a:pt x="4918" y="381"/>
                  </a:lnTo>
                  <a:lnTo>
                    <a:pt x="4883" y="386"/>
                  </a:lnTo>
                  <a:lnTo>
                    <a:pt x="4856" y="398"/>
                  </a:lnTo>
                  <a:lnTo>
                    <a:pt x="4829" y="410"/>
                  </a:lnTo>
                  <a:lnTo>
                    <a:pt x="4776" y="436"/>
                  </a:lnTo>
                  <a:lnTo>
                    <a:pt x="4749" y="450"/>
                  </a:lnTo>
                  <a:lnTo>
                    <a:pt x="4722" y="461"/>
                  </a:lnTo>
                  <a:lnTo>
                    <a:pt x="4686" y="472"/>
                  </a:lnTo>
                  <a:lnTo>
                    <a:pt x="4660" y="480"/>
                  </a:lnTo>
                  <a:lnTo>
                    <a:pt x="4651" y="495"/>
                  </a:lnTo>
                  <a:lnTo>
                    <a:pt x="4651" y="507"/>
                  </a:lnTo>
                  <a:lnTo>
                    <a:pt x="4642" y="519"/>
                  </a:lnTo>
                  <a:lnTo>
                    <a:pt x="4642" y="529"/>
                  </a:lnTo>
                  <a:lnTo>
                    <a:pt x="4624" y="546"/>
                  </a:lnTo>
                  <a:lnTo>
                    <a:pt x="4615" y="561"/>
                  </a:lnTo>
                  <a:lnTo>
                    <a:pt x="4597" y="573"/>
                  </a:lnTo>
                  <a:lnTo>
                    <a:pt x="4570" y="585"/>
                  </a:lnTo>
                  <a:lnTo>
                    <a:pt x="4544" y="596"/>
                  </a:lnTo>
                  <a:lnTo>
                    <a:pt x="4517" y="609"/>
                  </a:lnTo>
                  <a:lnTo>
                    <a:pt x="4490" y="620"/>
                  </a:lnTo>
                  <a:lnTo>
                    <a:pt x="4454" y="630"/>
                  </a:lnTo>
                  <a:lnTo>
                    <a:pt x="4427" y="639"/>
                  </a:lnTo>
                  <a:lnTo>
                    <a:pt x="4401" y="645"/>
                  </a:lnTo>
                  <a:lnTo>
                    <a:pt x="4338" y="657"/>
                  </a:lnTo>
                  <a:lnTo>
                    <a:pt x="4276" y="665"/>
                  </a:lnTo>
                  <a:lnTo>
                    <a:pt x="4222" y="672"/>
                  </a:lnTo>
                  <a:lnTo>
                    <a:pt x="4160" y="676"/>
                  </a:lnTo>
                  <a:lnTo>
                    <a:pt x="4097" y="680"/>
                  </a:lnTo>
                  <a:lnTo>
                    <a:pt x="4035" y="686"/>
                  </a:lnTo>
                  <a:lnTo>
                    <a:pt x="3749" y="684"/>
                  </a:lnTo>
                  <a:lnTo>
                    <a:pt x="3463" y="683"/>
                  </a:lnTo>
                  <a:lnTo>
                    <a:pt x="3178" y="680"/>
                  </a:lnTo>
                  <a:lnTo>
                    <a:pt x="2892" y="677"/>
                  </a:lnTo>
                  <a:lnTo>
                    <a:pt x="2803" y="675"/>
                  </a:lnTo>
                  <a:lnTo>
                    <a:pt x="2705" y="673"/>
                  </a:lnTo>
                  <a:lnTo>
                    <a:pt x="2598" y="671"/>
                  </a:lnTo>
                  <a:lnTo>
                    <a:pt x="2499" y="667"/>
                  </a:lnTo>
                  <a:lnTo>
                    <a:pt x="2401" y="664"/>
                  </a:lnTo>
                  <a:lnTo>
                    <a:pt x="2330" y="662"/>
                  </a:lnTo>
                  <a:lnTo>
                    <a:pt x="2276" y="661"/>
                  </a:lnTo>
                  <a:lnTo>
                    <a:pt x="2267" y="660"/>
                  </a:lnTo>
                  <a:lnTo>
                    <a:pt x="2258" y="660"/>
                  </a:lnTo>
                  <a:lnTo>
                    <a:pt x="2187" y="653"/>
                  </a:lnTo>
                  <a:lnTo>
                    <a:pt x="2124" y="647"/>
                  </a:lnTo>
                  <a:lnTo>
                    <a:pt x="2053" y="642"/>
                  </a:lnTo>
                  <a:lnTo>
                    <a:pt x="1982" y="639"/>
                  </a:lnTo>
                  <a:lnTo>
                    <a:pt x="1839" y="634"/>
                  </a:lnTo>
                  <a:lnTo>
                    <a:pt x="1696" y="633"/>
                  </a:lnTo>
                  <a:lnTo>
                    <a:pt x="1553" y="633"/>
                  </a:lnTo>
                  <a:lnTo>
                    <a:pt x="1410" y="634"/>
                  </a:lnTo>
                  <a:lnTo>
                    <a:pt x="1276" y="634"/>
                  </a:lnTo>
                  <a:lnTo>
                    <a:pt x="1143" y="634"/>
                  </a:lnTo>
                  <a:lnTo>
                    <a:pt x="1071" y="628"/>
                  </a:lnTo>
                  <a:lnTo>
                    <a:pt x="1000" y="619"/>
                  </a:lnTo>
                  <a:lnTo>
                    <a:pt x="928" y="609"/>
                  </a:lnTo>
                  <a:lnTo>
                    <a:pt x="857" y="598"/>
                  </a:lnTo>
                  <a:lnTo>
                    <a:pt x="786" y="584"/>
                  </a:lnTo>
                  <a:lnTo>
                    <a:pt x="714" y="568"/>
                  </a:lnTo>
                  <a:lnTo>
                    <a:pt x="643" y="552"/>
                  </a:lnTo>
                  <a:lnTo>
                    <a:pt x="571" y="532"/>
                  </a:lnTo>
                  <a:lnTo>
                    <a:pt x="562" y="529"/>
                  </a:lnTo>
                  <a:lnTo>
                    <a:pt x="562" y="524"/>
                  </a:lnTo>
                  <a:lnTo>
                    <a:pt x="536" y="512"/>
                  </a:lnTo>
                  <a:lnTo>
                    <a:pt x="509" y="497"/>
                  </a:lnTo>
                  <a:lnTo>
                    <a:pt x="482" y="479"/>
                  </a:lnTo>
                  <a:lnTo>
                    <a:pt x="446" y="458"/>
                  </a:lnTo>
                  <a:lnTo>
                    <a:pt x="411" y="437"/>
                  </a:lnTo>
                  <a:lnTo>
                    <a:pt x="384" y="415"/>
                  </a:lnTo>
                  <a:lnTo>
                    <a:pt x="366" y="394"/>
                  </a:lnTo>
                  <a:lnTo>
                    <a:pt x="348" y="368"/>
                  </a:lnTo>
                  <a:lnTo>
                    <a:pt x="339" y="347"/>
                  </a:lnTo>
                  <a:lnTo>
                    <a:pt x="339" y="329"/>
                  </a:lnTo>
                  <a:lnTo>
                    <a:pt x="330" y="313"/>
                  </a:lnTo>
                  <a:lnTo>
                    <a:pt x="321" y="300"/>
                  </a:lnTo>
                  <a:lnTo>
                    <a:pt x="312" y="288"/>
                  </a:lnTo>
                  <a:lnTo>
                    <a:pt x="295" y="277"/>
                  </a:lnTo>
                  <a:lnTo>
                    <a:pt x="268" y="266"/>
                  </a:lnTo>
                  <a:lnTo>
                    <a:pt x="259" y="252"/>
                  </a:lnTo>
                  <a:lnTo>
                    <a:pt x="259" y="239"/>
                  </a:lnTo>
                  <a:lnTo>
                    <a:pt x="241" y="215"/>
                  </a:lnTo>
                  <a:lnTo>
                    <a:pt x="232" y="195"/>
                  </a:lnTo>
                  <a:lnTo>
                    <a:pt x="214" y="177"/>
                  </a:lnTo>
                  <a:lnTo>
                    <a:pt x="196" y="160"/>
                  </a:lnTo>
                  <a:lnTo>
                    <a:pt x="179" y="145"/>
                  </a:lnTo>
                  <a:lnTo>
                    <a:pt x="161" y="130"/>
                  </a:lnTo>
                  <a:lnTo>
                    <a:pt x="134" y="112"/>
                  </a:lnTo>
                  <a:lnTo>
                    <a:pt x="125" y="102"/>
                  </a:lnTo>
                  <a:lnTo>
                    <a:pt x="116" y="91"/>
                  </a:lnTo>
                  <a:lnTo>
                    <a:pt x="98" y="66"/>
                  </a:lnTo>
                  <a:lnTo>
                    <a:pt x="80" y="41"/>
                  </a:lnTo>
                  <a:lnTo>
                    <a:pt x="62" y="16"/>
                  </a:lnTo>
                </a:path>
              </a:pathLst>
            </a:custGeom>
            <a:solidFill>
              <a:srgbClr val="6699FF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grpSp>
          <p:nvGrpSpPr>
            <p:cNvPr id="31764" name="Group 83"/>
            <p:cNvGrpSpPr>
              <a:grpSpLocks/>
            </p:cNvGrpSpPr>
            <p:nvPr/>
          </p:nvGrpSpPr>
          <p:grpSpPr bwMode="auto">
            <a:xfrm>
              <a:off x="3048000" y="1905000"/>
              <a:ext cx="1741488" cy="2592388"/>
              <a:chOff x="1920" y="1200"/>
              <a:chExt cx="1097" cy="1633"/>
            </a:xfrm>
          </p:grpSpPr>
          <p:sp>
            <p:nvSpPr>
              <p:cNvPr id="21558" name="Freeform 77"/>
              <p:cNvSpPr>
                <a:spLocks/>
              </p:cNvSpPr>
              <p:nvPr/>
            </p:nvSpPr>
            <p:spPr bwMode="auto">
              <a:xfrm>
                <a:off x="2342" y="1202"/>
                <a:ext cx="324" cy="339"/>
              </a:xfrm>
              <a:custGeom>
                <a:avLst/>
                <a:gdLst>
                  <a:gd name="T0" fmla="*/ 164 w 324"/>
                  <a:gd name="T1" fmla="*/ 0 h 341"/>
                  <a:gd name="T2" fmla="*/ 124 w 324"/>
                  <a:gd name="T3" fmla="*/ 5 h 341"/>
                  <a:gd name="T4" fmla="*/ 104 w 324"/>
                  <a:gd name="T5" fmla="*/ 31 h 341"/>
                  <a:gd name="T6" fmla="*/ 95 w 324"/>
                  <a:gd name="T7" fmla="*/ 83 h 341"/>
                  <a:gd name="T8" fmla="*/ 101 w 324"/>
                  <a:gd name="T9" fmla="*/ 145 h 341"/>
                  <a:gd name="T10" fmla="*/ 117 w 324"/>
                  <a:gd name="T11" fmla="*/ 184 h 341"/>
                  <a:gd name="T12" fmla="*/ 135 w 324"/>
                  <a:gd name="T13" fmla="*/ 233 h 341"/>
                  <a:gd name="T14" fmla="*/ 27 w 324"/>
                  <a:gd name="T15" fmla="*/ 295 h 341"/>
                  <a:gd name="T16" fmla="*/ 0 w 324"/>
                  <a:gd name="T17" fmla="*/ 318 h 341"/>
                  <a:gd name="T18" fmla="*/ 16 w 324"/>
                  <a:gd name="T19" fmla="*/ 340 h 341"/>
                  <a:gd name="T20" fmla="*/ 70 w 324"/>
                  <a:gd name="T21" fmla="*/ 295 h 341"/>
                  <a:gd name="T22" fmla="*/ 151 w 324"/>
                  <a:gd name="T23" fmla="*/ 264 h 341"/>
                  <a:gd name="T24" fmla="*/ 189 w 324"/>
                  <a:gd name="T25" fmla="*/ 303 h 341"/>
                  <a:gd name="T26" fmla="*/ 229 w 324"/>
                  <a:gd name="T27" fmla="*/ 331 h 341"/>
                  <a:gd name="T28" fmla="*/ 263 w 324"/>
                  <a:gd name="T29" fmla="*/ 334 h 341"/>
                  <a:gd name="T30" fmla="*/ 296 w 324"/>
                  <a:gd name="T31" fmla="*/ 331 h 341"/>
                  <a:gd name="T32" fmla="*/ 312 w 324"/>
                  <a:gd name="T33" fmla="*/ 308 h 341"/>
                  <a:gd name="T34" fmla="*/ 323 w 324"/>
                  <a:gd name="T35" fmla="*/ 257 h 341"/>
                  <a:gd name="T36" fmla="*/ 323 w 324"/>
                  <a:gd name="T37" fmla="*/ 199 h 341"/>
                  <a:gd name="T38" fmla="*/ 310 w 324"/>
                  <a:gd name="T39" fmla="*/ 155 h 341"/>
                  <a:gd name="T40" fmla="*/ 265 w 324"/>
                  <a:gd name="T41" fmla="*/ 85 h 341"/>
                  <a:gd name="T42" fmla="*/ 215 w 324"/>
                  <a:gd name="T43" fmla="*/ 39 h 341"/>
                  <a:gd name="T44" fmla="*/ 182 w 324"/>
                  <a:gd name="T45" fmla="*/ 13 h 341"/>
                  <a:gd name="T46" fmla="*/ 151 w 324"/>
                  <a:gd name="T47" fmla="*/ 5 h 341"/>
                  <a:gd name="T48" fmla="*/ 164 w 324"/>
                  <a:gd name="T49" fmla="*/ 0 h 34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24"/>
                  <a:gd name="T76" fmla="*/ 0 h 341"/>
                  <a:gd name="T77" fmla="*/ 324 w 324"/>
                  <a:gd name="T78" fmla="*/ 341 h 341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24" h="341">
                    <a:moveTo>
                      <a:pt x="164" y="0"/>
                    </a:moveTo>
                    <a:lnTo>
                      <a:pt x="124" y="5"/>
                    </a:lnTo>
                    <a:lnTo>
                      <a:pt x="104" y="31"/>
                    </a:lnTo>
                    <a:lnTo>
                      <a:pt x="95" y="83"/>
                    </a:lnTo>
                    <a:lnTo>
                      <a:pt x="101" y="145"/>
                    </a:lnTo>
                    <a:lnTo>
                      <a:pt x="117" y="184"/>
                    </a:lnTo>
                    <a:lnTo>
                      <a:pt x="135" y="233"/>
                    </a:lnTo>
                    <a:lnTo>
                      <a:pt x="27" y="295"/>
                    </a:lnTo>
                    <a:lnTo>
                      <a:pt x="0" y="318"/>
                    </a:lnTo>
                    <a:lnTo>
                      <a:pt x="16" y="340"/>
                    </a:lnTo>
                    <a:lnTo>
                      <a:pt x="70" y="295"/>
                    </a:lnTo>
                    <a:lnTo>
                      <a:pt x="151" y="264"/>
                    </a:lnTo>
                    <a:lnTo>
                      <a:pt x="189" y="303"/>
                    </a:lnTo>
                    <a:lnTo>
                      <a:pt x="229" y="331"/>
                    </a:lnTo>
                    <a:lnTo>
                      <a:pt x="263" y="334"/>
                    </a:lnTo>
                    <a:lnTo>
                      <a:pt x="296" y="331"/>
                    </a:lnTo>
                    <a:lnTo>
                      <a:pt x="312" y="308"/>
                    </a:lnTo>
                    <a:lnTo>
                      <a:pt x="323" y="257"/>
                    </a:lnTo>
                    <a:lnTo>
                      <a:pt x="323" y="199"/>
                    </a:lnTo>
                    <a:lnTo>
                      <a:pt x="310" y="155"/>
                    </a:lnTo>
                    <a:lnTo>
                      <a:pt x="265" y="85"/>
                    </a:lnTo>
                    <a:lnTo>
                      <a:pt x="215" y="39"/>
                    </a:lnTo>
                    <a:lnTo>
                      <a:pt x="182" y="13"/>
                    </a:lnTo>
                    <a:lnTo>
                      <a:pt x="151" y="5"/>
                    </a:lnTo>
                    <a:lnTo>
                      <a:pt x="164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59" name="Freeform 78"/>
              <p:cNvSpPr>
                <a:spLocks/>
              </p:cNvSpPr>
              <p:nvPr/>
            </p:nvSpPr>
            <p:spPr bwMode="auto">
              <a:xfrm>
                <a:off x="1920" y="1603"/>
                <a:ext cx="666" cy="298"/>
              </a:xfrm>
              <a:custGeom>
                <a:avLst/>
                <a:gdLst>
                  <a:gd name="T0" fmla="*/ 658 w 667"/>
                  <a:gd name="T1" fmla="*/ 0 h 298"/>
                  <a:gd name="T2" fmla="*/ 596 w 667"/>
                  <a:gd name="T3" fmla="*/ 9 h 298"/>
                  <a:gd name="T4" fmla="*/ 482 w 667"/>
                  <a:gd name="T5" fmla="*/ 60 h 298"/>
                  <a:gd name="T6" fmla="*/ 383 w 667"/>
                  <a:gd name="T7" fmla="*/ 102 h 298"/>
                  <a:gd name="T8" fmla="*/ 273 w 667"/>
                  <a:gd name="T9" fmla="*/ 138 h 298"/>
                  <a:gd name="T10" fmla="*/ 194 w 667"/>
                  <a:gd name="T11" fmla="*/ 177 h 298"/>
                  <a:gd name="T12" fmla="*/ 87 w 667"/>
                  <a:gd name="T13" fmla="*/ 219 h 298"/>
                  <a:gd name="T14" fmla="*/ 0 w 667"/>
                  <a:gd name="T15" fmla="*/ 258 h 298"/>
                  <a:gd name="T16" fmla="*/ 4 w 667"/>
                  <a:gd name="T17" fmla="*/ 273 h 298"/>
                  <a:gd name="T18" fmla="*/ 31 w 667"/>
                  <a:gd name="T19" fmla="*/ 281 h 298"/>
                  <a:gd name="T20" fmla="*/ 107 w 667"/>
                  <a:gd name="T21" fmla="*/ 240 h 298"/>
                  <a:gd name="T22" fmla="*/ 112 w 667"/>
                  <a:gd name="T23" fmla="*/ 265 h 298"/>
                  <a:gd name="T24" fmla="*/ 132 w 667"/>
                  <a:gd name="T25" fmla="*/ 288 h 298"/>
                  <a:gd name="T26" fmla="*/ 161 w 667"/>
                  <a:gd name="T27" fmla="*/ 297 h 298"/>
                  <a:gd name="T28" fmla="*/ 192 w 667"/>
                  <a:gd name="T29" fmla="*/ 278 h 298"/>
                  <a:gd name="T30" fmla="*/ 215 w 667"/>
                  <a:gd name="T31" fmla="*/ 255 h 298"/>
                  <a:gd name="T32" fmla="*/ 212 w 667"/>
                  <a:gd name="T33" fmla="*/ 219 h 298"/>
                  <a:gd name="T34" fmla="*/ 206 w 667"/>
                  <a:gd name="T35" fmla="*/ 201 h 298"/>
                  <a:gd name="T36" fmla="*/ 280 w 667"/>
                  <a:gd name="T37" fmla="*/ 164 h 298"/>
                  <a:gd name="T38" fmla="*/ 316 w 667"/>
                  <a:gd name="T39" fmla="*/ 156 h 298"/>
                  <a:gd name="T40" fmla="*/ 383 w 667"/>
                  <a:gd name="T41" fmla="*/ 141 h 298"/>
                  <a:gd name="T42" fmla="*/ 475 w 667"/>
                  <a:gd name="T43" fmla="*/ 107 h 298"/>
                  <a:gd name="T44" fmla="*/ 549 w 667"/>
                  <a:gd name="T45" fmla="*/ 71 h 298"/>
                  <a:gd name="T46" fmla="*/ 602 w 667"/>
                  <a:gd name="T47" fmla="*/ 55 h 298"/>
                  <a:gd name="T48" fmla="*/ 658 w 667"/>
                  <a:gd name="T49" fmla="*/ 60 h 298"/>
                  <a:gd name="T50" fmla="*/ 666 w 667"/>
                  <a:gd name="T51" fmla="*/ 22 h 298"/>
                  <a:gd name="T52" fmla="*/ 643 w 667"/>
                  <a:gd name="T53" fmla="*/ 0 h 298"/>
                  <a:gd name="T54" fmla="*/ 629 w 667"/>
                  <a:gd name="T55" fmla="*/ 0 h 298"/>
                  <a:gd name="T56" fmla="*/ 658 w 667"/>
                  <a:gd name="T57" fmla="*/ 0 h 29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67"/>
                  <a:gd name="T88" fmla="*/ 0 h 298"/>
                  <a:gd name="T89" fmla="*/ 667 w 667"/>
                  <a:gd name="T90" fmla="*/ 298 h 29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67" h="298">
                    <a:moveTo>
                      <a:pt x="658" y="0"/>
                    </a:moveTo>
                    <a:lnTo>
                      <a:pt x="596" y="9"/>
                    </a:lnTo>
                    <a:lnTo>
                      <a:pt x="482" y="60"/>
                    </a:lnTo>
                    <a:lnTo>
                      <a:pt x="383" y="102"/>
                    </a:lnTo>
                    <a:lnTo>
                      <a:pt x="273" y="138"/>
                    </a:lnTo>
                    <a:lnTo>
                      <a:pt x="194" y="177"/>
                    </a:lnTo>
                    <a:lnTo>
                      <a:pt x="87" y="219"/>
                    </a:lnTo>
                    <a:lnTo>
                      <a:pt x="0" y="258"/>
                    </a:lnTo>
                    <a:lnTo>
                      <a:pt x="4" y="273"/>
                    </a:lnTo>
                    <a:lnTo>
                      <a:pt x="31" y="281"/>
                    </a:lnTo>
                    <a:lnTo>
                      <a:pt x="107" y="240"/>
                    </a:lnTo>
                    <a:lnTo>
                      <a:pt x="112" y="265"/>
                    </a:lnTo>
                    <a:lnTo>
                      <a:pt x="132" y="288"/>
                    </a:lnTo>
                    <a:lnTo>
                      <a:pt x="161" y="297"/>
                    </a:lnTo>
                    <a:lnTo>
                      <a:pt x="192" y="278"/>
                    </a:lnTo>
                    <a:lnTo>
                      <a:pt x="215" y="255"/>
                    </a:lnTo>
                    <a:lnTo>
                      <a:pt x="212" y="219"/>
                    </a:lnTo>
                    <a:lnTo>
                      <a:pt x="206" y="201"/>
                    </a:lnTo>
                    <a:lnTo>
                      <a:pt x="280" y="164"/>
                    </a:lnTo>
                    <a:lnTo>
                      <a:pt x="316" y="156"/>
                    </a:lnTo>
                    <a:lnTo>
                      <a:pt x="383" y="141"/>
                    </a:lnTo>
                    <a:lnTo>
                      <a:pt x="475" y="107"/>
                    </a:lnTo>
                    <a:lnTo>
                      <a:pt x="549" y="71"/>
                    </a:lnTo>
                    <a:lnTo>
                      <a:pt x="602" y="55"/>
                    </a:lnTo>
                    <a:lnTo>
                      <a:pt x="658" y="60"/>
                    </a:lnTo>
                    <a:lnTo>
                      <a:pt x="666" y="22"/>
                    </a:lnTo>
                    <a:lnTo>
                      <a:pt x="643" y="0"/>
                    </a:lnTo>
                    <a:lnTo>
                      <a:pt x="629" y="0"/>
                    </a:lnTo>
                    <a:lnTo>
                      <a:pt x="658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60" name="Freeform 79"/>
              <p:cNvSpPr>
                <a:spLocks/>
              </p:cNvSpPr>
              <p:nvPr/>
            </p:nvSpPr>
            <p:spPr bwMode="auto">
              <a:xfrm>
                <a:off x="2546" y="1599"/>
                <a:ext cx="219" cy="637"/>
              </a:xfrm>
              <a:custGeom>
                <a:avLst/>
                <a:gdLst>
                  <a:gd name="T0" fmla="*/ 94 w 221"/>
                  <a:gd name="T1" fmla="*/ 0 h 637"/>
                  <a:gd name="T2" fmla="*/ 65 w 221"/>
                  <a:gd name="T3" fmla="*/ 0 h 637"/>
                  <a:gd name="T4" fmla="*/ 40 w 221"/>
                  <a:gd name="T5" fmla="*/ 13 h 637"/>
                  <a:gd name="T6" fmla="*/ 14 w 221"/>
                  <a:gd name="T7" fmla="*/ 52 h 637"/>
                  <a:gd name="T8" fmla="*/ 5 w 221"/>
                  <a:gd name="T9" fmla="*/ 101 h 637"/>
                  <a:gd name="T10" fmla="*/ 0 w 221"/>
                  <a:gd name="T11" fmla="*/ 223 h 637"/>
                  <a:gd name="T12" fmla="*/ 7 w 221"/>
                  <a:gd name="T13" fmla="*/ 327 h 637"/>
                  <a:gd name="T14" fmla="*/ 27 w 221"/>
                  <a:gd name="T15" fmla="*/ 433 h 637"/>
                  <a:gd name="T16" fmla="*/ 54 w 221"/>
                  <a:gd name="T17" fmla="*/ 542 h 637"/>
                  <a:gd name="T18" fmla="*/ 85 w 221"/>
                  <a:gd name="T19" fmla="*/ 607 h 637"/>
                  <a:gd name="T20" fmla="*/ 126 w 221"/>
                  <a:gd name="T21" fmla="*/ 636 h 637"/>
                  <a:gd name="T22" fmla="*/ 159 w 221"/>
                  <a:gd name="T23" fmla="*/ 636 h 637"/>
                  <a:gd name="T24" fmla="*/ 200 w 221"/>
                  <a:gd name="T25" fmla="*/ 607 h 637"/>
                  <a:gd name="T26" fmla="*/ 215 w 221"/>
                  <a:gd name="T27" fmla="*/ 565 h 637"/>
                  <a:gd name="T28" fmla="*/ 220 w 221"/>
                  <a:gd name="T29" fmla="*/ 491 h 637"/>
                  <a:gd name="T30" fmla="*/ 215 w 221"/>
                  <a:gd name="T31" fmla="*/ 397 h 637"/>
                  <a:gd name="T32" fmla="*/ 195 w 221"/>
                  <a:gd name="T33" fmla="*/ 280 h 637"/>
                  <a:gd name="T34" fmla="*/ 168 w 221"/>
                  <a:gd name="T35" fmla="*/ 137 h 637"/>
                  <a:gd name="T36" fmla="*/ 135 w 221"/>
                  <a:gd name="T37" fmla="*/ 28 h 637"/>
                  <a:gd name="T38" fmla="*/ 115 w 221"/>
                  <a:gd name="T39" fmla="*/ 13 h 637"/>
                  <a:gd name="T40" fmla="*/ 94 w 221"/>
                  <a:gd name="T41" fmla="*/ 0 h 63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21"/>
                  <a:gd name="T64" fmla="*/ 0 h 637"/>
                  <a:gd name="T65" fmla="*/ 221 w 221"/>
                  <a:gd name="T66" fmla="*/ 637 h 63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21" h="637">
                    <a:moveTo>
                      <a:pt x="94" y="0"/>
                    </a:moveTo>
                    <a:lnTo>
                      <a:pt x="65" y="0"/>
                    </a:lnTo>
                    <a:lnTo>
                      <a:pt x="40" y="13"/>
                    </a:lnTo>
                    <a:lnTo>
                      <a:pt x="14" y="52"/>
                    </a:lnTo>
                    <a:lnTo>
                      <a:pt x="5" y="101"/>
                    </a:lnTo>
                    <a:lnTo>
                      <a:pt x="0" y="223"/>
                    </a:lnTo>
                    <a:lnTo>
                      <a:pt x="7" y="327"/>
                    </a:lnTo>
                    <a:lnTo>
                      <a:pt x="27" y="433"/>
                    </a:lnTo>
                    <a:lnTo>
                      <a:pt x="54" y="542"/>
                    </a:lnTo>
                    <a:lnTo>
                      <a:pt x="85" y="607"/>
                    </a:lnTo>
                    <a:lnTo>
                      <a:pt x="126" y="636"/>
                    </a:lnTo>
                    <a:lnTo>
                      <a:pt x="159" y="636"/>
                    </a:lnTo>
                    <a:lnTo>
                      <a:pt x="200" y="607"/>
                    </a:lnTo>
                    <a:lnTo>
                      <a:pt x="215" y="565"/>
                    </a:lnTo>
                    <a:lnTo>
                      <a:pt x="220" y="491"/>
                    </a:lnTo>
                    <a:lnTo>
                      <a:pt x="215" y="397"/>
                    </a:lnTo>
                    <a:lnTo>
                      <a:pt x="195" y="280"/>
                    </a:lnTo>
                    <a:lnTo>
                      <a:pt x="168" y="137"/>
                    </a:lnTo>
                    <a:lnTo>
                      <a:pt x="135" y="28"/>
                    </a:lnTo>
                    <a:lnTo>
                      <a:pt x="115" y="13"/>
                    </a:lnTo>
                    <a:lnTo>
                      <a:pt x="94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61" name="Freeform 80"/>
              <p:cNvSpPr>
                <a:spLocks/>
              </p:cNvSpPr>
              <p:nvPr/>
            </p:nvSpPr>
            <p:spPr bwMode="auto">
              <a:xfrm>
                <a:off x="2685" y="1565"/>
                <a:ext cx="311" cy="583"/>
              </a:xfrm>
              <a:custGeom>
                <a:avLst/>
                <a:gdLst>
                  <a:gd name="T0" fmla="*/ 75 w 311"/>
                  <a:gd name="T1" fmla="*/ 23 h 584"/>
                  <a:gd name="T2" fmla="*/ 40 w 311"/>
                  <a:gd name="T3" fmla="*/ 0 h 584"/>
                  <a:gd name="T4" fmla="*/ 16 w 311"/>
                  <a:gd name="T5" fmla="*/ 0 h 584"/>
                  <a:gd name="T6" fmla="*/ 0 w 311"/>
                  <a:gd name="T7" fmla="*/ 18 h 584"/>
                  <a:gd name="T8" fmla="*/ 9 w 311"/>
                  <a:gd name="T9" fmla="*/ 54 h 584"/>
                  <a:gd name="T10" fmla="*/ 29 w 311"/>
                  <a:gd name="T11" fmla="*/ 77 h 584"/>
                  <a:gd name="T12" fmla="*/ 67 w 311"/>
                  <a:gd name="T13" fmla="*/ 100 h 584"/>
                  <a:gd name="T14" fmla="*/ 142 w 311"/>
                  <a:gd name="T15" fmla="*/ 134 h 584"/>
                  <a:gd name="T16" fmla="*/ 236 w 311"/>
                  <a:gd name="T17" fmla="*/ 194 h 584"/>
                  <a:gd name="T18" fmla="*/ 272 w 311"/>
                  <a:gd name="T19" fmla="*/ 196 h 584"/>
                  <a:gd name="T20" fmla="*/ 252 w 311"/>
                  <a:gd name="T21" fmla="*/ 251 h 584"/>
                  <a:gd name="T22" fmla="*/ 211 w 311"/>
                  <a:gd name="T23" fmla="*/ 310 h 584"/>
                  <a:gd name="T24" fmla="*/ 178 w 311"/>
                  <a:gd name="T25" fmla="*/ 383 h 584"/>
                  <a:gd name="T26" fmla="*/ 164 w 311"/>
                  <a:gd name="T27" fmla="*/ 458 h 584"/>
                  <a:gd name="T28" fmla="*/ 171 w 311"/>
                  <a:gd name="T29" fmla="*/ 482 h 584"/>
                  <a:gd name="T30" fmla="*/ 191 w 311"/>
                  <a:gd name="T31" fmla="*/ 497 h 584"/>
                  <a:gd name="T32" fmla="*/ 218 w 311"/>
                  <a:gd name="T33" fmla="*/ 507 h 584"/>
                  <a:gd name="T34" fmla="*/ 245 w 311"/>
                  <a:gd name="T35" fmla="*/ 531 h 584"/>
                  <a:gd name="T36" fmla="*/ 256 w 311"/>
                  <a:gd name="T37" fmla="*/ 554 h 584"/>
                  <a:gd name="T38" fmla="*/ 263 w 311"/>
                  <a:gd name="T39" fmla="*/ 583 h 584"/>
                  <a:gd name="T40" fmla="*/ 283 w 311"/>
                  <a:gd name="T41" fmla="*/ 583 h 584"/>
                  <a:gd name="T42" fmla="*/ 290 w 311"/>
                  <a:gd name="T43" fmla="*/ 562 h 584"/>
                  <a:gd name="T44" fmla="*/ 276 w 311"/>
                  <a:gd name="T45" fmla="*/ 528 h 584"/>
                  <a:gd name="T46" fmla="*/ 238 w 311"/>
                  <a:gd name="T47" fmla="*/ 505 h 584"/>
                  <a:gd name="T48" fmla="*/ 216 w 311"/>
                  <a:gd name="T49" fmla="*/ 482 h 584"/>
                  <a:gd name="T50" fmla="*/ 196 w 311"/>
                  <a:gd name="T51" fmla="*/ 469 h 584"/>
                  <a:gd name="T52" fmla="*/ 189 w 311"/>
                  <a:gd name="T53" fmla="*/ 445 h 584"/>
                  <a:gd name="T54" fmla="*/ 198 w 311"/>
                  <a:gd name="T55" fmla="*/ 383 h 584"/>
                  <a:gd name="T56" fmla="*/ 229 w 311"/>
                  <a:gd name="T57" fmla="*/ 336 h 584"/>
                  <a:gd name="T58" fmla="*/ 256 w 311"/>
                  <a:gd name="T59" fmla="*/ 295 h 584"/>
                  <a:gd name="T60" fmla="*/ 290 w 311"/>
                  <a:gd name="T61" fmla="*/ 248 h 584"/>
                  <a:gd name="T62" fmla="*/ 310 w 311"/>
                  <a:gd name="T63" fmla="*/ 204 h 584"/>
                  <a:gd name="T64" fmla="*/ 310 w 311"/>
                  <a:gd name="T65" fmla="*/ 178 h 584"/>
                  <a:gd name="T66" fmla="*/ 292 w 311"/>
                  <a:gd name="T67" fmla="*/ 165 h 584"/>
                  <a:gd name="T68" fmla="*/ 223 w 311"/>
                  <a:gd name="T69" fmla="*/ 119 h 584"/>
                  <a:gd name="T70" fmla="*/ 155 w 311"/>
                  <a:gd name="T71" fmla="*/ 77 h 584"/>
                  <a:gd name="T72" fmla="*/ 87 w 311"/>
                  <a:gd name="T73" fmla="*/ 38 h 584"/>
                  <a:gd name="T74" fmla="*/ 75 w 311"/>
                  <a:gd name="T75" fmla="*/ 23 h 58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11"/>
                  <a:gd name="T115" fmla="*/ 0 h 584"/>
                  <a:gd name="T116" fmla="*/ 311 w 311"/>
                  <a:gd name="T117" fmla="*/ 584 h 584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11" h="584">
                    <a:moveTo>
                      <a:pt x="75" y="23"/>
                    </a:moveTo>
                    <a:lnTo>
                      <a:pt x="40" y="0"/>
                    </a:lnTo>
                    <a:lnTo>
                      <a:pt x="16" y="0"/>
                    </a:lnTo>
                    <a:lnTo>
                      <a:pt x="0" y="18"/>
                    </a:lnTo>
                    <a:lnTo>
                      <a:pt x="9" y="54"/>
                    </a:lnTo>
                    <a:lnTo>
                      <a:pt x="29" y="77"/>
                    </a:lnTo>
                    <a:lnTo>
                      <a:pt x="67" y="100"/>
                    </a:lnTo>
                    <a:lnTo>
                      <a:pt x="142" y="134"/>
                    </a:lnTo>
                    <a:lnTo>
                      <a:pt x="236" y="194"/>
                    </a:lnTo>
                    <a:lnTo>
                      <a:pt x="272" y="196"/>
                    </a:lnTo>
                    <a:lnTo>
                      <a:pt x="252" y="251"/>
                    </a:lnTo>
                    <a:lnTo>
                      <a:pt x="211" y="310"/>
                    </a:lnTo>
                    <a:lnTo>
                      <a:pt x="178" y="383"/>
                    </a:lnTo>
                    <a:lnTo>
                      <a:pt x="164" y="458"/>
                    </a:lnTo>
                    <a:lnTo>
                      <a:pt x="171" y="482"/>
                    </a:lnTo>
                    <a:lnTo>
                      <a:pt x="191" y="497"/>
                    </a:lnTo>
                    <a:lnTo>
                      <a:pt x="218" y="507"/>
                    </a:lnTo>
                    <a:lnTo>
                      <a:pt x="245" y="531"/>
                    </a:lnTo>
                    <a:lnTo>
                      <a:pt x="256" y="554"/>
                    </a:lnTo>
                    <a:lnTo>
                      <a:pt x="263" y="583"/>
                    </a:lnTo>
                    <a:lnTo>
                      <a:pt x="283" y="583"/>
                    </a:lnTo>
                    <a:lnTo>
                      <a:pt x="290" y="562"/>
                    </a:lnTo>
                    <a:lnTo>
                      <a:pt x="276" y="528"/>
                    </a:lnTo>
                    <a:lnTo>
                      <a:pt x="238" y="505"/>
                    </a:lnTo>
                    <a:lnTo>
                      <a:pt x="216" y="482"/>
                    </a:lnTo>
                    <a:lnTo>
                      <a:pt x="196" y="469"/>
                    </a:lnTo>
                    <a:lnTo>
                      <a:pt x="189" y="445"/>
                    </a:lnTo>
                    <a:lnTo>
                      <a:pt x="198" y="383"/>
                    </a:lnTo>
                    <a:lnTo>
                      <a:pt x="229" y="336"/>
                    </a:lnTo>
                    <a:lnTo>
                      <a:pt x="256" y="295"/>
                    </a:lnTo>
                    <a:lnTo>
                      <a:pt x="290" y="248"/>
                    </a:lnTo>
                    <a:lnTo>
                      <a:pt x="310" y="204"/>
                    </a:lnTo>
                    <a:lnTo>
                      <a:pt x="310" y="178"/>
                    </a:lnTo>
                    <a:lnTo>
                      <a:pt x="292" y="165"/>
                    </a:lnTo>
                    <a:lnTo>
                      <a:pt x="223" y="119"/>
                    </a:lnTo>
                    <a:lnTo>
                      <a:pt x="155" y="77"/>
                    </a:lnTo>
                    <a:lnTo>
                      <a:pt x="87" y="38"/>
                    </a:lnTo>
                    <a:lnTo>
                      <a:pt x="75" y="23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62" name="Freeform 81"/>
              <p:cNvSpPr>
                <a:spLocks/>
              </p:cNvSpPr>
              <p:nvPr/>
            </p:nvSpPr>
            <p:spPr bwMode="auto">
              <a:xfrm>
                <a:off x="2492" y="2178"/>
                <a:ext cx="208" cy="632"/>
              </a:xfrm>
              <a:custGeom>
                <a:avLst/>
                <a:gdLst>
                  <a:gd name="T0" fmla="*/ 169 w 208"/>
                  <a:gd name="T1" fmla="*/ 73 h 634"/>
                  <a:gd name="T2" fmla="*/ 196 w 208"/>
                  <a:gd name="T3" fmla="*/ 31 h 634"/>
                  <a:gd name="T4" fmla="*/ 187 w 208"/>
                  <a:gd name="T5" fmla="*/ 0 h 634"/>
                  <a:gd name="T6" fmla="*/ 160 w 208"/>
                  <a:gd name="T7" fmla="*/ 0 h 634"/>
                  <a:gd name="T8" fmla="*/ 128 w 208"/>
                  <a:gd name="T9" fmla="*/ 34 h 634"/>
                  <a:gd name="T10" fmla="*/ 88 w 208"/>
                  <a:gd name="T11" fmla="*/ 104 h 634"/>
                  <a:gd name="T12" fmla="*/ 65 w 208"/>
                  <a:gd name="T13" fmla="*/ 171 h 634"/>
                  <a:gd name="T14" fmla="*/ 45 w 208"/>
                  <a:gd name="T15" fmla="*/ 236 h 634"/>
                  <a:gd name="T16" fmla="*/ 38 w 208"/>
                  <a:gd name="T17" fmla="*/ 296 h 634"/>
                  <a:gd name="T18" fmla="*/ 41 w 208"/>
                  <a:gd name="T19" fmla="*/ 327 h 634"/>
                  <a:gd name="T20" fmla="*/ 61 w 208"/>
                  <a:gd name="T21" fmla="*/ 365 h 634"/>
                  <a:gd name="T22" fmla="*/ 94 w 208"/>
                  <a:gd name="T23" fmla="*/ 469 h 634"/>
                  <a:gd name="T24" fmla="*/ 133 w 208"/>
                  <a:gd name="T25" fmla="*/ 529 h 634"/>
                  <a:gd name="T26" fmla="*/ 142 w 208"/>
                  <a:gd name="T27" fmla="*/ 555 h 634"/>
                  <a:gd name="T28" fmla="*/ 106 w 208"/>
                  <a:gd name="T29" fmla="*/ 560 h 634"/>
                  <a:gd name="T30" fmla="*/ 58 w 208"/>
                  <a:gd name="T31" fmla="*/ 560 h 634"/>
                  <a:gd name="T32" fmla="*/ 0 w 208"/>
                  <a:gd name="T33" fmla="*/ 584 h 634"/>
                  <a:gd name="T34" fmla="*/ 5 w 208"/>
                  <a:gd name="T35" fmla="*/ 602 h 634"/>
                  <a:gd name="T36" fmla="*/ 14 w 208"/>
                  <a:gd name="T37" fmla="*/ 623 h 634"/>
                  <a:gd name="T38" fmla="*/ 32 w 208"/>
                  <a:gd name="T39" fmla="*/ 633 h 634"/>
                  <a:gd name="T40" fmla="*/ 67 w 208"/>
                  <a:gd name="T41" fmla="*/ 618 h 634"/>
                  <a:gd name="T42" fmla="*/ 106 w 208"/>
                  <a:gd name="T43" fmla="*/ 594 h 634"/>
                  <a:gd name="T44" fmla="*/ 160 w 208"/>
                  <a:gd name="T45" fmla="*/ 592 h 634"/>
                  <a:gd name="T46" fmla="*/ 193 w 208"/>
                  <a:gd name="T47" fmla="*/ 599 h 634"/>
                  <a:gd name="T48" fmla="*/ 207 w 208"/>
                  <a:gd name="T49" fmla="*/ 587 h 634"/>
                  <a:gd name="T50" fmla="*/ 207 w 208"/>
                  <a:gd name="T51" fmla="*/ 568 h 634"/>
                  <a:gd name="T52" fmla="*/ 189 w 208"/>
                  <a:gd name="T53" fmla="*/ 547 h 634"/>
                  <a:gd name="T54" fmla="*/ 160 w 208"/>
                  <a:gd name="T55" fmla="*/ 514 h 634"/>
                  <a:gd name="T56" fmla="*/ 108 w 208"/>
                  <a:gd name="T57" fmla="*/ 428 h 634"/>
                  <a:gd name="T58" fmla="*/ 85 w 208"/>
                  <a:gd name="T59" fmla="*/ 353 h 634"/>
                  <a:gd name="T60" fmla="*/ 79 w 208"/>
                  <a:gd name="T61" fmla="*/ 280 h 634"/>
                  <a:gd name="T62" fmla="*/ 81 w 208"/>
                  <a:gd name="T63" fmla="*/ 241 h 634"/>
                  <a:gd name="T64" fmla="*/ 99 w 208"/>
                  <a:gd name="T65" fmla="*/ 171 h 634"/>
                  <a:gd name="T66" fmla="*/ 146 w 208"/>
                  <a:gd name="T67" fmla="*/ 96 h 634"/>
                  <a:gd name="T68" fmla="*/ 180 w 208"/>
                  <a:gd name="T69" fmla="*/ 57 h 634"/>
                  <a:gd name="T70" fmla="*/ 169 w 208"/>
                  <a:gd name="T71" fmla="*/ 73 h 634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208"/>
                  <a:gd name="T109" fmla="*/ 0 h 634"/>
                  <a:gd name="T110" fmla="*/ 208 w 208"/>
                  <a:gd name="T111" fmla="*/ 634 h 634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208" h="634">
                    <a:moveTo>
                      <a:pt x="169" y="73"/>
                    </a:moveTo>
                    <a:lnTo>
                      <a:pt x="196" y="31"/>
                    </a:lnTo>
                    <a:lnTo>
                      <a:pt x="187" y="0"/>
                    </a:lnTo>
                    <a:lnTo>
                      <a:pt x="160" y="0"/>
                    </a:lnTo>
                    <a:lnTo>
                      <a:pt x="128" y="34"/>
                    </a:lnTo>
                    <a:lnTo>
                      <a:pt x="88" y="104"/>
                    </a:lnTo>
                    <a:lnTo>
                      <a:pt x="65" y="171"/>
                    </a:lnTo>
                    <a:lnTo>
                      <a:pt x="45" y="236"/>
                    </a:lnTo>
                    <a:lnTo>
                      <a:pt x="38" y="296"/>
                    </a:lnTo>
                    <a:lnTo>
                      <a:pt x="41" y="327"/>
                    </a:lnTo>
                    <a:lnTo>
                      <a:pt x="61" y="365"/>
                    </a:lnTo>
                    <a:lnTo>
                      <a:pt x="94" y="469"/>
                    </a:lnTo>
                    <a:lnTo>
                      <a:pt x="133" y="529"/>
                    </a:lnTo>
                    <a:lnTo>
                      <a:pt x="142" y="555"/>
                    </a:lnTo>
                    <a:lnTo>
                      <a:pt x="106" y="560"/>
                    </a:lnTo>
                    <a:lnTo>
                      <a:pt x="58" y="560"/>
                    </a:lnTo>
                    <a:lnTo>
                      <a:pt x="0" y="584"/>
                    </a:lnTo>
                    <a:lnTo>
                      <a:pt x="5" y="602"/>
                    </a:lnTo>
                    <a:lnTo>
                      <a:pt x="14" y="623"/>
                    </a:lnTo>
                    <a:lnTo>
                      <a:pt x="32" y="633"/>
                    </a:lnTo>
                    <a:lnTo>
                      <a:pt x="67" y="618"/>
                    </a:lnTo>
                    <a:lnTo>
                      <a:pt x="106" y="594"/>
                    </a:lnTo>
                    <a:lnTo>
                      <a:pt x="160" y="592"/>
                    </a:lnTo>
                    <a:lnTo>
                      <a:pt x="193" y="599"/>
                    </a:lnTo>
                    <a:lnTo>
                      <a:pt x="207" y="587"/>
                    </a:lnTo>
                    <a:lnTo>
                      <a:pt x="207" y="568"/>
                    </a:lnTo>
                    <a:lnTo>
                      <a:pt x="189" y="547"/>
                    </a:lnTo>
                    <a:lnTo>
                      <a:pt x="160" y="514"/>
                    </a:lnTo>
                    <a:lnTo>
                      <a:pt x="108" y="428"/>
                    </a:lnTo>
                    <a:lnTo>
                      <a:pt x="85" y="353"/>
                    </a:lnTo>
                    <a:lnTo>
                      <a:pt x="79" y="280"/>
                    </a:lnTo>
                    <a:lnTo>
                      <a:pt x="81" y="241"/>
                    </a:lnTo>
                    <a:lnTo>
                      <a:pt x="99" y="171"/>
                    </a:lnTo>
                    <a:lnTo>
                      <a:pt x="146" y="96"/>
                    </a:lnTo>
                    <a:lnTo>
                      <a:pt x="180" y="57"/>
                    </a:lnTo>
                    <a:lnTo>
                      <a:pt x="169" y="73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63" name="Freeform 82"/>
              <p:cNvSpPr>
                <a:spLocks/>
              </p:cNvSpPr>
              <p:nvPr/>
            </p:nvSpPr>
            <p:spPr bwMode="auto">
              <a:xfrm>
                <a:off x="2713" y="2134"/>
                <a:ext cx="301" cy="699"/>
              </a:xfrm>
              <a:custGeom>
                <a:avLst/>
                <a:gdLst>
                  <a:gd name="T0" fmla="*/ 126 w 304"/>
                  <a:gd name="T1" fmla="*/ 122 h 699"/>
                  <a:gd name="T2" fmla="*/ 81 w 304"/>
                  <a:gd name="T3" fmla="*/ 55 h 699"/>
                  <a:gd name="T4" fmla="*/ 41 w 304"/>
                  <a:gd name="T5" fmla="*/ 0 h 699"/>
                  <a:gd name="T6" fmla="*/ 14 w 304"/>
                  <a:gd name="T7" fmla="*/ 6 h 699"/>
                  <a:gd name="T8" fmla="*/ 0 w 304"/>
                  <a:gd name="T9" fmla="*/ 29 h 699"/>
                  <a:gd name="T10" fmla="*/ 0 w 304"/>
                  <a:gd name="T11" fmla="*/ 71 h 699"/>
                  <a:gd name="T12" fmla="*/ 25 w 304"/>
                  <a:gd name="T13" fmla="*/ 94 h 699"/>
                  <a:gd name="T14" fmla="*/ 68 w 304"/>
                  <a:gd name="T15" fmla="*/ 125 h 699"/>
                  <a:gd name="T16" fmla="*/ 101 w 304"/>
                  <a:gd name="T17" fmla="*/ 164 h 699"/>
                  <a:gd name="T18" fmla="*/ 139 w 304"/>
                  <a:gd name="T19" fmla="*/ 216 h 699"/>
                  <a:gd name="T20" fmla="*/ 155 w 304"/>
                  <a:gd name="T21" fmla="*/ 254 h 699"/>
                  <a:gd name="T22" fmla="*/ 173 w 304"/>
                  <a:gd name="T23" fmla="*/ 301 h 699"/>
                  <a:gd name="T24" fmla="*/ 182 w 304"/>
                  <a:gd name="T25" fmla="*/ 363 h 699"/>
                  <a:gd name="T26" fmla="*/ 182 w 304"/>
                  <a:gd name="T27" fmla="*/ 421 h 699"/>
                  <a:gd name="T28" fmla="*/ 173 w 304"/>
                  <a:gd name="T29" fmla="*/ 490 h 699"/>
                  <a:gd name="T30" fmla="*/ 148 w 304"/>
                  <a:gd name="T31" fmla="*/ 558 h 699"/>
                  <a:gd name="T32" fmla="*/ 128 w 304"/>
                  <a:gd name="T33" fmla="*/ 597 h 699"/>
                  <a:gd name="T34" fmla="*/ 115 w 304"/>
                  <a:gd name="T35" fmla="*/ 622 h 699"/>
                  <a:gd name="T36" fmla="*/ 115 w 304"/>
                  <a:gd name="T37" fmla="*/ 644 h 699"/>
                  <a:gd name="T38" fmla="*/ 128 w 304"/>
                  <a:gd name="T39" fmla="*/ 651 h 699"/>
                  <a:gd name="T40" fmla="*/ 159 w 304"/>
                  <a:gd name="T41" fmla="*/ 651 h 699"/>
                  <a:gd name="T42" fmla="*/ 209 w 304"/>
                  <a:gd name="T43" fmla="*/ 662 h 699"/>
                  <a:gd name="T44" fmla="*/ 247 w 304"/>
                  <a:gd name="T45" fmla="*/ 677 h 699"/>
                  <a:gd name="T46" fmla="*/ 269 w 304"/>
                  <a:gd name="T47" fmla="*/ 698 h 699"/>
                  <a:gd name="T48" fmla="*/ 289 w 304"/>
                  <a:gd name="T49" fmla="*/ 690 h 699"/>
                  <a:gd name="T50" fmla="*/ 303 w 304"/>
                  <a:gd name="T51" fmla="*/ 662 h 699"/>
                  <a:gd name="T52" fmla="*/ 301 w 304"/>
                  <a:gd name="T53" fmla="*/ 638 h 699"/>
                  <a:gd name="T54" fmla="*/ 263 w 304"/>
                  <a:gd name="T55" fmla="*/ 620 h 699"/>
                  <a:gd name="T56" fmla="*/ 202 w 304"/>
                  <a:gd name="T57" fmla="*/ 615 h 699"/>
                  <a:gd name="T58" fmla="*/ 146 w 304"/>
                  <a:gd name="T59" fmla="*/ 615 h 699"/>
                  <a:gd name="T60" fmla="*/ 168 w 304"/>
                  <a:gd name="T61" fmla="*/ 584 h 699"/>
                  <a:gd name="T62" fmla="*/ 180 w 304"/>
                  <a:gd name="T63" fmla="*/ 545 h 699"/>
                  <a:gd name="T64" fmla="*/ 195 w 304"/>
                  <a:gd name="T65" fmla="*/ 490 h 699"/>
                  <a:gd name="T66" fmla="*/ 213 w 304"/>
                  <a:gd name="T67" fmla="*/ 434 h 699"/>
                  <a:gd name="T68" fmla="*/ 213 w 304"/>
                  <a:gd name="T69" fmla="*/ 366 h 699"/>
                  <a:gd name="T70" fmla="*/ 209 w 304"/>
                  <a:gd name="T71" fmla="*/ 301 h 699"/>
                  <a:gd name="T72" fmla="*/ 189 w 304"/>
                  <a:gd name="T73" fmla="*/ 242 h 699"/>
                  <a:gd name="T74" fmla="*/ 153 w 304"/>
                  <a:gd name="T75" fmla="*/ 164 h 699"/>
                  <a:gd name="T76" fmla="*/ 126 w 304"/>
                  <a:gd name="T77" fmla="*/ 122 h 699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304"/>
                  <a:gd name="T118" fmla="*/ 0 h 699"/>
                  <a:gd name="T119" fmla="*/ 304 w 304"/>
                  <a:gd name="T120" fmla="*/ 699 h 699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304" h="699">
                    <a:moveTo>
                      <a:pt x="126" y="122"/>
                    </a:moveTo>
                    <a:lnTo>
                      <a:pt x="81" y="55"/>
                    </a:lnTo>
                    <a:lnTo>
                      <a:pt x="41" y="0"/>
                    </a:lnTo>
                    <a:lnTo>
                      <a:pt x="14" y="6"/>
                    </a:lnTo>
                    <a:lnTo>
                      <a:pt x="0" y="29"/>
                    </a:lnTo>
                    <a:lnTo>
                      <a:pt x="0" y="71"/>
                    </a:lnTo>
                    <a:lnTo>
                      <a:pt x="25" y="94"/>
                    </a:lnTo>
                    <a:lnTo>
                      <a:pt x="68" y="125"/>
                    </a:lnTo>
                    <a:lnTo>
                      <a:pt x="101" y="164"/>
                    </a:lnTo>
                    <a:lnTo>
                      <a:pt x="139" y="216"/>
                    </a:lnTo>
                    <a:lnTo>
                      <a:pt x="155" y="254"/>
                    </a:lnTo>
                    <a:lnTo>
                      <a:pt x="173" y="301"/>
                    </a:lnTo>
                    <a:lnTo>
                      <a:pt x="182" y="363"/>
                    </a:lnTo>
                    <a:lnTo>
                      <a:pt x="182" y="421"/>
                    </a:lnTo>
                    <a:lnTo>
                      <a:pt x="173" y="490"/>
                    </a:lnTo>
                    <a:lnTo>
                      <a:pt x="148" y="558"/>
                    </a:lnTo>
                    <a:lnTo>
                      <a:pt x="128" y="597"/>
                    </a:lnTo>
                    <a:lnTo>
                      <a:pt x="115" y="622"/>
                    </a:lnTo>
                    <a:lnTo>
                      <a:pt x="115" y="644"/>
                    </a:lnTo>
                    <a:lnTo>
                      <a:pt x="128" y="651"/>
                    </a:lnTo>
                    <a:lnTo>
                      <a:pt x="159" y="651"/>
                    </a:lnTo>
                    <a:lnTo>
                      <a:pt x="209" y="662"/>
                    </a:lnTo>
                    <a:lnTo>
                      <a:pt x="247" y="677"/>
                    </a:lnTo>
                    <a:lnTo>
                      <a:pt x="269" y="698"/>
                    </a:lnTo>
                    <a:lnTo>
                      <a:pt x="289" y="690"/>
                    </a:lnTo>
                    <a:lnTo>
                      <a:pt x="303" y="662"/>
                    </a:lnTo>
                    <a:lnTo>
                      <a:pt x="301" y="638"/>
                    </a:lnTo>
                    <a:lnTo>
                      <a:pt x="263" y="620"/>
                    </a:lnTo>
                    <a:lnTo>
                      <a:pt x="202" y="615"/>
                    </a:lnTo>
                    <a:lnTo>
                      <a:pt x="146" y="615"/>
                    </a:lnTo>
                    <a:lnTo>
                      <a:pt x="168" y="584"/>
                    </a:lnTo>
                    <a:lnTo>
                      <a:pt x="180" y="545"/>
                    </a:lnTo>
                    <a:lnTo>
                      <a:pt x="195" y="490"/>
                    </a:lnTo>
                    <a:lnTo>
                      <a:pt x="213" y="434"/>
                    </a:lnTo>
                    <a:lnTo>
                      <a:pt x="213" y="366"/>
                    </a:lnTo>
                    <a:lnTo>
                      <a:pt x="209" y="301"/>
                    </a:lnTo>
                    <a:lnTo>
                      <a:pt x="189" y="242"/>
                    </a:lnTo>
                    <a:lnTo>
                      <a:pt x="153" y="164"/>
                    </a:lnTo>
                    <a:lnTo>
                      <a:pt x="126" y="12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1765" name="Group 90"/>
            <p:cNvGrpSpPr>
              <a:grpSpLocks/>
            </p:cNvGrpSpPr>
            <p:nvPr/>
          </p:nvGrpSpPr>
          <p:grpSpPr bwMode="auto">
            <a:xfrm>
              <a:off x="4419600" y="1981200"/>
              <a:ext cx="1741488" cy="2592388"/>
              <a:chOff x="2784" y="1248"/>
              <a:chExt cx="1097" cy="1633"/>
            </a:xfrm>
          </p:grpSpPr>
          <p:sp>
            <p:nvSpPr>
              <p:cNvPr id="21552" name="Freeform 84"/>
              <p:cNvSpPr>
                <a:spLocks/>
              </p:cNvSpPr>
              <p:nvPr/>
            </p:nvSpPr>
            <p:spPr bwMode="auto">
              <a:xfrm>
                <a:off x="3206" y="1246"/>
                <a:ext cx="324" cy="343"/>
              </a:xfrm>
              <a:custGeom>
                <a:avLst/>
                <a:gdLst>
                  <a:gd name="T0" fmla="*/ 164 w 324"/>
                  <a:gd name="T1" fmla="*/ 0 h 341"/>
                  <a:gd name="T2" fmla="*/ 124 w 324"/>
                  <a:gd name="T3" fmla="*/ 5 h 341"/>
                  <a:gd name="T4" fmla="*/ 104 w 324"/>
                  <a:gd name="T5" fmla="*/ 31 h 341"/>
                  <a:gd name="T6" fmla="*/ 95 w 324"/>
                  <a:gd name="T7" fmla="*/ 83 h 341"/>
                  <a:gd name="T8" fmla="*/ 101 w 324"/>
                  <a:gd name="T9" fmla="*/ 145 h 341"/>
                  <a:gd name="T10" fmla="*/ 117 w 324"/>
                  <a:gd name="T11" fmla="*/ 184 h 341"/>
                  <a:gd name="T12" fmla="*/ 135 w 324"/>
                  <a:gd name="T13" fmla="*/ 233 h 341"/>
                  <a:gd name="T14" fmla="*/ 27 w 324"/>
                  <a:gd name="T15" fmla="*/ 295 h 341"/>
                  <a:gd name="T16" fmla="*/ 0 w 324"/>
                  <a:gd name="T17" fmla="*/ 318 h 341"/>
                  <a:gd name="T18" fmla="*/ 16 w 324"/>
                  <a:gd name="T19" fmla="*/ 340 h 341"/>
                  <a:gd name="T20" fmla="*/ 70 w 324"/>
                  <a:gd name="T21" fmla="*/ 295 h 341"/>
                  <a:gd name="T22" fmla="*/ 151 w 324"/>
                  <a:gd name="T23" fmla="*/ 264 h 341"/>
                  <a:gd name="T24" fmla="*/ 189 w 324"/>
                  <a:gd name="T25" fmla="*/ 303 h 341"/>
                  <a:gd name="T26" fmla="*/ 229 w 324"/>
                  <a:gd name="T27" fmla="*/ 331 h 341"/>
                  <a:gd name="T28" fmla="*/ 263 w 324"/>
                  <a:gd name="T29" fmla="*/ 334 h 341"/>
                  <a:gd name="T30" fmla="*/ 296 w 324"/>
                  <a:gd name="T31" fmla="*/ 331 h 341"/>
                  <a:gd name="T32" fmla="*/ 312 w 324"/>
                  <a:gd name="T33" fmla="*/ 308 h 341"/>
                  <a:gd name="T34" fmla="*/ 323 w 324"/>
                  <a:gd name="T35" fmla="*/ 257 h 341"/>
                  <a:gd name="T36" fmla="*/ 323 w 324"/>
                  <a:gd name="T37" fmla="*/ 199 h 341"/>
                  <a:gd name="T38" fmla="*/ 310 w 324"/>
                  <a:gd name="T39" fmla="*/ 155 h 341"/>
                  <a:gd name="T40" fmla="*/ 265 w 324"/>
                  <a:gd name="T41" fmla="*/ 85 h 341"/>
                  <a:gd name="T42" fmla="*/ 215 w 324"/>
                  <a:gd name="T43" fmla="*/ 39 h 341"/>
                  <a:gd name="T44" fmla="*/ 182 w 324"/>
                  <a:gd name="T45" fmla="*/ 13 h 341"/>
                  <a:gd name="T46" fmla="*/ 151 w 324"/>
                  <a:gd name="T47" fmla="*/ 5 h 341"/>
                  <a:gd name="T48" fmla="*/ 164 w 324"/>
                  <a:gd name="T49" fmla="*/ 0 h 34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24"/>
                  <a:gd name="T76" fmla="*/ 0 h 341"/>
                  <a:gd name="T77" fmla="*/ 324 w 324"/>
                  <a:gd name="T78" fmla="*/ 341 h 341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24" h="341">
                    <a:moveTo>
                      <a:pt x="164" y="0"/>
                    </a:moveTo>
                    <a:lnTo>
                      <a:pt x="124" y="5"/>
                    </a:lnTo>
                    <a:lnTo>
                      <a:pt x="104" y="31"/>
                    </a:lnTo>
                    <a:lnTo>
                      <a:pt x="95" y="83"/>
                    </a:lnTo>
                    <a:lnTo>
                      <a:pt x="101" y="145"/>
                    </a:lnTo>
                    <a:lnTo>
                      <a:pt x="117" y="184"/>
                    </a:lnTo>
                    <a:lnTo>
                      <a:pt x="135" y="233"/>
                    </a:lnTo>
                    <a:lnTo>
                      <a:pt x="27" y="295"/>
                    </a:lnTo>
                    <a:lnTo>
                      <a:pt x="0" y="318"/>
                    </a:lnTo>
                    <a:lnTo>
                      <a:pt x="16" y="340"/>
                    </a:lnTo>
                    <a:lnTo>
                      <a:pt x="70" y="295"/>
                    </a:lnTo>
                    <a:lnTo>
                      <a:pt x="151" y="264"/>
                    </a:lnTo>
                    <a:lnTo>
                      <a:pt x="189" y="303"/>
                    </a:lnTo>
                    <a:lnTo>
                      <a:pt x="229" y="331"/>
                    </a:lnTo>
                    <a:lnTo>
                      <a:pt x="263" y="334"/>
                    </a:lnTo>
                    <a:lnTo>
                      <a:pt x="296" y="331"/>
                    </a:lnTo>
                    <a:lnTo>
                      <a:pt x="312" y="308"/>
                    </a:lnTo>
                    <a:lnTo>
                      <a:pt x="323" y="257"/>
                    </a:lnTo>
                    <a:lnTo>
                      <a:pt x="323" y="199"/>
                    </a:lnTo>
                    <a:lnTo>
                      <a:pt x="310" y="155"/>
                    </a:lnTo>
                    <a:lnTo>
                      <a:pt x="265" y="85"/>
                    </a:lnTo>
                    <a:lnTo>
                      <a:pt x="215" y="39"/>
                    </a:lnTo>
                    <a:lnTo>
                      <a:pt x="182" y="13"/>
                    </a:lnTo>
                    <a:lnTo>
                      <a:pt x="151" y="5"/>
                    </a:lnTo>
                    <a:lnTo>
                      <a:pt x="164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53" name="Freeform 85"/>
              <p:cNvSpPr>
                <a:spLocks/>
              </p:cNvSpPr>
              <p:nvPr/>
            </p:nvSpPr>
            <p:spPr bwMode="auto">
              <a:xfrm>
                <a:off x="2784" y="1650"/>
                <a:ext cx="666" cy="299"/>
              </a:xfrm>
              <a:custGeom>
                <a:avLst/>
                <a:gdLst>
                  <a:gd name="T0" fmla="*/ 658 w 667"/>
                  <a:gd name="T1" fmla="*/ 0 h 298"/>
                  <a:gd name="T2" fmla="*/ 596 w 667"/>
                  <a:gd name="T3" fmla="*/ 9 h 298"/>
                  <a:gd name="T4" fmla="*/ 482 w 667"/>
                  <a:gd name="T5" fmla="*/ 60 h 298"/>
                  <a:gd name="T6" fmla="*/ 383 w 667"/>
                  <a:gd name="T7" fmla="*/ 102 h 298"/>
                  <a:gd name="T8" fmla="*/ 273 w 667"/>
                  <a:gd name="T9" fmla="*/ 138 h 298"/>
                  <a:gd name="T10" fmla="*/ 194 w 667"/>
                  <a:gd name="T11" fmla="*/ 177 h 298"/>
                  <a:gd name="T12" fmla="*/ 87 w 667"/>
                  <a:gd name="T13" fmla="*/ 219 h 298"/>
                  <a:gd name="T14" fmla="*/ 0 w 667"/>
                  <a:gd name="T15" fmla="*/ 258 h 298"/>
                  <a:gd name="T16" fmla="*/ 4 w 667"/>
                  <a:gd name="T17" fmla="*/ 273 h 298"/>
                  <a:gd name="T18" fmla="*/ 31 w 667"/>
                  <a:gd name="T19" fmla="*/ 281 h 298"/>
                  <a:gd name="T20" fmla="*/ 107 w 667"/>
                  <a:gd name="T21" fmla="*/ 240 h 298"/>
                  <a:gd name="T22" fmla="*/ 112 w 667"/>
                  <a:gd name="T23" fmla="*/ 265 h 298"/>
                  <a:gd name="T24" fmla="*/ 132 w 667"/>
                  <a:gd name="T25" fmla="*/ 288 h 298"/>
                  <a:gd name="T26" fmla="*/ 161 w 667"/>
                  <a:gd name="T27" fmla="*/ 297 h 298"/>
                  <a:gd name="T28" fmla="*/ 192 w 667"/>
                  <a:gd name="T29" fmla="*/ 278 h 298"/>
                  <a:gd name="T30" fmla="*/ 215 w 667"/>
                  <a:gd name="T31" fmla="*/ 255 h 298"/>
                  <a:gd name="T32" fmla="*/ 212 w 667"/>
                  <a:gd name="T33" fmla="*/ 219 h 298"/>
                  <a:gd name="T34" fmla="*/ 206 w 667"/>
                  <a:gd name="T35" fmla="*/ 201 h 298"/>
                  <a:gd name="T36" fmla="*/ 280 w 667"/>
                  <a:gd name="T37" fmla="*/ 164 h 298"/>
                  <a:gd name="T38" fmla="*/ 316 w 667"/>
                  <a:gd name="T39" fmla="*/ 156 h 298"/>
                  <a:gd name="T40" fmla="*/ 383 w 667"/>
                  <a:gd name="T41" fmla="*/ 141 h 298"/>
                  <a:gd name="T42" fmla="*/ 475 w 667"/>
                  <a:gd name="T43" fmla="*/ 107 h 298"/>
                  <a:gd name="T44" fmla="*/ 549 w 667"/>
                  <a:gd name="T45" fmla="*/ 71 h 298"/>
                  <a:gd name="T46" fmla="*/ 602 w 667"/>
                  <a:gd name="T47" fmla="*/ 55 h 298"/>
                  <a:gd name="T48" fmla="*/ 658 w 667"/>
                  <a:gd name="T49" fmla="*/ 60 h 298"/>
                  <a:gd name="T50" fmla="*/ 666 w 667"/>
                  <a:gd name="T51" fmla="*/ 22 h 298"/>
                  <a:gd name="T52" fmla="*/ 643 w 667"/>
                  <a:gd name="T53" fmla="*/ 0 h 298"/>
                  <a:gd name="T54" fmla="*/ 629 w 667"/>
                  <a:gd name="T55" fmla="*/ 0 h 298"/>
                  <a:gd name="T56" fmla="*/ 658 w 667"/>
                  <a:gd name="T57" fmla="*/ 0 h 29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67"/>
                  <a:gd name="T88" fmla="*/ 0 h 298"/>
                  <a:gd name="T89" fmla="*/ 667 w 667"/>
                  <a:gd name="T90" fmla="*/ 298 h 29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67" h="298">
                    <a:moveTo>
                      <a:pt x="658" y="0"/>
                    </a:moveTo>
                    <a:lnTo>
                      <a:pt x="596" y="9"/>
                    </a:lnTo>
                    <a:lnTo>
                      <a:pt x="482" y="60"/>
                    </a:lnTo>
                    <a:lnTo>
                      <a:pt x="383" y="102"/>
                    </a:lnTo>
                    <a:lnTo>
                      <a:pt x="273" y="138"/>
                    </a:lnTo>
                    <a:lnTo>
                      <a:pt x="194" y="177"/>
                    </a:lnTo>
                    <a:lnTo>
                      <a:pt x="87" y="219"/>
                    </a:lnTo>
                    <a:lnTo>
                      <a:pt x="0" y="258"/>
                    </a:lnTo>
                    <a:lnTo>
                      <a:pt x="4" y="273"/>
                    </a:lnTo>
                    <a:lnTo>
                      <a:pt x="31" y="281"/>
                    </a:lnTo>
                    <a:lnTo>
                      <a:pt x="107" y="240"/>
                    </a:lnTo>
                    <a:lnTo>
                      <a:pt x="112" y="265"/>
                    </a:lnTo>
                    <a:lnTo>
                      <a:pt x="132" y="288"/>
                    </a:lnTo>
                    <a:lnTo>
                      <a:pt x="161" y="297"/>
                    </a:lnTo>
                    <a:lnTo>
                      <a:pt x="192" y="278"/>
                    </a:lnTo>
                    <a:lnTo>
                      <a:pt x="215" y="255"/>
                    </a:lnTo>
                    <a:lnTo>
                      <a:pt x="212" y="219"/>
                    </a:lnTo>
                    <a:lnTo>
                      <a:pt x="206" y="201"/>
                    </a:lnTo>
                    <a:lnTo>
                      <a:pt x="280" y="164"/>
                    </a:lnTo>
                    <a:lnTo>
                      <a:pt x="316" y="156"/>
                    </a:lnTo>
                    <a:lnTo>
                      <a:pt x="383" y="141"/>
                    </a:lnTo>
                    <a:lnTo>
                      <a:pt x="475" y="107"/>
                    </a:lnTo>
                    <a:lnTo>
                      <a:pt x="549" y="71"/>
                    </a:lnTo>
                    <a:lnTo>
                      <a:pt x="602" y="55"/>
                    </a:lnTo>
                    <a:lnTo>
                      <a:pt x="658" y="60"/>
                    </a:lnTo>
                    <a:lnTo>
                      <a:pt x="666" y="22"/>
                    </a:lnTo>
                    <a:lnTo>
                      <a:pt x="643" y="0"/>
                    </a:lnTo>
                    <a:lnTo>
                      <a:pt x="629" y="0"/>
                    </a:lnTo>
                    <a:lnTo>
                      <a:pt x="658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54" name="Freeform 86"/>
              <p:cNvSpPr>
                <a:spLocks/>
              </p:cNvSpPr>
              <p:nvPr/>
            </p:nvSpPr>
            <p:spPr bwMode="auto">
              <a:xfrm>
                <a:off x="3411" y="1643"/>
                <a:ext cx="220" cy="638"/>
              </a:xfrm>
              <a:custGeom>
                <a:avLst/>
                <a:gdLst>
                  <a:gd name="T0" fmla="*/ 94 w 221"/>
                  <a:gd name="T1" fmla="*/ 0 h 637"/>
                  <a:gd name="T2" fmla="*/ 65 w 221"/>
                  <a:gd name="T3" fmla="*/ 0 h 637"/>
                  <a:gd name="T4" fmla="*/ 40 w 221"/>
                  <a:gd name="T5" fmla="*/ 13 h 637"/>
                  <a:gd name="T6" fmla="*/ 14 w 221"/>
                  <a:gd name="T7" fmla="*/ 52 h 637"/>
                  <a:gd name="T8" fmla="*/ 5 w 221"/>
                  <a:gd name="T9" fmla="*/ 101 h 637"/>
                  <a:gd name="T10" fmla="*/ 0 w 221"/>
                  <a:gd name="T11" fmla="*/ 223 h 637"/>
                  <a:gd name="T12" fmla="*/ 7 w 221"/>
                  <a:gd name="T13" fmla="*/ 327 h 637"/>
                  <a:gd name="T14" fmla="*/ 27 w 221"/>
                  <a:gd name="T15" fmla="*/ 433 h 637"/>
                  <a:gd name="T16" fmla="*/ 54 w 221"/>
                  <a:gd name="T17" fmla="*/ 542 h 637"/>
                  <a:gd name="T18" fmla="*/ 85 w 221"/>
                  <a:gd name="T19" fmla="*/ 607 h 637"/>
                  <a:gd name="T20" fmla="*/ 126 w 221"/>
                  <a:gd name="T21" fmla="*/ 636 h 637"/>
                  <a:gd name="T22" fmla="*/ 159 w 221"/>
                  <a:gd name="T23" fmla="*/ 636 h 637"/>
                  <a:gd name="T24" fmla="*/ 200 w 221"/>
                  <a:gd name="T25" fmla="*/ 607 h 637"/>
                  <a:gd name="T26" fmla="*/ 215 w 221"/>
                  <a:gd name="T27" fmla="*/ 565 h 637"/>
                  <a:gd name="T28" fmla="*/ 220 w 221"/>
                  <a:gd name="T29" fmla="*/ 491 h 637"/>
                  <a:gd name="T30" fmla="*/ 215 w 221"/>
                  <a:gd name="T31" fmla="*/ 397 h 637"/>
                  <a:gd name="T32" fmla="*/ 195 w 221"/>
                  <a:gd name="T33" fmla="*/ 280 h 637"/>
                  <a:gd name="T34" fmla="*/ 168 w 221"/>
                  <a:gd name="T35" fmla="*/ 137 h 637"/>
                  <a:gd name="T36" fmla="*/ 135 w 221"/>
                  <a:gd name="T37" fmla="*/ 28 h 637"/>
                  <a:gd name="T38" fmla="*/ 115 w 221"/>
                  <a:gd name="T39" fmla="*/ 13 h 637"/>
                  <a:gd name="T40" fmla="*/ 94 w 221"/>
                  <a:gd name="T41" fmla="*/ 0 h 63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21"/>
                  <a:gd name="T64" fmla="*/ 0 h 637"/>
                  <a:gd name="T65" fmla="*/ 221 w 221"/>
                  <a:gd name="T66" fmla="*/ 637 h 63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21" h="637">
                    <a:moveTo>
                      <a:pt x="94" y="0"/>
                    </a:moveTo>
                    <a:lnTo>
                      <a:pt x="65" y="0"/>
                    </a:lnTo>
                    <a:lnTo>
                      <a:pt x="40" y="13"/>
                    </a:lnTo>
                    <a:lnTo>
                      <a:pt x="14" y="52"/>
                    </a:lnTo>
                    <a:lnTo>
                      <a:pt x="5" y="101"/>
                    </a:lnTo>
                    <a:lnTo>
                      <a:pt x="0" y="223"/>
                    </a:lnTo>
                    <a:lnTo>
                      <a:pt x="7" y="327"/>
                    </a:lnTo>
                    <a:lnTo>
                      <a:pt x="27" y="433"/>
                    </a:lnTo>
                    <a:lnTo>
                      <a:pt x="54" y="542"/>
                    </a:lnTo>
                    <a:lnTo>
                      <a:pt x="85" y="607"/>
                    </a:lnTo>
                    <a:lnTo>
                      <a:pt x="126" y="636"/>
                    </a:lnTo>
                    <a:lnTo>
                      <a:pt x="159" y="636"/>
                    </a:lnTo>
                    <a:lnTo>
                      <a:pt x="200" y="607"/>
                    </a:lnTo>
                    <a:lnTo>
                      <a:pt x="215" y="565"/>
                    </a:lnTo>
                    <a:lnTo>
                      <a:pt x="220" y="491"/>
                    </a:lnTo>
                    <a:lnTo>
                      <a:pt x="215" y="397"/>
                    </a:lnTo>
                    <a:lnTo>
                      <a:pt x="195" y="280"/>
                    </a:lnTo>
                    <a:lnTo>
                      <a:pt x="168" y="137"/>
                    </a:lnTo>
                    <a:lnTo>
                      <a:pt x="135" y="28"/>
                    </a:lnTo>
                    <a:lnTo>
                      <a:pt x="115" y="13"/>
                    </a:lnTo>
                    <a:lnTo>
                      <a:pt x="94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55" name="Freeform 87"/>
              <p:cNvSpPr>
                <a:spLocks/>
              </p:cNvSpPr>
              <p:nvPr/>
            </p:nvSpPr>
            <p:spPr bwMode="auto">
              <a:xfrm>
                <a:off x="3550" y="1612"/>
                <a:ext cx="311" cy="584"/>
              </a:xfrm>
              <a:custGeom>
                <a:avLst/>
                <a:gdLst>
                  <a:gd name="T0" fmla="*/ 75 w 311"/>
                  <a:gd name="T1" fmla="*/ 23 h 584"/>
                  <a:gd name="T2" fmla="*/ 40 w 311"/>
                  <a:gd name="T3" fmla="*/ 0 h 584"/>
                  <a:gd name="T4" fmla="*/ 16 w 311"/>
                  <a:gd name="T5" fmla="*/ 0 h 584"/>
                  <a:gd name="T6" fmla="*/ 0 w 311"/>
                  <a:gd name="T7" fmla="*/ 18 h 584"/>
                  <a:gd name="T8" fmla="*/ 9 w 311"/>
                  <a:gd name="T9" fmla="*/ 54 h 584"/>
                  <a:gd name="T10" fmla="*/ 29 w 311"/>
                  <a:gd name="T11" fmla="*/ 77 h 584"/>
                  <a:gd name="T12" fmla="*/ 67 w 311"/>
                  <a:gd name="T13" fmla="*/ 100 h 584"/>
                  <a:gd name="T14" fmla="*/ 142 w 311"/>
                  <a:gd name="T15" fmla="*/ 134 h 584"/>
                  <a:gd name="T16" fmla="*/ 236 w 311"/>
                  <a:gd name="T17" fmla="*/ 194 h 584"/>
                  <a:gd name="T18" fmla="*/ 272 w 311"/>
                  <a:gd name="T19" fmla="*/ 196 h 584"/>
                  <a:gd name="T20" fmla="*/ 252 w 311"/>
                  <a:gd name="T21" fmla="*/ 251 h 584"/>
                  <a:gd name="T22" fmla="*/ 211 w 311"/>
                  <a:gd name="T23" fmla="*/ 310 h 584"/>
                  <a:gd name="T24" fmla="*/ 178 w 311"/>
                  <a:gd name="T25" fmla="*/ 383 h 584"/>
                  <a:gd name="T26" fmla="*/ 164 w 311"/>
                  <a:gd name="T27" fmla="*/ 458 h 584"/>
                  <a:gd name="T28" fmla="*/ 171 w 311"/>
                  <a:gd name="T29" fmla="*/ 482 h 584"/>
                  <a:gd name="T30" fmla="*/ 191 w 311"/>
                  <a:gd name="T31" fmla="*/ 497 h 584"/>
                  <a:gd name="T32" fmla="*/ 218 w 311"/>
                  <a:gd name="T33" fmla="*/ 507 h 584"/>
                  <a:gd name="T34" fmla="*/ 245 w 311"/>
                  <a:gd name="T35" fmla="*/ 531 h 584"/>
                  <a:gd name="T36" fmla="*/ 256 w 311"/>
                  <a:gd name="T37" fmla="*/ 554 h 584"/>
                  <a:gd name="T38" fmla="*/ 263 w 311"/>
                  <a:gd name="T39" fmla="*/ 583 h 584"/>
                  <a:gd name="T40" fmla="*/ 283 w 311"/>
                  <a:gd name="T41" fmla="*/ 583 h 584"/>
                  <a:gd name="T42" fmla="*/ 290 w 311"/>
                  <a:gd name="T43" fmla="*/ 562 h 584"/>
                  <a:gd name="T44" fmla="*/ 276 w 311"/>
                  <a:gd name="T45" fmla="*/ 528 h 584"/>
                  <a:gd name="T46" fmla="*/ 238 w 311"/>
                  <a:gd name="T47" fmla="*/ 505 h 584"/>
                  <a:gd name="T48" fmla="*/ 216 w 311"/>
                  <a:gd name="T49" fmla="*/ 482 h 584"/>
                  <a:gd name="T50" fmla="*/ 196 w 311"/>
                  <a:gd name="T51" fmla="*/ 469 h 584"/>
                  <a:gd name="T52" fmla="*/ 189 w 311"/>
                  <a:gd name="T53" fmla="*/ 445 h 584"/>
                  <a:gd name="T54" fmla="*/ 198 w 311"/>
                  <a:gd name="T55" fmla="*/ 383 h 584"/>
                  <a:gd name="T56" fmla="*/ 229 w 311"/>
                  <a:gd name="T57" fmla="*/ 336 h 584"/>
                  <a:gd name="T58" fmla="*/ 256 w 311"/>
                  <a:gd name="T59" fmla="*/ 295 h 584"/>
                  <a:gd name="T60" fmla="*/ 290 w 311"/>
                  <a:gd name="T61" fmla="*/ 248 h 584"/>
                  <a:gd name="T62" fmla="*/ 310 w 311"/>
                  <a:gd name="T63" fmla="*/ 204 h 584"/>
                  <a:gd name="T64" fmla="*/ 310 w 311"/>
                  <a:gd name="T65" fmla="*/ 178 h 584"/>
                  <a:gd name="T66" fmla="*/ 292 w 311"/>
                  <a:gd name="T67" fmla="*/ 165 h 584"/>
                  <a:gd name="T68" fmla="*/ 223 w 311"/>
                  <a:gd name="T69" fmla="*/ 119 h 584"/>
                  <a:gd name="T70" fmla="*/ 155 w 311"/>
                  <a:gd name="T71" fmla="*/ 77 h 584"/>
                  <a:gd name="T72" fmla="*/ 87 w 311"/>
                  <a:gd name="T73" fmla="*/ 38 h 584"/>
                  <a:gd name="T74" fmla="*/ 75 w 311"/>
                  <a:gd name="T75" fmla="*/ 23 h 58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11"/>
                  <a:gd name="T115" fmla="*/ 0 h 584"/>
                  <a:gd name="T116" fmla="*/ 311 w 311"/>
                  <a:gd name="T117" fmla="*/ 584 h 584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11" h="584">
                    <a:moveTo>
                      <a:pt x="75" y="23"/>
                    </a:moveTo>
                    <a:lnTo>
                      <a:pt x="40" y="0"/>
                    </a:lnTo>
                    <a:lnTo>
                      <a:pt x="16" y="0"/>
                    </a:lnTo>
                    <a:lnTo>
                      <a:pt x="0" y="18"/>
                    </a:lnTo>
                    <a:lnTo>
                      <a:pt x="9" y="54"/>
                    </a:lnTo>
                    <a:lnTo>
                      <a:pt x="29" y="77"/>
                    </a:lnTo>
                    <a:lnTo>
                      <a:pt x="67" y="100"/>
                    </a:lnTo>
                    <a:lnTo>
                      <a:pt x="142" y="134"/>
                    </a:lnTo>
                    <a:lnTo>
                      <a:pt x="236" y="194"/>
                    </a:lnTo>
                    <a:lnTo>
                      <a:pt x="272" y="196"/>
                    </a:lnTo>
                    <a:lnTo>
                      <a:pt x="252" y="251"/>
                    </a:lnTo>
                    <a:lnTo>
                      <a:pt x="211" y="310"/>
                    </a:lnTo>
                    <a:lnTo>
                      <a:pt x="178" y="383"/>
                    </a:lnTo>
                    <a:lnTo>
                      <a:pt x="164" y="458"/>
                    </a:lnTo>
                    <a:lnTo>
                      <a:pt x="171" y="482"/>
                    </a:lnTo>
                    <a:lnTo>
                      <a:pt x="191" y="497"/>
                    </a:lnTo>
                    <a:lnTo>
                      <a:pt x="218" y="507"/>
                    </a:lnTo>
                    <a:lnTo>
                      <a:pt x="245" y="531"/>
                    </a:lnTo>
                    <a:lnTo>
                      <a:pt x="256" y="554"/>
                    </a:lnTo>
                    <a:lnTo>
                      <a:pt x="263" y="583"/>
                    </a:lnTo>
                    <a:lnTo>
                      <a:pt x="283" y="583"/>
                    </a:lnTo>
                    <a:lnTo>
                      <a:pt x="290" y="562"/>
                    </a:lnTo>
                    <a:lnTo>
                      <a:pt x="276" y="528"/>
                    </a:lnTo>
                    <a:lnTo>
                      <a:pt x="238" y="505"/>
                    </a:lnTo>
                    <a:lnTo>
                      <a:pt x="216" y="482"/>
                    </a:lnTo>
                    <a:lnTo>
                      <a:pt x="196" y="469"/>
                    </a:lnTo>
                    <a:lnTo>
                      <a:pt x="189" y="445"/>
                    </a:lnTo>
                    <a:lnTo>
                      <a:pt x="198" y="383"/>
                    </a:lnTo>
                    <a:lnTo>
                      <a:pt x="229" y="336"/>
                    </a:lnTo>
                    <a:lnTo>
                      <a:pt x="256" y="295"/>
                    </a:lnTo>
                    <a:lnTo>
                      <a:pt x="290" y="248"/>
                    </a:lnTo>
                    <a:lnTo>
                      <a:pt x="310" y="204"/>
                    </a:lnTo>
                    <a:lnTo>
                      <a:pt x="310" y="178"/>
                    </a:lnTo>
                    <a:lnTo>
                      <a:pt x="292" y="165"/>
                    </a:lnTo>
                    <a:lnTo>
                      <a:pt x="223" y="119"/>
                    </a:lnTo>
                    <a:lnTo>
                      <a:pt x="155" y="77"/>
                    </a:lnTo>
                    <a:lnTo>
                      <a:pt x="87" y="38"/>
                    </a:lnTo>
                    <a:lnTo>
                      <a:pt x="75" y="23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56" name="Freeform 88"/>
              <p:cNvSpPr>
                <a:spLocks/>
              </p:cNvSpPr>
              <p:nvPr/>
            </p:nvSpPr>
            <p:spPr bwMode="auto">
              <a:xfrm>
                <a:off x="3356" y="2224"/>
                <a:ext cx="208" cy="634"/>
              </a:xfrm>
              <a:custGeom>
                <a:avLst/>
                <a:gdLst>
                  <a:gd name="T0" fmla="*/ 169 w 208"/>
                  <a:gd name="T1" fmla="*/ 73 h 634"/>
                  <a:gd name="T2" fmla="*/ 196 w 208"/>
                  <a:gd name="T3" fmla="*/ 31 h 634"/>
                  <a:gd name="T4" fmla="*/ 187 w 208"/>
                  <a:gd name="T5" fmla="*/ 0 h 634"/>
                  <a:gd name="T6" fmla="*/ 160 w 208"/>
                  <a:gd name="T7" fmla="*/ 0 h 634"/>
                  <a:gd name="T8" fmla="*/ 128 w 208"/>
                  <a:gd name="T9" fmla="*/ 34 h 634"/>
                  <a:gd name="T10" fmla="*/ 88 w 208"/>
                  <a:gd name="T11" fmla="*/ 104 h 634"/>
                  <a:gd name="T12" fmla="*/ 65 w 208"/>
                  <a:gd name="T13" fmla="*/ 171 h 634"/>
                  <a:gd name="T14" fmla="*/ 45 w 208"/>
                  <a:gd name="T15" fmla="*/ 236 h 634"/>
                  <a:gd name="T16" fmla="*/ 38 w 208"/>
                  <a:gd name="T17" fmla="*/ 296 h 634"/>
                  <a:gd name="T18" fmla="*/ 41 w 208"/>
                  <a:gd name="T19" fmla="*/ 327 h 634"/>
                  <a:gd name="T20" fmla="*/ 61 w 208"/>
                  <a:gd name="T21" fmla="*/ 365 h 634"/>
                  <a:gd name="T22" fmla="*/ 94 w 208"/>
                  <a:gd name="T23" fmla="*/ 469 h 634"/>
                  <a:gd name="T24" fmla="*/ 133 w 208"/>
                  <a:gd name="T25" fmla="*/ 529 h 634"/>
                  <a:gd name="T26" fmla="*/ 142 w 208"/>
                  <a:gd name="T27" fmla="*/ 555 h 634"/>
                  <a:gd name="T28" fmla="*/ 106 w 208"/>
                  <a:gd name="T29" fmla="*/ 560 h 634"/>
                  <a:gd name="T30" fmla="*/ 58 w 208"/>
                  <a:gd name="T31" fmla="*/ 560 h 634"/>
                  <a:gd name="T32" fmla="*/ 0 w 208"/>
                  <a:gd name="T33" fmla="*/ 584 h 634"/>
                  <a:gd name="T34" fmla="*/ 5 w 208"/>
                  <a:gd name="T35" fmla="*/ 602 h 634"/>
                  <a:gd name="T36" fmla="*/ 14 w 208"/>
                  <a:gd name="T37" fmla="*/ 623 h 634"/>
                  <a:gd name="T38" fmla="*/ 32 w 208"/>
                  <a:gd name="T39" fmla="*/ 633 h 634"/>
                  <a:gd name="T40" fmla="*/ 67 w 208"/>
                  <a:gd name="T41" fmla="*/ 618 h 634"/>
                  <a:gd name="T42" fmla="*/ 106 w 208"/>
                  <a:gd name="T43" fmla="*/ 594 h 634"/>
                  <a:gd name="T44" fmla="*/ 160 w 208"/>
                  <a:gd name="T45" fmla="*/ 592 h 634"/>
                  <a:gd name="T46" fmla="*/ 193 w 208"/>
                  <a:gd name="T47" fmla="*/ 599 h 634"/>
                  <a:gd name="T48" fmla="*/ 207 w 208"/>
                  <a:gd name="T49" fmla="*/ 587 h 634"/>
                  <a:gd name="T50" fmla="*/ 207 w 208"/>
                  <a:gd name="T51" fmla="*/ 568 h 634"/>
                  <a:gd name="T52" fmla="*/ 189 w 208"/>
                  <a:gd name="T53" fmla="*/ 547 h 634"/>
                  <a:gd name="T54" fmla="*/ 160 w 208"/>
                  <a:gd name="T55" fmla="*/ 514 h 634"/>
                  <a:gd name="T56" fmla="*/ 108 w 208"/>
                  <a:gd name="T57" fmla="*/ 428 h 634"/>
                  <a:gd name="T58" fmla="*/ 85 w 208"/>
                  <a:gd name="T59" fmla="*/ 353 h 634"/>
                  <a:gd name="T60" fmla="*/ 79 w 208"/>
                  <a:gd name="T61" fmla="*/ 280 h 634"/>
                  <a:gd name="T62" fmla="*/ 81 w 208"/>
                  <a:gd name="T63" fmla="*/ 241 h 634"/>
                  <a:gd name="T64" fmla="*/ 99 w 208"/>
                  <a:gd name="T65" fmla="*/ 171 h 634"/>
                  <a:gd name="T66" fmla="*/ 146 w 208"/>
                  <a:gd name="T67" fmla="*/ 96 h 634"/>
                  <a:gd name="T68" fmla="*/ 180 w 208"/>
                  <a:gd name="T69" fmla="*/ 57 h 634"/>
                  <a:gd name="T70" fmla="*/ 169 w 208"/>
                  <a:gd name="T71" fmla="*/ 73 h 634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208"/>
                  <a:gd name="T109" fmla="*/ 0 h 634"/>
                  <a:gd name="T110" fmla="*/ 208 w 208"/>
                  <a:gd name="T111" fmla="*/ 634 h 634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208" h="634">
                    <a:moveTo>
                      <a:pt x="169" y="73"/>
                    </a:moveTo>
                    <a:lnTo>
                      <a:pt x="196" y="31"/>
                    </a:lnTo>
                    <a:lnTo>
                      <a:pt x="187" y="0"/>
                    </a:lnTo>
                    <a:lnTo>
                      <a:pt x="160" y="0"/>
                    </a:lnTo>
                    <a:lnTo>
                      <a:pt x="128" y="34"/>
                    </a:lnTo>
                    <a:lnTo>
                      <a:pt x="88" y="104"/>
                    </a:lnTo>
                    <a:lnTo>
                      <a:pt x="65" y="171"/>
                    </a:lnTo>
                    <a:lnTo>
                      <a:pt x="45" y="236"/>
                    </a:lnTo>
                    <a:lnTo>
                      <a:pt x="38" y="296"/>
                    </a:lnTo>
                    <a:lnTo>
                      <a:pt x="41" y="327"/>
                    </a:lnTo>
                    <a:lnTo>
                      <a:pt x="61" y="365"/>
                    </a:lnTo>
                    <a:lnTo>
                      <a:pt x="94" y="469"/>
                    </a:lnTo>
                    <a:lnTo>
                      <a:pt x="133" y="529"/>
                    </a:lnTo>
                    <a:lnTo>
                      <a:pt x="142" y="555"/>
                    </a:lnTo>
                    <a:lnTo>
                      <a:pt x="106" y="560"/>
                    </a:lnTo>
                    <a:lnTo>
                      <a:pt x="58" y="560"/>
                    </a:lnTo>
                    <a:lnTo>
                      <a:pt x="0" y="584"/>
                    </a:lnTo>
                    <a:lnTo>
                      <a:pt x="5" y="602"/>
                    </a:lnTo>
                    <a:lnTo>
                      <a:pt x="14" y="623"/>
                    </a:lnTo>
                    <a:lnTo>
                      <a:pt x="32" y="633"/>
                    </a:lnTo>
                    <a:lnTo>
                      <a:pt x="67" y="618"/>
                    </a:lnTo>
                    <a:lnTo>
                      <a:pt x="106" y="594"/>
                    </a:lnTo>
                    <a:lnTo>
                      <a:pt x="160" y="592"/>
                    </a:lnTo>
                    <a:lnTo>
                      <a:pt x="193" y="599"/>
                    </a:lnTo>
                    <a:lnTo>
                      <a:pt x="207" y="587"/>
                    </a:lnTo>
                    <a:lnTo>
                      <a:pt x="207" y="568"/>
                    </a:lnTo>
                    <a:lnTo>
                      <a:pt x="189" y="547"/>
                    </a:lnTo>
                    <a:lnTo>
                      <a:pt x="160" y="514"/>
                    </a:lnTo>
                    <a:lnTo>
                      <a:pt x="108" y="428"/>
                    </a:lnTo>
                    <a:lnTo>
                      <a:pt x="85" y="353"/>
                    </a:lnTo>
                    <a:lnTo>
                      <a:pt x="79" y="280"/>
                    </a:lnTo>
                    <a:lnTo>
                      <a:pt x="81" y="241"/>
                    </a:lnTo>
                    <a:lnTo>
                      <a:pt x="99" y="171"/>
                    </a:lnTo>
                    <a:lnTo>
                      <a:pt x="146" y="96"/>
                    </a:lnTo>
                    <a:lnTo>
                      <a:pt x="180" y="57"/>
                    </a:lnTo>
                    <a:lnTo>
                      <a:pt x="169" y="73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1557" name="Freeform 89"/>
              <p:cNvSpPr>
                <a:spLocks/>
              </p:cNvSpPr>
              <p:nvPr/>
            </p:nvSpPr>
            <p:spPr bwMode="auto">
              <a:xfrm>
                <a:off x="3578" y="2182"/>
                <a:ext cx="303" cy="699"/>
              </a:xfrm>
              <a:custGeom>
                <a:avLst/>
                <a:gdLst>
                  <a:gd name="T0" fmla="*/ 126 w 304"/>
                  <a:gd name="T1" fmla="*/ 122 h 699"/>
                  <a:gd name="T2" fmla="*/ 81 w 304"/>
                  <a:gd name="T3" fmla="*/ 55 h 699"/>
                  <a:gd name="T4" fmla="*/ 41 w 304"/>
                  <a:gd name="T5" fmla="*/ 0 h 699"/>
                  <a:gd name="T6" fmla="*/ 14 w 304"/>
                  <a:gd name="T7" fmla="*/ 6 h 699"/>
                  <a:gd name="T8" fmla="*/ 0 w 304"/>
                  <a:gd name="T9" fmla="*/ 29 h 699"/>
                  <a:gd name="T10" fmla="*/ 0 w 304"/>
                  <a:gd name="T11" fmla="*/ 71 h 699"/>
                  <a:gd name="T12" fmla="*/ 25 w 304"/>
                  <a:gd name="T13" fmla="*/ 94 h 699"/>
                  <a:gd name="T14" fmla="*/ 68 w 304"/>
                  <a:gd name="T15" fmla="*/ 125 h 699"/>
                  <a:gd name="T16" fmla="*/ 101 w 304"/>
                  <a:gd name="T17" fmla="*/ 164 h 699"/>
                  <a:gd name="T18" fmla="*/ 139 w 304"/>
                  <a:gd name="T19" fmla="*/ 216 h 699"/>
                  <a:gd name="T20" fmla="*/ 155 w 304"/>
                  <a:gd name="T21" fmla="*/ 254 h 699"/>
                  <a:gd name="T22" fmla="*/ 173 w 304"/>
                  <a:gd name="T23" fmla="*/ 301 h 699"/>
                  <a:gd name="T24" fmla="*/ 182 w 304"/>
                  <a:gd name="T25" fmla="*/ 363 h 699"/>
                  <a:gd name="T26" fmla="*/ 182 w 304"/>
                  <a:gd name="T27" fmla="*/ 421 h 699"/>
                  <a:gd name="T28" fmla="*/ 173 w 304"/>
                  <a:gd name="T29" fmla="*/ 490 h 699"/>
                  <a:gd name="T30" fmla="*/ 148 w 304"/>
                  <a:gd name="T31" fmla="*/ 558 h 699"/>
                  <a:gd name="T32" fmla="*/ 128 w 304"/>
                  <a:gd name="T33" fmla="*/ 597 h 699"/>
                  <a:gd name="T34" fmla="*/ 115 w 304"/>
                  <a:gd name="T35" fmla="*/ 622 h 699"/>
                  <a:gd name="T36" fmla="*/ 115 w 304"/>
                  <a:gd name="T37" fmla="*/ 644 h 699"/>
                  <a:gd name="T38" fmla="*/ 128 w 304"/>
                  <a:gd name="T39" fmla="*/ 651 h 699"/>
                  <a:gd name="T40" fmla="*/ 159 w 304"/>
                  <a:gd name="T41" fmla="*/ 651 h 699"/>
                  <a:gd name="T42" fmla="*/ 209 w 304"/>
                  <a:gd name="T43" fmla="*/ 662 h 699"/>
                  <a:gd name="T44" fmla="*/ 247 w 304"/>
                  <a:gd name="T45" fmla="*/ 677 h 699"/>
                  <a:gd name="T46" fmla="*/ 269 w 304"/>
                  <a:gd name="T47" fmla="*/ 698 h 699"/>
                  <a:gd name="T48" fmla="*/ 289 w 304"/>
                  <a:gd name="T49" fmla="*/ 690 h 699"/>
                  <a:gd name="T50" fmla="*/ 303 w 304"/>
                  <a:gd name="T51" fmla="*/ 662 h 699"/>
                  <a:gd name="T52" fmla="*/ 301 w 304"/>
                  <a:gd name="T53" fmla="*/ 638 h 699"/>
                  <a:gd name="T54" fmla="*/ 263 w 304"/>
                  <a:gd name="T55" fmla="*/ 620 h 699"/>
                  <a:gd name="T56" fmla="*/ 202 w 304"/>
                  <a:gd name="T57" fmla="*/ 615 h 699"/>
                  <a:gd name="T58" fmla="*/ 146 w 304"/>
                  <a:gd name="T59" fmla="*/ 615 h 699"/>
                  <a:gd name="T60" fmla="*/ 168 w 304"/>
                  <a:gd name="T61" fmla="*/ 584 h 699"/>
                  <a:gd name="T62" fmla="*/ 180 w 304"/>
                  <a:gd name="T63" fmla="*/ 545 h 699"/>
                  <a:gd name="T64" fmla="*/ 195 w 304"/>
                  <a:gd name="T65" fmla="*/ 490 h 699"/>
                  <a:gd name="T66" fmla="*/ 213 w 304"/>
                  <a:gd name="T67" fmla="*/ 434 h 699"/>
                  <a:gd name="T68" fmla="*/ 213 w 304"/>
                  <a:gd name="T69" fmla="*/ 366 h 699"/>
                  <a:gd name="T70" fmla="*/ 209 w 304"/>
                  <a:gd name="T71" fmla="*/ 301 h 699"/>
                  <a:gd name="T72" fmla="*/ 189 w 304"/>
                  <a:gd name="T73" fmla="*/ 242 h 699"/>
                  <a:gd name="T74" fmla="*/ 153 w 304"/>
                  <a:gd name="T75" fmla="*/ 164 h 699"/>
                  <a:gd name="T76" fmla="*/ 126 w 304"/>
                  <a:gd name="T77" fmla="*/ 122 h 699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304"/>
                  <a:gd name="T118" fmla="*/ 0 h 699"/>
                  <a:gd name="T119" fmla="*/ 304 w 304"/>
                  <a:gd name="T120" fmla="*/ 699 h 699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304" h="699">
                    <a:moveTo>
                      <a:pt x="126" y="122"/>
                    </a:moveTo>
                    <a:lnTo>
                      <a:pt x="81" y="55"/>
                    </a:lnTo>
                    <a:lnTo>
                      <a:pt x="41" y="0"/>
                    </a:lnTo>
                    <a:lnTo>
                      <a:pt x="14" y="6"/>
                    </a:lnTo>
                    <a:lnTo>
                      <a:pt x="0" y="29"/>
                    </a:lnTo>
                    <a:lnTo>
                      <a:pt x="0" y="71"/>
                    </a:lnTo>
                    <a:lnTo>
                      <a:pt x="25" y="94"/>
                    </a:lnTo>
                    <a:lnTo>
                      <a:pt x="68" y="125"/>
                    </a:lnTo>
                    <a:lnTo>
                      <a:pt x="101" y="164"/>
                    </a:lnTo>
                    <a:lnTo>
                      <a:pt x="139" y="216"/>
                    </a:lnTo>
                    <a:lnTo>
                      <a:pt x="155" y="254"/>
                    </a:lnTo>
                    <a:lnTo>
                      <a:pt x="173" y="301"/>
                    </a:lnTo>
                    <a:lnTo>
                      <a:pt x="182" y="363"/>
                    </a:lnTo>
                    <a:lnTo>
                      <a:pt x="182" y="421"/>
                    </a:lnTo>
                    <a:lnTo>
                      <a:pt x="173" y="490"/>
                    </a:lnTo>
                    <a:lnTo>
                      <a:pt x="148" y="558"/>
                    </a:lnTo>
                    <a:lnTo>
                      <a:pt x="128" y="597"/>
                    </a:lnTo>
                    <a:lnTo>
                      <a:pt x="115" y="622"/>
                    </a:lnTo>
                    <a:lnTo>
                      <a:pt x="115" y="644"/>
                    </a:lnTo>
                    <a:lnTo>
                      <a:pt x="128" y="651"/>
                    </a:lnTo>
                    <a:lnTo>
                      <a:pt x="159" y="651"/>
                    </a:lnTo>
                    <a:lnTo>
                      <a:pt x="209" y="662"/>
                    </a:lnTo>
                    <a:lnTo>
                      <a:pt x="247" y="677"/>
                    </a:lnTo>
                    <a:lnTo>
                      <a:pt x="269" y="698"/>
                    </a:lnTo>
                    <a:lnTo>
                      <a:pt x="289" y="690"/>
                    </a:lnTo>
                    <a:lnTo>
                      <a:pt x="303" y="662"/>
                    </a:lnTo>
                    <a:lnTo>
                      <a:pt x="301" y="638"/>
                    </a:lnTo>
                    <a:lnTo>
                      <a:pt x="263" y="620"/>
                    </a:lnTo>
                    <a:lnTo>
                      <a:pt x="202" y="615"/>
                    </a:lnTo>
                    <a:lnTo>
                      <a:pt x="146" y="615"/>
                    </a:lnTo>
                    <a:lnTo>
                      <a:pt x="168" y="584"/>
                    </a:lnTo>
                    <a:lnTo>
                      <a:pt x="180" y="545"/>
                    </a:lnTo>
                    <a:lnTo>
                      <a:pt x="195" y="490"/>
                    </a:lnTo>
                    <a:lnTo>
                      <a:pt x="213" y="434"/>
                    </a:lnTo>
                    <a:lnTo>
                      <a:pt x="213" y="366"/>
                    </a:lnTo>
                    <a:lnTo>
                      <a:pt x="209" y="301"/>
                    </a:lnTo>
                    <a:lnTo>
                      <a:pt x="189" y="242"/>
                    </a:lnTo>
                    <a:lnTo>
                      <a:pt x="153" y="164"/>
                    </a:lnTo>
                    <a:lnTo>
                      <a:pt x="126" y="12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1766" name="Group 118"/>
            <p:cNvGrpSpPr>
              <a:grpSpLocks/>
            </p:cNvGrpSpPr>
            <p:nvPr/>
          </p:nvGrpSpPr>
          <p:grpSpPr bwMode="auto">
            <a:xfrm>
              <a:off x="6748463" y="1144588"/>
              <a:ext cx="2362200" cy="558800"/>
              <a:chOff x="4251" y="721"/>
              <a:chExt cx="1488" cy="352"/>
            </a:xfrm>
          </p:grpSpPr>
          <p:grpSp>
            <p:nvGrpSpPr>
              <p:cNvPr id="31767" name="Group 98"/>
              <p:cNvGrpSpPr>
                <a:grpSpLocks/>
              </p:cNvGrpSpPr>
              <p:nvPr/>
            </p:nvGrpSpPr>
            <p:grpSpPr bwMode="auto">
              <a:xfrm>
                <a:off x="4261" y="742"/>
                <a:ext cx="1466" cy="315"/>
                <a:chOff x="4261" y="742"/>
                <a:chExt cx="1466" cy="315"/>
              </a:xfrm>
            </p:grpSpPr>
            <p:sp>
              <p:nvSpPr>
                <p:cNvPr id="21545" name="Freeform 91"/>
                <p:cNvSpPr>
                  <a:spLocks/>
                </p:cNvSpPr>
                <p:nvPr/>
              </p:nvSpPr>
              <p:spPr bwMode="auto">
                <a:xfrm>
                  <a:off x="4261" y="839"/>
                  <a:ext cx="64" cy="140"/>
                </a:xfrm>
                <a:custGeom>
                  <a:avLst/>
                  <a:gdLst>
                    <a:gd name="T0" fmla="*/ 0 w 64"/>
                    <a:gd name="T1" fmla="*/ 22 h 141"/>
                    <a:gd name="T2" fmla="*/ 20 w 64"/>
                    <a:gd name="T3" fmla="*/ 0 h 141"/>
                    <a:gd name="T4" fmla="*/ 55 w 64"/>
                    <a:gd name="T5" fmla="*/ 0 h 141"/>
                    <a:gd name="T6" fmla="*/ 63 w 64"/>
                    <a:gd name="T7" fmla="*/ 32 h 141"/>
                    <a:gd name="T8" fmla="*/ 61 w 64"/>
                    <a:gd name="T9" fmla="*/ 127 h 141"/>
                    <a:gd name="T10" fmla="*/ 37 w 64"/>
                    <a:gd name="T11" fmla="*/ 140 h 141"/>
                    <a:gd name="T12" fmla="*/ 2 w 64"/>
                    <a:gd name="T13" fmla="*/ 121 h 141"/>
                    <a:gd name="T14" fmla="*/ 0 w 64"/>
                    <a:gd name="T15" fmla="*/ 56 h 141"/>
                    <a:gd name="T16" fmla="*/ 0 w 64"/>
                    <a:gd name="T17" fmla="*/ 22 h 14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64"/>
                    <a:gd name="T28" fmla="*/ 0 h 141"/>
                    <a:gd name="T29" fmla="*/ 64 w 64"/>
                    <a:gd name="T30" fmla="*/ 141 h 141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64" h="141">
                      <a:moveTo>
                        <a:pt x="0" y="22"/>
                      </a:moveTo>
                      <a:lnTo>
                        <a:pt x="20" y="0"/>
                      </a:lnTo>
                      <a:lnTo>
                        <a:pt x="55" y="0"/>
                      </a:lnTo>
                      <a:lnTo>
                        <a:pt x="63" y="32"/>
                      </a:lnTo>
                      <a:lnTo>
                        <a:pt x="61" y="127"/>
                      </a:lnTo>
                      <a:lnTo>
                        <a:pt x="37" y="140"/>
                      </a:lnTo>
                      <a:lnTo>
                        <a:pt x="2" y="121"/>
                      </a:lnTo>
                      <a:lnTo>
                        <a:pt x="0" y="56"/>
                      </a:lnTo>
                      <a:lnTo>
                        <a:pt x="0" y="22"/>
                      </a:lnTo>
                    </a:path>
                  </a:pathLst>
                </a:custGeom>
                <a:solidFill>
                  <a:srgbClr val="F9CF66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1546" name="Freeform 92"/>
                <p:cNvSpPr>
                  <a:spLocks/>
                </p:cNvSpPr>
                <p:nvPr/>
              </p:nvSpPr>
              <p:spPr bwMode="auto">
                <a:xfrm>
                  <a:off x="4652" y="796"/>
                  <a:ext cx="92" cy="201"/>
                </a:xfrm>
                <a:custGeom>
                  <a:avLst/>
                  <a:gdLst>
                    <a:gd name="T0" fmla="*/ 10 w 92"/>
                    <a:gd name="T1" fmla="*/ 55 h 202"/>
                    <a:gd name="T2" fmla="*/ 12 w 92"/>
                    <a:gd name="T3" fmla="*/ 16 h 202"/>
                    <a:gd name="T4" fmla="*/ 35 w 92"/>
                    <a:gd name="T5" fmla="*/ 0 h 202"/>
                    <a:gd name="T6" fmla="*/ 70 w 92"/>
                    <a:gd name="T7" fmla="*/ 5 h 202"/>
                    <a:gd name="T8" fmla="*/ 91 w 92"/>
                    <a:gd name="T9" fmla="*/ 26 h 202"/>
                    <a:gd name="T10" fmla="*/ 81 w 92"/>
                    <a:gd name="T11" fmla="*/ 186 h 202"/>
                    <a:gd name="T12" fmla="*/ 41 w 92"/>
                    <a:gd name="T13" fmla="*/ 201 h 202"/>
                    <a:gd name="T14" fmla="*/ 0 w 92"/>
                    <a:gd name="T15" fmla="*/ 181 h 202"/>
                    <a:gd name="T16" fmla="*/ 10 w 92"/>
                    <a:gd name="T17" fmla="*/ 55 h 202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92"/>
                    <a:gd name="T28" fmla="*/ 0 h 202"/>
                    <a:gd name="T29" fmla="*/ 92 w 92"/>
                    <a:gd name="T30" fmla="*/ 202 h 202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92" h="202">
                      <a:moveTo>
                        <a:pt x="10" y="55"/>
                      </a:moveTo>
                      <a:lnTo>
                        <a:pt x="12" y="16"/>
                      </a:lnTo>
                      <a:lnTo>
                        <a:pt x="35" y="0"/>
                      </a:lnTo>
                      <a:lnTo>
                        <a:pt x="70" y="5"/>
                      </a:lnTo>
                      <a:lnTo>
                        <a:pt x="91" y="26"/>
                      </a:lnTo>
                      <a:lnTo>
                        <a:pt x="81" y="186"/>
                      </a:lnTo>
                      <a:lnTo>
                        <a:pt x="41" y="201"/>
                      </a:lnTo>
                      <a:lnTo>
                        <a:pt x="0" y="181"/>
                      </a:lnTo>
                      <a:lnTo>
                        <a:pt x="10" y="55"/>
                      </a:lnTo>
                    </a:path>
                  </a:pathLst>
                </a:custGeom>
                <a:solidFill>
                  <a:srgbClr val="F9CF66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1547" name="Freeform 93"/>
                <p:cNvSpPr>
                  <a:spLocks/>
                </p:cNvSpPr>
                <p:nvPr/>
              </p:nvSpPr>
              <p:spPr bwMode="auto">
                <a:xfrm>
                  <a:off x="5057" y="789"/>
                  <a:ext cx="86" cy="218"/>
                </a:xfrm>
                <a:custGeom>
                  <a:avLst/>
                  <a:gdLst>
                    <a:gd name="T0" fmla="*/ 2 w 84"/>
                    <a:gd name="T1" fmla="*/ 22 h 219"/>
                    <a:gd name="T2" fmla="*/ 23 w 84"/>
                    <a:gd name="T3" fmla="*/ 0 h 219"/>
                    <a:gd name="T4" fmla="*/ 64 w 84"/>
                    <a:gd name="T5" fmla="*/ 0 h 219"/>
                    <a:gd name="T6" fmla="*/ 83 w 84"/>
                    <a:gd name="T7" fmla="*/ 24 h 219"/>
                    <a:gd name="T8" fmla="*/ 81 w 84"/>
                    <a:gd name="T9" fmla="*/ 203 h 219"/>
                    <a:gd name="T10" fmla="*/ 35 w 84"/>
                    <a:gd name="T11" fmla="*/ 218 h 219"/>
                    <a:gd name="T12" fmla="*/ 0 w 84"/>
                    <a:gd name="T13" fmla="*/ 198 h 219"/>
                    <a:gd name="T14" fmla="*/ 2 w 84"/>
                    <a:gd name="T15" fmla="*/ 22 h 21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4"/>
                    <a:gd name="T25" fmla="*/ 0 h 219"/>
                    <a:gd name="T26" fmla="*/ 84 w 84"/>
                    <a:gd name="T27" fmla="*/ 219 h 219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4" h="219">
                      <a:moveTo>
                        <a:pt x="2" y="22"/>
                      </a:moveTo>
                      <a:lnTo>
                        <a:pt x="23" y="0"/>
                      </a:lnTo>
                      <a:lnTo>
                        <a:pt x="64" y="0"/>
                      </a:lnTo>
                      <a:lnTo>
                        <a:pt x="83" y="24"/>
                      </a:lnTo>
                      <a:lnTo>
                        <a:pt x="81" y="203"/>
                      </a:lnTo>
                      <a:lnTo>
                        <a:pt x="35" y="218"/>
                      </a:lnTo>
                      <a:lnTo>
                        <a:pt x="0" y="198"/>
                      </a:lnTo>
                      <a:lnTo>
                        <a:pt x="2" y="22"/>
                      </a:lnTo>
                    </a:path>
                  </a:pathLst>
                </a:custGeom>
                <a:solidFill>
                  <a:srgbClr val="F9CF66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1548" name="Freeform 94"/>
                <p:cNvSpPr>
                  <a:spLocks/>
                </p:cNvSpPr>
                <p:nvPr/>
              </p:nvSpPr>
              <p:spPr bwMode="auto">
                <a:xfrm>
                  <a:off x="5642" y="744"/>
                  <a:ext cx="85" cy="315"/>
                </a:xfrm>
                <a:custGeom>
                  <a:avLst/>
                  <a:gdLst>
                    <a:gd name="T0" fmla="*/ 6 w 85"/>
                    <a:gd name="T1" fmla="*/ 23 h 315"/>
                    <a:gd name="T2" fmla="*/ 29 w 85"/>
                    <a:gd name="T3" fmla="*/ 0 h 315"/>
                    <a:gd name="T4" fmla="*/ 70 w 85"/>
                    <a:gd name="T5" fmla="*/ 0 h 315"/>
                    <a:gd name="T6" fmla="*/ 84 w 85"/>
                    <a:gd name="T7" fmla="*/ 39 h 315"/>
                    <a:gd name="T8" fmla="*/ 76 w 85"/>
                    <a:gd name="T9" fmla="*/ 285 h 315"/>
                    <a:gd name="T10" fmla="*/ 43 w 85"/>
                    <a:gd name="T11" fmla="*/ 314 h 315"/>
                    <a:gd name="T12" fmla="*/ 0 w 85"/>
                    <a:gd name="T13" fmla="*/ 280 h 315"/>
                    <a:gd name="T14" fmla="*/ 6 w 85"/>
                    <a:gd name="T15" fmla="*/ 23 h 31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5"/>
                    <a:gd name="T25" fmla="*/ 0 h 315"/>
                    <a:gd name="T26" fmla="*/ 85 w 85"/>
                    <a:gd name="T27" fmla="*/ 315 h 315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5" h="315">
                      <a:moveTo>
                        <a:pt x="6" y="23"/>
                      </a:moveTo>
                      <a:lnTo>
                        <a:pt x="29" y="0"/>
                      </a:lnTo>
                      <a:lnTo>
                        <a:pt x="70" y="0"/>
                      </a:lnTo>
                      <a:lnTo>
                        <a:pt x="84" y="39"/>
                      </a:lnTo>
                      <a:lnTo>
                        <a:pt x="76" y="285"/>
                      </a:lnTo>
                      <a:lnTo>
                        <a:pt x="43" y="314"/>
                      </a:lnTo>
                      <a:lnTo>
                        <a:pt x="0" y="280"/>
                      </a:lnTo>
                      <a:lnTo>
                        <a:pt x="6" y="23"/>
                      </a:lnTo>
                    </a:path>
                  </a:pathLst>
                </a:custGeom>
                <a:solidFill>
                  <a:srgbClr val="F9CF66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1549" name="Freeform 95"/>
                <p:cNvSpPr>
                  <a:spLocks/>
                </p:cNvSpPr>
                <p:nvPr/>
              </p:nvSpPr>
              <p:spPr bwMode="auto">
                <a:xfrm>
                  <a:off x="4319" y="846"/>
                  <a:ext cx="346" cy="122"/>
                </a:xfrm>
                <a:custGeom>
                  <a:avLst/>
                  <a:gdLst>
                    <a:gd name="T0" fmla="*/ 0 w 346"/>
                    <a:gd name="T1" fmla="*/ 17 h 122"/>
                    <a:gd name="T2" fmla="*/ 345 w 346"/>
                    <a:gd name="T3" fmla="*/ 0 h 122"/>
                    <a:gd name="T4" fmla="*/ 340 w 346"/>
                    <a:gd name="T5" fmla="*/ 121 h 122"/>
                    <a:gd name="T6" fmla="*/ 0 w 346"/>
                    <a:gd name="T7" fmla="*/ 121 h 122"/>
                    <a:gd name="T8" fmla="*/ 0 w 346"/>
                    <a:gd name="T9" fmla="*/ 17 h 1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6"/>
                    <a:gd name="T16" fmla="*/ 0 h 122"/>
                    <a:gd name="T17" fmla="*/ 346 w 346"/>
                    <a:gd name="T18" fmla="*/ 122 h 1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6" h="122">
                      <a:moveTo>
                        <a:pt x="0" y="17"/>
                      </a:moveTo>
                      <a:lnTo>
                        <a:pt x="345" y="0"/>
                      </a:lnTo>
                      <a:lnTo>
                        <a:pt x="340" y="121"/>
                      </a:lnTo>
                      <a:lnTo>
                        <a:pt x="0" y="121"/>
                      </a:lnTo>
                      <a:lnTo>
                        <a:pt x="0" y="17"/>
                      </a:lnTo>
                    </a:path>
                  </a:pathLst>
                </a:custGeom>
                <a:solidFill>
                  <a:srgbClr val="00279F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1550" name="Freeform 96"/>
                <p:cNvSpPr>
                  <a:spLocks/>
                </p:cNvSpPr>
                <p:nvPr/>
              </p:nvSpPr>
              <p:spPr bwMode="auto">
                <a:xfrm>
                  <a:off x="4731" y="819"/>
                  <a:ext cx="337" cy="166"/>
                </a:xfrm>
                <a:custGeom>
                  <a:avLst/>
                  <a:gdLst>
                    <a:gd name="T0" fmla="*/ 14 w 337"/>
                    <a:gd name="T1" fmla="*/ 15 h 167"/>
                    <a:gd name="T2" fmla="*/ 336 w 337"/>
                    <a:gd name="T3" fmla="*/ 0 h 167"/>
                    <a:gd name="T4" fmla="*/ 331 w 337"/>
                    <a:gd name="T5" fmla="*/ 166 h 167"/>
                    <a:gd name="T6" fmla="*/ 0 w 337"/>
                    <a:gd name="T7" fmla="*/ 160 h 167"/>
                    <a:gd name="T8" fmla="*/ 14 w 337"/>
                    <a:gd name="T9" fmla="*/ 15 h 16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37"/>
                    <a:gd name="T16" fmla="*/ 0 h 167"/>
                    <a:gd name="T17" fmla="*/ 337 w 337"/>
                    <a:gd name="T18" fmla="*/ 167 h 16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37" h="167">
                      <a:moveTo>
                        <a:pt x="14" y="15"/>
                      </a:moveTo>
                      <a:lnTo>
                        <a:pt x="336" y="0"/>
                      </a:lnTo>
                      <a:lnTo>
                        <a:pt x="331" y="166"/>
                      </a:lnTo>
                      <a:lnTo>
                        <a:pt x="0" y="160"/>
                      </a:lnTo>
                      <a:lnTo>
                        <a:pt x="14" y="15"/>
                      </a:lnTo>
                    </a:path>
                  </a:pathLst>
                </a:custGeom>
                <a:solidFill>
                  <a:srgbClr val="00279F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1551" name="Freeform 97"/>
                <p:cNvSpPr>
                  <a:spLocks/>
                </p:cNvSpPr>
                <p:nvPr/>
              </p:nvSpPr>
              <p:spPr bwMode="auto">
                <a:xfrm>
                  <a:off x="5138" y="768"/>
                  <a:ext cx="513" cy="267"/>
                </a:xfrm>
                <a:custGeom>
                  <a:avLst/>
                  <a:gdLst>
                    <a:gd name="T0" fmla="*/ 7 w 513"/>
                    <a:gd name="T1" fmla="*/ 40 h 267"/>
                    <a:gd name="T2" fmla="*/ 512 w 513"/>
                    <a:gd name="T3" fmla="*/ 0 h 267"/>
                    <a:gd name="T4" fmla="*/ 503 w 513"/>
                    <a:gd name="T5" fmla="*/ 266 h 267"/>
                    <a:gd name="T6" fmla="*/ 0 w 513"/>
                    <a:gd name="T7" fmla="*/ 219 h 267"/>
                    <a:gd name="T8" fmla="*/ 7 w 513"/>
                    <a:gd name="T9" fmla="*/ 40 h 26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13"/>
                    <a:gd name="T16" fmla="*/ 0 h 267"/>
                    <a:gd name="T17" fmla="*/ 513 w 513"/>
                    <a:gd name="T18" fmla="*/ 267 h 26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13" h="267">
                      <a:moveTo>
                        <a:pt x="7" y="40"/>
                      </a:moveTo>
                      <a:lnTo>
                        <a:pt x="512" y="0"/>
                      </a:lnTo>
                      <a:lnTo>
                        <a:pt x="503" y="266"/>
                      </a:lnTo>
                      <a:lnTo>
                        <a:pt x="0" y="219"/>
                      </a:lnTo>
                      <a:lnTo>
                        <a:pt x="7" y="40"/>
                      </a:lnTo>
                    </a:path>
                  </a:pathLst>
                </a:custGeom>
                <a:solidFill>
                  <a:srgbClr val="00279F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  <p:grpSp>
            <p:nvGrpSpPr>
              <p:cNvPr id="31768" name="Group 117"/>
              <p:cNvGrpSpPr>
                <a:grpSpLocks/>
              </p:cNvGrpSpPr>
              <p:nvPr/>
            </p:nvGrpSpPr>
            <p:grpSpPr bwMode="auto">
              <a:xfrm>
                <a:off x="4251" y="721"/>
                <a:ext cx="1488" cy="352"/>
                <a:chOff x="4251" y="721"/>
                <a:chExt cx="1488" cy="352"/>
              </a:xfrm>
            </p:grpSpPr>
            <p:grpSp>
              <p:nvGrpSpPr>
                <p:cNvPr id="31769" name="Group 101"/>
                <p:cNvGrpSpPr>
                  <a:grpSpLocks/>
                </p:cNvGrpSpPr>
                <p:nvPr/>
              </p:nvGrpSpPr>
              <p:grpSpPr bwMode="auto">
                <a:xfrm>
                  <a:off x="4251" y="828"/>
                  <a:ext cx="88" cy="159"/>
                  <a:chOff x="4251" y="828"/>
                  <a:chExt cx="88" cy="159"/>
                </a:xfrm>
              </p:grpSpPr>
              <p:sp>
                <p:nvSpPr>
                  <p:cNvPr id="21543" name="Freeform 99"/>
                  <p:cNvSpPr>
                    <a:spLocks/>
                  </p:cNvSpPr>
                  <p:nvPr/>
                </p:nvSpPr>
                <p:spPr bwMode="auto">
                  <a:xfrm>
                    <a:off x="4268" y="828"/>
                    <a:ext cx="71" cy="159"/>
                  </a:xfrm>
                  <a:custGeom>
                    <a:avLst/>
                    <a:gdLst>
                      <a:gd name="T0" fmla="*/ 12 w 71"/>
                      <a:gd name="T1" fmla="*/ 44 h 159"/>
                      <a:gd name="T2" fmla="*/ 6 w 71"/>
                      <a:gd name="T3" fmla="*/ 28 h 159"/>
                      <a:gd name="T4" fmla="*/ 24 w 71"/>
                      <a:gd name="T5" fmla="*/ 20 h 159"/>
                      <a:gd name="T6" fmla="*/ 36 w 71"/>
                      <a:gd name="T7" fmla="*/ 26 h 159"/>
                      <a:gd name="T8" fmla="*/ 42 w 71"/>
                      <a:gd name="T9" fmla="*/ 37 h 159"/>
                      <a:gd name="T10" fmla="*/ 42 w 71"/>
                      <a:gd name="T11" fmla="*/ 121 h 159"/>
                      <a:gd name="T12" fmla="*/ 34 w 71"/>
                      <a:gd name="T13" fmla="*/ 136 h 159"/>
                      <a:gd name="T14" fmla="*/ 12 w 71"/>
                      <a:gd name="T15" fmla="*/ 132 h 159"/>
                      <a:gd name="T16" fmla="*/ 4 w 71"/>
                      <a:gd name="T17" fmla="*/ 121 h 159"/>
                      <a:gd name="T18" fmla="*/ 4 w 71"/>
                      <a:gd name="T19" fmla="*/ 141 h 159"/>
                      <a:gd name="T20" fmla="*/ 16 w 71"/>
                      <a:gd name="T21" fmla="*/ 152 h 159"/>
                      <a:gd name="T22" fmla="*/ 34 w 71"/>
                      <a:gd name="T23" fmla="*/ 158 h 159"/>
                      <a:gd name="T24" fmla="*/ 54 w 71"/>
                      <a:gd name="T25" fmla="*/ 152 h 159"/>
                      <a:gd name="T26" fmla="*/ 64 w 71"/>
                      <a:gd name="T27" fmla="*/ 132 h 159"/>
                      <a:gd name="T28" fmla="*/ 70 w 71"/>
                      <a:gd name="T29" fmla="*/ 114 h 159"/>
                      <a:gd name="T30" fmla="*/ 66 w 71"/>
                      <a:gd name="T31" fmla="*/ 33 h 159"/>
                      <a:gd name="T32" fmla="*/ 60 w 71"/>
                      <a:gd name="T33" fmla="*/ 17 h 159"/>
                      <a:gd name="T34" fmla="*/ 46 w 71"/>
                      <a:gd name="T35" fmla="*/ 0 h 159"/>
                      <a:gd name="T36" fmla="*/ 28 w 71"/>
                      <a:gd name="T37" fmla="*/ 0 h 159"/>
                      <a:gd name="T38" fmla="*/ 10 w 71"/>
                      <a:gd name="T39" fmla="*/ 4 h 159"/>
                      <a:gd name="T40" fmla="*/ 0 w 71"/>
                      <a:gd name="T41" fmla="*/ 17 h 159"/>
                      <a:gd name="T42" fmla="*/ 12 w 71"/>
                      <a:gd name="T43" fmla="*/ 44 h 159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59"/>
                      <a:gd name="T68" fmla="*/ 71 w 71"/>
                      <a:gd name="T69" fmla="*/ 159 h 159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59">
                        <a:moveTo>
                          <a:pt x="12" y="44"/>
                        </a:moveTo>
                        <a:lnTo>
                          <a:pt x="6" y="28"/>
                        </a:lnTo>
                        <a:lnTo>
                          <a:pt x="24" y="20"/>
                        </a:lnTo>
                        <a:lnTo>
                          <a:pt x="36" y="26"/>
                        </a:lnTo>
                        <a:lnTo>
                          <a:pt x="42" y="37"/>
                        </a:lnTo>
                        <a:lnTo>
                          <a:pt x="42" y="121"/>
                        </a:lnTo>
                        <a:lnTo>
                          <a:pt x="34" y="136"/>
                        </a:lnTo>
                        <a:lnTo>
                          <a:pt x="12" y="132"/>
                        </a:lnTo>
                        <a:lnTo>
                          <a:pt x="4" y="121"/>
                        </a:lnTo>
                        <a:lnTo>
                          <a:pt x="4" y="141"/>
                        </a:lnTo>
                        <a:lnTo>
                          <a:pt x="16" y="152"/>
                        </a:lnTo>
                        <a:lnTo>
                          <a:pt x="34" y="158"/>
                        </a:lnTo>
                        <a:lnTo>
                          <a:pt x="54" y="152"/>
                        </a:lnTo>
                        <a:lnTo>
                          <a:pt x="64" y="132"/>
                        </a:lnTo>
                        <a:lnTo>
                          <a:pt x="70" y="114"/>
                        </a:lnTo>
                        <a:lnTo>
                          <a:pt x="66" y="33"/>
                        </a:lnTo>
                        <a:lnTo>
                          <a:pt x="60" y="17"/>
                        </a:lnTo>
                        <a:lnTo>
                          <a:pt x="46" y="0"/>
                        </a:lnTo>
                        <a:lnTo>
                          <a:pt x="28" y="0"/>
                        </a:lnTo>
                        <a:lnTo>
                          <a:pt x="10" y="4"/>
                        </a:lnTo>
                        <a:lnTo>
                          <a:pt x="0" y="17"/>
                        </a:lnTo>
                        <a:lnTo>
                          <a:pt x="12" y="44"/>
                        </a:lnTo>
                      </a:path>
                    </a:pathLst>
                  </a:custGeom>
                  <a:solidFill>
                    <a:srgbClr val="000000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ZA" sz="1350"/>
                  </a:p>
                </p:txBody>
              </p:sp>
              <p:sp>
                <p:nvSpPr>
                  <p:cNvPr id="21544" name="Freeform 100"/>
                  <p:cNvSpPr>
                    <a:spLocks/>
                  </p:cNvSpPr>
                  <p:nvPr/>
                </p:nvSpPr>
                <p:spPr bwMode="auto">
                  <a:xfrm>
                    <a:off x="4251" y="833"/>
                    <a:ext cx="58" cy="145"/>
                  </a:xfrm>
                  <a:custGeom>
                    <a:avLst/>
                    <a:gdLst>
                      <a:gd name="T0" fmla="*/ 31 w 58"/>
                      <a:gd name="T1" fmla="*/ 0 h 146"/>
                      <a:gd name="T2" fmla="*/ 8 w 58"/>
                      <a:gd name="T3" fmla="*/ 11 h 146"/>
                      <a:gd name="T4" fmla="*/ 0 w 58"/>
                      <a:gd name="T5" fmla="*/ 33 h 146"/>
                      <a:gd name="T6" fmla="*/ 6 w 58"/>
                      <a:gd name="T7" fmla="*/ 95 h 146"/>
                      <a:gd name="T8" fmla="*/ 8 w 58"/>
                      <a:gd name="T9" fmla="*/ 128 h 146"/>
                      <a:gd name="T10" fmla="*/ 18 w 58"/>
                      <a:gd name="T11" fmla="*/ 139 h 146"/>
                      <a:gd name="T12" fmla="*/ 37 w 58"/>
                      <a:gd name="T13" fmla="*/ 145 h 146"/>
                      <a:gd name="T14" fmla="*/ 57 w 58"/>
                      <a:gd name="T15" fmla="*/ 145 h 146"/>
                      <a:gd name="T16" fmla="*/ 31 w 58"/>
                      <a:gd name="T17" fmla="*/ 126 h 146"/>
                      <a:gd name="T18" fmla="*/ 24 w 58"/>
                      <a:gd name="T19" fmla="*/ 100 h 146"/>
                      <a:gd name="T20" fmla="*/ 26 w 58"/>
                      <a:gd name="T21" fmla="*/ 33 h 146"/>
                      <a:gd name="T22" fmla="*/ 31 w 58"/>
                      <a:gd name="T23" fmla="*/ 0 h 14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58"/>
                      <a:gd name="T37" fmla="*/ 0 h 146"/>
                      <a:gd name="T38" fmla="*/ 58 w 58"/>
                      <a:gd name="T39" fmla="*/ 146 h 14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58" h="146">
                        <a:moveTo>
                          <a:pt x="31" y="0"/>
                        </a:moveTo>
                        <a:lnTo>
                          <a:pt x="8" y="11"/>
                        </a:lnTo>
                        <a:lnTo>
                          <a:pt x="0" y="33"/>
                        </a:lnTo>
                        <a:lnTo>
                          <a:pt x="6" y="95"/>
                        </a:lnTo>
                        <a:lnTo>
                          <a:pt x="8" y="128"/>
                        </a:lnTo>
                        <a:lnTo>
                          <a:pt x="18" y="139"/>
                        </a:lnTo>
                        <a:lnTo>
                          <a:pt x="37" y="145"/>
                        </a:lnTo>
                        <a:lnTo>
                          <a:pt x="57" y="145"/>
                        </a:lnTo>
                        <a:lnTo>
                          <a:pt x="31" y="126"/>
                        </a:lnTo>
                        <a:lnTo>
                          <a:pt x="24" y="100"/>
                        </a:lnTo>
                        <a:lnTo>
                          <a:pt x="26" y="33"/>
                        </a:lnTo>
                        <a:lnTo>
                          <a:pt x="31" y="0"/>
                        </a:lnTo>
                      </a:path>
                    </a:pathLst>
                  </a:custGeom>
                  <a:solidFill>
                    <a:srgbClr val="000000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ZA" sz="1350"/>
                  </a:p>
                </p:txBody>
              </p:sp>
            </p:grpSp>
            <p:grpSp>
              <p:nvGrpSpPr>
                <p:cNvPr id="31770" name="Group 104"/>
                <p:cNvGrpSpPr>
                  <a:grpSpLocks/>
                </p:cNvGrpSpPr>
                <p:nvPr/>
              </p:nvGrpSpPr>
              <p:grpSpPr bwMode="auto">
                <a:xfrm>
                  <a:off x="4647" y="789"/>
                  <a:ext cx="107" cy="221"/>
                  <a:chOff x="4647" y="789"/>
                  <a:chExt cx="107" cy="221"/>
                </a:xfrm>
              </p:grpSpPr>
              <p:sp>
                <p:nvSpPr>
                  <p:cNvPr id="21541" name="Freeform 102"/>
                  <p:cNvSpPr>
                    <a:spLocks/>
                  </p:cNvSpPr>
                  <p:nvPr/>
                </p:nvSpPr>
                <p:spPr bwMode="auto">
                  <a:xfrm>
                    <a:off x="4647" y="789"/>
                    <a:ext cx="104" cy="221"/>
                  </a:xfrm>
                  <a:custGeom>
                    <a:avLst/>
                    <a:gdLst>
                      <a:gd name="T0" fmla="*/ 23 w 107"/>
                      <a:gd name="T1" fmla="*/ 18 h 221"/>
                      <a:gd name="T2" fmla="*/ 32 w 107"/>
                      <a:gd name="T3" fmla="*/ 5 h 221"/>
                      <a:gd name="T4" fmla="*/ 55 w 107"/>
                      <a:gd name="T5" fmla="*/ 0 h 221"/>
                      <a:gd name="T6" fmla="*/ 78 w 107"/>
                      <a:gd name="T7" fmla="*/ 5 h 221"/>
                      <a:gd name="T8" fmla="*/ 100 w 107"/>
                      <a:gd name="T9" fmla="*/ 16 h 221"/>
                      <a:gd name="T10" fmla="*/ 106 w 107"/>
                      <a:gd name="T11" fmla="*/ 40 h 221"/>
                      <a:gd name="T12" fmla="*/ 102 w 107"/>
                      <a:gd name="T13" fmla="*/ 176 h 221"/>
                      <a:gd name="T14" fmla="*/ 95 w 107"/>
                      <a:gd name="T15" fmla="*/ 209 h 221"/>
                      <a:gd name="T16" fmla="*/ 68 w 107"/>
                      <a:gd name="T17" fmla="*/ 220 h 221"/>
                      <a:gd name="T18" fmla="*/ 38 w 107"/>
                      <a:gd name="T19" fmla="*/ 220 h 221"/>
                      <a:gd name="T20" fmla="*/ 17 w 107"/>
                      <a:gd name="T21" fmla="*/ 209 h 221"/>
                      <a:gd name="T22" fmla="*/ 0 w 107"/>
                      <a:gd name="T23" fmla="*/ 191 h 221"/>
                      <a:gd name="T24" fmla="*/ 0 w 107"/>
                      <a:gd name="T25" fmla="*/ 176 h 221"/>
                      <a:gd name="T26" fmla="*/ 21 w 107"/>
                      <a:gd name="T27" fmla="*/ 187 h 221"/>
                      <a:gd name="T28" fmla="*/ 44 w 107"/>
                      <a:gd name="T29" fmla="*/ 196 h 221"/>
                      <a:gd name="T30" fmla="*/ 62 w 107"/>
                      <a:gd name="T31" fmla="*/ 187 h 221"/>
                      <a:gd name="T32" fmla="*/ 78 w 107"/>
                      <a:gd name="T33" fmla="*/ 176 h 221"/>
                      <a:gd name="T34" fmla="*/ 80 w 107"/>
                      <a:gd name="T35" fmla="*/ 142 h 221"/>
                      <a:gd name="T36" fmla="*/ 80 w 107"/>
                      <a:gd name="T37" fmla="*/ 33 h 221"/>
                      <a:gd name="T38" fmla="*/ 66 w 107"/>
                      <a:gd name="T39" fmla="*/ 22 h 221"/>
                      <a:gd name="T40" fmla="*/ 45 w 107"/>
                      <a:gd name="T41" fmla="*/ 24 h 221"/>
                      <a:gd name="T42" fmla="*/ 23 w 107"/>
                      <a:gd name="T43" fmla="*/ 18 h 221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107"/>
                      <a:gd name="T67" fmla="*/ 0 h 221"/>
                      <a:gd name="T68" fmla="*/ 107 w 107"/>
                      <a:gd name="T69" fmla="*/ 221 h 221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107" h="221">
                        <a:moveTo>
                          <a:pt x="23" y="18"/>
                        </a:moveTo>
                        <a:lnTo>
                          <a:pt x="32" y="5"/>
                        </a:lnTo>
                        <a:lnTo>
                          <a:pt x="55" y="0"/>
                        </a:lnTo>
                        <a:lnTo>
                          <a:pt x="78" y="5"/>
                        </a:lnTo>
                        <a:lnTo>
                          <a:pt x="100" y="16"/>
                        </a:lnTo>
                        <a:lnTo>
                          <a:pt x="106" y="40"/>
                        </a:lnTo>
                        <a:lnTo>
                          <a:pt x="102" y="176"/>
                        </a:lnTo>
                        <a:lnTo>
                          <a:pt x="95" y="209"/>
                        </a:lnTo>
                        <a:lnTo>
                          <a:pt x="68" y="220"/>
                        </a:lnTo>
                        <a:lnTo>
                          <a:pt x="38" y="220"/>
                        </a:lnTo>
                        <a:lnTo>
                          <a:pt x="17" y="209"/>
                        </a:lnTo>
                        <a:lnTo>
                          <a:pt x="0" y="191"/>
                        </a:lnTo>
                        <a:lnTo>
                          <a:pt x="0" y="176"/>
                        </a:lnTo>
                        <a:lnTo>
                          <a:pt x="21" y="187"/>
                        </a:lnTo>
                        <a:lnTo>
                          <a:pt x="44" y="196"/>
                        </a:lnTo>
                        <a:lnTo>
                          <a:pt x="62" y="187"/>
                        </a:lnTo>
                        <a:lnTo>
                          <a:pt x="78" y="176"/>
                        </a:lnTo>
                        <a:lnTo>
                          <a:pt x="80" y="142"/>
                        </a:lnTo>
                        <a:lnTo>
                          <a:pt x="80" y="33"/>
                        </a:lnTo>
                        <a:lnTo>
                          <a:pt x="66" y="22"/>
                        </a:lnTo>
                        <a:lnTo>
                          <a:pt x="45" y="24"/>
                        </a:lnTo>
                        <a:lnTo>
                          <a:pt x="23" y="18"/>
                        </a:lnTo>
                      </a:path>
                    </a:pathLst>
                  </a:custGeom>
                  <a:solidFill>
                    <a:srgbClr val="000000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ZA" sz="1350"/>
                  </a:p>
                </p:txBody>
              </p:sp>
              <p:sp>
                <p:nvSpPr>
                  <p:cNvPr id="21542" name="Freeform 103"/>
                  <p:cNvSpPr>
                    <a:spLocks/>
                  </p:cNvSpPr>
                  <p:nvPr/>
                </p:nvSpPr>
                <p:spPr bwMode="auto">
                  <a:xfrm>
                    <a:off x="4647" y="791"/>
                    <a:ext cx="64" cy="204"/>
                  </a:xfrm>
                  <a:custGeom>
                    <a:avLst/>
                    <a:gdLst>
                      <a:gd name="T0" fmla="*/ 6 w 65"/>
                      <a:gd name="T1" fmla="*/ 27 h 203"/>
                      <a:gd name="T2" fmla="*/ 18 w 65"/>
                      <a:gd name="T3" fmla="*/ 11 h 203"/>
                      <a:gd name="T4" fmla="*/ 42 w 65"/>
                      <a:gd name="T5" fmla="*/ 0 h 203"/>
                      <a:gd name="T6" fmla="*/ 64 w 65"/>
                      <a:gd name="T7" fmla="*/ 9 h 203"/>
                      <a:gd name="T8" fmla="*/ 34 w 65"/>
                      <a:gd name="T9" fmla="*/ 27 h 203"/>
                      <a:gd name="T10" fmla="*/ 28 w 65"/>
                      <a:gd name="T11" fmla="*/ 44 h 203"/>
                      <a:gd name="T12" fmla="*/ 24 w 65"/>
                      <a:gd name="T13" fmla="*/ 173 h 203"/>
                      <a:gd name="T14" fmla="*/ 30 w 65"/>
                      <a:gd name="T15" fmla="*/ 189 h 203"/>
                      <a:gd name="T16" fmla="*/ 52 w 65"/>
                      <a:gd name="T17" fmla="*/ 202 h 203"/>
                      <a:gd name="T18" fmla="*/ 10 w 65"/>
                      <a:gd name="T19" fmla="*/ 195 h 203"/>
                      <a:gd name="T20" fmla="*/ 0 w 65"/>
                      <a:gd name="T21" fmla="*/ 178 h 203"/>
                      <a:gd name="T22" fmla="*/ 6 w 65"/>
                      <a:gd name="T23" fmla="*/ 27 h 203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65"/>
                      <a:gd name="T37" fmla="*/ 0 h 203"/>
                      <a:gd name="T38" fmla="*/ 65 w 65"/>
                      <a:gd name="T39" fmla="*/ 203 h 203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65" h="203">
                        <a:moveTo>
                          <a:pt x="6" y="27"/>
                        </a:moveTo>
                        <a:lnTo>
                          <a:pt x="18" y="11"/>
                        </a:lnTo>
                        <a:lnTo>
                          <a:pt x="42" y="0"/>
                        </a:lnTo>
                        <a:lnTo>
                          <a:pt x="64" y="9"/>
                        </a:lnTo>
                        <a:lnTo>
                          <a:pt x="34" y="27"/>
                        </a:lnTo>
                        <a:lnTo>
                          <a:pt x="28" y="44"/>
                        </a:lnTo>
                        <a:lnTo>
                          <a:pt x="24" y="173"/>
                        </a:lnTo>
                        <a:lnTo>
                          <a:pt x="30" y="189"/>
                        </a:lnTo>
                        <a:lnTo>
                          <a:pt x="52" y="202"/>
                        </a:lnTo>
                        <a:lnTo>
                          <a:pt x="10" y="195"/>
                        </a:lnTo>
                        <a:lnTo>
                          <a:pt x="0" y="178"/>
                        </a:lnTo>
                        <a:lnTo>
                          <a:pt x="6" y="27"/>
                        </a:lnTo>
                      </a:path>
                    </a:pathLst>
                  </a:custGeom>
                  <a:solidFill>
                    <a:srgbClr val="000000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ZA" sz="1350"/>
                  </a:p>
                </p:txBody>
              </p:sp>
            </p:grpSp>
            <p:grpSp>
              <p:nvGrpSpPr>
                <p:cNvPr id="31771" name="Group 107"/>
                <p:cNvGrpSpPr>
                  <a:grpSpLocks/>
                </p:cNvGrpSpPr>
                <p:nvPr/>
              </p:nvGrpSpPr>
              <p:grpSpPr bwMode="auto">
                <a:xfrm>
                  <a:off x="5048" y="774"/>
                  <a:ext cx="107" cy="248"/>
                  <a:chOff x="5048" y="774"/>
                  <a:chExt cx="107" cy="248"/>
                </a:xfrm>
              </p:grpSpPr>
              <p:sp>
                <p:nvSpPr>
                  <p:cNvPr id="21539" name="Freeform 105"/>
                  <p:cNvSpPr>
                    <a:spLocks/>
                  </p:cNvSpPr>
                  <p:nvPr/>
                </p:nvSpPr>
                <p:spPr bwMode="auto">
                  <a:xfrm>
                    <a:off x="5048" y="774"/>
                    <a:ext cx="110" cy="248"/>
                  </a:xfrm>
                  <a:custGeom>
                    <a:avLst/>
                    <a:gdLst>
                      <a:gd name="T0" fmla="*/ 23 w 107"/>
                      <a:gd name="T1" fmla="*/ 20 h 248"/>
                      <a:gd name="T2" fmla="*/ 32 w 107"/>
                      <a:gd name="T3" fmla="*/ 6 h 248"/>
                      <a:gd name="T4" fmla="*/ 55 w 107"/>
                      <a:gd name="T5" fmla="*/ 0 h 248"/>
                      <a:gd name="T6" fmla="*/ 78 w 107"/>
                      <a:gd name="T7" fmla="*/ 6 h 248"/>
                      <a:gd name="T8" fmla="*/ 100 w 107"/>
                      <a:gd name="T9" fmla="*/ 18 h 248"/>
                      <a:gd name="T10" fmla="*/ 106 w 107"/>
                      <a:gd name="T11" fmla="*/ 45 h 248"/>
                      <a:gd name="T12" fmla="*/ 102 w 107"/>
                      <a:gd name="T13" fmla="*/ 198 h 248"/>
                      <a:gd name="T14" fmla="*/ 95 w 107"/>
                      <a:gd name="T15" fmla="*/ 235 h 248"/>
                      <a:gd name="T16" fmla="*/ 68 w 107"/>
                      <a:gd name="T17" fmla="*/ 247 h 248"/>
                      <a:gd name="T18" fmla="*/ 38 w 107"/>
                      <a:gd name="T19" fmla="*/ 247 h 248"/>
                      <a:gd name="T20" fmla="*/ 17 w 107"/>
                      <a:gd name="T21" fmla="*/ 235 h 248"/>
                      <a:gd name="T22" fmla="*/ 0 w 107"/>
                      <a:gd name="T23" fmla="*/ 214 h 248"/>
                      <a:gd name="T24" fmla="*/ 0 w 107"/>
                      <a:gd name="T25" fmla="*/ 198 h 248"/>
                      <a:gd name="T26" fmla="*/ 21 w 107"/>
                      <a:gd name="T27" fmla="*/ 210 h 248"/>
                      <a:gd name="T28" fmla="*/ 44 w 107"/>
                      <a:gd name="T29" fmla="*/ 220 h 248"/>
                      <a:gd name="T30" fmla="*/ 62 w 107"/>
                      <a:gd name="T31" fmla="*/ 210 h 248"/>
                      <a:gd name="T32" fmla="*/ 78 w 107"/>
                      <a:gd name="T33" fmla="*/ 198 h 248"/>
                      <a:gd name="T34" fmla="*/ 80 w 107"/>
                      <a:gd name="T35" fmla="*/ 159 h 248"/>
                      <a:gd name="T36" fmla="*/ 80 w 107"/>
                      <a:gd name="T37" fmla="*/ 37 h 248"/>
                      <a:gd name="T38" fmla="*/ 66 w 107"/>
                      <a:gd name="T39" fmla="*/ 24 h 248"/>
                      <a:gd name="T40" fmla="*/ 45 w 107"/>
                      <a:gd name="T41" fmla="*/ 27 h 248"/>
                      <a:gd name="T42" fmla="*/ 23 w 107"/>
                      <a:gd name="T43" fmla="*/ 20 h 248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107"/>
                      <a:gd name="T67" fmla="*/ 0 h 248"/>
                      <a:gd name="T68" fmla="*/ 107 w 107"/>
                      <a:gd name="T69" fmla="*/ 248 h 248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107" h="248">
                        <a:moveTo>
                          <a:pt x="23" y="20"/>
                        </a:moveTo>
                        <a:lnTo>
                          <a:pt x="32" y="6"/>
                        </a:lnTo>
                        <a:lnTo>
                          <a:pt x="55" y="0"/>
                        </a:lnTo>
                        <a:lnTo>
                          <a:pt x="78" y="6"/>
                        </a:lnTo>
                        <a:lnTo>
                          <a:pt x="100" y="18"/>
                        </a:lnTo>
                        <a:lnTo>
                          <a:pt x="106" y="45"/>
                        </a:lnTo>
                        <a:lnTo>
                          <a:pt x="102" y="198"/>
                        </a:lnTo>
                        <a:lnTo>
                          <a:pt x="95" y="235"/>
                        </a:lnTo>
                        <a:lnTo>
                          <a:pt x="68" y="247"/>
                        </a:lnTo>
                        <a:lnTo>
                          <a:pt x="38" y="247"/>
                        </a:lnTo>
                        <a:lnTo>
                          <a:pt x="17" y="235"/>
                        </a:lnTo>
                        <a:lnTo>
                          <a:pt x="0" y="214"/>
                        </a:lnTo>
                        <a:lnTo>
                          <a:pt x="0" y="198"/>
                        </a:lnTo>
                        <a:lnTo>
                          <a:pt x="21" y="210"/>
                        </a:lnTo>
                        <a:lnTo>
                          <a:pt x="44" y="220"/>
                        </a:lnTo>
                        <a:lnTo>
                          <a:pt x="62" y="210"/>
                        </a:lnTo>
                        <a:lnTo>
                          <a:pt x="78" y="198"/>
                        </a:lnTo>
                        <a:lnTo>
                          <a:pt x="80" y="159"/>
                        </a:lnTo>
                        <a:lnTo>
                          <a:pt x="80" y="37"/>
                        </a:lnTo>
                        <a:lnTo>
                          <a:pt x="66" y="24"/>
                        </a:lnTo>
                        <a:lnTo>
                          <a:pt x="45" y="27"/>
                        </a:lnTo>
                        <a:lnTo>
                          <a:pt x="23" y="20"/>
                        </a:lnTo>
                      </a:path>
                    </a:pathLst>
                  </a:custGeom>
                  <a:solidFill>
                    <a:srgbClr val="000000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ZA" sz="1350"/>
                  </a:p>
                </p:txBody>
              </p:sp>
              <p:sp>
                <p:nvSpPr>
                  <p:cNvPr id="21540" name="Freeform 106"/>
                  <p:cNvSpPr>
                    <a:spLocks/>
                  </p:cNvSpPr>
                  <p:nvPr/>
                </p:nvSpPr>
                <p:spPr bwMode="auto">
                  <a:xfrm>
                    <a:off x="5048" y="775"/>
                    <a:ext cx="65" cy="230"/>
                  </a:xfrm>
                  <a:custGeom>
                    <a:avLst/>
                    <a:gdLst>
                      <a:gd name="T0" fmla="*/ 6 w 65"/>
                      <a:gd name="T1" fmla="*/ 31 h 230"/>
                      <a:gd name="T2" fmla="*/ 18 w 65"/>
                      <a:gd name="T3" fmla="*/ 12 h 230"/>
                      <a:gd name="T4" fmla="*/ 42 w 65"/>
                      <a:gd name="T5" fmla="*/ 0 h 230"/>
                      <a:gd name="T6" fmla="*/ 64 w 65"/>
                      <a:gd name="T7" fmla="*/ 10 h 230"/>
                      <a:gd name="T8" fmla="*/ 34 w 65"/>
                      <a:gd name="T9" fmla="*/ 31 h 230"/>
                      <a:gd name="T10" fmla="*/ 28 w 65"/>
                      <a:gd name="T11" fmla="*/ 50 h 230"/>
                      <a:gd name="T12" fmla="*/ 24 w 65"/>
                      <a:gd name="T13" fmla="*/ 196 h 230"/>
                      <a:gd name="T14" fmla="*/ 30 w 65"/>
                      <a:gd name="T15" fmla="*/ 215 h 230"/>
                      <a:gd name="T16" fmla="*/ 52 w 65"/>
                      <a:gd name="T17" fmla="*/ 229 h 230"/>
                      <a:gd name="T18" fmla="*/ 10 w 65"/>
                      <a:gd name="T19" fmla="*/ 221 h 230"/>
                      <a:gd name="T20" fmla="*/ 0 w 65"/>
                      <a:gd name="T21" fmla="*/ 202 h 230"/>
                      <a:gd name="T22" fmla="*/ 6 w 65"/>
                      <a:gd name="T23" fmla="*/ 31 h 230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65"/>
                      <a:gd name="T37" fmla="*/ 0 h 230"/>
                      <a:gd name="T38" fmla="*/ 65 w 65"/>
                      <a:gd name="T39" fmla="*/ 230 h 230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65" h="230">
                        <a:moveTo>
                          <a:pt x="6" y="31"/>
                        </a:moveTo>
                        <a:lnTo>
                          <a:pt x="18" y="12"/>
                        </a:lnTo>
                        <a:lnTo>
                          <a:pt x="42" y="0"/>
                        </a:lnTo>
                        <a:lnTo>
                          <a:pt x="64" y="10"/>
                        </a:lnTo>
                        <a:lnTo>
                          <a:pt x="34" y="31"/>
                        </a:lnTo>
                        <a:lnTo>
                          <a:pt x="28" y="50"/>
                        </a:lnTo>
                        <a:lnTo>
                          <a:pt x="24" y="196"/>
                        </a:lnTo>
                        <a:lnTo>
                          <a:pt x="30" y="215"/>
                        </a:lnTo>
                        <a:lnTo>
                          <a:pt x="52" y="229"/>
                        </a:lnTo>
                        <a:lnTo>
                          <a:pt x="10" y="221"/>
                        </a:lnTo>
                        <a:lnTo>
                          <a:pt x="0" y="202"/>
                        </a:lnTo>
                        <a:lnTo>
                          <a:pt x="6" y="31"/>
                        </a:lnTo>
                      </a:path>
                    </a:pathLst>
                  </a:custGeom>
                  <a:solidFill>
                    <a:srgbClr val="000000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ZA" sz="1350"/>
                  </a:p>
                </p:txBody>
              </p:sp>
            </p:grpSp>
            <p:grpSp>
              <p:nvGrpSpPr>
                <p:cNvPr id="31772" name="Group 110"/>
                <p:cNvGrpSpPr>
                  <a:grpSpLocks/>
                </p:cNvGrpSpPr>
                <p:nvPr/>
              </p:nvGrpSpPr>
              <p:grpSpPr bwMode="auto">
                <a:xfrm>
                  <a:off x="5632" y="721"/>
                  <a:ext cx="107" cy="352"/>
                  <a:chOff x="5632" y="721"/>
                  <a:chExt cx="107" cy="352"/>
                </a:xfrm>
              </p:grpSpPr>
              <p:sp>
                <p:nvSpPr>
                  <p:cNvPr id="21537" name="Freeform 108"/>
                  <p:cNvSpPr>
                    <a:spLocks/>
                  </p:cNvSpPr>
                  <p:nvPr/>
                </p:nvSpPr>
                <p:spPr bwMode="auto">
                  <a:xfrm>
                    <a:off x="5629" y="721"/>
                    <a:ext cx="110" cy="352"/>
                  </a:xfrm>
                  <a:custGeom>
                    <a:avLst/>
                    <a:gdLst>
                      <a:gd name="T0" fmla="*/ 23 w 107"/>
                      <a:gd name="T1" fmla="*/ 29 h 352"/>
                      <a:gd name="T2" fmla="*/ 32 w 107"/>
                      <a:gd name="T3" fmla="*/ 9 h 352"/>
                      <a:gd name="T4" fmla="*/ 55 w 107"/>
                      <a:gd name="T5" fmla="*/ 0 h 352"/>
                      <a:gd name="T6" fmla="*/ 78 w 107"/>
                      <a:gd name="T7" fmla="*/ 9 h 352"/>
                      <a:gd name="T8" fmla="*/ 100 w 107"/>
                      <a:gd name="T9" fmla="*/ 26 h 352"/>
                      <a:gd name="T10" fmla="*/ 106 w 107"/>
                      <a:gd name="T11" fmla="*/ 64 h 352"/>
                      <a:gd name="T12" fmla="*/ 102 w 107"/>
                      <a:gd name="T13" fmla="*/ 281 h 352"/>
                      <a:gd name="T14" fmla="*/ 95 w 107"/>
                      <a:gd name="T15" fmla="*/ 334 h 352"/>
                      <a:gd name="T16" fmla="*/ 68 w 107"/>
                      <a:gd name="T17" fmla="*/ 351 h 352"/>
                      <a:gd name="T18" fmla="*/ 38 w 107"/>
                      <a:gd name="T19" fmla="*/ 351 h 352"/>
                      <a:gd name="T20" fmla="*/ 17 w 107"/>
                      <a:gd name="T21" fmla="*/ 334 h 352"/>
                      <a:gd name="T22" fmla="*/ 0 w 107"/>
                      <a:gd name="T23" fmla="*/ 305 h 352"/>
                      <a:gd name="T24" fmla="*/ 0 w 107"/>
                      <a:gd name="T25" fmla="*/ 281 h 352"/>
                      <a:gd name="T26" fmla="*/ 21 w 107"/>
                      <a:gd name="T27" fmla="*/ 299 h 352"/>
                      <a:gd name="T28" fmla="*/ 44 w 107"/>
                      <a:gd name="T29" fmla="*/ 313 h 352"/>
                      <a:gd name="T30" fmla="*/ 62 w 107"/>
                      <a:gd name="T31" fmla="*/ 299 h 352"/>
                      <a:gd name="T32" fmla="*/ 78 w 107"/>
                      <a:gd name="T33" fmla="*/ 281 h 352"/>
                      <a:gd name="T34" fmla="*/ 80 w 107"/>
                      <a:gd name="T35" fmla="*/ 226 h 352"/>
                      <a:gd name="T36" fmla="*/ 80 w 107"/>
                      <a:gd name="T37" fmla="*/ 52 h 352"/>
                      <a:gd name="T38" fmla="*/ 66 w 107"/>
                      <a:gd name="T39" fmla="*/ 35 h 352"/>
                      <a:gd name="T40" fmla="*/ 45 w 107"/>
                      <a:gd name="T41" fmla="*/ 38 h 352"/>
                      <a:gd name="T42" fmla="*/ 23 w 107"/>
                      <a:gd name="T43" fmla="*/ 29 h 352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107"/>
                      <a:gd name="T67" fmla="*/ 0 h 352"/>
                      <a:gd name="T68" fmla="*/ 107 w 107"/>
                      <a:gd name="T69" fmla="*/ 352 h 352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107" h="352">
                        <a:moveTo>
                          <a:pt x="23" y="29"/>
                        </a:moveTo>
                        <a:lnTo>
                          <a:pt x="32" y="9"/>
                        </a:lnTo>
                        <a:lnTo>
                          <a:pt x="55" y="0"/>
                        </a:lnTo>
                        <a:lnTo>
                          <a:pt x="78" y="9"/>
                        </a:lnTo>
                        <a:lnTo>
                          <a:pt x="100" y="26"/>
                        </a:lnTo>
                        <a:lnTo>
                          <a:pt x="106" y="64"/>
                        </a:lnTo>
                        <a:lnTo>
                          <a:pt x="102" y="281"/>
                        </a:lnTo>
                        <a:lnTo>
                          <a:pt x="95" y="334"/>
                        </a:lnTo>
                        <a:lnTo>
                          <a:pt x="68" y="351"/>
                        </a:lnTo>
                        <a:lnTo>
                          <a:pt x="38" y="351"/>
                        </a:lnTo>
                        <a:lnTo>
                          <a:pt x="17" y="334"/>
                        </a:lnTo>
                        <a:lnTo>
                          <a:pt x="0" y="305"/>
                        </a:lnTo>
                        <a:lnTo>
                          <a:pt x="0" y="281"/>
                        </a:lnTo>
                        <a:lnTo>
                          <a:pt x="21" y="299"/>
                        </a:lnTo>
                        <a:lnTo>
                          <a:pt x="44" y="313"/>
                        </a:lnTo>
                        <a:lnTo>
                          <a:pt x="62" y="299"/>
                        </a:lnTo>
                        <a:lnTo>
                          <a:pt x="78" y="281"/>
                        </a:lnTo>
                        <a:lnTo>
                          <a:pt x="80" y="226"/>
                        </a:lnTo>
                        <a:lnTo>
                          <a:pt x="80" y="52"/>
                        </a:lnTo>
                        <a:lnTo>
                          <a:pt x="66" y="35"/>
                        </a:lnTo>
                        <a:lnTo>
                          <a:pt x="45" y="38"/>
                        </a:lnTo>
                        <a:lnTo>
                          <a:pt x="23" y="29"/>
                        </a:lnTo>
                      </a:path>
                    </a:pathLst>
                  </a:custGeom>
                  <a:solidFill>
                    <a:srgbClr val="000000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ZA" sz="1350"/>
                  </a:p>
                </p:txBody>
              </p:sp>
              <p:sp>
                <p:nvSpPr>
                  <p:cNvPr id="21538" name="Freeform 109"/>
                  <p:cNvSpPr>
                    <a:spLocks/>
                  </p:cNvSpPr>
                  <p:nvPr/>
                </p:nvSpPr>
                <p:spPr bwMode="auto">
                  <a:xfrm>
                    <a:off x="5629" y="723"/>
                    <a:ext cx="65" cy="326"/>
                  </a:xfrm>
                  <a:custGeom>
                    <a:avLst/>
                    <a:gdLst>
                      <a:gd name="T0" fmla="*/ 6 w 65"/>
                      <a:gd name="T1" fmla="*/ 44 h 326"/>
                      <a:gd name="T2" fmla="*/ 18 w 65"/>
                      <a:gd name="T3" fmla="*/ 18 h 326"/>
                      <a:gd name="T4" fmla="*/ 42 w 65"/>
                      <a:gd name="T5" fmla="*/ 0 h 326"/>
                      <a:gd name="T6" fmla="*/ 64 w 65"/>
                      <a:gd name="T7" fmla="*/ 15 h 326"/>
                      <a:gd name="T8" fmla="*/ 34 w 65"/>
                      <a:gd name="T9" fmla="*/ 44 h 326"/>
                      <a:gd name="T10" fmla="*/ 28 w 65"/>
                      <a:gd name="T11" fmla="*/ 70 h 326"/>
                      <a:gd name="T12" fmla="*/ 24 w 65"/>
                      <a:gd name="T13" fmla="*/ 278 h 326"/>
                      <a:gd name="T14" fmla="*/ 30 w 65"/>
                      <a:gd name="T15" fmla="*/ 305 h 326"/>
                      <a:gd name="T16" fmla="*/ 52 w 65"/>
                      <a:gd name="T17" fmla="*/ 325 h 326"/>
                      <a:gd name="T18" fmla="*/ 10 w 65"/>
                      <a:gd name="T19" fmla="*/ 313 h 326"/>
                      <a:gd name="T20" fmla="*/ 0 w 65"/>
                      <a:gd name="T21" fmla="*/ 287 h 326"/>
                      <a:gd name="T22" fmla="*/ 6 w 65"/>
                      <a:gd name="T23" fmla="*/ 44 h 32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65"/>
                      <a:gd name="T37" fmla="*/ 0 h 326"/>
                      <a:gd name="T38" fmla="*/ 65 w 65"/>
                      <a:gd name="T39" fmla="*/ 326 h 32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65" h="326">
                        <a:moveTo>
                          <a:pt x="6" y="44"/>
                        </a:moveTo>
                        <a:lnTo>
                          <a:pt x="18" y="18"/>
                        </a:lnTo>
                        <a:lnTo>
                          <a:pt x="42" y="0"/>
                        </a:lnTo>
                        <a:lnTo>
                          <a:pt x="64" y="15"/>
                        </a:lnTo>
                        <a:lnTo>
                          <a:pt x="34" y="44"/>
                        </a:lnTo>
                        <a:lnTo>
                          <a:pt x="28" y="70"/>
                        </a:lnTo>
                        <a:lnTo>
                          <a:pt x="24" y="278"/>
                        </a:lnTo>
                        <a:lnTo>
                          <a:pt x="30" y="305"/>
                        </a:lnTo>
                        <a:lnTo>
                          <a:pt x="52" y="325"/>
                        </a:lnTo>
                        <a:lnTo>
                          <a:pt x="10" y="313"/>
                        </a:lnTo>
                        <a:lnTo>
                          <a:pt x="0" y="287"/>
                        </a:lnTo>
                        <a:lnTo>
                          <a:pt x="6" y="44"/>
                        </a:lnTo>
                      </a:path>
                    </a:pathLst>
                  </a:custGeom>
                  <a:solidFill>
                    <a:srgbClr val="000000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ZA" sz="1350"/>
                  </a:p>
                </p:txBody>
              </p:sp>
            </p:grpSp>
            <p:sp>
              <p:nvSpPr>
                <p:cNvPr id="21531" name="Freeform 111"/>
                <p:cNvSpPr>
                  <a:spLocks/>
                </p:cNvSpPr>
                <p:nvPr/>
              </p:nvSpPr>
              <p:spPr bwMode="auto">
                <a:xfrm>
                  <a:off x="5129" y="750"/>
                  <a:ext cx="533" cy="75"/>
                </a:xfrm>
                <a:custGeom>
                  <a:avLst/>
                  <a:gdLst>
                    <a:gd name="T0" fmla="*/ 0 w 533"/>
                    <a:gd name="T1" fmla="*/ 51 h 76"/>
                    <a:gd name="T2" fmla="*/ 532 w 533"/>
                    <a:gd name="T3" fmla="*/ 0 h 76"/>
                    <a:gd name="T4" fmla="*/ 521 w 533"/>
                    <a:gd name="T5" fmla="*/ 34 h 76"/>
                    <a:gd name="T6" fmla="*/ 9 w 533"/>
                    <a:gd name="T7" fmla="*/ 75 h 76"/>
                    <a:gd name="T8" fmla="*/ 0 w 533"/>
                    <a:gd name="T9" fmla="*/ 51 h 7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33"/>
                    <a:gd name="T16" fmla="*/ 0 h 76"/>
                    <a:gd name="T17" fmla="*/ 533 w 533"/>
                    <a:gd name="T18" fmla="*/ 76 h 7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33" h="76">
                      <a:moveTo>
                        <a:pt x="0" y="51"/>
                      </a:moveTo>
                      <a:lnTo>
                        <a:pt x="532" y="0"/>
                      </a:lnTo>
                      <a:lnTo>
                        <a:pt x="521" y="34"/>
                      </a:lnTo>
                      <a:lnTo>
                        <a:pt x="9" y="75"/>
                      </a:lnTo>
                      <a:lnTo>
                        <a:pt x="0" y="51"/>
                      </a:lnTo>
                    </a:path>
                  </a:pathLst>
                </a:custGeom>
                <a:solidFill>
                  <a:srgbClr val="000000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1532" name="Freeform 112"/>
                <p:cNvSpPr>
                  <a:spLocks/>
                </p:cNvSpPr>
                <p:nvPr/>
              </p:nvSpPr>
              <p:spPr bwMode="auto">
                <a:xfrm>
                  <a:off x="5132" y="974"/>
                  <a:ext cx="532" cy="71"/>
                </a:xfrm>
                <a:custGeom>
                  <a:avLst/>
                  <a:gdLst>
                    <a:gd name="T0" fmla="*/ 0 w 532"/>
                    <a:gd name="T1" fmla="*/ 0 h 72"/>
                    <a:gd name="T2" fmla="*/ 520 w 532"/>
                    <a:gd name="T3" fmla="*/ 41 h 72"/>
                    <a:gd name="T4" fmla="*/ 531 w 532"/>
                    <a:gd name="T5" fmla="*/ 71 h 72"/>
                    <a:gd name="T6" fmla="*/ 0 w 532"/>
                    <a:gd name="T7" fmla="*/ 24 h 72"/>
                    <a:gd name="T8" fmla="*/ 0 w 532"/>
                    <a:gd name="T9" fmla="*/ 0 h 7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32"/>
                    <a:gd name="T16" fmla="*/ 0 h 72"/>
                    <a:gd name="T17" fmla="*/ 532 w 532"/>
                    <a:gd name="T18" fmla="*/ 72 h 7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32" h="72">
                      <a:moveTo>
                        <a:pt x="0" y="0"/>
                      </a:moveTo>
                      <a:lnTo>
                        <a:pt x="520" y="41"/>
                      </a:lnTo>
                      <a:lnTo>
                        <a:pt x="531" y="71"/>
                      </a:lnTo>
                      <a:lnTo>
                        <a:pt x="0" y="24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000000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1533" name="Freeform 113"/>
                <p:cNvSpPr>
                  <a:spLocks/>
                </p:cNvSpPr>
                <p:nvPr/>
              </p:nvSpPr>
              <p:spPr bwMode="auto">
                <a:xfrm>
                  <a:off x="4734" y="802"/>
                  <a:ext cx="336" cy="45"/>
                </a:xfrm>
                <a:custGeom>
                  <a:avLst/>
                  <a:gdLst>
                    <a:gd name="T0" fmla="*/ 7 w 338"/>
                    <a:gd name="T1" fmla="*/ 19 h 45"/>
                    <a:gd name="T2" fmla="*/ 333 w 338"/>
                    <a:gd name="T3" fmla="*/ 0 h 45"/>
                    <a:gd name="T4" fmla="*/ 337 w 338"/>
                    <a:gd name="T5" fmla="*/ 36 h 45"/>
                    <a:gd name="T6" fmla="*/ 0 w 338"/>
                    <a:gd name="T7" fmla="*/ 44 h 45"/>
                    <a:gd name="T8" fmla="*/ 7 w 338"/>
                    <a:gd name="T9" fmla="*/ 19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38"/>
                    <a:gd name="T16" fmla="*/ 0 h 45"/>
                    <a:gd name="T17" fmla="*/ 338 w 338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38" h="45">
                      <a:moveTo>
                        <a:pt x="7" y="19"/>
                      </a:moveTo>
                      <a:lnTo>
                        <a:pt x="333" y="0"/>
                      </a:lnTo>
                      <a:lnTo>
                        <a:pt x="337" y="36"/>
                      </a:lnTo>
                      <a:lnTo>
                        <a:pt x="0" y="44"/>
                      </a:lnTo>
                      <a:lnTo>
                        <a:pt x="7" y="19"/>
                      </a:lnTo>
                    </a:path>
                  </a:pathLst>
                </a:custGeom>
                <a:solidFill>
                  <a:srgbClr val="000000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1534" name="Freeform 114"/>
                <p:cNvSpPr>
                  <a:spLocks/>
                </p:cNvSpPr>
                <p:nvPr/>
              </p:nvSpPr>
              <p:spPr bwMode="auto">
                <a:xfrm>
                  <a:off x="4726" y="960"/>
                  <a:ext cx="342" cy="38"/>
                </a:xfrm>
                <a:custGeom>
                  <a:avLst/>
                  <a:gdLst>
                    <a:gd name="T0" fmla="*/ 9 w 342"/>
                    <a:gd name="T1" fmla="*/ 0 h 39"/>
                    <a:gd name="T2" fmla="*/ 336 w 342"/>
                    <a:gd name="T3" fmla="*/ 7 h 39"/>
                    <a:gd name="T4" fmla="*/ 341 w 342"/>
                    <a:gd name="T5" fmla="*/ 38 h 39"/>
                    <a:gd name="T6" fmla="*/ 0 w 342"/>
                    <a:gd name="T7" fmla="*/ 31 h 39"/>
                    <a:gd name="T8" fmla="*/ 9 w 342"/>
                    <a:gd name="T9" fmla="*/ 0 h 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2"/>
                    <a:gd name="T16" fmla="*/ 0 h 39"/>
                    <a:gd name="T17" fmla="*/ 342 w 342"/>
                    <a:gd name="T18" fmla="*/ 39 h 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2" h="39">
                      <a:moveTo>
                        <a:pt x="9" y="0"/>
                      </a:moveTo>
                      <a:lnTo>
                        <a:pt x="336" y="7"/>
                      </a:lnTo>
                      <a:lnTo>
                        <a:pt x="341" y="38"/>
                      </a:lnTo>
                      <a:lnTo>
                        <a:pt x="0" y="31"/>
                      </a:lnTo>
                      <a:lnTo>
                        <a:pt x="9" y="0"/>
                      </a:lnTo>
                    </a:path>
                  </a:pathLst>
                </a:custGeom>
                <a:solidFill>
                  <a:srgbClr val="000000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1535" name="Freeform 115"/>
                <p:cNvSpPr>
                  <a:spLocks/>
                </p:cNvSpPr>
                <p:nvPr/>
              </p:nvSpPr>
              <p:spPr bwMode="auto">
                <a:xfrm>
                  <a:off x="4321" y="833"/>
                  <a:ext cx="349" cy="44"/>
                </a:xfrm>
                <a:custGeom>
                  <a:avLst/>
                  <a:gdLst>
                    <a:gd name="T0" fmla="*/ 5 w 349"/>
                    <a:gd name="T1" fmla="*/ 19 h 44"/>
                    <a:gd name="T2" fmla="*/ 348 w 349"/>
                    <a:gd name="T3" fmla="*/ 0 h 44"/>
                    <a:gd name="T4" fmla="*/ 339 w 349"/>
                    <a:gd name="T5" fmla="*/ 30 h 44"/>
                    <a:gd name="T6" fmla="*/ 0 w 349"/>
                    <a:gd name="T7" fmla="*/ 43 h 44"/>
                    <a:gd name="T8" fmla="*/ 5 w 349"/>
                    <a:gd name="T9" fmla="*/ 19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9"/>
                    <a:gd name="T16" fmla="*/ 0 h 44"/>
                    <a:gd name="T17" fmla="*/ 349 w 349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9" h="44">
                      <a:moveTo>
                        <a:pt x="5" y="19"/>
                      </a:moveTo>
                      <a:lnTo>
                        <a:pt x="348" y="0"/>
                      </a:lnTo>
                      <a:lnTo>
                        <a:pt x="339" y="30"/>
                      </a:lnTo>
                      <a:lnTo>
                        <a:pt x="0" y="43"/>
                      </a:lnTo>
                      <a:lnTo>
                        <a:pt x="5" y="19"/>
                      </a:lnTo>
                    </a:path>
                  </a:pathLst>
                </a:custGeom>
                <a:solidFill>
                  <a:srgbClr val="000000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1536" name="Freeform 116"/>
                <p:cNvSpPr>
                  <a:spLocks/>
                </p:cNvSpPr>
                <p:nvPr/>
              </p:nvSpPr>
              <p:spPr bwMode="auto">
                <a:xfrm>
                  <a:off x="4305" y="943"/>
                  <a:ext cx="359" cy="34"/>
                </a:xfrm>
                <a:custGeom>
                  <a:avLst/>
                  <a:gdLst>
                    <a:gd name="T0" fmla="*/ 16 w 361"/>
                    <a:gd name="T1" fmla="*/ 5 h 34"/>
                    <a:gd name="T2" fmla="*/ 358 w 361"/>
                    <a:gd name="T3" fmla="*/ 0 h 34"/>
                    <a:gd name="T4" fmla="*/ 360 w 361"/>
                    <a:gd name="T5" fmla="*/ 33 h 34"/>
                    <a:gd name="T6" fmla="*/ 0 w 361"/>
                    <a:gd name="T7" fmla="*/ 28 h 34"/>
                    <a:gd name="T8" fmla="*/ 16 w 361"/>
                    <a:gd name="T9" fmla="*/ 5 h 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61"/>
                    <a:gd name="T16" fmla="*/ 0 h 34"/>
                    <a:gd name="T17" fmla="*/ 361 w 361"/>
                    <a:gd name="T18" fmla="*/ 34 h 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61" h="34">
                      <a:moveTo>
                        <a:pt x="16" y="5"/>
                      </a:moveTo>
                      <a:lnTo>
                        <a:pt x="358" y="0"/>
                      </a:lnTo>
                      <a:lnTo>
                        <a:pt x="360" y="33"/>
                      </a:lnTo>
                      <a:lnTo>
                        <a:pt x="0" y="28"/>
                      </a:lnTo>
                      <a:lnTo>
                        <a:pt x="16" y="5"/>
                      </a:lnTo>
                    </a:path>
                  </a:pathLst>
                </a:custGeom>
                <a:solidFill>
                  <a:srgbClr val="000000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</p:grpSp>
      </p:grpSp>
      <p:sp>
        <p:nvSpPr>
          <p:cNvPr id="125" name="TextBox 124"/>
          <p:cNvSpPr txBox="1"/>
          <p:nvPr/>
        </p:nvSpPr>
        <p:spPr>
          <a:xfrm>
            <a:off x="2000251" y="642938"/>
            <a:ext cx="5050631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ZA" sz="1350" dirty="0"/>
              <a:t>As of today there will be only 4 captains, led by 2 managers , one senior manager, with one rower.</a:t>
            </a:r>
          </a:p>
          <a:p>
            <a:pPr>
              <a:defRPr/>
            </a:pPr>
            <a:r>
              <a:rPr lang="en-ZA" sz="1350" dirty="0"/>
              <a:t>Besides that they suggested to improve the rower’s working environment and to give him higher competencies</a:t>
            </a:r>
          </a:p>
        </p:txBody>
      </p:sp>
    </p:spTree>
    <p:extLst>
      <p:ext uri="{BB962C8B-B14F-4D97-AF65-F5344CB8AC3E}">
        <p14:creationId xmlns:p14="http://schemas.microsoft.com/office/powerpoint/2010/main" val="16521208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reeform 2"/>
          <p:cNvSpPr>
            <a:spLocks/>
          </p:cNvSpPr>
          <p:nvPr/>
        </p:nvSpPr>
        <p:spPr bwMode="auto">
          <a:xfrm>
            <a:off x="1989536" y="632222"/>
            <a:ext cx="5206008" cy="3909417"/>
          </a:xfrm>
          <a:custGeom>
            <a:avLst/>
            <a:gdLst>
              <a:gd name="T0" fmla="*/ 187 w 5830"/>
              <a:gd name="T1" fmla="*/ 3514 h 4378"/>
              <a:gd name="T2" fmla="*/ 187 w 5830"/>
              <a:gd name="T3" fmla="*/ 3507 h 4378"/>
              <a:gd name="T4" fmla="*/ 206 w 5830"/>
              <a:gd name="T5" fmla="*/ 3507 h 4378"/>
              <a:gd name="T6" fmla="*/ 328 w 5830"/>
              <a:gd name="T7" fmla="*/ 3329 h 4378"/>
              <a:gd name="T8" fmla="*/ 562 w 5830"/>
              <a:gd name="T9" fmla="*/ 3001 h 4378"/>
              <a:gd name="T10" fmla="*/ 693 w 5830"/>
              <a:gd name="T11" fmla="*/ 2766 h 4378"/>
              <a:gd name="T12" fmla="*/ 965 w 5830"/>
              <a:gd name="T13" fmla="*/ 2531 h 4378"/>
              <a:gd name="T14" fmla="*/ 1274 w 5830"/>
              <a:gd name="T15" fmla="*/ 2274 h 4378"/>
              <a:gd name="T16" fmla="*/ 1537 w 5830"/>
              <a:gd name="T17" fmla="*/ 2010 h 4378"/>
              <a:gd name="T18" fmla="*/ 1771 w 5830"/>
              <a:gd name="T19" fmla="*/ 1911 h 4378"/>
              <a:gd name="T20" fmla="*/ 1996 w 5830"/>
              <a:gd name="T21" fmla="*/ 1768 h 4378"/>
              <a:gd name="T22" fmla="*/ 2240 w 5830"/>
              <a:gd name="T23" fmla="*/ 1547 h 4378"/>
              <a:gd name="T24" fmla="*/ 2455 w 5830"/>
              <a:gd name="T25" fmla="*/ 1290 h 4378"/>
              <a:gd name="T26" fmla="*/ 2624 w 5830"/>
              <a:gd name="T27" fmla="*/ 1105 h 4378"/>
              <a:gd name="T28" fmla="*/ 2746 w 5830"/>
              <a:gd name="T29" fmla="*/ 955 h 4378"/>
              <a:gd name="T30" fmla="*/ 2896 w 5830"/>
              <a:gd name="T31" fmla="*/ 784 h 4378"/>
              <a:gd name="T32" fmla="*/ 2961 w 5830"/>
              <a:gd name="T33" fmla="*/ 663 h 4378"/>
              <a:gd name="T34" fmla="*/ 3083 w 5830"/>
              <a:gd name="T35" fmla="*/ 549 h 4378"/>
              <a:gd name="T36" fmla="*/ 3102 w 5830"/>
              <a:gd name="T37" fmla="*/ 499 h 4378"/>
              <a:gd name="T38" fmla="*/ 3196 w 5830"/>
              <a:gd name="T39" fmla="*/ 464 h 4378"/>
              <a:gd name="T40" fmla="*/ 3224 w 5830"/>
              <a:gd name="T41" fmla="*/ 385 h 4378"/>
              <a:gd name="T42" fmla="*/ 3280 w 5830"/>
              <a:gd name="T43" fmla="*/ 371 h 4378"/>
              <a:gd name="T44" fmla="*/ 3355 w 5830"/>
              <a:gd name="T45" fmla="*/ 285 h 4378"/>
              <a:gd name="T46" fmla="*/ 3374 w 5830"/>
              <a:gd name="T47" fmla="*/ 235 h 4378"/>
              <a:gd name="T48" fmla="*/ 3411 w 5830"/>
              <a:gd name="T49" fmla="*/ 200 h 4378"/>
              <a:gd name="T50" fmla="*/ 3552 w 5830"/>
              <a:gd name="T51" fmla="*/ 79 h 4378"/>
              <a:gd name="T52" fmla="*/ 3655 w 5830"/>
              <a:gd name="T53" fmla="*/ 0 h 4378"/>
              <a:gd name="T54" fmla="*/ 4030 w 5830"/>
              <a:gd name="T55" fmla="*/ 0 h 4378"/>
              <a:gd name="T56" fmla="*/ 4564 w 5830"/>
              <a:gd name="T57" fmla="*/ 15 h 4378"/>
              <a:gd name="T58" fmla="*/ 4845 w 5830"/>
              <a:gd name="T59" fmla="*/ 22 h 4378"/>
              <a:gd name="T60" fmla="*/ 5670 w 5830"/>
              <a:gd name="T61" fmla="*/ 36 h 4378"/>
              <a:gd name="T62" fmla="*/ 5820 w 5830"/>
              <a:gd name="T63" fmla="*/ 79 h 4378"/>
              <a:gd name="T64" fmla="*/ 5801 w 5830"/>
              <a:gd name="T65" fmla="*/ 321 h 4378"/>
              <a:gd name="T66" fmla="*/ 5417 w 5830"/>
              <a:gd name="T67" fmla="*/ 1077 h 4378"/>
              <a:gd name="T68" fmla="*/ 5332 w 5830"/>
              <a:gd name="T69" fmla="*/ 1447 h 4378"/>
              <a:gd name="T70" fmla="*/ 5089 w 5830"/>
              <a:gd name="T71" fmla="*/ 1946 h 4378"/>
              <a:gd name="T72" fmla="*/ 4732 w 5830"/>
              <a:gd name="T73" fmla="*/ 2438 h 4378"/>
              <a:gd name="T74" fmla="*/ 4554 w 5830"/>
              <a:gd name="T75" fmla="*/ 2659 h 4378"/>
              <a:gd name="T76" fmla="*/ 4433 w 5830"/>
              <a:gd name="T77" fmla="*/ 2794 h 4378"/>
              <a:gd name="T78" fmla="*/ 4236 w 5830"/>
              <a:gd name="T79" fmla="*/ 2937 h 4378"/>
              <a:gd name="T80" fmla="*/ 4011 w 5830"/>
              <a:gd name="T81" fmla="*/ 3094 h 4378"/>
              <a:gd name="T82" fmla="*/ 3842 w 5830"/>
              <a:gd name="T83" fmla="*/ 3222 h 4378"/>
              <a:gd name="T84" fmla="*/ 3767 w 5830"/>
              <a:gd name="T85" fmla="*/ 3251 h 4378"/>
              <a:gd name="T86" fmla="*/ 3608 w 5830"/>
              <a:gd name="T87" fmla="*/ 3372 h 4378"/>
              <a:gd name="T88" fmla="*/ 3364 w 5830"/>
              <a:gd name="T89" fmla="*/ 3557 h 4378"/>
              <a:gd name="T90" fmla="*/ 3214 w 5830"/>
              <a:gd name="T91" fmla="*/ 3657 h 4378"/>
              <a:gd name="T92" fmla="*/ 2914 w 5830"/>
              <a:gd name="T93" fmla="*/ 3835 h 4378"/>
              <a:gd name="T94" fmla="*/ 2821 w 5830"/>
              <a:gd name="T95" fmla="*/ 3921 h 4378"/>
              <a:gd name="T96" fmla="*/ 2708 w 5830"/>
              <a:gd name="T97" fmla="*/ 4063 h 4378"/>
              <a:gd name="T98" fmla="*/ 2511 w 5830"/>
              <a:gd name="T99" fmla="*/ 4220 h 4378"/>
              <a:gd name="T100" fmla="*/ 2474 w 5830"/>
              <a:gd name="T101" fmla="*/ 4298 h 4378"/>
              <a:gd name="T102" fmla="*/ 2427 w 5830"/>
              <a:gd name="T103" fmla="*/ 4348 h 4378"/>
              <a:gd name="T104" fmla="*/ 2165 w 5830"/>
              <a:gd name="T105" fmla="*/ 4355 h 4378"/>
              <a:gd name="T106" fmla="*/ 1021 w 5830"/>
              <a:gd name="T107" fmla="*/ 4306 h 4378"/>
              <a:gd name="T108" fmla="*/ 0 w 5830"/>
              <a:gd name="T109" fmla="*/ 4177 h 4378"/>
              <a:gd name="T110" fmla="*/ 9 w 5830"/>
              <a:gd name="T111" fmla="*/ 4035 h 4378"/>
              <a:gd name="T112" fmla="*/ 19 w 5830"/>
              <a:gd name="T113" fmla="*/ 3885 h 4378"/>
              <a:gd name="T114" fmla="*/ 37 w 5830"/>
              <a:gd name="T115" fmla="*/ 3714 h 4378"/>
              <a:gd name="T116" fmla="*/ 141 w 5830"/>
              <a:gd name="T117" fmla="*/ 3628 h 437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5830"/>
              <a:gd name="T178" fmla="*/ 0 h 4378"/>
              <a:gd name="T179" fmla="*/ 5830 w 5830"/>
              <a:gd name="T180" fmla="*/ 4378 h 4378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5830" h="4378">
                <a:moveTo>
                  <a:pt x="112" y="3657"/>
                </a:moveTo>
                <a:lnTo>
                  <a:pt x="141" y="3593"/>
                </a:lnTo>
                <a:lnTo>
                  <a:pt x="169" y="3550"/>
                </a:lnTo>
                <a:lnTo>
                  <a:pt x="187" y="3514"/>
                </a:lnTo>
                <a:lnTo>
                  <a:pt x="187" y="3500"/>
                </a:lnTo>
                <a:lnTo>
                  <a:pt x="197" y="3493"/>
                </a:lnTo>
                <a:lnTo>
                  <a:pt x="187" y="3507"/>
                </a:lnTo>
                <a:lnTo>
                  <a:pt x="187" y="3521"/>
                </a:lnTo>
                <a:lnTo>
                  <a:pt x="197" y="3521"/>
                </a:lnTo>
                <a:lnTo>
                  <a:pt x="206" y="3507"/>
                </a:lnTo>
                <a:lnTo>
                  <a:pt x="225" y="3486"/>
                </a:lnTo>
                <a:lnTo>
                  <a:pt x="253" y="3450"/>
                </a:lnTo>
                <a:lnTo>
                  <a:pt x="291" y="3393"/>
                </a:lnTo>
                <a:lnTo>
                  <a:pt x="328" y="3329"/>
                </a:lnTo>
                <a:lnTo>
                  <a:pt x="356" y="3258"/>
                </a:lnTo>
                <a:lnTo>
                  <a:pt x="422" y="3172"/>
                </a:lnTo>
                <a:lnTo>
                  <a:pt x="497" y="3087"/>
                </a:lnTo>
                <a:lnTo>
                  <a:pt x="562" y="3001"/>
                </a:lnTo>
                <a:lnTo>
                  <a:pt x="637" y="2916"/>
                </a:lnTo>
                <a:lnTo>
                  <a:pt x="656" y="2866"/>
                </a:lnTo>
                <a:lnTo>
                  <a:pt x="665" y="2816"/>
                </a:lnTo>
                <a:lnTo>
                  <a:pt x="693" y="2766"/>
                </a:lnTo>
                <a:lnTo>
                  <a:pt x="740" y="2716"/>
                </a:lnTo>
                <a:lnTo>
                  <a:pt x="797" y="2680"/>
                </a:lnTo>
                <a:lnTo>
                  <a:pt x="843" y="2638"/>
                </a:lnTo>
                <a:lnTo>
                  <a:pt x="965" y="2531"/>
                </a:lnTo>
                <a:lnTo>
                  <a:pt x="1096" y="2424"/>
                </a:lnTo>
                <a:lnTo>
                  <a:pt x="1153" y="2381"/>
                </a:lnTo>
                <a:lnTo>
                  <a:pt x="1209" y="2338"/>
                </a:lnTo>
                <a:lnTo>
                  <a:pt x="1274" y="2274"/>
                </a:lnTo>
                <a:lnTo>
                  <a:pt x="1340" y="2210"/>
                </a:lnTo>
                <a:lnTo>
                  <a:pt x="1471" y="2075"/>
                </a:lnTo>
                <a:lnTo>
                  <a:pt x="1509" y="2039"/>
                </a:lnTo>
                <a:lnTo>
                  <a:pt x="1537" y="2010"/>
                </a:lnTo>
                <a:lnTo>
                  <a:pt x="1593" y="1982"/>
                </a:lnTo>
                <a:lnTo>
                  <a:pt x="1659" y="1960"/>
                </a:lnTo>
                <a:lnTo>
                  <a:pt x="1715" y="1939"/>
                </a:lnTo>
                <a:lnTo>
                  <a:pt x="1771" y="1911"/>
                </a:lnTo>
                <a:lnTo>
                  <a:pt x="1827" y="1882"/>
                </a:lnTo>
                <a:lnTo>
                  <a:pt x="1874" y="1854"/>
                </a:lnTo>
                <a:lnTo>
                  <a:pt x="1959" y="1797"/>
                </a:lnTo>
                <a:lnTo>
                  <a:pt x="1996" y="1768"/>
                </a:lnTo>
                <a:lnTo>
                  <a:pt x="2043" y="1732"/>
                </a:lnTo>
                <a:lnTo>
                  <a:pt x="2090" y="1690"/>
                </a:lnTo>
                <a:lnTo>
                  <a:pt x="2146" y="1633"/>
                </a:lnTo>
                <a:lnTo>
                  <a:pt x="2240" y="1547"/>
                </a:lnTo>
                <a:lnTo>
                  <a:pt x="2287" y="1504"/>
                </a:lnTo>
                <a:lnTo>
                  <a:pt x="2324" y="1454"/>
                </a:lnTo>
                <a:lnTo>
                  <a:pt x="2390" y="1369"/>
                </a:lnTo>
                <a:lnTo>
                  <a:pt x="2455" y="1290"/>
                </a:lnTo>
                <a:lnTo>
                  <a:pt x="2502" y="1241"/>
                </a:lnTo>
                <a:lnTo>
                  <a:pt x="2549" y="1198"/>
                </a:lnTo>
                <a:lnTo>
                  <a:pt x="2586" y="1155"/>
                </a:lnTo>
                <a:lnTo>
                  <a:pt x="2624" y="1105"/>
                </a:lnTo>
                <a:lnTo>
                  <a:pt x="2652" y="1069"/>
                </a:lnTo>
                <a:lnTo>
                  <a:pt x="2671" y="1027"/>
                </a:lnTo>
                <a:lnTo>
                  <a:pt x="2708" y="991"/>
                </a:lnTo>
                <a:lnTo>
                  <a:pt x="2746" y="955"/>
                </a:lnTo>
                <a:lnTo>
                  <a:pt x="2783" y="920"/>
                </a:lnTo>
                <a:lnTo>
                  <a:pt x="2821" y="877"/>
                </a:lnTo>
                <a:lnTo>
                  <a:pt x="2858" y="834"/>
                </a:lnTo>
                <a:lnTo>
                  <a:pt x="2896" y="784"/>
                </a:lnTo>
                <a:lnTo>
                  <a:pt x="2924" y="742"/>
                </a:lnTo>
                <a:lnTo>
                  <a:pt x="2933" y="734"/>
                </a:lnTo>
                <a:lnTo>
                  <a:pt x="2933" y="727"/>
                </a:lnTo>
                <a:lnTo>
                  <a:pt x="2961" y="663"/>
                </a:lnTo>
                <a:lnTo>
                  <a:pt x="2980" y="613"/>
                </a:lnTo>
                <a:lnTo>
                  <a:pt x="3018" y="578"/>
                </a:lnTo>
                <a:lnTo>
                  <a:pt x="3046" y="563"/>
                </a:lnTo>
                <a:lnTo>
                  <a:pt x="3083" y="549"/>
                </a:lnTo>
                <a:lnTo>
                  <a:pt x="3092" y="521"/>
                </a:lnTo>
                <a:lnTo>
                  <a:pt x="3102" y="506"/>
                </a:lnTo>
                <a:lnTo>
                  <a:pt x="3102" y="499"/>
                </a:lnTo>
                <a:lnTo>
                  <a:pt x="3121" y="499"/>
                </a:lnTo>
                <a:lnTo>
                  <a:pt x="3139" y="499"/>
                </a:lnTo>
                <a:lnTo>
                  <a:pt x="3167" y="485"/>
                </a:lnTo>
                <a:lnTo>
                  <a:pt x="3196" y="464"/>
                </a:lnTo>
                <a:lnTo>
                  <a:pt x="3214" y="435"/>
                </a:lnTo>
                <a:lnTo>
                  <a:pt x="3224" y="407"/>
                </a:lnTo>
                <a:lnTo>
                  <a:pt x="3224" y="392"/>
                </a:lnTo>
                <a:lnTo>
                  <a:pt x="3224" y="385"/>
                </a:lnTo>
                <a:lnTo>
                  <a:pt x="3233" y="385"/>
                </a:lnTo>
                <a:lnTo>
                  <a:pt x="3242" y="385"/>
                </a:lnTo>
                <a:lnTo>
                  <a:pt x="3261" y="385"/>
                </a:lnTo>
                <a:lnTo>
                  <a:pt x="3280" y="371"/>
                </a:lnTo>
                <a:lnTo>
                  <a:pt x="3299" y="350"/>
                </a:lnTo>
                <a:lnTo>
                  <a:pt x="3308" y="335"/>
                </a:lnTo>
                <a:lnTo>
                  <a:pt x="3327" y="314"/>
                </a:lnTo>
                <a:lnTo>
                  <a:pt x="3355" y="285"/>
                </a:lnTo>
                <a:lnTo>
                  <a:pt x="3364" y="257"/>
                </a:lnTo>
                <a:lnTo>
                  <a:pt x="3374" y="235"/>
                </a:lnTo>
                <a:lnTo>
                  <a:pt x="3383" y="228"/>
                </a:lnTo>
                <a:lnTo>
                  <a:pt x="3402" y="214"/>
                </a:lnTo>
                <a:lnTo>
                  <a:pt x="3411" y="200"/>
                </a:lnTo>
                <a:lnTo>
                  <a:pt x="3411" y="186"/>
                </a:lnTo>
                <a:lnTo>
                  <a:pt x="3477" y="121"/>
                </a:lnTo>
                <a:lnTo>
                  <a:pt x="3514" y="100"/>
                </a:lnTo>
                <a:lnTo>
                  <a:pt x="3552" y="79"/>
                </a:lnTo>
                <a:lnTo>
                  <a:pt x="3580" y="43"/>
                </a:lnTo>
                <a:lnTo>
                  <a:pt x="3617" y="22"/>
                </a:lnTo>
                <a:lnTo>
                  <a:pt x="3636" y="0"/>
                </a:lnTo>
                <a:lnTo>
                  <a:pt x="3655" y="0"/>
                </a:lnTo>
                <a:lnTo>
                  <a:pt x="3683" y="0"/>
                </a:lnTo>
                <a:lnTo>
                  <a:pt x="3702" y="0"/>
                </a:lnTo>
                <a:lnTo>
                  <a:pt x="3730" y="0"/>
                </a:lnTo>
                <a:lnTo>
                  <a:pt x="4030" y="0"/>
                </a:lnTo>
                <a:lnTo>
                  <a:pt x="4320" y="7"/>
                </a:lnTo>
                <a:lnTo>
                  <a:pt x="4423" y="7"/>
                </a:lnTo>
                <a:lnTo>
                  <a:pt x="4508" y="15"/>
                </a:lnTo>
                <a:lnTo>
                  <a:pt x="4564" y="15"/>
                </a:lnTo>
                <a:lnTo>
                  <a:pt x="4629" y="22"/>
                </a:lnTo>
                <a:lnTo>
                  <a:pt x="4686" y="22"/>
                </a:lnTo>
                <a:lnTo>
                  <a:pt x="4751" y="22"/>
                </a:lnTo>
                <a:lnTo>
                  <a:pt x="4845" y="22"/>
                </a:lnTo>
                <a:lnTo>
                  <a:pt x="4957" y="22"/>
                </a:lnTo>
                <a:lnTo>
                  <a:pt x="5304" y="7"/>
                </a:lnTo>
                <a:lnTo>
                  <a:pt x="5641" y="15"/>
                </a:lnTo>
                <a:lnTo>
                  <a:pt x="5670" y="36"/>
                </a:lnTo>
                <a:lnTo>
                  <a:pt x="5707" y="43"/>
                </a:lnTo>
                <a:lnTo>
                  <a:pt x="5773" y="64"/>
                </a:lnTo>
                <a:lnTo>
                  <a:pt x="5801" y="72"/>
                </a:lnTo>
                <a:lnTo>
                  <a:pt x="5820" y="79"/>
                </a:lnTo>
                <a:lnTo>
                  <a:pt x="5829" y="164"/>
                </a:lnTo>
                <a:lnTo>
                  <a:pt x="5820" y="243"/>
                </a:lnTo>
                <a:lnTo>
                  <a:pt x="5801" y="321"/>
                </a:lnTo>
                <a:lnTo>
                  <a:pt x="5763" y="399"/>
                </a:lnTo>
                <a:lnTo>
                  <a:pt x="5613" y="692"/>
                </a:lnTo>
                <a:lnTo>
                  <a:pt x="5435" y="977"/>
                </a:lnTo>
                <a:lnTo>
                  <a:pt x="5417" y="1077"/>
                </a:lnTo>
                <a:lnTo>
                  <a:pt x="5398" y="1184"/>
                </a:lnTo>
                <a:lnTo>
                  <a:pt x="5379" y="1290"/>
                </a:lnTo>
                <a:lnTo>
                  <a:pt x="5351" y="1390"/>
                </a:lnTo>
                <a:lnTo>
                  <a:pt x="5332" y="1447"/>
                </a:lnTo>
                <a:lnTo>
                  <a:pt x="5295" y="1511"/>
                </a:lnTo>
                <a:lnTo>
                  <a:pt x="5267" y="1576"/>
                </a:lnTo>
                <a:lnTo>
                  <a:pt x="5239" y="1633"/>
                </a:lnTo>
                <a:lnTo>
                  <a:pt x="5089" y="1946"/>
                </a:lnTo>
                <a:lnTo>
                  <a:pt x="4920" y="2238"/>
                </a:lnTo>
                <a:lnTo>
                  <a:pt x="4864" y="2317"/>
                </a:lnTo>
                <a:lnTo>
                  <a:pt x="4807" y="2381"/>
                </a:lnTo>
                <a:lnTo>
                  <a:pt x="4732" y="2438"/>
                </a:lnTo>
                <a:lnTo>
                  <a:pt x="4657" y="2502"/>
                </a:lnTo>
                <a:lnTo>
                  <a:pt x="4620" y="2552"/>
                </a:lnTo>
                <a:lnTo>
                  <a:pt x="4583" y="2602"/>
                </a:lnTo>
                <a:lnTo>
                  <a:pt x="4554" y="2659"/>
                </a:lnTo>
                <a:lnTo>
                  <a:pt x="4536" y="2695"/>
                </a:lnTo>
                <a:lnTo>
                  <a:pt x="4517" y="2716"/>
                </a:lnTo>
                <a:lnTo>
                  <a:pt x="4470" y="2759"/>
                </a:lnTo>
                <a:lnTo>
                  <a:pt x="4433" y="2794"/>
                </a:lnTo>
                <a:lnTo>
                  <a:pt x="4367" y="2844"/>
                </a:lnTo>
                <a:lnTo>
                  <a:pt x="4320" y="2887"/>
                </a:lnTo>
                <a:lnTo>
                  <a:pt x="4273" y="2916"/>
                </a:lnTo>
                <a:lnTo>
                  <a:pt x="4236" y="2937"/>
                </a:lnTo>
                <a:lnTo>
                  <a:pt x="4189" y="2958"/>
                </a:lnTo>
                <a:lnTo>
                  <a:pt x="4142" y="2994"/>
                </a:lnTo>
                <a:lnTo>
                  <a:pt x="4067" y="3044"/>
                </a:lnTo>
                <a:lnTo>
                  <a:pt x="4011" y="3094"/>
                </a:lnTo>
                <a:lnTo>
                  <a:pt x="3955" y="3144"/>
                </a:lnTo>
                <a:lnTo>
                  <a:pt x="3917" y="3172"/>
                </a:lnTo>
                <a:lnTo>
                  <a:pt x="3880" y="3194"/>
                </a:lnTo>
                <a:lnTo>
                  <a:pt x="3842" y="3222"/>
                </a:lnTo>
                <a:lnTo>
                  <a:pt x="3823" y="3229"/>
                </a:lnTo>
                <a:lnTo>
                  <a:pt x="3814" y="3229"/>
                </a:lnTo>
                <a:lnTo>
                  <a:pt x="3795" y="3236"/>
                </a:lnTo>
                <a:lnTo>
                  <a:pt x="3767" y="3251"/>
                </a:lnTo>
                <a:lnTo>
                  <a:pt x="3739" y="3272"/>
                </a:lnTo>
                <a:lnTo>
                  <a:pt x="3711" y="3293"/>
                </a:lnTo>
                <a:lnTo>
                  <a:pt x="3664" y="3329"/>
                </a:lnTo>
                <a:lnTo>
                  <a:pt x="3608" y="3372"/>
                </a:lnTo>
                <a:lnTo>
                  <a:pt x="3533" y="3443"/>
                </a:lnTo>
                <a:lnTo>
                  <a:pt x="3449" y="3507"/>
                </a:lnTo>
                <a:lnTo>
                  <a:pt x="3411" y="3529"/>
                </a:lnTo>
                <a:lnTo>
                  <a:pt x="3364" y="3557"/>
                </a:lnTo>
                <a:lnTo>
                  <a:pt x="3346" y="3586"/>
                </a:lnTo>
                <a:lnTo>
                  <a:pt x="3317" y="3607"/>
                </a:lnTo>
                <a:lnTo>
                  <a:pt x="3261" y="3636"/>
                </a:lnTo>
                <a:lnTo>
                  <a:pt x="3214" y="3657"/>
                </a:lnTo>
                <a:lnTo>
                  <a:pt x="3149" y="3707"/>
                </a:lnTo>
                <a:lnTo>
                  <a:pt x="3074" y="3757"/>
                </a:lnTo>
                <a:lnTo>
                  <a:pt x="2999" y="3807"/>
                </a:lnTo>
                <a:lnTo>
                  <a:pt x="2914" y="3835"/>
                </a:lnTo>
                <a:lnTo>
                  <a:pt x="2896" y="3849"/>
                </a:lnTo>
                <a:lnTo>
                  <a:pt x="2868" y="3871"/>
                </a:lnTo>
                <a:lnTo>
                  <a:pt x="2839" y="3899"/>
                </a:lnTo>
                <a:lnTo>
                  <a:pt x="2821" y="3921"/>
                </a:lnTo>
                <a:lnTo>
                  <a:pt x="2802" y="3949"/>
                </a:lnTo>
                <a:lnTo>
                  <a:pt x="2783" y="3985"/>
                </a:lnTo>
                <a:lnTo>
                  <a:pt x="2746" y="4028"/>
                </a:lnTo>
                <a:lnTo>
                  <a:pt x="2708" y="4063"/>
                </a:lnTo>
                <a:lnTo>
                  <a:pt x="2633" y="4142"/>
                </a:lnTo>
                <a:lnTo>
                  <a:pt x="2586" y="4177"/>
                </a:lnTo>
                <a:lnTo>
                  <a:pt x="2540" y="4199"/>
                </a:lnTo>
                <a:lnTo>
                  <a:pt x="2511" y="4220"/>
                </a:lnTo>
                <a:lnTo>
                  <a:pt x="2493" y="4249"/>
                </a:lnTo>
                <a:lnTo>
                  <a:pt x="2474" y="4270"/>
                </a:lnTo>
                <a:lnTo>
                  <a:pt x="2474" y="4284"/>
                </a:lnTo>
                <a:lnTo>
                  <a:pt x="2474" y="4298"/>
                </a:lnTo>
                <a:lnTo>
                  <a:pt x="2465" y="4306"/>
                </a:lnTo>
                <a:lnTo>
                  <a:pt x="2446" y="4313"/>
                </a:lnTo>
                <a:lnTo>
                  <a:pt x="2427" y="4348"/>
                </a:lnTo>
                <a:lnTo>
                  <a:pt x="2390" y="4370"/>
                </a:lnTo>
                <a:lnTo>
                  <a:pt x="2343" y="4377"/>
                </a:lnTo>
                <a:lnTo>
                  <a:pt x="2287" y="4377"/>
                </a:lnTo>
                <a:lnTo>
                  <a:pt x="2165" y="4355"/>
                </a:lnTo>
                <a:lnTo>
                  <a:pt x="2109" y="4341"/>
                </a:lnTo>
                <a:lnTo>
                  <a:pt x="2052" y="4334"/>
                </a:lnTo>
                <a:lnTo>
                  <a:pt x="1537" y="4313"/>
                </a:lnTo>
                <a:lnTo>
                  <a:pt x="1021" y="4306"/>
                </a:lnTo>
                <a:lnTo>
                  <a:pt x="506" y="4306"/>
                </a:lnTo>
                <a:lnTo>
                  <a:pt x="0" y="4306"/>
                </a:lnTo>
                <a:lnTo>
                  <a:pt x="0" y="4234"/>
                </a:lnTo>
                <a:lnTo>
                  <a:pt x="0" y="4177"/>
                </a:lnTo>
                <a:lnTo>
                  <a:pt x="0" y="4127"/>
                </a:lnTo>
                <a:lnTo>
                  <a:pt x="9" y="4085"/>
                </a:lnTo>
                <a:lnTo>
                  <a:pt x="9" y="4056"/>
                </a:lnTo>
                <a:lnTo>
                  <a:pt x="9" y="4035"/>
                </a:lnTo>
                <a:lnTo>
                  <a:pt x="9" y="3992"/>
                </a:lnTo>
                <a:lnTo>
                  <a:pt x="9" y="3956"/>
                </a:lnTo>
                <a:lnTo>
                  <a:pt x="9" y="3914"/>
                </a:lnTo>
                <a:lnTo>
                  <a:pt x="19" y="3885"/>
                </a:lnTo>
                <a:lnTo>
                  <a:pt x="19" y="3849"/>
                </a:lnTo>
                <a:lnTo>
                  <a:pt x="28" y="3799"/>
                </a:lnTo>
                <a:lnTo>
                  <a:pt x="28" y="3742"/>
                </a:lnTo>
                <a:lnTo>
                  <a:pt x="37" y="3714"/>
                </a:lnTo>
                <a:lnTo>
                  <a:pt x="56" y="3678"/>
                </a:lnTo>
                <a:lnTo>
                  <a:pt x="84" y="3657"/>
                </a:lnTo>
                <a:lnTo>
                  <a:pt x="112" y="3636"/>
                </a:lnTo>
                <a:lnTo>
                  <a:pt x="141" y="3628"/>
                </a:lnTo>
                <a:lnTo>
                  <a:pt x="150" y="3628"/>
                </a:lnTo>
                <a:lnTo>
                  <a:pt x="159" y="3628"/>
                </a:lnTo>
                <a:lnTo>
                  <a:pt x="159" y="3614"/>
                </a:lnTo>
              </a:path>
            </a:pathLst>
          </a:custGeom>
          <a:solidFill>
            <a:srgbClr val="6699FF"/>
          </a:solidFill>
          <a:ln w="12700" cap="rnd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ZA" sz="1350"/>
          </a:p>
        </p:txBody>
      </p:sp>
      <p:sp>
        <p:nvSpPr>
          <p:cNvPr id="22531" name="Line 3"/>
          <p:cNvSpPr>
            <a:spLocks noChangeShapeType="1"/>
          </p:cNvSpPr>
          <p:nvPr/>
        </p:nvSpPr>
        <p:spPr bwMode="auto">
          <a:xfrm flipH="1">
            <a:off x="4100513" y="642938"/>
            <a:ext cx="893" cy="111442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ZA" sz="1350"/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6886576" y="642938"/>
            <a:ext cx="893" cy="128587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>
              <a:defRPr/>
            </a:pPr>
            <a:endParaRPr lang="en-ZA" sz="1350"/>
          </a:p>
        </p:txBody>
      </p:sp>
      <p:grpSp>
        <p:nvGrpSpPr>
          <p:cNvPr id="32773" name="Group 110"/>
          <p:cNvGrpSpPr>
            <a:grpSpLocks/>
          </p:cNvGrpSpPr>
          <p:nvPr/>
        </p:nvGrpSpPr>
        <p:grpSpPr bwMode="auto">
          <a:xfrm>
            <a:off x="4100514" y="514350"/>
            <a:ext cx="1916311" cy="1808262"/>
            <a:chOff x="2208" y="-2"/>
            <a:chExt cx="2146" cy="2025"/>
          </a:xfrm>
        </p:grpSpPr>
        <p:sp>
          <p:nvSpPr>
            <p:cNvPr id="22574" name="Freeform 5"/>
            <p:cNvSpPr>
              <a:spLocks/>
            </p:cNvSpPr>
            <p:nvPr/>
          </p:nvSpPr>
          <p:spPr bwMode="auto">
            <a:xfrm>
              <a:off x="2613" y="147"/>
              <a:ext cx="1476" cy="1126"/>
            </a:xfrm>
            <a:custGeom>
              <a:avLst/>
              <a:gdLst>
                <a:gd name="T0" fmla="*/ 61 w 1476"/>
                <a:gd name="T1" fmla="*/ 1019 h 1126"/>
                <a:gd name="T2" fmla="*/ 106 w 1476"/>
                <a:gd name="T3" fmla="*/ 954 h 1126"/>
                <a:gd name="T4" fmla="*/ 127 w 1476"/>
                <a:gd name="T5" fmla="*/ 896 h 1126"/>
                <a:gd name="T6" fmla="*/ 170 w 1476"/>
                <a:gd name="T7" fmla="*/ 849 h 1126"/>
                <a:gd name="T8" fmla="*/ 186 w 1476"/>
                <a:gd name="T9" fmla="*/ 835 h 1126"/>
                <a:gd name="T10" fmla="*/ 267 w 1476"/>
                <a:gd name="T11" fmla="*/ 714 h 1126"/>
                <a:gd name="T12" fmla="*/ 392 w 1476"/>
                <a:gd name="T13" fmla="*/ 584 h 1126"/>
                <a:gd name="T14" fmla="*/ 585 w 1476"/>
                <a:gd name="T15" fmla="*/ 420 h 1126"/>
                <a:gd name="T16" fmla="*/ 710 w 1476"/>
                <a:gd name="T17" fmla="*/ 325 h 1126"/>
                <a:gd name="T18" fmla="*/ 784 w 1476"/>
                <a:gd name="T19" fmla="*/ 267 h 1126"/>
                <a:gd name="T20" fmla="*/ 892 w 1476"/>
                <a:gd name="T21" fmla="*/ 184 h 1126"/>
                <a:gd name="T22" fmla="*/ 1050 w 1476"/>
                <a:gd name="T23" fmla="*/ 103 h 1126"/>
                <a:gd name="T24" fmla="*/ 1161 w 1476"/>
                <a:gd name="T25" fmla="*/ 41 h 1126"/>
                <a:gd name="T26" fmla="*/ 1218 w 1476"/>
                <a:gd name="T27" fmla="*/ 18 h 1126"/>
                <a:gd name="T28" fmla="*/ 1296 w 1476"/>
                <a:gd name="T29" fmla="*/ 13 h 1126"/>
                <a:gd name="T30" fmla="*/ 1416 w 1476"/>
                <a:gd name="T31" fmla="*/ 11 h 1126"/>
                <a:gd name="T32" fmla="*/ 1466 w 1476"/>
                <a:gd name="T33" fmla="*/ 25 h 1126"/>
                <a:gd name="T34" fmla="*/ 1395 w 1476"/>
                <a:gd name="T35" fmla="*/ 144 h 1126"/>
                <a:gd name="T36" fmla="*/ 1331 w 1476"/>
                <a:gd name="T37" fmla="*/ 240 h 1126"/>
                <a:gd name="T38" fmla="*/ 1211 w 1476"/>
                <a:gd name="T39" fmla="*/ 384 h 1126"/>
                <a:gd name="T40" fmla="*/ 1064 w 1476"/>
                <a:gd name="T41" fmla="*/ 509 h 1126"/>
                <a:gd name="T42" fmla="*/ 991 w 1476"/>
                <a:gd name="T43" fmla="*/ 575 h 1126"/>
                <a:gd name="T44" fmla="*/ 961 w 1476"/>
                <a:gd name="T45" fmla="*/ 608 h 1126"/>
                <a:gd name="T46" fmla="*/ 944 w 1476"/>
                <a:gd name="T47" fmla="*/ 622 h 1126"/>
                <a:gd name="T48" fmla="*/ 925 w 1476"/>
                <a:gd name="T49" fmla="*/ 633 h 1126"/>
                <a:gd name="T50" fmla="*/ 876 w 1476"/>
                <a:gd name="T51" fmla="*/ 669 h 1126"/>
                <a:gd name="T52" fmla="*/ 824 w 1476"/>
                <a:gd name="T53" fmla="*/ 712 h 1126"/>
                <a:gd name="T54" fmla="*/ 743 w 1476"/>
                <a:gd name="T55" fmla="*/ 779 h 1126"/>
                <a:gd name="T56" fmla="*/ 635 w 1476"/>
                <a:gd name="T57" fmla="*/ 875 h 1126"/>
                <a:gd name="T58" fmla="*/ 576 w 1476"/>
                <a:gd name="T59" fmla="*/ 934 h 1126"/>
                <a:gd name="T60" fmla="*/ 545 w 1476"/>
                <a:gd name="T61" fmla="*/ 967 h 1126"/>
                <a:gd name="T62" fmla="*/ 474 w 1476"/>
                <a:gd name="T63" fmla="*/ 1021 h 1126"/>
                <a:gd name="T64" fmla="*/ 385 w 1476"/>
                <a:gd name="T65" fmla="*/ 1078 h 1126"/>
                <a:gd name="T66" fmla="*/ 326 w 1476"/>
                <a:gd name="T67" fmla="*/ 1093 h 1126"/>
                <a:gd name="T68" fmla="*/ 219 w 1476"/>
                <a:gd name="T69" fmla="*/ 1109 h 1126"/>
                <a:gd name="T70" fmla="*/ 158 w 1476"/>
                <a:gd name="T71" fmla="*/ 1123 h 1126"/>
                <a:gd name="T72" fmla="*/ 127 w 1476"/>
                <a:gd name="T73" fmla="*/ 1122 h 1126"/>
                <a:gd name="T74" fmla="*/ 123 w 1476"/>
                <a:gd name="T75" fmla="*/ 1118 h 1126"/>
                <a:gd name="T76" fmla="*/ 106 w 1476"/>
                <a:gd name="T77" fmla="*/ 1123 h 1126"/>
                <a:gd name="T78" fmla="*/ 61 w 1476"/>
                <a:gd name="T79" fmla="*/ 1120 h 1126"/>
                <a:gd name="T80" fmla="*/ 14 w 1476"/>
                <a:gd name="T81" fmla="*/ 1120 h 1126"/>
                <a:gd name="T82" fmla="*/ 0 w 1476"/>
                <a:gd name="T83" fmla="*/ 1122 h 1126"/>
                <a:gd name="T84" fmla="*/ 24 w 1476"/>
                <a:gd name="T85" fmla="*/ 1095 h 1126"/>
                <a:gd name="T86" fmla="*/ 40 w 1476"/>
                <a:gd name="T87" fmla="*/ 1075 h 1126"/>
                <a:gd name="T88" fmla="*/ 64 w 1476"/>
                <a:gd name="T89" fmla="*/ 1042 h 1126"/>
                <a:gd name="T90" fmla="*/ 92 w 1476"/>
                <a:gd name="T91" fmla="*/ 1003 h 1126"/>
                <a:gd name="T92" fmla="*/ 104 w 1476"/>
                <a:gd name="T93" fmla="*/ 983 h 112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476"/>
                <a:gd name="T142" fmla="*/ 0 h 1126"/>
                <a:gd name="T143" fmla="*/ 1476 w 1476"/>
                <a:gd name="T144" fmla="*/ 1126 h 112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476" h="1126">
                  <a:moveTo>
                    <a:pt x="28" y="1051"/>
                  </a:moveTo>
                  <a:lnTo>
                    <a:pt x="45" y="1033"/>
                  </a:lnTo>
                  <a:lnTo>
                    <a:pt x="61" y="1019"/>
                  </a:lnTo>
                  <a:lnTo>
                    <a:pt x="87" y="988"/>
                  </a:lnTo>
                  <a:lnTo>
                    <a:pt x="97" y="972"/>
                  </a:lnTo>
                  <a:lnTo>
                    <a:pt x="106" y="954"/>
                  </a:lnTo>
                  <a:lnTo>
                    <a:pt x="116" y="934"/>
                  </a:lnTo>
                  <a:lnTo>
                    <a:pt x="123" y="909"/>
                  </a:lnTo>
                  <a:lnTo>
                    <a:pt x="127" y="896"/>
                  </a:lnTo>
                  <a:lnTo>
                    <a:pt x="137" y="884"/>
                  </a:lnTo>
                  <a:lnTo>
                    <a:pt x="158" y="860"/>
                  </a:lnTo>
                  <a:lnTo>
                    <a:pt x="170" y="849"/>
                  </a:lnTo>
                  <a:lnTo>
                    <a:pt x="177" y="842"/>
                  </a:lnTo>
                  <a:lnTo>
                    <a:pt x="184" y="837"/>
                  </a:lnTo>
                  <a:lnTo>
                    <a:pt x="186" y="835"/>
                  </a:lnTo>
                  <a:lnTo>
                    <a:pt x="205" y="797"/>
                  </a:lnTo>
                  <a:lnTo>
                    <a:pt x="231" y="757"/>
                  </a:lnTo>
                  <a:lnTo>
                    <a:pt x="267" y="714"/>
                  </a:lnTo>
                  <a:lnTo>
                    <a:pt x="304" y="671"/>
                  </a:lnTo>
                  <a:lnTo>
                    <a:pt x="347" y="628"/>
                  </a:lnTo>
                  <a:lnTo>
                    <a:pt x="392" y="584"/>
                  </a:lnTo>
                  <a:lnTo>
                    <a:pt x="489" y="499"/>
                  </a:lnTo>
                  <a:lnTo>
                    <a:pt x="538" y="458"/>
                  </a:lnTo>
                  <a:lnTo>
                    <a:pt x="585" y="420"/>
                  </a:lnTo>
                  <a:lnTo>
                    <a:pt x="630" y="384"/>
                  </a:lnTo>
                  <a:lnTo>
                    <a:pt x="673" y="352"/>
                  </a:lnTo>
                  <a:lnTo>
                    <a:pt x="710" y="325"/>
                  </a:lnTo>
                  <a:lnTo>
                    <a:pt x="741" y="299"/>
                  </a:lnTo>
                  <a:lnTo>
                    <a:pt x="767" y="281"/>
                  </a:lnTo>
                  <a:lnTo>
                    <a:pt x="784" y="267"/>
                  </a:lnTo>
                  <a:lnTo>
                    <a:pt x="819" y="236"/>
                  </a:lnTo>
                  <a:lnTo>
                    <a:pt x="854" y="207"/>
                  </a:lnTo>
                  <a:lnTo>
                    <a:pt x="892" y="184"/>
                  </a:lnTo>
                  <a:lnTo>
                    <a:pt x="930" y="162"/>
                  </a:lnTo>
                  <a:lnTo>
                    <a:pt x="1010" y="123"/>
                  </a:lnTo>
                  <a:lnTo>
                    <a:pt x="1050" y="103"/>
                  </a:lnTo>
                  <a:lnTo>
                    <a:pt x="1093" y="81"/>
                  </a:lnTo>
                  <a:lnTo>
                    <a:pt x="1126" y="63"/>
                  </a:lnTo>
                  <a:lnTo>
                    <a:pt x="1161" y="41"/>
                  </a:lnTo>
                  <a:lnTo>
                    <a:pt x="1180" y="32"/>
                  </a:lnTo>
                  <a:lnTo>
                    <a:pt x="1197" y="23"/>
                  </a:lnTo>
                  <a:lnTo>
                    <a:pt x="1218" y="18"/>
                  </a:lnTo>
                  <a:lnTo>
                    <a:pt x="1237" y="14"/>
                  </a:lnTo>
                  <a:lnTo>
                    <a:pt x="1265" y="13"/>
                  </a:lnTo>
                  <a:lnTo>
                    <a:pt x="1296" y="13"/>
                  </a:lnTo>
                  <a:lnTo>
                    <a:pt x="1357" y="13"/>
                  </a:lnTo>
                  <a:lnTo>
                    <a:pt x="1385" y="13"/>
                  </a:lnTo>
                  <a:lnTo>
                    <a:pt x="1416" y="11"/>
                  </a:lnTo>
                  <a:lnTo>
                    <a:pt x="1447" y="7"/>
                  </a:lnTo>
                  <a:lnTo>
                    <a:pt x="1475" y="0"/>
                  </a:lnTo>
                  <a:lnTo>
                    <a:pt x="1466" y="25"/>
                  </a:lnTo>
                  <a:lnTo>
                    <a:pt x="1456" y="50"/>
                  </a:lnTo>
                  <a:lnTo>
                    <a:pt x="1428" y="99"/>
                  </a:lnTo>
                  <a:lnTo>
                    <a:pt x="1395" y="144"/>
                  </a:lnTo>
                  <a:lnTo>
                    <a:pt x="1359" y="184"/>
                  </a:lnTo>
                  <a:lnTo>
                    <a:pt x="1348" y="213"/>
                  </a:lnTo>
                  <a:lnTo>
                    <a:pt x="1331" y="240"/>
                  </a:lnTo>
                  <a:lnTo>
                    <a:pt x="1296" y="290"/>
                  </a:lnTo>
                  <a:lnTo>
                    <a:pt x="1256" y="339"/>
                  </a:lnTo>
                  <a:lnTo>
                    <a:pt x="1211" y="384"/>
                  </a:lnTo>
                  <a:lnTo>
                    <a:pt x="1161" y="427"/>
                  </a:lnTo>
                  <a:lnTo>
                    <a:pt x="1112" y="469"/>
                  </a:lnTo>
                  <a:lnTo>
                    <a:pt x="1064" y="509"/>
                  </a:lnTo>
                  <a:lnTo>
                    <a:pt x="1017" y="548"/>
                  </a:lnTo>
                  <a:lnTo>
                    <a:pt x="1003" y="563"/>
                  </a:lnTo>
                  <a:lnTo>
                    <a:pt x="991" y="575"/>
                  </a:lnTo>
                  <a:lnTo>
                    <a:pt x="982" y="586"/>
                  </a:lnTo>
                  <a:lnTo>
                    <a:pt x="972" y="595"/>
                  </a:lnTo>
                  <a:lnTo>
                    <a:pt x="961" y="608"/>
                  </a:lnTo>
                  <a:lnTo>
                    <a:pt x="953" y="615"/>
                  </a:lnTo>
                  <a:lnTo>
                    <a:pt x="949" y="618"/>
                  </a:lnTo>
                  <a:lnTo>
                    <a:pt x="944" y="622"/>
                  </a:lnTo>
                  <a:lnTo>
                    <a:pt x="939" y="624"/>
                  </a:lnTo>
                  <a:lnTo>
                    <a:pt x="935" y="628"/>
                  </a:lnTo>
                  <a:lnTo>
                    <a:pt x="925" y="633"/>
                  </a:lnTo>
                  <a:lnTo>
                    <a:pt x="911" y="642"/>
                  </a:lnTo>
                  <a:lnTo>
                    <a:pt x="890" y="658"/>
                  </a:lnTo>
                  <a:lnTo>
                    <a:pt x="876" y="669"/>
                  </a:lnTo>
                  <a:lnTo>
                    <a:pt x="861" y="682"/>
                  </a:lnTo>
                  <a:lnTo>
                    <a:pt x="843" y="696"/>
                  </a:lnTo>
                  <a:lnTo>
                    <a:pt x="824" y="712"/>
                  </a:lnTo>
                  <a:lnTo>
                    <a:pt x="800" y="732"/>
                  </a:lnTo>
                  <a:lnTo>
                    <a:pt x="774" y="754"/>
                  </a:lnTo>
                  <a:lnTo>
                    <a:pt x="743" y="779"/>
                  </a:lnTo>
                  <a:lnTo>
                    <a:pt x="710" y="808"/>
                  </a:lnTo>
                  <a:lnTo>
                    <a:pt x="675" y="840"/>
                  </a:lnTo>
                  <a:lnTo>
                    <a:pt x="635" y="875"/>
                  </a:lnTo>
                  <a:lnTo>
                    <a:pt x="621" y="887"/>
                  </a:lnTo>
                  <a:lnTo>
                    <a:pt x="607" y="902"/>
                  </a:lnTo>
                  <a:lnTo>
                    <a:pt x="576" y="934"/>
                  </a:lnTo>
                  <a:lnTo>
                    <a:pt x="564" y="947"/>
                  </a:lnTo>
                  <a:lnTo>
                    <a:pt x="552" y="959"/>
                  </a:lnTo>
                  <a:lnTo>
                    <a:pt x="545" y="967"/>
                  </a:lnTo>
                  <a:lnTo>
                    <a:pt x="543" y="970"/>
                  </a:lnTo>
                  <a:lnTo>
                    <a:pt x="510" y="995"/>
                  </a:lnTo>
                  <a:lnTo>
                    <a:pt x="474" y="1021"/>
                  </a:lnTo>
                  <a:lnTo>
                    <a:pt x="439" y="1046"/>
                  </a:lnTo>
                  <a:lnTo>
                    <a:pt x="404" y="1069"/>
                  </a:lnTo>
                  <a:lnTo>
                    <a:pt x="385" y="1078"/>
                  </a:lnTo>
                  <a:lnTo>
                    <a:pt x="366" y="1086"/>
                  </a:lnTo>
                  <a:lnTo>
                    <a:pt x="347" y="1089"/>
                  </a:lnTo>
                  <a:lnTo>
                    <a:pt x="326" y="1093"/>
                  </a:lnTo>
                  <a:lnTo>
                    <a:pt x="286" y="1098"/>
                  </a:lnTo>
                  <a:lnTo>
                    <a:pt x="243" y="1104"/>
                  </a:lnTo>
                  <a:lnTo>
                    <a:pt x="219" y="1109"/>
                  </a:lnTo>
                  <a:lnTo>
                    <a:pt x="201" y="1116"/>
                  </a:lnTo>
                  <a:lnTo>
                    <a:pt x="182" y="1122"/>
                  </a:lnTo>
                  <a:lnTo>
                    <a:pt x="158" y="1123"/>
                  </a:lnTo>
                  <a:lnTo>
                    <a:pt x="146" y="1123"/>
                  </a:lnTo>
                  <a:lnTo>
                    <a:pt x="139" y="1123"/>
                  </a:lnTo>
                  <a:lnTo>
                    <a:pt x="127" y="1122"/>
                  </a:lnTo>
                  <a:lnTo>
                    <a:pt x="123" y="1120"/>
                  </a:lnTo>
                  <a:lnTo>
                    <a:pt x="123" y="1118"/>
                  </a:lnTo>
                  <a:lnTo>
                    <a:pt x="120" y="1118"/>
                  </a:lnTo>
                  <a:lnTo>
                    <a:pt x="113" y="1120"/>
                  </a:lnTo>
                  <a:lnTo>
                    <a:pt x="106" y="1123"/>
                  </a:lnTo>
                  <a:lnTo>
                    <a:pt x="97" y="1125"/>
                  </a:lnTo>
                  <a:lnTo>
                    <a:pt x="80" y="1122"/>
                  </a:lnTo>
                  <a:lnTo>
                    <a:pt x="61" y="1120"/>
                  </a:lnTo>
                  <a:lnTo>
                    <a:pt x="42" y="1120"/>
                  </a:lnTo>
                  <a:lnTo>
                    <a:pt x="24" y="1120"/>
                  </a:lnTo>
                  <a:lnTo>
                    <a:pt x="14" y="1120"/>
                  </a:lnTo>
                  <a:lnTo>
                    <a:pt x="7" y="1122"/>
                  </a:lnTo>
                  <a:lnTo>
                    <a:pt x="2" y="1122"/>
                  </a:lnTo>
                  <a:lnTo>
                    <a:pt x="0" y="1122"/>
                  </a:lnTo>
                  <a:lnTo>
                    <a:pt x="7" y="1113"/>
                  </a:lnTo>
                  <a:lnTo>
                    <a:pt x="14" y="1105"/>
                  </a:lnTo>
                  <a:lnTo>
                    <a:pt x="24" y="1095"/>
                  </a:lnTo>
                  <a:lnTo>
                    <a:pt x="31" y="1087"/>
                  </a:lnTo>
                  <a:lnTo>
                    <a:pt x="35" y="1082"/>
                  </a:lnTo>
                  <a:lnTo>
                    <a:pt x="40" y="1075"/>
                  </a:lnTo>
                  <a:lnTo>
                    <a:pt x="47" y="1066"/>
                  </a:lnTo>
                  <a:lnTo>
                    <a:pt x="57" y="1051"/>
                  </a:lnTo>
                  <a:lnTo>
                    <a:pt x="64" y="1042"/>
                  </a:lnTo>
                  <a:lnTo>
                    <a:pt x="73" y="1030"/>
                  </a:lnTo>
                  <a:lnTo>
                    <a:pt x="83" y="1017"/>
                  </a:lnTo>
                  <a:lnTo>
                    <a:pt x="92" y="1003"/>
                  </a:lnTo>
                  <a:lnTo>
                    <a:pt x="97" y="995"/>
                  </a:lnTo>
                  <a:lnTo>
                    <a:pt x="101" y="988"/>
                  </a:lnTo>
                  <a:lnTo>
                    <a:pt x="104" y="983"/>
                  </a:lnTo>
                  <a:lnTo>
                    <a:pt x="106" y="979"/>
                  </a:lnTo>
                </a:path>
              </a:pathLst>
            </a:custGeom>
            <a:solidFill>
              <a:srgbClr val="FFCC00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22575" name="Oval 6"/>
            <p:cNvSpPr>
              <a:spLocks noChangeArrowheads="1"/>
            </p:cNvSpPr>
            <p:nvPr/>
          </p:nvSpPr>
          <p:spPr bwMode="auto">
            <a:xfrm>
              <a:off x="2703" y="1152"/>
              <a:ext cx="144" cy="96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ZA" sz="1350"/>
            </a:p>
          </p:txBody>
        </p:sp>
        <p:grpSp>
          <p:nvGrpSpPr>
            <p:cNvPr id="32817" name="Group 14"/>
            <p:cNvGrpSpPr>
              <a:grpSpLocks/>
            </p:cNvGrpSpPr>
            <p:nvPr/>
          </p:nvGrpSpPr>
          <p:grpSpPr bwMode="auto">
            <a:xfrm>
              <a:off x="3619" y="-2"/>
              <a:ext cx="735" cy="357"/>
              <a:chOff x="3604" y="-2"/>
              <a:chExt cx="735" cy="357"/>
            </a:xfrm>
          </p:grpSpPr>
          <p:sp>
            <p:nvSpPr>
              <p:cNvPr id="22632" name="Oval 7"/>
              <p:cNvSpPr>
                <a:spLocks noChangeArrowheads="1"/>
              </p:cNvSpPr>
              <p:nvPr/>
            </p:nvSpPr>
            <p:spPr bwMode="auto">
              <a:xfrm>
                <a:off x="3793" y="193"/>
                <a:ext cx="142" cy="9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ZA" sz="1350"/>
              </a:p>
            </p:txBody>
          </p:sp>
          <p:grpSp>
            <p:nvGrpSpPr>
              <p:cNvPr id="32874" name="Group 11"/>
              <p:cNvGrpSpPr>
                <a:grpSpLocks/>
              </p:cNvGrpSpPr>
              <p:nvPr/>
            </p:nvGrpSpPr>
            <p:grpSpPr bwMode="auto">
              <a:xfrm>
                <a:off x="3604" y="-2"/>
                <a:ext cx="735" cy="357"/>
                <a:chOff x="3604" y="-2"/>
                <a:chExt cx="735" cy="357"/>
              </a:xfrm>
            </p:grpSpPr>
            <p:sp>
              <p:nvSpPr>
                <p:cNvPr id="22636" name="Line 8"/>
                <p:cNvSpPr>
                  <a:spLocks noChangeShapeType="1"/>
                </p:cNvSpPr>
                <p:nvPr/>
              </p:nvSpPr>
              <p:spPr bwMode="auto">
                <a:xfrm>
                  <a:off x="3696" y="48"/>
                  <a:ext cx="528" cy="24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2637" name="Freeform 9"/>
                <p:cNvSpPr>
                  <a:spLocks/>
                </p:cNvSpPr>
                <p:nvPr/>
              </p:nvSpPr>
              <p:spPr bwMode="auto">
                <a:xfrm>
                  <a:off x="4176" y="252"/>
                  <a:ext cx="163" cy="103"/>
                </a:xfrm>
                <a:custGeom>
                  <a:avLst/>
                  <a:gdLst>
                    <a:gd name="T0" fmla="*/ 4 w 163"/>
                    <a:gd name="T1" fmla="*/ 22 h 103"/>
                    <a:gd name="T2" fmla="*/ 10 w 163"/>
                    <a:gd name="T3" fmla="*/ 28 h 103"/>
                    <a:gd name="T4" fmla="*/ 15 w 163"/>
                    <a:gd name="T5" fmla="*/ 34 h 103"/>
                    <a:gd name="T6" fmla="*/ 20 w 163"/>
                    <a:gd name="T7" fmla="*/ 38 h 103"/>
                    <a:gd name="T8" fmla="*/ 23 w 163"/>
                    <a:gd name="T9" fmla="*/ 42 h 103"/>
                    <a:gd name="T10" fmla="*/ 27 w 163"/>
                    <a:gd name="T11" fmla="*/ 46 h 103"/>
                    <a:gd name="T12" fmla="*/ 30 w 163"/>
                    <a:gd name="T13" fmla="*/ 49 h 103"/>
                    <a:gd name="T14" fmla="*/ 34 w 163"/>
                    <a:gd name="T15" fmla="*/ 52 h 103"/>
                    <a:gd name="T16" fmla="*/ 38 w 163"/>
                    <a:gd name="T17" fmla="*/ 56 h 103"/>
                    <a:gd name="T18" fmla="*/ 44 w 163"/>
                    <a:gd name="T19" fmla="*/ 60 h 103"/>
                    <a:gd name="T20" fmla="*/ 51 w 163"/>
                    <a:gd name="T21" fmla="*/ 64 h 103"/>
                    <a:gd name="T22" fmla="*/ 56 w 163"/>
                    <a:gd name="T23" fmla="*/ 69 h 103"/>
                    <a:gd name="T24" fmla="*/ 58 w 163"/>
                    <a:gd name="T25" fmla="*/ 73 h 103"/>
                    <a:gd name="T26" fmla="*/ 61 w 163"/>
                    <a:gd name="T27" fmla="*/ 77 h 103"/>
                    <a:gd name="T28" fmla="*/ 63 w 163"/>
                    <a:gd name="T29" fmla="*/ 81 h 103"/>
                    <a:gd name="T30" fmla="*/ 66 w 163"/>
                    <a:gd name="T31" fmla="*/ 85 h 103"/>
                    <a:gd name="T32" fmla="*/ 69 w 163"/>
                    <a:gd name="T33" fmla="*/ 87 h 103"/>
                    <a:gd name="T34" fmla="*/ 73 w 163"/>
                    <a:gd name="T35" fmla="*/ 88 h 103"/>
                    <a:gd name="T36" fmla="*/ 79 w 163"/>
                    <a:gd name="T37" fmla="*/ 90 h 103"/>
                    <a:gd name="T38" fmla="*/ 86 w 163"/>
                    <a:gd name="T39" fmla="*/ 91 h 103"/>
                    <a:gd name="T40" fmla="*/ 91 w 163"/>
                    <a:gd name="T41" fmla="*/ 93 h 103"/>
                    <a:gd name="T42" fmla="*/ 98 w 163"/>
                    <a:gd name="T43" fmla="*/ 95 h 103"/>
                    <a:gd name="T44" fmla="*/ 105 w 163"/>
                    <a:gd name="T45" fmla="*/ 97 h 103"/>
                    <a:gd name="T46" fmla="*/ 110 w 163"/>
                    <a:gd name="T47" fmla="*/ 99 h 103"/>
                    <a:gd name="T48" fmla="*/ 116 w 163"/>
                    <a:gd name="T49" fmla="*/ 101 h 103"/>
                    <a:gd name="T50" fmla="*/ 119 w 163"/>
                    <a:gd name="T51" fmla="*/ 102 h 103"/>
                    <a:gd name="T52" fmla="*/ 120 w 163"/>
                    <a:gd name="T53" fmla="*/ 102 h 103"/>
                    <a:gd name="T54" fmla="*/ 127 w 163"/>
                    <a:gd name="T55" fmla="*/ 100 h 103"/>
                    <a:gd name="T56" fmla="*/ 132 w 163"/>
                    <a:gd name="T57" fmla="*/ 98 h 103"/>
                    <a:gd name="T58" fmla="*/ 136 w 163"/>
                    <a:gd name="T59" fmla="*/ 97 h 103"/>
                    <a:gd name="T60" fmla="*/ 141 w 163"/>
                    <a:gd name="T61" fmla="*/ 94 h 103"/>
                    <a:gd name="T62" fmla="*/ 143 w 163"/>
                    <a:gd name="T63" fmla="*/ 91 h 103"/>
                    <a:gd name="T64" fmla="*/ 146 w 163"/>
                    <a:gd name="T65" fmla="*/ 87 h 103"/>
                    <a:gd name="T66" fmla="*/ 148 w 163"/>
                    <a:gd name="T67" fmla="*/ 82 h 103"/>
                    <a:gd name="T68" fmla="*/ 151 w 163"/>
                    <a:gd name="T69" fmla="*/ 76 h 103"/>
                    <a:gd name="T70" fmla="*/ 154 w 163"/>
                    <a:gd name="T71" fmla="*/ 67 h 103"/>
                    <a:gd name="T72" fmla="*/ 158 w 163"/>
                    <a:gd name="T73" fmla="*/ 56 h 103"/>
                    <a:gd name="T74" fmla="*/ 159 w 163"/>
                    <a:gd name="T75" fmla="*/ 50 h 103"/>
                    <a:gd name="T76" fmla="*/ 161 w 163"/>
                    <a:gd name="T77" fmla="*/ 46 h 103"/>
                    <a:gd name="T78" fmla="*/ 162 w 163"/>
                    <a:gd name="T79" fmla="*/ 43 h 103"/>
                    <a:gd name="T80" fmla="*/ 162 w 163"/>
                    <a:gd name="T81" fmla="*/ 42 h 103"/>
                    <a:gd name="T82" fmla="*/ 157 w 163"/>
                    <a:gd name="T83" fmla="*/ 32 h 103"/>
                    <a:gd name="T84" fmla="*/ 150 w 163"/>
                    <a:gd name="T85" fmla="*/ 24 h 103"/>
                    <a:gd name="T86" fmla="*/ 142 w 163"/>
                    <a:gd name="T87" fmla="*/ 18 h 103"/>
                    <a:gd name="T88" fmla="*/ 133 w 163"/>
                    <a:gd name="T89" fmla="*/ 12 h 103"/>
                    <a:gd name="T90" fmla="*/ 123 w 163"/>
                    <a:gd name="T91" fmla="*/ 8 h 103"/>
                    <a:gd name="T92" fmla="*/ 112 w 163"/>
                    <a:gd name="T93" fmla="*/ 5 h 103"/>
                    <a:gd name="T94" fmla="*/ 90 w 163"/>
                    <a:gd name="T95" fmla="*/ 0 h 103"/>
                    <a:gd name="T96" fmla="*/ 75 w 163"/>
                    <a:gd name="T97" fmla="*/ 1 h 103"/>
                    <a:gd name="T98" fmla="*/ 63 w 163"/>
                    <a:gd name="T99" fmla="*/ 1 h 103"/>
                    <a:gd name="T100" fmla="*/ 53 w 163"/>
                    <a:gd name="T101" fmla="*/ 1 h 103"/>
                    <a:gd name="T102" fmla="*/ 45 w 163"/>
                    <a:gd name="T103" fmla="*/ 1 h 103"/>
                    <a:gd name="T104" fmla="*/ 38 w 163"/>
                    <a:gd name="T105" fmla="*/ 1 h 103"/>
                    <a:gd name="T106" fmla="*/ 33 w 163"/>
                    <a:gd name="T107" fmla="*/ 1 h 103"/>
                    <a:gd name="T108" fmla="*/ 28 w 163"/>
                    <a:gd name="T109" fmla="*/ 0 h 103"/>
                    <a:gd name="T110" fmla="*/ 22 w 163"/>
                    <a:gd name="T111" fmla="*/ 0 h 103"/>
                    <a:gd name="T112" fmla="*/ 17 w 163"/>
                    <a:gd name="T113" fmla="*/ 2 h 103"/>
                    <a:gd name="T114" fmla="*/ 14 w 163"/>
                    <a:gd name="T115" fmla="*/ 4 h 103"/>
                    <a:gd name="T116" fmla="*/ 11 w 163"/>
                    <a:gd name="T117" fmla="*/ 7 h 103"/>
                    <a:gd name="T118" fmla="*/ 7 w 163"/>
                    <a:gd name="T119" fmla="*/ 11 h 103"/>
                    <a:gd name="T120" fmla="*/ 3 w 163"/>
                    <a:gd name="T121" fmla="*/ 15 h 103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63"/>
                    <a:gd name="T184" fmla="*/ 0 h 103"/>
                    <a:gd name="T185" fmla="*/ 163 w 163"/>
                    <a:gd name="T186" fmla="*/ 103 h 103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63" h="103">
                      <a:moveTo>
                        <a:pt x="0" y="18"/>
                      </a:moveTo>
                      <a:lnTo>
                        <a:pt x="4" y="22"/>
                      </a:lnTo>
                      <a:lnTo>
                        <a:pt x="7" y="25"/>
                      </a:lnTo>
                      <a:lnTo>
                        <a:pt x="10" y="28"/>
                      </a:lnTo>
                      <a:lnTo>
                        <a:pt x="13" y="31"/>
                      </a:lnTo>
                      <a:lnTo>
                        <a:pt x="15" y="34"/>
                      </a:lnTo>
                      <a:lnTo>
                        <a:pt x="17" y="36"/>
                      </a:lnTo>
                      <a:lnTo>
                        <a:pt x="20" y="38"/>
                      </a:lnTo>
                      <a:lnTo>
                        <a:pt x="21" y="40"/>
                      </a:lnTo>
                      <a:lnTo>
                        <a:pt x="23" y="42"/>
                      </a:lnTo>
                      <a:lnTo>
                        <a:pt x="24" y="43"/>
                      </a:lnTo>
                      <a:lnTo>
                        <a:pt x="27" y="46"/>
                      </a:lnTo>
                      <a:lnTo>
                        <a:pt x="29" y="48"/>
                      </a:lnTo>
                      <a:lnTo>
                        <a:pt x="30" y="49"/>
                      </a:lnTo>
                      <a:lnTo>
                        <a:pt x="32" y="51"/>
                      </a:lnTo>
                      <a:lnTo>
                        <a:pt x="34" y="52"/>
                      </a:lnTo>
                      <a:lnTo>
                        <a:pt x="35" y="54"/>
                      </a:lnTo>
                      <a:lnTo>
                        <a:pt x="38" y="56"/>
                      </a:lnTo>
                      <a:lnTo>
                        <a:pt x="41" y="57"/>
                      </a:lnTo>
                      <a:lnTo>
                        <a:pt x="44" y="60"/>
                      </a:lnTo>
                      <a:lnTo>
                        <a:pt x="49" y="63"/>
                      </a:lnTo>
                      <a:lnTo>
                        <a:pt x="51" y="64"/>
                      </a:lnTo>
                      <a:lnTo>
                        <a:pt x="54" y="66"/>
                      </a:lnTo>
                      <a:lnTo>
                        <a:pt x="56" y="69"/>
                      </a:lnTo>
                      <a:lnTo>
                        <a:pt x="57" y="71"/>
                      </a:lnTo>
                      <a:lnTo>
                        <a:pt x="58" y="73"/>
                      </a:lnTo>
                      <a:lnTo>
                        <a:pt x="60" y="75"/>
                      </a:lnTo>
                      <a:lnTo>
                        <a:pt x="61" y="77"/>
                      </a:lnTo>
                      <a:lnTo>
                        <a:pt x="62" y="78"/>
                      </a:lnTo>
                      <a:lnTo>
                        <a:pt x="63" y="81"/>
                      </a:lnTo>
                      <a:lnTo>
                        <a:pt x="65" y="83"/>
                      </a:lnTo>
                      <a:lnTo>
                        <a:pt x="66" y="85"/>
                      </a:lnTo>
                      <a:lnTo>
                        <a:pt x="68" y="86"/>
                      </a:lnTo>
                      <a:lnTo>
                        <a:pt x="69" y="87"/>
                      </a:lnTo>
                      <a:lnTo>
                        <a:pt x="71" y="87"/>
                      </a:lnTo>
                      <a:lnTo>
                        <a:pt x="73" y="88"/>
                      </a:lnTo>
                      <a:lnTo>
                        <a:pt x="76" y="89"/>
                      </a:lnTo>
                      <a:lnTo>
                        <a:pt x="79" y="90"/>
                      </a:lnTo>
                      <a:lnTo>
                        <a:pt x="83" y="90"/>
                      </a:lnTo>
                      <a:lnTo>
                        <a:pt x="86" y="91"/>
                      </a:lnTo>
                      <a:lnTo>
                        <a:pt x="88" y="92"/>
                      </a:lnTo>
                      <a:lnTo>
                        <a:pt x="91" y="93"/>
                      </a:lnTo>
                      <a:lnTo>
                        <a:pt x="95" y="94"/>
                      </a:lnTo>
                      <a:lnTo>
                        <a:pt x="98" y="95"/>
                      </a:lnTo>
                      <a:lnTo>
                        <a:pt x="102" y="96"/>
                      </a:lnTo>
                      <a:lnTo>
                        <a:pt x="105" y="97"/>
                      </a:lnTo>
                      <a:lnTo>
                        <a:pt x="107" y="98"/>
                      </a:lnTo>
                      <a:lnTo>
                        <a:pt x="110" y="99"/>
                      </a:lnTo>
                      <a:lnTo>
                        <a:pt x="113" y="100"/>
                      </a:lnTo>
                      <a:lnTo>
                        <a:pt x="116" y="101"/>
                      </a:lnTo>
                      <a:lnTo>
                        <a:pt x="118" y="101"/>
                      </a:lnTo>
                      <a:lnTo>
                        <a:pt x="119" y="102"/>
                      </a:lnTo>
                      <a:lnTo>
                        <a:pt x="120" y="102"/>
                      </a:lnTo>
                      <a:lnTo>
                        <a:pt x="124" y="101"/>
                      </a:lnTo>
                      <a:lnTo>
                        <a:pt x="127" y="100"/>
                      </a:lnTo>
                      <a:lnTo>
                        <a:pt x="129" y="99"/>
                      </a:lnTo>
                      <a:lnTo>
                        <a:pt x="132" y="98"/>
                      </a:lnTo>
                      <a:lnTo>
                        <a:pt x="134" y="98"/>
                      </a:lnTo>
                      <a:lnTo>
                        <a:pt x="136" y="97"/>
                      </a:lnTo>
                      <a:lnTo>
                        <a:pt x="139" y="95"/>
                      </a:lnTo>
                      <a:lnTo>
                        <a:pt x="141" y="94"/>
                      </a:lnTo>
                      <a:lnTo>
                        <a:pt x="142" y="93"/>
                      </a:lnTo>
                      <a:lnTo>
                        <a:pt x="143" y="91"/>
                      </a:lnTo>
                      <a:lnTo>
                        <a:pt x="144" y="90"/>
                      </a:lnTo>
                      <a:lnTo>
                        <a:pt x="146" y="87"/>
                      </a:lnTo>
                      <a:lnTo>
                        <a:pt x="147" y="85"/>
                      </a:lnTo>
                      <a:lnTo>
                        <a:pt x="148" y="82"/>
                      </a:lnTo>
                      <a:lnTo>
                        <a:pt x="150" y="78"/>
                      </a:lnTo>
                      <a:lnTo>
                        <a:pt x="151" y="76"/>
                      </a:lnTo>
                      <a:lnTo>
                        <a:pt x="152" y="73"/>
                      </a:lnTo>
                      <a:lnTo>
                        <a:pt x="154" y="67"/>
                      </a:lnTo>
                      <a:lnTo>
                        <a:pt x="156" y="61"/>
                      </a:lnTo>
                      <a:lnTo>
                        <a:pt x="158" y="56"/>
                      </a:lnTo>
                      <a:lnTo>
                        <a:pt x="159" y="53"/>
                      </a:lnTo>
                      <a:lnTo>
                        <a:pt x="159" y="50"/>
                      </a:lnTo>
                      <a:lnTo>
                        <a:pt x="160" y="48"/>
                      </a:lnTo>
                      <a:lnTo>
                        <a:pt x="161" y="46"/>
                      </a:lnTo>
                      <a:lnTo>
                        <a:pt x="161" y="44"/>
                      </a:lnTo>
                      <a:lnTo>
                        <a:pt x="162" y="43"/>
                      </a:lnTo>
                      <a:lnTo>
                        <a:pt x="162" y="42"/>
                      </a:lnTo>
                      <a:lnTo>
                        <a:pt x="160" y="37"/>
                      </a:lnTo>
                      <a:lnTo>
                        <a:pt x="157" y="32"/>
                      </a:lnTo>
                      <a:lnTo>
                        <a:pt x="154" y="28"/>
                      </a:lnTo>
                      <a:lnTo>
                        <a:pt x="150" y="24"/>
                      </a:lnTo>
                      <a:lnTo>
                        <a:pt x="147" y="21"/>
                      </a:lnTo>
                      <a:lnTo>
                        <a:pt x="142" y="18"/>
                      </a:lnTo>
                      <a:lnTo>
                        <a:pt x="138" y="15"/>
                      </a:lnTo>
                      <a:lnTo>
                        <a:pt x="133" y="12"/>
                      </a:lnTo>
                      <a:lnTo>
                        <a:pt x="128" y="10"/>
                      </a:lnTo>
                      <a:lnTo>
                        <a:pt x="123" y="8"/>
                      </a:lnTo>
                      <a:lnTo>
                        <a:pt x="118" y="7"/>
                      </a:lnTo>
                      <a:lnTo>
                        <a:pt x="112" y="5"/>
                      </a:lnTo>
                      <a:lnTo>
                        <a:pt x="101" y="2"/>
                      </a:lnTo>
                      <a:lnTo>
                        <a:pt x="90" y="0"/>
                      </a:lnTo>
                      <a:lnTo>
                        <a:pt x="82" y="1"/>
                      </a:lnTo>
                      <a:lnTo>
                        <a:pt x="75" y="1"/>
                      </a:lnTo>
                      <a:lnTo>
                        <a:pt x="69" y="1"/>
                      </a:lnTo>
                      <a:lnTo>
                        <a:pt x="63" y="1"/>
                      </a:lnTo>
                      <a:lnTo>
                        <a:pt x="58" y="1"/>
                      </a:lnTo>
                      <a:lnTo>
                        <a:pt x="53" y="1"/>
                      </a:lnTo>
                      <a:lnTo>
                        <a:pt x="49" y="1"/>
                      </a:lnTo>
                      <a:lnTo>
                        <a:pt x="45" y="1"/>
                      </a:lnTo>
                      <a:lnTo>
                        <a:pt x="41" y="1"/>
                      </a:lnTo>
                      <a:lnTo>
                        <a:pt x="38" y="1"/>
                      </a:lnTo>
                      <a:lnTo>
                        <a:pt x="35" y="1"/>
                      </a:lnTo>
                      <a:lnTo>
                        <a:pt x="33" y="1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5" y="0"/>
                      </a:lnTo>
                      <a:lnTo>
                        <a:pt x="22" y="0"/>
                      </a:lnTo>
                      <a:lnTo>
                        <a:pt x="20" y="1"/>
                      </a:lnTo>
                      <a:lnTo>
                        <a:pt x="17" y="2"/>
                      </a:lnTo>
                      <a:lnTo>
                        <a:pt x="15" y="3"/>
                      </a:lnTo>
                      <a:lnTo>
                        <a:pt x="14" y="4"/>
                      </a:lnTo>
                      <a:lnTo>
                        <a:pt x="12" y="6"/>
                      </a:lnTo>
                      <a:lnTo>
                        <a:pt x="11" y="7"/>
                      </a:lnTo>
                      <a:lnTo>
                        <a:pt x="9" y="9"/>
                      </a:lnTo>
                      <a:lnTo>
                        <a:pt x="7" y="11"/>
                      </a:lnTo>
                      <a:lnTo>
                        <a:pt x="5" y="13"/>
                      </a:lnTo>
                      <a:lnTo>
                        <a:pt x="3" y="15"/>
                      </a:lnTo>
                      <a:lnTo>
                        <a:pt x="0" y="18"/>
                      </a:lnTo>
                    </a:path>
                  </a:pathLst>
                </a:custGeom>
                <a:solidFill>
                  <a:schemeClr val="tx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2638" name="Freeform 10"/>
                <p:cNvSpPr>
                  <a:spLocks/>
                </p:cNvSpPr>
                <p:nvPr/>
              </p:nvSpPr>
              <p:spPr bwMode="auto">
                <a:xfrm>
                  <a:off x="3604" y="-2"/>
                  <a:ext cx="159" cy="101"/>
                </a:xfrm>
                <a:custGeom>
                  <a:avLst/>
                  <a:gdLst>
                    <a:gd name="T0" fmla="*/ 153 w 159"/>
                    <a:gd name="T1" fmla="*/ 86 h 101"/>
                    <a:gd name="T2" fmla="*/ 144 w 159"/>
                    <a:gd name="T3" fmla="*/ 87 h 101"/>
                    <a:gd name="T4" fmla="*/ 137 w 159"/>
                    <a:gd name="T5" fmla="*/ 89 h 101"/>
                    <a:gd name="T6" fmla="*/ 131 w 159"/>
                    <a:gd name="T7" fmla="*/ 90 h 101"/>
                    <a:gd name="T8" fmla="*/ 124 w 159"/>
                    <a:gd name="T9" fmla="*/ 91 h 101"/>
                    <a:gd name="T10" fmla="*/ 118 w 159"/>
                    <a:gd name="T11" fmla="*/ 92 h 101"/>
                    <a:gd name="T12" fmla="*/ 111 w 159"/>
                    <a:gd name="T13" fmla="*/ 93 h 101"/>
                    <a:gd name="T14" fmla="*/ 106 w 159"/>
                    <a:gd name="T15" fmla="*/ 93 h 101"/>
                    <a:gd name="T16" fmla="*/ 100 w 159"/>
                    <a:gd name="T17" fmla="*/ 93 h 101"/>
                    <a:gd name="T18" fmla="*/ 95 w 159"/>
                    <a:gd name="T19" fmla="*/ 93 h 101"/>
                    <a:gd name="T20" fmla="*/ 89 w 159"/>
                    <a:gd name="T21" fmla="*/ 92 h 101"/>
                    <a:gd name="T22" fmla="*/ 83 w 159"/>
                    <a:gd name="T23" fmla="*/ 93 h 101"/>
                    <a:gd name="T24" fmla="*/ 76 w 159"/>
                    <a:gd name="T25" fmla="*/ 96 h 101"/>
                    <a:gd name="T26" fmla="*/ 70 w 159"/>
                    <a:gd name="T27" fmla="*/ 98 h 101"/>
                    <a:gd name="T28" fmla="*/ 66 w 159"/>
                    <a:gd name="T29" fmla="*/ 100 h 101"/>
                    <a:gd name="T30" fmla="*/ 62 w 159"/>
                    <a:gd name="T31" fmla="*/ 100 h 101"/>
                    <a:gd name="T32" fmla="*/ 58 w 159"/>
                    <a:gd name="T33" fmla="*/ 99 h 101"/>
                    <a:gd name="T34" fmla="*/ 52 w 159"/>
                    <a:gd name="T35" fmla="*/ 96 h 101"/>
                    <a:gd name="T36" fmla="*/ 46 w 159"/>
                    <a:gd name="T37" fmla="*/ 94 h 101"/>
                    <a:gd name="T38" fmla="*/ 41 w 159"/>
                    <a:gd name="T39" fmla="*/ 92 h 101"/>
                    <a:gd name="T40" fmla="*/ 34 w 159"/>
                    <a:gd name="T41" fmla="*/ 89 h 101"/>
                    <a:gd name="T42" fmla="*/ 28 w 159"/>
                    <a:gd name="T43" fmla="*/ 87 h 101"/>
                    <a:gd name="T44" fmla="*/ 22 w 159"/>
                    <a:gd name="T45" fmla="*/ 85 h 101"/>
                    <a:gd name="T46" fmla="*/ 16 w 159"/>
                    <a:gd name="T47" fmla="*/ 83 h 101"/>
                    <a:gd name="T48" fmla="*/ 13 w 159"/>
                    <a:gd name="T49" fmla="*/ 82 h 101"/>
                    <a:gd name="T50" fmla="*/ 12 w 159"/>
                    <a:gd name="T51" fmla="*/ 82 h 101"/>
                    <a:gd name="T52" fmla="*/ 8 w 159"/>
                    <a:gd name="T53" fmla="*/ 77 h 101"/>
                    <a:gd name="T54" fmla="*/ 5 w 159"/>
                    <a:gd name="T55" fmla="*/ 72 h 101"/>
                    <a:gd name="T56" fmla="*/ 2 w 159"/>
                    <a:gd name="T57" fmla="*/ 69 h 101"/>
                    <a:gd name="T58" fmla="*/ 0 w 159"/>
                    <a:gd name="T59" fmla="*/ 64 h 101"/>
                    <a:gd name="T60" fmla="*/ 0 w 159"/>
                    <a:gd name="T61" fmla="*/ 60 h 101"/>
                    <a:gd name="T62" fmla="*/ 0 w 159"/>
                    <a:gd name="T63" fmla="*/ 55 h 101"/>
                    <a:gd name="T64" fmla="*/ 1 w 159"/>
                    <a:gd name="T65" fmla="*/ 49 h 101"/>
                    <a:gd name="T66" fmla="*/ 3 w 159"/>
                    <a:gd name="T67" fmla="*/ 42 h 101"/>
                    <a:gd name="T68" fmla="*/ 5 w 159"/>
                    <a:gd name="T69" fmla="*/ 34 h 101"/>
                    <a:gd name="T70" fmla="*/ 9 w 159"/>
                    <a:gd name="T71" fmla="*/ 22 h 101"/>
                    <a:gd name="T72" fmla="*/ 10 w 159"/>
                    <a:gd name="T73" fmla="*/ 17 h 101"/>
                    <a:gd name="T74" fmla="*/ 12 w 159"/>
                    <a:gd name="T75" fmla="*/ 13 h 101"/>
                    <a:gd name="T76" fmla="*/ 13 w 159"/>
                    <a:gd name="T77" fmla="*/ 10 h 101"/>
                    <a:gd name="T78" fmla="*/ 13 w 159"/>
                    <a:gd name="T79" fmla="*/ 9 h 101"/>
                    <a:gd name="T80" fmla="*/ 18 w 159"/>
                    <a:gd name="T81" fmla="*/ 6 h 101"/>
                    <a:gd name="T82" fmla="*/ 28 w 159"/>
                    <a:gd name="T83" fmla="*/ 2 h 101"/>
                    <a:gd name="T84" fmla="*/ 38 w 159"/>
                    <a:gd name="T85" fmla="*/ 0 h 101"/>
                    <a:gd name="T86" fmla="*/ 48 w 159"/>
                    <a:gd name="T87" fmla="*/ 1 h 101"/>
                    <a:gd name="T88" fmla="*/ 59 w 159"/>
                    <a:gd name="T89" fmla="*/ 3 h 101"/>
                    <a:gd name="T90" fmla="*/ 70 w 159"/>
                    <a:gd name="T91" fmla="*/ 6 h 101"/>
                    <a:gd name="T92" fmla="*/ 86 w 159"/>
                    <a:gd name="T93" fmla="*/ 13 h 101"/>
                    <a:gd name="T94" fmla="*/ 102 w 159"/>
                    <a:gd name="T95" fmla="*/ 22 h 101"/>
                    <a:gd name="T96" fmla="*/ 112 w 159"/>
                    <a:gd name="T97" fmla="*/ 30 h 101"/>
                    <a:gd name="T98" fmla="*/ 121 w 159"/>
                    <a:gd name="T99" fmla="*/ 37 h 101"/>
                    <a:gd name="T100" fmla="*/ 129 w 159"/>
                    <a:gd name="T101" fmla="*/ 43 h 101"/>
                    <a:gd name="T102" fmla="*/ 135 w 159"/>
                    <a:gd name="T103" fmla="*/ 47 h 101"/>
                    <a:gd name="T104" fmla="*/ 140 w 159"/>
                    <a:gd name="T105" fmla="*/ 50 h 101"/>
                    <a:gd name="T106" fmla="*/ 146 w 159"/>
                    <a:gd name="T107" fmla="*/ 54 h 101"/>
                    <a:gd name="T108" fmla="*/ 151 w 159"/>
                    <a:gd name="T109" fmla="*/ 58 h 101"/>
                    <a:gd name="T110" fmla="*/ 154 w 159"/>
                    <a:gd name="T111" fmla="*/ 62 h 101"/>
                    <a:gd name="T112" fmla="*/ 155 w 159"/>
                    <a:gd name="T113" fmla="*/ 64 h 101"/>
                    <a:gd name="T114" fmla="*/ 156 w 159"/>
                    <a:gd name="T115" fmla="*/ 68 h 101"/>
                    <a:gd name="T116" fmla="*/ 156 w 159"/>
                    <a:gd name="T117" fmla="*/ 72 h 101"/>
                    <a:gd name="T118" fmla="*/ 157 w 159"/>
                    <a:gd name="T119" fmla="*/ 78 h 101"/>
                    <a:gd name="T120" fmla="*/ 158 w 159"/>
                    <a:gd name="T121" fmla="*/ 85 h 101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59"/>
                    <a:gd name="T184" fmla="*/ 0 h 101"/>
                    <a:gd name="T185" fmla="*/ 159 w 159"/>
                    <a:gd name="T186" fmla="*/ 101 h 101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59" h="101">
                      <a:moveTo>
                        <a:pt x="158" y="85"/>
                      </a:moveTo>
                      <a:lnTo>
                        <a:pt x="153" y="86"/>
                      </a:lnTo>
                      <a:lnTo>
                        <a:pt x="148" y="87"/>
                      </a:lnTo>
                      <a:lnTo>
                        <a:pt x="144" y="87"/>
                      </a:lnTo>
                      <a:lnTo>
                        <a:pt x="140" y="88"/>
                      </a:lnTo>
                      <a:lnTo>
                        <a:pt x="137" y="89"/>
                      </a:lnTo>
                      <a:lnTo>
                        <a:pt x="133" y="89"/>
                      </a:lnTo>
                      <a:lnTo>
                        <a:pt x="131" y="90"/>
                      </a:lnTo>
                      <a:lnTo>
                        <a:pt x="128" y="90"/>
                      </a:lnTo>
                      <a:lnTo>
                        <a:pt x="124" y="91"/>
                      </a:lnTo>
                      <a:lnTo>
                        <a:pt x="121" y="92"/>
                      </a:lnTo>
                      <a:lnTo>
                        <a:pt x="118" y="92"/>
                      </a:lnTo>
                      <a:lnTo>
                        <a:pt x="115" y="93"/>
                      </a:lnTo>
                      <a:lnTo>
                        <a:pt x="111" y="93"/>
                      </a:lnTo>
                      <a:lnTo>
                        <a:pt x="108" y="93"/>
                      </a:lnTo>
                      <a:lnTo>
                        <a:pt x="106" y="93"/>
                      </a:lnTo>
                      <a:lnTo>
                        <a:pt x="102" y="93"/>
                      </a:lnTo>
                      <a:lnTo>
                        <a:pt x="100" y="93"/>
                      </a:lnTo>
                      <a:lnTo>
                        <a:pt x="98" y="93"/>
                      </a:lnTo>
                      <a:lnTo>
                        <a:pt x="95" y="93"/>
                      </a:lnTo>
                      <a:lnTo>
                        <a:pt x="93" y="92"/>
                      </a:lnTo>
                      <a:lnTo>
                        <a:pt x="89" y="92"/>
                      </a:lnTo>
                      <a:lnTo>
                        <a:pt x="86" y="92"/>
                      </a:lnTo>
                      <a:lnTo>
                        <a:pt x="83" y="93"/>
                      </a:lnTo>
                      <a:lnTo>
                        <a:pt x="81" y="94"/>
                      </a:lnTo>
                      <a:lnTo>
                        <a:pt x="76" y="96"/>
                      </a:lnTo>
                      <a:lnTo>
                        <a:pt x="73" y="97"/>
                      </a:lnTo>
                      <a:lnTo>
                        <a:pt x="70" y="98"/>
                      </a:lnTo>
                      <a:lnTo>
                        <a:pt x="67" y="99"/>
                      </a:lnTo>
                      <a:lnTo>
                        <a:pt x="66" y="100"/>
                      </a:lnTo>
                      <a:lnTo>
                        <a:pt x="64" y="100"/>
                      </a:lnTo>
                      <a:lnTo>
                        <a:pt x="62" y="100"/>
                      </a:lnTo>
                      <a:lnTo>
                        <a:pt x="60" y="99"/>
                      </a:lnTo>
                      <a:lnTo>
                        <a:pt x="58" y="99"/>
                      </a:lnTo>
                      <a:lnTo>
                        <a:pt x="56" y="98"/>
                      </a:lnTo>
                      <a:lnTo>
                        <a:pt x="52" y="96"/>
                      </a:lnTo>
                      <a:lnTo>
                        <a:pt x="48" y="95"/>
                      </a:lnTo>
                      <a:lnTo>
                        <a:pt x="46" y="94"/>
                      </a:lnTo>
                      <a:lnTo>
                        <a:pt x="43" y="93"/>
                      </a:lnTo>
                      <a:lnTo>
                        <a:pt x="41" y="92"/>
                      </a:lnTo>
                      <a:lnTo>
                        <a:pt x="37" y="91"/>
                      </a:lnTo>
                      <a:lnTo>
                        <a:pt x="34" y="89"/>
                      </a:lnTo>
                      <a:lnTo>
                        <a:pt x="30" y="88"/>
                      </a:lnTo>
                      <a:lnTo>
                        <a:pt x="28" y="87"/>
                      </a:lnTo>
                      <a:lnTo>
                        <a:pt x="25" y="86"/>
                      </a:lnTo>
                      <a:lnTo>
                        <a:pt x="22" y="85"/>
                      </a:lnTo>
                      <a:lnTo>
                        <a:pt x="19" y="84"/>
                      </a:lnTo>
                      <a:lnTo>
                        <a:pt x="16" y="83"/>
                      </a:lnTo>
                      <a:lnTo>
                        <a:pt x="14" y="83"/>
                      </a:lnTo>
                      <a:lnTo>
                        <a:pt x="13" y="82"/>
                      </a:lnTo>
                      <a:lnTo>
                        <a:pt x="12" y="82"/>
                      </a:lnTo>
                      <a:lnTo>
                        <a:pt x="10" y="79"/>
                      </a:lnTo>
                      <a:lnTo>
                        <a:pt x="8" y="77"/>
                      </a:lnTo>
                      <a:lnTo>
                        <a:pt x="6" y="74"/>
                      </a:lnTo>
                      <a:lnTo>
                        <a:pt x="5" y="72"/>
                      </a:lnTo>
                      <a:lnTo>
                        <a:pt x="3" y="70"/>
                      </a:lnTo>
                      <a:lnTo>
                        <a:pt x="2" y="69"/>
                      </a:lnTo>
                      <a:lnTo>
                        <a:pt x="1" y="65"/>
                      </a:lnTo>
                      <a:lnTo>
                        <a:pt x="0" y="64"/>
                      </a:lnTo>
                      <a:lnTo>
                        <a:pt x="0" y="62"/>
                      </a:lnTo>
                      <a:lnTo>
                        <a:pt x="0" y="60"/>
                      </a:lnTo>
                      <a:lnTo>
                        <a:pt x="0" y="58"/>
                      </a:lnTo>
                      <a:lnTo>
                        <a:pt x="0" y="55"/>
                      </a:lnTo>
                      <a:lnTo>
                        <a:pt x="0" y="52"/>
                      </a:lnTo>
                      <a:lnTo>
                        <a:pt x="1" y="49"/>
                      </a:lnTo>
                      <a:lnTo>
                        <a:pt x="2" y="45"/>
                      </a:lnTo>
                      <a:lnTo>
                        <a:pt x="3" y="42"/>
                      </a:lnTo>
                      <a:lnTo>
                        <a:pt x="3" y="40"/>
                      </a:lnTo>
                      <a:lnTo>
                        <a:pt x="5" y="34"/>
                      </a:lnTo>
                      <a:lnTo>
                        <a:pt x="7" y="28"/>
                      </a:lnTo>
                      <a:lnTo>
                        <a:pt x="9" y="22"/>
                      </a:lnTo>
                      <a:lnTo>
                        <a:pt x="10" y="19"/>
                      </a:lnTo>
                      <a:lnTo>
                        <a:pt x="10" y="17"/>
                      </a:lnTo>
                      <a:lnTo>
                        <a:pt x="11" y="15"/>
                      </a:lnTo>
                      <a:lnTo>
                        <a:pt x="12" y="13"/>
                      </a:lnTo>
                      <a:lnTo>
                        <a:pt x="12" y="11"/>
                      </a:lnTo>
                      <a:lnTo>
                        <a:pt x="13" y="10"/>
                      </a:lnTo>
                      <a:lnTo>
                        <a:pt x="13" y="9"/>
                      </a:lnTo>
                      <a:lnTo>
                        <a:pt x="15" y="7"/>
                      </a:lnTo>
                      <a:lnTo>
                        <a:pt x="18" y="6"/>
                      </a:lnTo>
                      <a:lnTo>
                        <a:pt x="23" y="4"/>
                      </a:lnTo>
                      <a:lnTo>
                        <a:pt x="28" y="2"/>
                      </a:lnTo>
                      <a:lnTo>
                        <a:pt x="33" y="1"/>
                      </a:lnTo>
                      <a:lnTo>
                        <a:pt x="38" y="0"/>
                      </a:lnTo>
                      <a:lnTo>
                        <a:pt x="43" y="0"/>
                      </a:lnTo>
                      <a:lnTo>
                        <a:pt x="48" y="1"/>
                      </a:lnTo>
                      <a:lnTo>
                        <a:pt x="54" y="2"/>
                      </a:lnTo>
                      <a:lnTo>
                        <a:pt x="59" y="3"/>
                      </a:lnTo>
                      <a:lnTo>
                        <a:pt x="65" y="4"/>
                      </a:lnTo>
                      <a:lnTo>
                        <a:pt x="70" y="6"/>
                      </a:lnTo>
                      <a:lnTo>
                        <a:pt x="75" y="8"/>
                      </a:lnTo>
                      <a:lnTo>
                        <a:pt x="86" y="13"/>
                      </a:lnTo>
                      <a:lnTo>
                        <a:pt x="96" y="17"/>
                      </a:lnTo>
                      <a:lnTo>
                        <a:pt x="102" y="22"/>
                      </a:lnTo>
                      <a:lnTo>
                        <a:pt x="107" y="26"/>
                      </a:lnTo>
                      <a:lnTo>
                        <a:pt x="112" y="30"/>
                      </a:lnTo>
                      <a:lnTo>
                        <a:pt x="117" y="34"/>
                      </a:lnTo>
                      <a:lnTo>
                        <a:pt x="121" y="37"/>
                      </a:lnTo>
                      <a:lnTo>
                        <a:pt x="125" y="40"/>
                      </a:lnTo>
                      <a:lnTo>
                        <a:pt x="129" y="43"/>
                      </a:lnTo>
                      <a:lnTo>
                        <a:pt x="132" y="45"/>
                      </a:lnTo>
                      <a:lnTo>
                        <a:pt x="135" y="47"/>
                      </a:lnTo>
                      <a:lnTo>
                        <a:pt x="138" y="49"/>
                      </a:lnTo>
                      <a:lnTo>
                        <a:pt x="140" y="50"/>
                      </a:lnTo>
                      <a:lnTo>
                        <a:pt x="142" y="52"/>
                      </a:lnTo>
                      <a:lnTo>
                        <a:pt x="146" y="54"/>
                      </a:lnTo>
                      <a:lnTo>
                        <a:pt x="149" y="56"/>
                      </a:lnTo>
                      <a:lnTo>
                        <a:pt x="151" y="58"/>
                      </a:lnTo>
                      <a:lnTo>
                        <a:pt x="153" y="60"/>
                      </a:lnTo>
                      <a:lnTo>
                        <a:pt x="154" y="62"/>
                      </a:lnTo>
                      <a:lnTo>
                        <a:pt x="155" y="63"/>
                      </a:lnTo>
                      <a:lnTo>
                        <a:pt x="155" y="64"/>
                      </a:lnTo>
                      <a:lnTo>
                        <a:pt x="155" y="66"/>
                      </a:lnTo>
                      <a:lnTo>
                        <a:pt x="156" y="68"/>
                      </a:lnTo>
                      <a:lnTo>
                        <a:pt x="156" y="70"/>
                      </a:lnTo>
                      <a:lnTo>
                        <a:pt x="156" y="72"/>
                      </a:lnTo>
                      <a:lnTo>
                        <a:pt x="157" y="75"/>
                      </a:lnTo>
                      <a:lnTo>
                        <a:pt x="157" y="78"/>
                      </a:lnTo>
                      <a:lnTo>
                        <a:pt x="158" y="81"/>
                      </a:lnTo>
                      <a:lnTo>
                        <a:pt x="158" y="85"/>
                      </a:lnTo>
                    </a:path>
                  </a:pathLst>
                </a:custGeom>
                <a:solidFill>
                  <a:schemeClr val="tx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  <p:sp>
            <p:nvSpPr>
              <p:cNvPr id="22634" name="Freeform 12"/>
              <p:cNvSpPr>
                <a:spLocks/>
              </p:cNvSpPr>
              <p:nvPr/>
            </p:nvSpPr>
            <p:spPr bwMode="auto">
              <a:xfrm>
                <a:off x="3772" y="90"/>
                <a:ext cx="49" cy="138"/>
              </a:xfrm>
              <a:custGeom>
                <a:avLst/>
                <a:gdLst>
                  <a:gd name="T0" fmla="*/ 28 w 49"/>
                  <a:gd name="T1" fmla="*/ 117 h 138"/>
                  <a:gd name="T2" fmla="*/ 21 w 49"/>
                  <a:gd name="T3" fmla="*/ 111 h 138"/>
                  <a:gd name="T4" fmla="*/ 16 w 49"/>
                  <a:gd name="T5" fmla="*/ 104 h 138"/>
                  <a:gd name="T6" fmla="*/ 11 w 49"/>
                  <a:gd name="T7" fmla="*/ 96 h 138"/>
                  <a:gd name="T8" fmla="*/ 7 w 49"/>
                  <a:gd name="T9" fmla="*/ 88 h 138"/>
                  <a:gd name="T10" fmla="*/ 4 w 49"/>
                  <a:gd name="T11" fmla="*/ 79 h 138"/>
                  <a:gd name="T12" fmla="*/ 2 w 49"/>
                  <a:gd name="T13" fmla="*/ 70 h 138"/>
                  <a:gd name="T14" fmla="*/ 1 w 49"/>
                  <a:gd name="T15" fmla="*/ 60 h 138"/>
                  <a:gd name="T16" fmla="*/ 1 w 49"/>
                  <a:gd name="T17" fmla="*/ 51 h 138"/>
                  <a:gd name="T18" fmla="*/ 2 w 49"/>
                  <a:gd name="T19" fmla="*/ 42 h 138"/>
                  <a:gd name="T20" fmla="*/ 4 w 49"/>
                  <a:gd name="T21" fmla="*/ 34 h 138"/>
                  <a:gd name="T22" fmla="*/ 8 w 49"/>
                  <a:gd name="T23" fmla="*/ 26 h 138"/>
                  <a:gd name="T24" fmla="*/ 12 w 49"/>
                  <a:gd name="T25" fmla="*/ 18 h 138"/>
                  <a:gd name="T26" fmla="*/ 18 w 49"/>
                  <a:gd name="T27" fmla="*/ 12 h 138"/>
                  <a:gd name="T28" fmla="*/ 25 w 49"/>
                  <a:gd name="T29" fmla="*/ 6 h 138"/>
                  <a:gd name="T30" fmla="*/ 33 w 49"/>
                  <a:gd name="T31" fmla="*/ 2 h 138"/>
                  <a:gd name="T32" fmla="*/ 40 w 49"/>
                  <a:gd name="T33" fmla="*/ 3 h 138"/>
                  <a:gd name="T34" fmla="*/ 43 w 49"/>
                  <a:gd name="T35" fmla="*/ 7 h 138"/>
                  <a:gd name="T36" fmla="*/ 45 w 49"/>
                  <a:gd name="T37" fmla="*/ 12 h 138"/>
                  <a:gd name="T38" fmla="*/ 46 w 49"/>
                  <a:gd name="T39" fmla="*/ 15 h 138"/>
                  <a:gd name="T40" fmla="*/ 47 w 49"/>
                  <a:gd name="T41" fmla="*/ 18 h 138"/>
                  <a:gd name="T42" fmla="*/ 48 w 49"/>
                  <a:gd name="T43" fmla="*/ 21 h 138"/>
                  <a:gd name="T44" fmla="*/ 47 w 49"/>
                  <a:gd name="T45" fmla="*/ 23 h 138"/>
                  <a:gd name="T46" fmla="*/ 46 w 49"/>
                  <a:gd name="T47" fmla="*/ 27 h 138"/>
                  <a:gd name="T48" fmla="*/ 44 w 49"/>
                  <a:gd name="T49" fmla="*/ 31 h 138"/>
                  <a:gd name="T50" fmla="*/ 40 w 49"/>
                  <a:gd name="T51" fmla="*/ 37 h 138"/>
                  <a:gd name="T52" fmla="*/ 36 w 49"/>
                  <a:gd name="T53" fmla="*/ 44 h 138"/>
                  <a:gd name="T54" fmla="*/ 32 w 49"/>
                  <a:gd name="T55" fmla="*/ 54 h 138"/>
                  <a:gd name="T56" fmla="*/ 33 w 49"/>
                  <a:gd name="T57" fmla="*/ 69 h 138"/>
                  <a:gd name="T58" fmla="*/ 34 w 49"/>
                  <a:gd name="T59" fmla="*/ 82 h 138"/>
                  <a:gd name="T60" fmla="*/ 36 w 49"/>
                  <a:gd name="T61" fmla="*/ 94 h 138"/>
                  <a:gd name="T62" fmla="*/ 37 w 49"/>
                  <a:gd name="T63" fmla="*/ 104 h 138"/>
                  <a:gd name="T64" fmla="*/ 38 w 49"/>
                  <a:gd name="T65" fmla="*/ 113 h 138"/>
                  <a:gd name="T66" fmla="*/ 39 w 49"/>
                  <a:gd name="T67" fmla="*/ 120 h 138"/>
                  <a:gd name="T68" fmla="*/ 40 w 49"/>
                  <a:gd name="T69" fmla="*/ 126 h 138"/>
                  <a:gd name="T70" fmla="*/ 41 w 49"/>
                  <a:gd name="T71" fmla="*/ 131 h 138"/>
                  <a:gd name="T72" fmla="*/ 41 w 49"/>
                  <a:gd name="T73" fmla="*/ 134 h 138"/>
                  <a:gd name="T74" fmla="*/ 41 w 49"/>
                  <a:gd name="T75" fmla="*/ 136 h 138"/>
                  <a:gd name="T76" fmla="*/ 41 w 49"/>
                  <a:gd name="T77" fmla="*/ 137 h 138"/>
                  <a:gd name="T78" fmla="*/ 40 w 49"/>
                  <a:gd name="T79" fmla="*/ 136 h 138"/>
                  <a:gd name="T80" fmla="*/ 39 w 49"/>
                  <a:gd name="T81" fmla="*/ 134 h 138"/>
                  <a:gd name="T82" fmla="*/ 37 w 49"/>
                  <a:gd name="T83" fmla="*/ 131 h 138"/>
                  <a:gd name="T84" fmla="*/ 35 w 49"/>
                  <a:gd name="T85" fmla="*/ 126 h 138"/>
                  <a:gd name="T86" fmla="*/ 32 w 49"/>
                  <a:gd name="T87" fmla="*/ 120 h 13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9"/>
                  <a:gd name="T133" fmla="*/ 0 h 138"/>
                  <a:gd name="T134" fmla="*/ 49 w 49"/>
                  <a:gd name="T135" fmla="*/ 138 h 13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9" h="138">
                    <a:moveTo>
                      <a:pt x="32" y="120"/>
                    </a:moveTo>
                    <a:lnTo>
                      <a:pt x="28" y="117"/>
                    </a:lnTo>
                    <a:lnTo>
                      <a:pt x="25" y="114"/>
                    </a:lnTo>
                    <a:lnTo>
                      <a:pt x="21" y="111"/>
                    </a:lnTo>
                    <a:lnTo>
                      <a:pt x="18" y="108"/>
                    </a:lnTo>
                    <a:lnTo>
                      <a:pt x="16" y="104"/>
                    </a:lnTo>
                    <a:lnTo>
                      <a:pt x="13" y="100"/>
                    </a:lnTo>
                    <a:lnTo>
                      <a:pt x="11" y="96"/>
                    </a:lnTo>
                    <a:lnTo>
                      <a:pt x="9" y="92"/>
                    </a:lnTo>
                    <a:lnTo>
                      <a:pt x="7" y="88"/>
                    </a:lnTo>
                    <a:lnTo>
                      <a:pt x="5" y="83"/>
                    </a:lnTo>
                    <a:lnTo>
                      <a:pt x="4" y="79"/>
                    </a:lnTo>
                    <a:lnTo>
                      <a:pt x="2" y="74"/>
                    </a:lnTo>
                    <a:lnTo>
                      <a:pt x="2" y="70"/>
                    </a:lnTo>
                    <a:lnTo>
                      <a:pt x="1" y="65"/>
                    </a:lnTo>
                    <a:lnTo>
                      <a:pt x="1" y="60"/>
                    </a:lnTo>
                    <a:lnTo>
                      <a:pt x="0" y="56"/>
                    </a:lnTo>
                    <a:lnTo>
                      <a:pt x="1" y="51"/>
                    </a:lnTo>
                    <a:lnTo>
                      <a:pt x="1" y="47"/>
                    </a:lnTo>
                    <a:lnTo>
                      <a:pt x="2" y="42"/>
                    </a:lnTo>
                    <a:lnTo>
                      <a:pt x="3" y="38"/>
                    </a:lnTo>
                    <a:lnTo>
                      <a:pt x="4" y="34"/>
                    </a:lnTo>
                    <a:lnTo>
                      <a:pt x="6" y="30"/>
                    </a:lnTo>
                    <a:lnTo>
                      <a:pt x="8" y="26"/>
                    </a:lnTo>
                    <a:lnTo>
                      <a:pt x="10" y="22"/>
                    </a:lnTo>
                    <a:lnTo>
                      <a:pt x="12" y="18"/>
                    </a:lnTo>
                    <a:lnTo>
                      <a:pt x="15" y="15"/>
                    </a:lnTo>
                    <a:lnTo>
                      <a:pt x="18" y="12"/>
                    </a:lnTo>
                    <a:lnTo>
                      <a:pt x="21" y="9"/>
                    </a:lnTo>
                    <a:lnTo>
                      <a:pt x="25" y="6"/>
                    </a:lnTo>
                    <a:lnTo>
                      <a:pt x="29" y="4"/>
                    </a:lnTo>
                    <a:lnTo>
                      <a:pt x="33" y="2"/>
                    </a:lnTo>
                    <a:lnTo>
                      <a:pt x="38" y="0"/>
                    </a:lnTo>
                    <a:lnTo>
                      <a:pt x="40" y="3"/>
                    </a:lnTo>
                    <a:lnTo>
                      <a:pt x="41" y="5"/>
                    </a:lnTo>
                    <a:lnTo>
                      <a:pt x="43" y="7"/>
                    </a:lnTo>
                    <a:lnTo>
                      <a:pt x="44" y="10"/>
                    </a:lnTo>
                    <a:lnTo>
                      <a:pt x="45" y="12"/>
                    </a:lnTo>
                    <a:lnTo>
                      <a:pt x="46" y="13"/>
                    </a:lnTo>
                    <a:lnTo>
                      <a:pt x="46" y="15"/>
                    </a:lnTo>
                    <a:lnTo>
                      <a:pt x="47" y="17"/>
                    </a:lnTo>
                    <a:lnTo>
                      <a:pt x="47" y="18"/>
                    </a:lnTo>
                    <a:lnTo>
                      <a:pt x="47" y="19"/>
                    </a:lnTo>
                    <a:lnTo>
                      <a:pt x="48" y="21"/>
                    </a:lnTo>
                    <a:lnTo>
                      <a:pt x="47" y="22"/>
                    </a:lnTo>
                    <a:lnTo>
                      <a:pt x="47" y="23"/>
                    </a:lnTo>
                    <a:lnTo>
                      <a:pt x="47" y="24"/>
                    </a:lnTo>
                    <a:lnTo>
                      <a:pt x="46" y="27"/>
                    </a:lnTo>
                    <a:lnTo>
                      <a:pt x="45" y="29"/>
                    </a:lnTo>
                    <a:lnTo>
                      <a:pt x="44" y="31"/>
                    </a:lnTo>
                    <a:lnTo>
                      <a:pt x="42" y="34"/>
                    </a:lnTo>
                    <a:lnTo>
                      <a:pt x="40" y="37"/>
                    </a:lnTo>
                    <a:lnTo>
                      <a:pt x="38" y="40"/>
                    </a:lnTo>
                    <a:lnTo>
                      <a:pt x="36" y="44"/>
                    </a:lnTo>
                    <a:lnTo>
                      <a:pt x="34" y="48"/>
                    </a:lnTo>
                    <a:lnTo>
                      <a:pt x="32" y="54"/>
                    </a:lnTo>
                    <a:lnTo>
                      <a:pt x="33" y="61"/>
                    </a:lnTo>
                    <a:lnTo>
                      <a:pt x="33" y="69"/>
                    </a:lnTo>
                    <a:lnTo>
                      <a:pt x="34" y="75"/>
                    </a:lnTo>
                    <a:lnTo>
                      <a:pt x="34" y="82"/>
                    </a:lnTo>
                    <a:lnTo>
                      <a:pt x="35" y="88"/>
                    </a:lnTo>
                    <a:lnTo>
                      <a:pt x="36" y="94"/>
                    </a:lnTo>
                    <a:lnTo>
                      <a:pt x="36" y="99"/>
                    </a:lnTo>
                    <a:lnTo>
                      <a:pt x="37" y="104"/>
                    </a:lnTo>
                    <a:lnTo>
                      <a:pt x="38" y="108"/>
                    </a:lnTo>
                    <a:lnTo>
                      <a:pt x="38" y="113"/>
                    </a:lnTo>
                    <a:lnTo>
                      <a:pt x="39" y="117"/>
                    </a:lnTo>
                    <a:lnTo>
                      <a:pt x="39" y="120"/>
                    </a:lnTo>
                    <a:lnTo>
                      <a:pt x="40" y="123"/>
                    </a:lnTo>
                    <a:lnTo>
                      <a:pt x="40" y="126"/>
                    </a:lnTo>
                    <a:lnTo>
                      <a:pt x="41" y="129"/>
                    </a:lnTo>
                    <a:lnTo>
                      <a:pt x="41" y="131"/>
                    </a:lnTo>
                    <a:lnTo>
                      <a:pt x="41" y="133"/>
                    </a:lnTo>
                    <a:lnTo>
                      <a:pt x="41" y="134"/>
                    </a:lnTo>
                    <a:lnTo>
                      <a:pt x="41" y="135"/>
                    </a:lnTo>
                    <a:lnTo>
                      <a:pt x="41" y="136"/>
                    </a:lnTo>
                    <a:lnTo>
                      <a:pt x="41" y="137"/>
                    </a:lnTo>
                    <a:lnTo>
                      <a:pt x="40" y="136"/>
                    </a:lnTo>
                    <a:lnTo>
                      <a:pt x="40" y="135"/>
                    </a:lnTo>
                    <a:lnTo>
                      <a:pt x="39" y="134"/>
                    </a:lnTo>
                    <a:lnTo>
                      <a:pt x="38" y="133"/>
                    </a:lnTo>
                    <a:lnTo>
                      <a:pt x="37" y="131"/>
                    </a:lnTo>
                    <a:lnTo>
                      <a:pt x="36" y="129"/>
                    </a:lnTo>
                    <a:lnTo>
                      <a:pt x="35" y="126"/>
                    </a:lnTo>
                    <a:lnTo>
                      <a:pt x="34" y="123"/>
                    </a:lnTo>
                    <a:lnTo>
                      <a:pt x="32" y="1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2635" name="Freeform 13"/>
              <p:cNvSpPr>
                <a:spLocks/>
              </p:cNvSpPr>
              <p:nvPr/>
            </p:nvSpPr>
            <p:spPr bwMode="auto">
              <a:xfrm>
                <a:off x="3930" y="220"/>
                <a:ext cx="146" cy="57"/>
              </a:xfrm>
              <a:custGeom>
                <a:avLst/>
                <a:gdLst>
                  <a:gd name="T0" fmla="*/ 18 w 146"/>
                  <a:gd name="T1" fmla="*/ 21 h 57"/>
                  <a:gd name="T2" fmla="*/ 28 w 146"/>
                  <a:gd name="T3" fmla="*/ 24 h 57"/>
                  <a:gd name="T4" fmla="*/ 36 w 146"/>
                  <a:gd name="T5" fmla="*/ 26 h 57"/>
                  <a:gd name="T6" fmla="*/ 42 w 146"/>
                  <a:gd name="T7" fmla="*/ 28 h 57"/>
                  <a:gd name="T8" fmla="*/ 48 w 146"/>
                  <a:gd name="T9" fmla="*/ 29 h 57"/>
                  <a:gd name="T10" fmla="*/ 54 w 146"/>
                  <a:gd name="T11" fmla="*/ 31 h 57"/>
                  <a:gd name="T12" fmla="*/ 60 w 146"/>
                  <a:gd name="T13" fmla="*/ 32 h 57"/>
                  <a:gd name="T14" fmla="*/ 66 w 146"/>
                  <a:gd name="T15" fmla="*/ 32 h 57"/>
                  <a:gd name="T16" fmla="*/ 72 w 146"/>
                  <a:gd name="T17" fmla="*/ 31 h 57"/>
                  <a:gd name="T18" fmla="*/ 78 w 146"/>
                  <a:gd name="T19" fmla="*/ 30 h 57"/>
                  <a:gd name="T20" fmla="*/ 84 w 146"/>
                  <a:gd name="T21" fmla="*/ 29 h 57"/>
                  <a:gd name="T22" fmla="*/ 92 w 146"/>
                  <a:gd name="T23" fmla="*/ 28 h 57"/>
                  <a:gd name="T24" fmla="*/ 102 w 146"/>
                  <a:gd name="T25" fmla="*/ 27 h 57"/>
                  <a:gd name="T26" fmla="*/ 110 w 146"/>
                  <a:gd name="T27" fmla="*/ 24 h 57"/>
                  <a:gd name="T28" fmla="*/ 118 w 146"/>
                  <a:gd name="T29" fmla="*/ 16 h 57"/>
                  <a:gd name="T30" fmla="*/ 122 w 146"/>
                  <a:gd name="T31" fmla="*/ 11 h 57"/>
                  <a:gd name="T32" fmla="*/ 127 w 146"/>
                  <a:gd name="T33" fmla="*/ 6 h 57"/>
                  <a:gd name="T34" fmla="*/ 132 w 146"/>
                  <a:gd name="T35" fmla="*/ 3 h 57"/>
                  <a:gd name="T36" fmla="*/ 135 w 146"/>
                  <a:gd name="T37" fmla="*/ 1 h 57"/>
                  <a:gd name="T38" fmla="*/ 138 w 146"/>
                  <a:gd name="T39" fmla="*/ 0 h 57"/>
                  <a:gd name="T40" fmla="*/ 140 w 146"/>
                  <a:gd name="T41" fmla="*/ 0 h 57"/>
                  <a:gd name="T42" fmla="*/ 142 w 146"/>
                  <a:gd name="T43" fmla="*/ 0 h 57"/>
                  <a:gd name="T44" fmla="*/ 143 w 146"/>
                  <a:gd name="T45" fmla="*/ 1 h 57"/>
                  <a:gd name="T46" fmla="*/ 145 w 146"/>
                  <a:gd name="T47" fmla="*/ 3 h 57"/>
                  <a:gd name="T48" fmla="*/ 145 w 146"/>
                  <a:gd name="T49" fmla="*/ 6 h 57"/>
                  <a:gd name="T50" fmla="*/ 144 w 146"/>
                  <a:gd name="T51" fmla="*/ 10 h 57"/>
                  <a:gd name="T52" fmla="*/ 141 w 146"/>
                  <a:gd name="T53" fmla="*/ 15 h 57"/>
                  <a:gd name="T54" fmla="*/ 138 w 146"/>
                  <a:gd name="T55" fmla="*/ 20 h 57"/>
                  <a:gd name="T56" fmla="*/ 134 w 146"/>
                  <a:gd name="T57" fmla="*/ 28 h 57"/>
                  <a:gd name="T58" fmla="*/ 129 w 146"/>
                  <a:gd name="T59" fmla="*/ 34 h 57"/>
                  <a:gd name="T60" fmla="*/ 124 w 146"/>
                  <a:gd name="T61" fmla="*/ 39 h 57"/>
                  <a:gd name="T62" fmla="*/ 118 w 146"/>
                  <a:gd name="T63" fmla="*/ 44 h 57"/>
                  <a:gd name="T64" fmla="*/ 112 w 146"/>
                  <a:gd name="T65" fmla="*/ 47 h 57"/>
                  <a:gd name="T66" fmla="*/ 105 w 146"/>
                  <a:gd name="T67" fmla="*/ 51 h 57"/>
                  <a:gd name="T68" fmla="*/ 90 w 146"/>
                  <a:gd name="T69" fmla="*/ 56 h 57"/>
                  <a:gd name="T70" fmla="*/ 78 w 146"/>
                  <a:gd name="T71" fmla="*/ 54 h 57"/>
                  <a:gd name="T72" fmla="*/ 68 w 146"/>
                  <a:gd name="T73" fmla="*/ 52 h 57"/>
                  <a:gd name="T74" fmla="*/ 60 w 146"/>
                  <a:gd name="T75" fmla="*/ 49 h 57"/>
                  <a:gd name="T76" fmla="*/ 48 w 146"/>
                  <a:gd name="T77" fmla="*/ 46 h 57"/>
                  <a:gd name="T78" fmla="*/ 40 w 146"/>
                  <a:gd name="T79" fmla="*/ 43 h 57"/>
                  <a:gd name="T80" fmla="*/ 32 w 146"/>
                  <a:gd name="T81" fmla="*/ 39 h 57"/>
                  <a:gd name="T82" fmla="*/ 23 w 146"/>
                  <a:gd name="T83" fmla="*/ 35 h 57"/>
                  <a:gd name="T84" fmla="*/ 17 w 146"/>
                  <a:gd name="T85" fmla="*/ 31 h 57"/>
                  <a:gd name="T86" fmla="*/ 13 w 146"/>
                  <a:gd name="T87" fmla="*/ 31 h 57"/>
                  <a:gd name="T88" fmla="*/ 8 w 146"/>
                  <a:gd name="T89" fmla="*/ 30 h 57"/>
                  <a:gd name="T90" fmla="*/ 4 w 146"/>
                  <a:gd name="T91" fmla="*/ 29 h 57"/>
                  <a:gd name="T92" fmla="*/ 2 w 146"/>
                  <a:gd name="T93" fmla="*/ 28 h 57"/>
                  <a:gd name="T94" fmla="*/ 1 w 146"/>
                  <a:gd name="T95" fmla="*/ 27 h 57"/>
                  <a:gd name="T96" fmla="*/ 0 w 146"/>
                  <a:gd name="T97" fmla="*/ 25 h 57"/>
                  <a:gd name="T98" fmla="*/ 0 w 146"/>
                  <a:gd name="T99" fmla="*/ 24 h 57"/>
                  <a:gd name="T100" fmla="*/ 4 w 146"/>
                  <a:gd name="T101" fmla="*/ 22 h 57"/>
                  <a:gd name="T102" fmla="*/ 8 w 146"/>
                  <a:gd name="T103" fmla="*/ 21 h 57"/>
                  <a:gd name="T104" fmla="*/ 12 w 146"/>
                  <a:gd name="T105" fmla="*/ 20 h 5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46"/>
                  <a:gd name="T160" fmla="*/ 0 h 57"/>
                  <a:gd name="T161" fmla="*/ 146 w 146"/>
                  <a:gd name="T162" fmla="*/ 57 h 5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46" h="57">
                    <a:moveTo>
                      <a:pt x="12" y="20"/>
                    </a:moveTo>
                    <a:lnTo>
                      <a:pt x="18" y="21"/>
                    </a:lnTo>
                    <a:lnTo>
                      <a:pt x="23" y="23"/>
                    </a:lnTo>
                    <a:lnTo>
                      <a:pt x="28" y="24"/>
                    </a:lnTo>
                    <a:lnTo>
                      <a:pt x="32" y="25"/>
                    </a:lnTo>
                    <a:lnTo>
                      <a:pt x="36" y="26"/>
                    </a:lnTo>
                    <a:lnTo>
                      <a:pt x="39" y="27"/>
                    </a:lnTo>
                    <a:lnTo>
                      <a:pt x="42" y="28"/>
                    </a:lnTo>
                    <a:lnTo>
                      <a:pt x="45" y="29"/>
                    </a:lnTo>
                    <a:lnTo>
                      <a:pt x="48" y="29"/>
                    </a:lnTo>
                    <a:lnTo>
                      <a:pt x="50" y="30"/>
                    </a:lnTo>
                    <a:lnTo>
                      <a:pt x="54" y="31"/>
                    </a:lnTo>
                    <a:lnTo>
                      <a:pt x="57" y="32"/>
                    </a:lnTo>
                    <a:lnTo>
                      <a:pt x="60" y="32"/>
                    </a:lnTo>
                    <a:lnTo>
                      <a:pt x="63" y="32"/>
                    </a:lnTo>
                    <a:lnTo>
                      <a:pt x="66" y="32"/>
                    </a:lnTo>
                    <a:lnTo>
                      <a:pt x="70" y="31"/>
                    </a:lnTo>
                    <a:lnTo>
                      <a:pt x="72" y="31"/>
                    </a:lnTo>
                    <a:lnTo>
                      <a:pt x="75" y="31"/>
                    </a:lnTo>
                    <a:lnTo>
                      <a:pt x="78" y="30"/>
                    </a:lnTo>
                    <a:lnTo>
                      <a:pt x="81" y="30"/>
                    </a:lnTo>
                    <a:lnTo>
                      <a:pt x="84" y="29"/>
                    </a:lnTo>
                    <a:lnTo>
                      <a:pt x="88" y="29"/>
                    </a:lnTo>
                    <a:lnTo>
                      <a:pt x="92" y="28"/>
                    </a:lnTo>
                    <a:lnTo>
                      <a:pt x="97" y="27"/>
                    </a:lnTo>
                    <a:lnTo>
                      <a:pt x="102" y="27"/>
                    </a:lnTo>
                    <a:lnTo>
                      <a:pt x="108" y="26"/>
                    </a:lnTo>
                    <a:lnTo>
                      <a:pt x="110" y="24"/>
                    </a:lnTo>
                    <a:lnTo>
                      <a:pt x="113" y="21"/>
                    </a:lnTo>
                    <a:lnTo>
                      <a:pt x="118" y="16"/>
                    </a:lnTo>
                    <a:lnTo>
                      <a:pt x="120" y="13"/>
                    </a:lnTo>
                    <a:lnTo>
                      <a:pt x="122" y="11"/>
                    </a:lnTo>
                    <a:lnTo>
                      <a:pt x="125" y="9"/>
                    </a:lnTo>
                    <a:lnTo>
                      <a:pt x="127" y="6"/>
                    </a:lnTo>
                    <a:lnTo>
                      <a:pt x="130" y="5"/>
                    </a:lnTo>
                    <a:lnTo>
                      <a:pt x="132" y="3"/>
                    </a:lnTo>
                    <a:lnTo>
                      <a:pt x="135" y="2"/>
                    </a:lnTo>
                    <a:lnTo>
                      <a:pt x="135" y="1"/>
                    </a:lnTo>
                    <a:lnTo>
                      <a:pt x="137" y="1"/>
                    </a:lnTo>
                    <a:lnTo>
                      <a:pt x="138" y="0"/>
                    </a:lnTo>
                    <a:lnTo>
                      <a:pt x="139" y="0"/>
                    </a:lnTo>
                    <a:lnTo>
                      <a:pt x="140" y="0"/>
                    </a:lnTo>
                    <a:lnTo>
                      <a:pt x="141" y="0"/>
                    </a:lnTo>
                    <a:lnTo>
                      <a:pt x="142" y="0"/>
                    </a:lnTo>
                    <a:lnTo>
                      <a:pt x="142" y="1"/>
                    </a:lnTo>
                    <a:lnTo>
                      <a:pt x="143" y="1"/>
                    </a:lnTo>
                    <a:lnTo>
                      <a:pt x="144" y="2"/>
                    </a:lnTo>
                    <a:lnTo>
                      <a:pt x="145" y="3"/>
                    </a:lnTo>
                    <a:lnTo>
                      <a:pt x="145" y="4"/>
                    </a:lnTo>
                    <a:lnTo>
                      <a:pt x="145" y="6"/>
                    </a:lnTo>
                    <a:lnTo>
                      <a:pt x="145" y="8"/>
                    </a:lnTo>
                    <a:lnTo>
                      <a:pt x="144" y="10"/>
                    </a:lnTo>
                    <a:lnTo>
                      <a:pt x="142" y="13"/>
                    </a:lnTo>
                    <a:lnTo>
                      <a:pt x="141" y="15"/>
                    </a:lnTo>
                    <a:lnTo>
                      <a:pt x="139" y="18"/>
                    </a:lnTo>
                    <a:lnTo>
                      <a:pt x="138" y="20"/>
                    </a:lnTo>
                    <a:lnTo>
                      <a:pt x="136" y="24"/>
                    </a:lnTo>
                    <a:lnTo>
                      <a:pt x="134" y="28"/>
                    </a:lnTo>
                    <a:lnTo>
                      <a:pt x="131" y="31"/>
                    </a:lnTo>
                    <a:lnTo>
                      <a:pt x="129" y="34"/>
                    </a:lnTo>
                    <a:lnTo>
                      <a:pt x="126" y="37"/>
                    </a:lnTo>
                    <a:lnTo>
                      <a:pt x="124" y="39"/>
                    </a:lnTo>
                    <a:lnTo>
                      <a:pt x="121" y="41"/>
                    </a:lnTo>
                    <a:lnTo>
                      <a:pt x="118" y="44"/>
                    </a:lnTo>
                    <a:lnTo>
                      <a:pt x="115" y="46"/>
                    </a:lnTo>
                    <a:lnTo>
                      <a:pt x="112" y="47"/>
                    </a:lnTo>
                    <a:lnTo>
                      <a:pt x="109" y="49"/>
                    </a:lnTo>
                    <a:lnTo>
                      <a:pt x="105" y="51"/>
                    </a:lnTo>
                    <a:lnTo>
                      <a:pt x="98" y="53"/>
                    </a:lnTo>
                    <a:lnTo>
                      <a:pt x="90" y="56"/>
                    </a:lnTo>
                    <a:lnTo>
                      <a:pt x="84" y="55"/>
                    </a:lnTo>
                    <a:lnTo>
                      <a:pt x="78" y="54"/>
                    </a:lnTo>
                    <a:lnTo>
                      <a:pt x="73" y="53"/>
                    </a:lnTo>
                    <a:lnTo>
                      <a:pt x="68" y="52"/>
                    </a:lnTo>
                    <a:lnTo>
                      <a:pt x="64" y="51"/>
                    </a:lnTo>
                    <a:lnTo>
                      <a:pt x="60" y="49"/>
                    </a:lnTo>
                    <a:lnTo>
                      <a:pt x="52" y="47"/>
                    </a:lnTo>
                    <a:lnTo>
                      <a:pt x="48" y="46"/>
                    </a:lnTo>
                    <a:lnTo>
                      <a:pt x="44" y="44"/>
                    </a:lnTo>
                    <a:lnTo>
                      <a:pt x="40" y="43"/>
                    </a:lnTo>
                    <a:lnTo>
                      <a:pt x="36" y="41"/>
                    </a:lnTo>
                    <a:lnTo>
                      <a:pt x="32" y="39"/>
                    </a:lnTo>
                    <a:lnTo>
                      <a:pt x="28" y="37"/>
                    </a:lnTo>
                    <a:lnTo>
                      <a:pt x="23" y="35"/>
                    </a:lnTo>
                    <a:lnTo>
                      <a:pt x="18" y="32"/>
                    </a:lnTo>
                    <a:lnTo>
                      <a:pt x="17" y="31"/>
                    </a:lnTo>
                    <a:lnTo>
                      <a:pt x="16" y="31"/>
                    </a:lnTo>
                    <a:lnTo>
                      <a:pt x="13" y="31"/>
                    </a:lnTo>
                    <a:lnTo>
                      <a:pt x="11" y="30"/>
                    </a:lnTo>
                    <a:lnTo>
                      <a:pt x="8" y="30"/>
                    </a:lnTo>
                    <a:lnTo>
                      <a:pt x="5" y="30"/>
                    </a:lnTo>
                    <a:lnTo>
                      <a:pt x="4" y="29"/>
                    </a:lnTo>
                    <a:lnTo>
                      <a:pt x="3" y="29"/>
                    </a:lnTo>
                    <a:lnTo>
                      <a:pt x="2" y="28"/>
                    </a:lnTo>
                    <a:lnTo>
                      <a:pt x="1" y="28"/>
                    </a:lnTo>
                    <a:lnTo>
                      <a:pt x="1" y="27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2" y="23"/>
                    </a:lnTo>
                    <a:lnTo>
                      <a:pt x="4" y="22"/>
                    </a:lnTo>
                    <a:lnTo>
                      <a:pt x="6" y="22"/>
                    </a:lnTo>
                    <a:lnTo>
                      <a:pt x="8" y="21"/>
                    </a:lnTo>
                    <a:lnTo>
                      <a:pt x="10" y="21"/>
                    </a:lnTo>
                    <a:lnTo>
                      <a:pt x="12" y="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2818" name="Group 22"/>
            <p:cNvGrpSpPr>
              <a:grpSpLocks/>
            </p:cNvGrpSpPr>
            <p:nvPr/>
          </p:nvGrpSpPr>
          <p:grpSpPr bwMode="auto">
            <a:xfrm>
              <a:off x="3475" y="142"/>
              <a:ext cx="735" cy="357"/>
              <a:chOff x="3460" y="142"/>
              <a:chExt cx="735" cy="357"/>
            </a:xfrm>
          </p:grpSpPr>
          <p:sp>
            <p:nvSpPr>
              <p:cNvPr id="22625" name="Oval 15"/>
              <p:cNvSpPr>
                <a:spLocks noChangeArrowheads="1"/>
              </p:cNvSpPr>
              <p:nvPr/>
            </p:nvSpPr>
            <p:spPr bwMode="auto">
              <a:xfrm>
                <a:off x="3649" y="337"/>
                <a:ext cx="142" cy="9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ZA" sz="1350"/>
              </a:p>
            </p:txBody>
          </p:sp>
          <p:grpSp>
            <p:nvGrpSpPr>
              <p:cNvPr id="32867" name="Group 19"/>
              <p:cNvGrpSpPr>
                <a:grpSpLocks/>
              </p:cNvGrpSpPr>
              <p:nvPr/>
            </p:nvGrpSpPr>
            <p:grpSpPr bwMode="auto">
              <a:xfrm>
                <a:off x="3460" y="142"/>
                <a:ext cx="735" cy="357"/>
                <a:chOff x="3460" y="142"/>
                <a:chExt cx="735" cy="357"/>
              </a:xfrm>
            </p:grpSpPr>
            <p:sp>
              <p:nvSpPr>
                <p:cNvPr id="22629" name="Line 16"/>
                <p:cNvSpPr>
                  <a:spLocks noChangeShapeType="1"/>
                </p:cNvSpPr>
                <p:nvPr/>
              </p:nvSpPr>
              <p:spPr bwMode="auto">
                <a:xfrm>
                  <a:off x="3552" y="192"/>
                  <a:ext cx="528" cy="24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2630" name="Freeform 17"/>
                <p:cNvSpPr>
                  <a:spLocks/>
                </p:cNvSpPr>
                <p:nvPr/>
              </p:nvSpPr>
              <p:spPr bwMode="auto">
                <a:xfrm>
                  <a:off x="4032" y="396"/>
                  <a:ext cx="163" cy="103"/>
                </a:xfrm>
                <a:custGeom>
                  <a:avLst/>
                  <a:gdLst>
                    <a:gd name="T0" fmla="*/ 4 w 163"/>
                    <a:gd name="T1" fmla="*/ 22 h 103"/>
                    <a:gd name="T2" fmla="*/ 10 w 163"/>
                    <a:gd name="T3" fmla="*/ 28 h 103"/>
                    <a:gd name="T4" fmla="*/ 15 w 163"/>
                    <a:gd name="T5" fmla="*/ 34 h 103"/>
                    <a:gd name="T6" fmla="*/ 20 w 163"/>
                    <a:gd name="T7" fmla="*/ 38 h 103"/>
                    <a:gd name="T8" fmla="*/ 23 w 163"/>
                    <a:gd name="T9" fmla="*/ 42 h 103"/>
                    <a:gd name="T10" fmla="*/ 27 w 163"/>
                    <a:gd name="T11" fmla="*/ 46 h 103"/>
                    <a:gd name="T12" fmla="*/ 30 w 163"/>
                    <a:gd name="T13" fmla="*/ 49 h 103"/>
                    <a:gd name="T14" fmla="*/ 34 w 163"/>
                    <a:gd name="T15" fmla="*/ 52 h 103"/>
                    <a:gd name="T16" fmla="*/ 38 w 163"/>
                    <a:gd name="T17" fmla="*/ 56 h 103"/>
                    <a:gd name="T18" fmla="*/ 44 w 163"/>
                    <a:gd name="T19" fmla="*/ 60 h 103"/>
                    <a:gd name="T20" fmla="*/ 51 w 163"/>
                    <a:gd name="T21" fmla="*/ 64 h 103"/>
                    <a:gd name="T22" fmla="*/ 56 w 163"/>
                    <a:gd name="T23" fmla="*/ 69 h 103"/>
                    <a:gd name="T24" fmla="*/ 58 w 163"/>
                    <a:gd name="T25" fmla="*/ 73 h 103"/>
                    <a:gd name="T26" fmla="*/ 61 w 163"/>
                    <a:gd name="T27" fmla="*/ 77 h 103"/>
                    <a:gd name="T28" fmla="*/ 63 w 163"/>
                    <a:gd name="T29" fmla="*/ 81 h 103"/>
                    <a:gd name="T30" fmla="*/ 66 w 163"/>
                    <a:gd name="T31" fmla="*/ 85 h 103"/>
                    <a:gd name="T32" fmla="*/ 69 w 163"/>
                    <a:gd name="T33" fmla="*/ 87 h 103"/>
                    <a:gd name="T34" fmla="*/ 73 w 163"/>
                    <a:gd name="T35" fmla="*/ 88 h 103"/>
                    <a:gd name="T36" fmla="*/ 79 w 163"/>
                    <a:gd name="T37" fmla="*/ 90 h 103"/>
                    <a:gd name="T38" fmla="*/ 86 w 163"/>
                    <a:gd name="T39" fmla="*/ 91 h 103"/>
                    <a:gd name="T40" fmla="*/ 91 w 163"/>
                    <a:gd name="T41" fmla="*/ 93 h 103"/>
                    <a:gd name="T42" fmla="*/ 98 w 163"/>
                    <a:gd name="T43" fmla="*/ 95 h 103"/>
                    <a:gd name="T44" fmla="*/ 105 w 163"/>
                    <a:gd name="T45" fmla="*/ 97 h 103"/>
                    <a:gd name="T46" fmla="*/ 110 w 163"/>
                    <a:gd name="T47" fmla="*/ 99 h 103"/>
                    <a:gd name="T48" fmla="*/ 116 w 163"/>
                    <a:gd name="T49" fmla="*/ 101 h 103"/>
                    <a:gd name="T50" fmla="*/ 119 w 163"/>
                    <a:gd name="T51" fmla="*/ 102 h 103"/>
                    <a:gd name="T52" fmla="*/ 120 w 163"/>
                    <a:gd name="T53" fmla="*/ 102 h 103"/>
                    <a:gd name="T54" fmla="*/ 127 w 163"/>
                    <a:gd name="T55" fmla="*/ 100 h 103"/>
                    <a:gd name="T56" fmla="*/ 132 w 163"/>
                    <a:gd name="T57" fmla="*/ 98 h 103"/>
                    <a:gd name="T58" fmla="*/ 136 w 163"/>
                    <a:gd name="T59" fmla="*/ 97 h 103"/>
                    <a:gd name="T60" fmla="*/ 141 w 163"/>
                    <a:gd name="T61" fmla="*/ 94 h 103"/>
                    <a:gd name="T62" fmla="*/ 143 w 163"/>
                    <a:gd name="T63" fmla="*/ 91 h 103"/>
                    <a:gd name="T64" fmla="*/ 146 w 163"/>
                    <a:gd name="T65" fmla="*/ 87 h 103"/>
                    <a:gd name="T66" fmla="*/ 148 w 163"/>
                    <a:gd name="T67" fmla="*/ 82 h 103"/>
                    <a:gd name="T68" fmla="*/ 151 w 163"/>
                    <a:gd name="T69" fmla="*/ 76 h 103"/>
                    <a:gd name="T70" fmla="*/ 154 w 163"/>
                    <a:gd name="T71" fmla="*/ 67 h 103"/>
                    <a:gd name="T72" fmla="*/ 158 w 163"/>
                    <a:gd name="T73" fmla="*/ 56 h 103"/>
                    <a:gd name="T74" fmla="*/ 159 w 163"/>
                    <a:gd name="T75" fmla="*/ 50 h 103"/>
                    <a:gd name="T76" fmla="*/ 161 w 163"/>
                    <a:gd name="T77" fmla="*/ 46 h 103"/>
                    <a:gd name="T78" fmla="*/ 162 w 163"/>
                    <a:gd name="T79" fmla="*/ 43 h 103"/>
                    <a:gd name="T80" fmla="*/ 162 w 163"/>
                    <a:gd name="T81" fmla="*/ 42 h 103"/>
                    <a:gd name="T82" fmla="*/ 157 w 163"/>
                    <a:gd name="T83" fmla="*/ 32 h 103"/>
                    <a:gd name="T84" fmla="*/ 150 w 163"/>
                    <a:gd name="T85" fmla="*/ 24 h 103"/>
                    <a:gd name="T86" fmla="*/ 142 w 163"/>
                    <a:gd name="T87" fmla="*/ 18 h 103"/>
                    <a:gd name="T88" fmla="*/ 133 w 163"/>
                    <a:gd name="T89" fmla="*/ 12 h 103"/>
                    <a:gd name="T90" fmla="*/ 123 w 163"/>
                    <a:gd name="T91" fmla="*/ 8 h 103"/>
                    <a:gd name="T92" fmla="*/ 112 w 163"/>
                    <a:gd name="T93" fmla="*/ 5 h 103"/>
                    <a:gd name="T94" fmla="*/ 90 w 163"/>
                    <a:gd name="T95" fmla="*/ 0 h 103"/>
                    <a:gd name="T96" fmla="*/ 75 w 163"/>
                    <a:gd name="T97" fmla="*/ 1 h 103"/>
                    <a:gd name="T98" fmla="*/ 63 w 163"/>
                    <a:gd name="T99" fmla="*/ 1 h 103"/>
                    <a:gd name="T100" fmla="*/ 53 w 163"/>
                    <a:gd name="T101" fmla="*/ 1 h 103"/>
                    <a:gd name="T102" fmla="*/ 45 w 163"/>
                    <a:gd name="T103" fmla="*/ 1 h 103"/>
                    <a:gd name="T104" fmla="*/ 38 w 163"/>
                    <a:gd name="T105" fmla="*/ 1 h 103"/>
                    <a:gd name="T106" fmla="*/ 33 w 163"/>
                    <a:gd name="T107" fmla="*/ 1 h 103"/>
                    <a:gd name="T108" fmla="*/ 28 w 163"/>
                    <a:gd name="T109" fmla="*/ 0 h 103"/>
                    <a:gd name="T110" fmla="*/ 22 w 163"/>
                    <a:gd name="T111" fmla="*/ 0 h 103"/>
                    <a:gd name="T112" fmla="*/ 17 w 163"/>
                    <a:gd name="T113" fmla="*/ 2 h 103"/>
                    <a:gd name="T114" fmla="*/ 14 w 163"/>
                    <a:gd name="T115" fmla="*/ 4 h 103"/>
                    <a:gd name="T116" fmla="*/ 11 w 163"/>
                    <a:gd name="T117" fmla="*/ 7 h 103"/>
                    <a:gd name="T118" fmla="*/ 7 w 163"/>
                    <a:gd name="T119" fmla="*/ 11 h 103"/>
                    <a:gd name="T120" fmla="*/ 3 w 163"/>
                    <a:gd name="T121" fmla="*/ 15 h 103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63"/>
                    <a:gd name="T184" fmla="*/ 0 h 103"/>
                    <a:gd name="T185" fmla="*/ 163 w 163"/>
                    <a:gd name="T186" fmla="*/ 103 h 103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63" h="103">
                      <a:moveTo>
                        <a:pt x="0" y="18"/>
                      </a:moveTo>
                      <a:lnTo>
                        <a:pt x="4" y="22"/>
                      </a:lnTo>
                      <a:lnTo>
                        <a:pt x="7" y="25"/>
                      </a:lnTo>
                      <a:lnTo>
                        <a:pt x="10" y="28"/>
                      </a:lnTo>
                      <a:lnTo>
                        <a:pt x="13" y="31"/>
                      </a:lnTo>
                      <a:lnTo>
                        <a:pt x="15" y="34"/>
                      </a:lnTo>
                      <a:lnTo>
                        <a:pt x="17" y="36"/>
                      </a:lnTo>
                      <a:lnTo>
                        <a:pt x="20" y="38"/>
                      </a:lnTo>
                      <a:lnTo>
                        <a:pt x="21" y="40"/>
                      </a:lnTo>
                      <a:lnTo>
                        <a:pt x="23" y="42"/>
                      </a:lnTo>
                      <a:lnTo>
                        <a:pt x="24" y="43"/>
                      </a:lnTo>
                      <a:lnTo>
                        <a:pt x="27" y="46"/>
                      </a:lnTo>
                      <a:lnTo>
                        <a:pt x="29" y="48"/>
                      </a:lnTo>
                      <a:lnTo>
                        <a:pt x="30" y="49"/>
                      </a:lnTo>
                      <a:lnTo>
                        <a:pt x="32" y="51"/>
                      </a:lnTo>
                      <a:lnTo>
                        <a:pt x="34" y="52"/>
                      </a:lnTo>
                      <a:lnTo>
                        <a:pt x="35" y="54"/>
                      </a:lnTo>
                      <a:lnTo>
                        <a:pt x="38" y="56"/>
                      </a:lnTo>
                      <a:lnTo>
                        <a:pt x="41" y="57"/>
                      </a:lnTo>
                      <a:lnTo>
                        <a:pt x="44" y="60"/>
                      </a:lnTo>
                      <a:lnTo>
                        <a:pt x="49" y="63"/>
                      </a:lnTo>
                      <a:lnTo>
                        <a:pt x="51" y="64"/>
                      </a:lnTo>
                      <a:lnTo>
                        <a:pt x="54" y="66"/>
                      </a:lnTo>
                      <a:lnTo>
                        <a:pt x="56" y="69"/>
                      </a:lnTo>
                      <a:lnTo>
                        <a:pt x="57" y="71"/>
                      </a:lnTo>
                      <a:lnTo>
                        <a:pt x="58" y="73"/>
                      </a:lnTo>
                      <a:lnTo>
                        <a:pt x="60" y="75"/>
                      </a:lnTo>
                      <a:lnTo>
                        <a:pt x="61" y="77"/>
                      </a:lnTo>
                      <a:lnTo>
                        <a:pt x="62" y="78"/>
                      </a:lnTo>
                      <a:lnTo>
                        <a:pt x="63" y="81"/>
                      </a:lnTo>
                      <a:lnTo>
                        <a:pt x="65" y="83"/>
                      </a:lnTo>
                      <a:lnTo>
                        <a:pt x="66" y="85"/>
                      </a:lnTo>
                      <a:lnTo>
                        <a:pt x="68" y="86"/>
                      </a:lnTo>
                      <a:lnTo>
                        <a:pt x="69" y="87"/>
                      </a:lnTo>
                      <a:lnTo>
                        <a:pt x="71" y="87"/>
                      </a:lnTo>
                      <a:lnTo>
                        <a:pt x="73" y="88"/>
                      </a:lnTo>
                      <a:lnTo>
                        <a:pt x="76" y="89"/>
                      </a:lnTo>
                      <a:lnTo>
                        <a:pt x="79" y="90"/>
                      </a:lnTo>
                      <a:lnTo>
                        <a:pt x="83" y="90"/>
                      </a:lnTo>
                      <a:lnTo>
                        <a:pt x="86" y="91"/>
                      </a:lnTo>
                      <a:lnTo>
                        <a:pt x="88" y="92"/>
                      </a:lnTo>
                      <a:lnTo>
                        <a:pt x="91" y="93"/>
                      </a:lnTo>
                      <a:lnTo>
                        <a:pt x="95" y="94"/>
                      </a:lnTo>
                      <a:lnTo>
                        <a:pt x="98" y="95"/>
                      </a:lnTo>
                      <a:lnTo>
                        <a:pt x="102" y="96"/>
                      </a:lnTo>
                      <a:lnTo>
                        <a:pt x="105" y="97"/>
                      </a:lnTo>
                      <a:lnTo>
                        <a:pt x="107" y="98"/>
                      </a:lnTo>
                      <a:lnTo>
                        <a:pt x="110" y="99"/>
                      </a:lnTo>
                      <a:lnTo>
                        <a:pt x="113" y="100"/>
                      </a:lnTo>
                      <a:lnTo>
                        <a:pt x="116" y="101"/>
                      </a:lnTo>
                      <a:lnTo>
                        <a:pt x="118" y="101"/>
                      </a:lnTo>
                      <a:lnTo>
                        <a:pt x="119" y="102"/>
                      </a:lnTo>
                      <a:lnTo>
                        <a:pt x="120" y="102"/>
                      </a:lnTo>
                      <a:lnTo>
                        <a:pt x="124" y="101"/>
                      </a:lnTo>
                      <a:lnTo>
                        <a:pt x="127" y="100"/>
                      </a:lnTo>
                      <a:lnTo>
                        <a:pt x="129" y="99"/>
                      </a:lnTo>
                      <a:lnTo>
                        <a:pt x="132" y="98"/>
                      </a:lnTo>
                      <a:lnTo>
                        <a:pt x="134" y="98"/>
                      </a:lnTo>
                      <a:lnTo>
                        <a:pt x="136" y="97"/>
                      </a:lnTo>
                      <a:lnTo>
                        <a:pt x="139" y="95"/>
                      </a:lnTo>
                      <a:lnTo>
                        <a:pt x="141" y="94"/>
                      </a:lnTo>
                      <a:lnTo>
                        <a:pt x="142" y="93"/>
                      </a:lnTo>
                      <a:lnTo>
                        <a:pt x="143" y="91"/>
                      </a:lnTo>
                      <a:lnTo>
                        <a:pt x="144" y="90"/>
                      </a:lnTo>
                      <a:lnTo>
                        <a:pt x="146" y="87"/>
                      </a:lnTo>
                      <a:lnTo>
                        <a:pt x="147" y="85"/>
                      </a:lnTo>
                      <a:lnTo>
                        <a:pt x="148" y="82"/>
                      </a:lnTo>
                      <a:lnTo>
                        <a:pt x="150" y="78"/>
                      </a:lnTo>
                      <a:lnTo>
                        <a:pt x="151" y="76"/>
                      </a:lnTo>
                      <a:lnTo>
                        <a:pt x="152" y="73"/>
                      </a:lnTo>
                      <a:lnTo>
                        <a:pt x="154" y="67"/>
                      </a:lnTo>
                      <a:lnTo>
                        <a:pt x="156" y="61"/>
                      </a:lnTo>
                      <a:lnTo>
                        <a:pt x="158" y="56"/>
                      </a:lnTo>
                      <a:lnTo>
                        <a:pt x="159" y="53"/>
                      </a:lnTo>
                      <a:lnTo>
                        <a:pt x="159" y="50"/>
                      </a:lnTo>
                      <a:lnTo>
                        <a:pt x="160" y="48"/>
                      </a:lnTo>
                      <a:lnTo>
                        <a:pt x="161" y="46"/>
                      </a:lnTo>
                      <a:lnTo>
                        <a:pt x="161" y="44"/>
                      </a:lnTo>
                      <a:lnTo>
                        <a:pt x="162" y="43"/>
                      </a:lnTo>
                      <a:lnTo>
                        <a:pt x="162" y="42"/>
                      </a:lnTo>
                      <a:lnTo>
                        <a:pt x="160" y="37"/>
                      </a:lnTo>
                      <a:lnTo>
                        <a:pt x="157" y="32"/>
                      </a:lnTo>
                      <a:lnTo>
                        <a:pt x="154" y="28"/>
                      </a:lnTo>
                      <a:lnTo>
                        <a:pt x="150" y="24"/>
                      </a:lnTo>
                      <a:lnTo>
                        <a:pt x="147" y="21"/>
                      </a:lnTo>
                      <a:lnTo>
                        <a:pt x="142" y="18"/>
                      </a:lnTo>
                      <a:lnTo>
                        <a:pt x="138" y="15"/>
                      </a:lnTo>
                      <a:lnTo>
                        <a:pt x="133" y="12"/>
                      </a:lnTo>
                      <a:lnTo>
                        <a:pt x="128" y="10"/>
                      </a:lnTo>
                      <a:lnTo>
                        <a:pt x="123" y="8"/>
                      </a:lnTo>
                      <a:lnTo>
                        <a:pt x="118" y="7"/>
                      </a:lnTo>
                      <a:lnTo>
                        <a:pt x="112" y="5"/>
                      </a:lnTo>
                      <a:lnTo>
                        <a:pt x="101" y="2"/>
                      </a:lnTo>
                      <a:lnTo>
                        <a:pt x="90" y="0"/>
                      </a:lnTo>
                      <a:lnTo>
                        <a:pt x="82" y="1"/>
                      </a:lnTo>
                      <a:lnTo>
                        <a:pt x="75" y="1"/>
                      </a:lnTo>
                      <a:lnTo>
                        <a:pt x="69" y="1"/>
                      </a:lnTo>
                      <a:lnTo>
                        <a:pt x="63" y="1"/>
                      </a:lnTo>
                      <a:lnTo>
                        <a:pt x="58" y="1"/>
                      </a:lnTo>
                      <a:lnTo>
                        <a:pt x="53" y="1"/>
                      </a:lnTo>
                      <a:lnTo>
                        <a:pt x="49" y="1"/>
                      </a:lnTo>
                      <a:lnTo>
                        <a:pt x="45" y="1"/>
                      </a:lnTo>
                      <a:lnTo>
                        <a:pt x="41" y="1"/>
                      </a:lnTo>
                      <a:lnTo>
                        <a:pt x="38" y="1"/>
                      </a:lnTo>
                      <a:lnTo>
                        <a:pt x="35" y="1"/>
                      </a:lnTo>
                      <a:lnTo>
                        <a:pt x="33" y="1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5" y="0"/>
                      </a:lnTo>
                      <a:lnTo>
                        <a:pt x="22" y="0"/>
                      </a:lnTo>
                      <a:lnTo>
                        <a:pt x="20" y="1"/>
                      </a:lnTo>
                      <a:lnTo>
                        <a:pt x="17" y="2"/>
                      </a:lnTo>
                      <a:lnTo>
                        <a:pt x="15" y="3"/>
                      </a:lnTo>
                      <a:lnTo>
                        <a:pt x="14" y="4"/>
                      </a:lnTo>
                      <a:lnTo>
                        <a:pt x="12" y="6"/>
                      </a:lnTo>
                      <a:lnTo>
                        <a:pt x="11" y="7"/>
                      </a:lnTo>
                      <a:lnTo>
                        <a:pt x="9" y="9"/>
                      </a:lnTo>
                      <a:lnTo>
                        <a:pt x="7" y="11"/>
                      </a:lnTo>
                      <a:lnTo>
                        <a:pt x="5" y="13"/>
                      </a:lnTo>
                      <a:lnTo>
                        <a:pt x="3" y="15"/>
                      </a:lnTo>
                      <a:lnTo>
                        <a:pt x="0" y="18"/>
                      </a:lnTo>
                    </a:path>
                  </a:pathLst>
                </a:custGeom>
                <a:solidFill>
                  <a:schemeClr val="tx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2631" name="Freeform 18"/>
                <p:cNvSpPr>
                  <a:spLocks/>
                </p:cNvSpPr>
                <p:nvPr/>
              </p:nvSpPr>
              <p:spPr bwMode="auto">
                <a:xfrm>
                  <a:off x="3460" y="142"/>
                  <a:ext cx="159" cy="101"/>
                </a:xfrm>
                <a:custGeom>
                  <a:avLst/>
                  <a:gdLst>
                    <a:gd name="T0" fmla="*/ 153 w 159"/>
                    <a:gd name="T1" fmla="*/ 86 h 101"/>
                    <a:gd name="T2" fmla="*/ 144 w 159"/>
                    <a:gd name="T3" fmla="*/ 87 h 101"/>
                    <a:gd name="T4" fmla="*/ 137 w 159"/>
                    <a:gd name="T5" fmla="*/ 89 h 101"/>
                    <a:gd name="T6" fmla="*/ 131 w 159"/>
                    <a:gd name="T7" fmla="*/ 90 h 101"/>
                    <a:gd name="T8" fmla="*/ 124 w 159"/>
                    <a:gd name="T9" fmla="*/ 91 h 101"/>
                    <a:gd name="T10" fmla="*/ 118 w 159"/>
                    <a:gd name="T11" fmla="*/ 92 h 101"/>
                    <a:gd name="T12" fmla="*/ 111 w 159"/>
                    <a:gd name="T13" fmla="*/ 93 h 101"/>
                    <a:gd name="T14" fmla="*/ 106 w 159"/>
                    <a:gd name="T15" fmla="*/ 93 h 101"/>
                    <a:gd name="T16" fmla="*/ 100 w 159"/>
                    <a:gd name="T17" fmla="*/ 93 h 101"/>
                    <a:gd name="T18" fmla="*/ 95 w 159"/>
                    <a:gd name="T19" fmla="*/ 93 h 101"/>
                    <a:gd name="T20" fmla="*/ 89 w 159"/>
                    <a:gd name="T21" fmla="*/ 92 h 101"/>
                    <a:gd name="T22" fmla="*/ 83 w 159"/>
                    <a:gd name="T23" fmla="*/ 93 h 101"/>
                    <a:gd name="T24" fmla="*/ 76 w 159"/>
                    <a:gd name="T25" fmla="*/ 96 h 101"/>
                    <a:gd name="T26" fmla="*/ 70 w 159"/>
                    <a:gd name="T27" fmla="*/ 98 h 101"/>
                    <a:gd name="T28" fmla="*/ 66 w 159"/>
                    <a:gd name="T29" fmla="*/ 100 h 101"/>
                    <a:gd name="T30" fmla="*/ 62 w 159"/>
                    <a:gd name="T31" fmla="*/ 100 h 101"/>
                    <a:gd name="T32" fmla="*/ 58 w 159"/>
                    <a:gd name="T33" fmla="*/ 99 h 101"/>
                    <a:gd name="T34" fmla="*/ 52 w 159"/>
                    <a:gd name="T35" fmla="*/ 96 h 101"/>
                    <a:gd name="T36" fmla="*/ 46 w 159"/>
                    <a:gd name="T37" fmla="*/ 94 h 101"/>
                    <a:gd name="T38" fmla="*/ 41 w 159"/>
                    <a:gd name="T39" fmla="*/ 92 h 101"/>
                    <a:gd name="T40" fmla="*/ 34 w 159"/>
                    <a:gd name="T41" fmla="*/ 89 h 101"/>
                    <a:gd name="T42" fmla="*/ 28 w 159"/>
                    <a:gd name="T43" fmla="*/ 87 h 101"/>
                    <a:gd name="T44" fmla="*/ 22 w 159"/>
                    <a:gd name="T45" fmla="*/ 85 h 101"/>
                    <a:gd name="T46" fmla="*/ 16 w 159"/>
                    <a:gd name="T47" fmla="*/ 83 h 101"/>
                    <a:gd name="T48" fmla="*/ 13 w 159"/>
                    <a:gd name="T49" fmla="*/ 82 h 101"/>
                    <a:gd name="T50" fmla="*/ 12 w 159"/>
                    <a:gd name="T51" fmla="*/ 82 h 101"/>
                    <a:gd name="T52" fmla="*/ 8 w 159"/>
                    <a:gd name="T53" fmla="*/ 77 h 101"/>
                    <a:gd name="T54" fmla="*/ 5 w 159"/>
                    <a:gd name="T55" fmla="*/ 72 h 101"/>
                    <a:gd name="T56" fmla="*/ 2 w 159"/>
                    <a:gd name="T57" fmla="*/ 69 h 101"/>
                    <a:gd name="T58" fmla="*/ 0 w 159"/>
                    <a:gd name="T59" fmla="*/ 64 h 101"/>
                    <a:gd name="T60" fmla="*/ 0 w 159"/>
                    <a:gd name="T61" fmla="*/ 60 h 101"/>
                    <a:gd name="T62" fmla="*/ 0 w 159"/>
                    <a:gd name="T63" fmla="*/ 55 h 101"/>
                    <a:gd name="T64" fmla="*/ 1 w 159"/>
                    <a:gd name="T65" fmla="*/ 49 h 101"/>
                    <a:gd name="T66" fmla="*/ 3 w 159"/>
                    <a:gd name="T67" fmla="*/ 42 h 101"/>
                    <a:gd name="T68" fmla="*/ 5 w 159"/>
                    <a:gd name="T69" fmla="*/ 34 h 101"/>
                    <a:gd name="T70" fmla="*/ 9 w 159"/>
                    <a:gd name="T71" fmla="*/ 22 h 101"/>
                    <a:gd name="T72" fmla="*/ 10 w 159"/>
                    <a:gd name="T73" fmla="*/ 17 h 101"/>
                    <a:gd name="T74" fmla="*/ 12 w 159"/>
                    <a:gd name="T75" fmla="*/ 13 h 101"/>
                    <a:gd name="T76" fmla="*/ 13 w 159"/>
                    <a:gd name="T77" fmla="*/ 10 h 101"/>
                    <a:gd name="T78" fmla="*/ 13 w 159"/>
                    <a:gd name="T79" fmla="*/ 9 h 101"/>
                    <a:gd name="T80" fmla="*/ 18 w 159"/>
                    <a:gd name="T81" fmla="*/ 6 h 101"/>
                    <a:gd name="T82" fmla="*/ 28 w 159"/>
                    <a:gd name="T83" fmla="*/ 2 h 101"/>
                    <a:gd name="T84" fmla="*/ 38 w 159"/>
                    <a:gd name="T85" fmla="*/ 0 h 101"/>
                    <a:gd name="T86" fmla="*/ 48 w 159"/>
                    <a:gd name="T87" fmla="*/ 1 h 101"/>
                    <a:gd name="T88" fmla="*/ 59 w 159"/>
                    <a:gd name="T89" fmla="*/ 3 h 101"/>
                    <a:gd name="T90" fmla="*/ 70 w 159"/>
                    <a:gd name="T91" fmla="*/ 6 h 101"/>
                    <a:gd name="T92" fmla="*/ 86 w 159"/>
                    <a:gd name="T93" fmla="*/ 13 h 101"/>
                    <a:gd name="T94" fmla="*/ 102 w 159"/>
                    <a:gd name="T95" fmla="*/ 22 h 101"/>
                    <a:gd name="T96" fmla="*/ 112 w 159"/>
                    <a:gd name="T97" fmla="*/ 30 h 101"/>
                    <a:gd name="T98" fmla="*/ 121 w 159"/>
                    <a:gd name="T99" fmla="*/ 37 h 101"/>
                    <a:gd name="T100" fmla="*/ 129 w 159"/>
                    <a:gd name="T101" fmla="*/ 43 h 101"/>
                    <a:gd name="T102" fmla="*/ 135 w 159"/>
                    <a:gd name="T103" fmla="*/ 47 h 101"/>
                    <a:gd name="T104" fmla="*/ 140 w 159"/>
                    <a:gd name="T105" fmla="*/ 50 h 101"/>
                    <a:gd name="T106" fmla="*/ 146 w 159"/>
                    <a:gd name="T107" fmla="*/ 54 h 101"/>
                    <a:gd name="T108" fmla="*/ 151 w 159"/>
                    <a:gd name="T109" fmla="*/ 58 h 101"/>
                    <a:gd name="T110" fmla="*/ 154 w 159"/>
                    <a:gd name="T111" fmla="*/ 62 h 101"/>
                    <a:gd name="T112" fmla="*/ 155 w 159"/>
                    <a:gd name="T113" fmla="*/ 64 h 101"/>
                    <a:gd name="T114" fmla="*/ 156 w 159"/>
                    <a:gd name="T115" fmla="*/ 68 h 101"/>
                    <a:gd name="T116" fmla="*/ 156 w 159"/>
                    <a:gd name="T117" fmla="*/ 72 h 101"/>
                    <a:gd name="T118" fmla="*/ 157 w 159"/>
                    <a:gd name="T119" fmla="*/ 78 h 101"/>
                    <a:gd name="T120" fmla="*/ 158 w 159"/>
                    <a:gd name="T121" fmla="*/ 85 h 101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59"/>
                    <a:gd name="T184" fmla="*/ 0 h 101"/>
                    <a:gd name="T185" fmla="*/ 159 w 159"/>
                    <a:gd name="T186" fmla="*/ 101 h 101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59" h="101">
                      <a:moveTo>
                        <a:pt x="158" y="85"/>
                      </a:moveTo>
                      <a:lnTo>
                        <a:pt x="153" y="86"/>
                      </a:lnTo>
                      <a:lnTo>
                        <a:pt x="148" y="87"/>
                      </a:lnTo>
                      <a:lnTo>
                        <a:pt x="144" y="87"/>
                      </a:lnTo>
                      <a:lnTo>
                        <a:pt x="140" y="88"/>
                      </a:lnTo>
                      <a:lnTo>
                        <a:pt x="137" y="89"/>
                      </a:lnTo>
                      <a:lnTo>
                        <a:pt x="133" y="89"/>
                      </a:lnTo>
                      <a:lnTo>
                        <a:pt x="131" y="90"/>
                      </a:lnTo>
                      <a:lnTo>
                        <a:pt x="128" y="90"/>
                      </a:lnTo>
                      <a:lnTo>
                        <a:pt x="124" y="91"/>
                      </a:lnTo>
                      <a:lnTo>
                        <a:pt x="121" y="92"/>
                      </a:lnTo>
                      <a:lnTo>
                        <a:pt x="118" y="92"/>
                      </a:lnTo>
                      <a:lnTo>
                        <a:pt x="115" y="93"/>
                      </a:lnTo>
                      <a:lnTo>
                        <a:pt x="111" y="93"/>
                      </a:lnTo>
                      <a:lnTo>
                        <a:pt x="108" y="93"/>
                      </a:lnTo>
                      <a:lnTo>
                        <a:pt x="106" y="93"/>
                      </a:lnTo>
                      <a:lnTo>
                        <a:pt x="102" y="93"/>
                      </a:lnTo>
                      <a:lnTo>
                        <a:pt x="100" y="93"/>
                      </a:lnTo>
                      <a:lnTo>
                        <a:pt x="98" y="93"/>
                      </a:lnTo>
                      <a:lnTo>
                        <a:pt x="95" y="93"/>
                      </a:lnTo>
                      <a:lnTo>
                        <a:pt x="93" y="92"/>
                      </a:lnTo>
                      <a:lnTo>
                        <a:pt x="89" y="92"/>
                      </a:lnTo>
                      <a:lnTo>
                        <a:pt x="86" y="92"/>
                      </a:lnTo>
                      <a:lnTo>
                        <a:pt x="83" y="93"/>
                      </a:lnTo>
                      <a:lnTo>
                        <a:pt x="81" y="94"/>
                      </a:lnTo>
                      <a:lnTo>
                        <a:pt x="76" y="96"/>
                      </a:lnTo>
                      <a:lnTo>
                        <a:pt x="73" y="97"/>
                      </a:lnTo>
                      <a:lnTo>
                        <a:pt x="70" y="98"/>
                      </a:lnTo>
                      <a:lnTo>
                        <a:pt x="67" y="99"/>
                      </a:lnTo>
                      <a:lnTo>
                        <a:pt x="66" y="100"/>
                      </a:lnTo>
                      <a:lnTo>
                        <a:pt x="64" y="100"/>
                      </a:lnTo>
                      <a:lnTo>
                        <a:pt x="62" y="100"/>
                      </a:lnTo>
                      <a:lnTo>
                        <a:pt x="60" y="99"/>
                      </a:lnTo>
                      <a:lnTo>
                        <a:pt x="58" y="99"/>
                      </a:lnTo>
                      <a:lnTo>
                        <a:pt x="56" y="98"/>
                      </a:lnTo>
                      <a:lnTo>
                        <a:pt x="52" y="96"/>
                      </a:lnTo>
                      <a:lnTo>
                        <a:pt x="48" y="95"/>
                      </a:lnTo>
                      <a:lnTo>
                        <a:pt x="46" y="94"/>
                      </a:lnTo>
                      <a:lnTo>
                        <a:pt x="43" y="93"/>
                      </a:lnTo>
                      <a:lnTo>
                        <a:pt x="41" y="92"/>
                      </a:lnTo>
                      <a:lnTo>
                        <a:pt x="37" y="91"/>
                      </a:lnTo>
                      <a:lnTo>
                        <a:pt x="34" y="89"/>
                      </a:lnTo>
                      <a:lnTo>
                        <a:pt x="30" y="88"/>
                      </a:lnTo>
                      <a:lnTo>
                        <a:pt x="28" y="87"/>
                      </a:lnTo>
                      <a:lnTo>
                        <a:pt x="25" y="86"/>
                      </a:lnTo>
                      <a:lnTo>
                        <a:pt x="22" y="85"/>
                      </a:lnTo>
                      <a:lnTo>
                        <a:pt x="19" y="84"/>
                      </a:lnTo>
                      <a:lnTo>
                        <a:pt x="16" y="83"/>
                      </a:lnTo>
                      <a:lnTo>
                        <a:pt x="14" y="83"/>
                      </a:lnTo>
                      <a:lnTo>
                        <a:pt x="13" y="82"/>
                      </a:lnTo>
                      <a:lnTo>
                        <a:pt x="12" y="82"/>
                      </a:lnTo>
                      <a:lnTo>
                        <a:pt x="10" y="79"/>
                      </a:lnTo>
                      <a:lnTo>
                        <a:pt x="8" y="77"/>
                      </a:lnTo>
                      <a:lnTo>
                        <a:pt x="6" y="74"/>
                      </a:lnTo>
                      <a:lnTo>
                        <a:pt x="5" y="72"/>
                      </a:lnTo>
                      <a:lnTo>
                        <a:pt x="3" y="70"/>
                      </a:lnTo>
                      <a:lnTo>
                        <a:pt x="2" y="69"/>
                      </a:lnTo>
                      <a:lnTo>
                        <a:pt x="1" y="65"/>
                      </a:lnTo>
                      <a:lnTo>
                        <a:pt x="0" y="64"/>
                      </a:lnTo>
                      <a:lnTo>
                        <a:pt x="0" y="62"/>
                      </a:lnTo>
                      <a:lnTo>
                        <a:pt x="0" y="60"/>
                      </a:lnTo>
                      <a:lnTo>
                        <a:pt x="0" y="58"/>
                      </a:lnTo>
                      <a:lnTo>
                        <a:pt x="0" y="55"/>
                      </a:lnTo>
                      <a:lnTo>
                        <a:pt x="0" y="52"/>
                      </a:lnTo>
                      <a:lnTo>
                        <a:pt x="1" y="49"/>
                      </a:lnTo>
                      <a:lnTo>
                        <a:pt x="2" y="45"/>
                      </a:lnTo>
                      <a:lnTo>
                        <a:pt x="3" y="42"/>
                      </a:lnTo>
                      <a:lnTo>
                        <a:pt x="3" y="40"/>
                      </a:lnTo>
                      <a:lnTo>
                        <a:pt x="5" y="34"/>
                      </a:lnTo>
                      <a:lnTo>
                        <a:pt x="7" y="28"/>
                      </a:lnTo>
                      <a:lnTo>
                        <a:pt x="9" y="22"/>
                      </a:lnTo>
                      <a:lnTo>
                        <a:pt x="10" y="19"/>
                      </a:lnTo>
                      <a:lnTo>
                        <a:pt x="10" y="17"/>
                      </a:lnTo>
                      <a:lnTo>
                        <a:pt x="11" y="15"/>
                      </a:lnTo>
                      <a:lnTo>
                        <a:pt x="12" y="13"/>
                      </a:lnTo>
                      <a:lnTo>
                        <a:pt x="12" y="11"/>
                      </a:lnTo>
                      <a:lnTo>
                        <a:pt x="13" y="10"/>
                      </a:lnTo>
                      <a:lnTo>
                        <a:pt x="13" y="9"/>
                      </a:lnTo>
                      <a:lnTo>
                        <a:pt x="15" y="7"/>
                      </a:lnTo>
                      <a:lnTo>
                        <a:pt x="18" y="6"/>
                      </a:lnTo>
                      <a:lnTo>
                        <a:pt x="23" y="4"/>
                      </a:lnTo>
                      <a:lnTo>
                        <a:pt x="28" y="2"/>
                      </a:lnTo>
                      <a:lnTo>
                        <a:pt x="33" y="1"/>
                      </a:lnTo>
                      <a:lnTo>
                        <a:pt x="38" y="0"/>
                      </a:lnTo>
                      <a:lnTo>
                        <a:pt x="43" y="0"/>
                      </a:lnTo>
                      <a:lnTo>
                        <a:pt x="48" y="1"/>
                      </a:lnTo>
                      <a:lnTo>
                        <a:pt x="54" y="2"/>
                      </a:lnTo>
                      <a:lnTo>
                        <a:pt x="59" y="3"/>
                      </a:lnTo>
                      <a:lnTo>
                        <a:pt x="65" y="4"/>
                      </a:lnTo>
                      <a:lnTo>
                        <a:pt x="70" y="6"/>
                      </a:lnTo>
                      <a:lnTo>
                        <a:pt x="75" y="8"/>
                      </a:lnTo>
                      <a:lnTo>
                        <a:pt x="86" y="13"/>
                      </a:lnTo>
                      <a:lnTo>
                        <a:pt x="96" y="17"/>
                      </a:lnTo>
                      <a:lnTo>
                        <a:pt x="102" y="22"/>
                      </a:lnTo>
                      <a:lnTo>
                        <a:pt x="107" y="26"/>
                      </a:lnTo>
                      <a:lnTo>
                        <a:pt x="112" y="30"/>
                      </a:lnTo>
                      <a:lnTo>
                        <a:pt x="117" y="34"/>
                      </a:lnTo>
                      <a:lnTo>
                        <a:pt x="121" y="37"/>
                      </a:lnTo>
                      <a:lnTo>
                        <a:pt x="125" y="40"/>
                      </a:lnTo>
                      <a:lnTo>
                        <a:pt x="129" y="43"/>
                      </a:lnTo>
                      <a:lnTo>
                        <a:pt x="132" y="45"/>
                      </a:lnTo>
                      <a:lnTo>
                        <a:pt x="135" y="47"/>
                      </a:lnTo>
                      <a:lnTo>
                        <a:pt x="138" y="49"/>
                      </a:lnTo>
                      <a:lnTo>
                        <a:pt x="140" y="50"/>
                      </a:lnTo>
                      <a:lnTo>
                        <a:pt x="142" y="52"/>
                      </a:lnTo>
                      <a:lnTo>
                        <a:pt x="146" y="54"/>
                      </a:lnTo>
                      <a:lnTo>
                        <a:pt x="149" y="56"/>
                      </a:lnTo>
                      <a:lnTo>
                        <a:pt x="151" y="58"/>
                      </a:lnTo>
                      <a:lnTo>
                        <a:pt x="153" y="60"/>
                      </a:lnTo>
                      <a:lnTo>
                        <a:pt x="154" y="62"/>
                      </a:lnTo>
                      <a:lnTo>
                        <a:pt x="155" y="63"/>
                      </a:lnTo>
                      <a:lnTo>
                        <a:pt x="155" y="64"/>
                      </a:lnTo>
                      <a:lnTo>
                        <a:pt x="155" y="66"/>
                      </a:lnTo>
                      <a:lnTo>
                        <a:pt x="156" y="68"/>
                      </a:lnTo>
                      <a:lnTo>
                        <a:pt x="156" y="70"/>
                      </a:lnTo>
                      <a:lnTo>
                        <a:pt x="156" y="72"/>
                      </a:lnTo>
                      <a:lnTo>
                        <a:pt x="157" y="75"/>
                      </a:lnTo>
                      <a:lnTo>
                        <a:pt x="157" y="78"/>
                      </a:lnTo>
                      <a:lnTo>
                        <a:pt x="158" y="81"/>
                      </a:lnTo>
                      <a:lnTo>
                        <a:pt x="158" y="85"/>
                      </a:lnTo>
                    </a:path>
                  </a:pathLst>
                </a:custGeom>
                <a:solidFill>
                  <a:schemeClr val="tx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  <p:sp>
            <p:nvSpPr>
              <p:cNvPr id="22627" name="Freeform 20"/>
              <p:cNvSpPr>
                <a:spLocks/>
              </p:cNvSpPr>
              <p:nvPr/>
            </p:nvSpPr>
            <p:spPr bwMode="auto">
              <a:xfrm>
                <a:off x="3628" y="234"/>
                <a:ext cx="49" cy="138"/>
              </a:xfrm>
              <a:custGeom>
                <a:avLst/>
                <a:gdLst>
                  <a:gd name="T0" fmla="*/ 28 w 49"/>
                  <a:gd name="T1" fmla="*/ 117 h 138"/>
                  <a:gd name="T2" fmla="*/ 21 w 49"/>
                  <a:gd name="T3" fmla="*/ 111 h 138"/>
                  <a:gd name="T4" fmla="*/ 16 w 49"/>
                  <a:gd name="T5" fmla="*/ 104 h 138"/>
                  <a:gd name="T6" fmla="*/ 11 w 49"/>
                  <a:gd name="T7" fmla="*/ 96 h 138"/>
                  <a:gd name="T8" fmla="*/ 7 w 49"/>
                  <a:gd name="T9" fmla="*/ 88 h 138"/>
                  <a:gd name="T10" fmla="*/ 4 w 49"/>
                  <a:gd name="T11" fmla="*/ 79 h 138"/>
                  <a:gd name="T12" fmla="*/ 2 w 49"/>
                  <a:gd name="T13" fmla="*/ 70 h 138"/>
                  <a:gd name="T14" fmla="*/ 1 w 49"/>
                  <a:gd name="T15" fmla="*/ 60 h 138"/>
                  <a:gd name="T16" fmla="*/ 1 w 49"/>
                  <a:gd name="T17" fmla="*/ 51 h 138"/>
                  <a:gd name="T18" fmla="*/ 2 w 49"/>
                  <a:gd name="T19" fmla="*/ 42 h 138"/>
                  <a:gd name="T20" fmla="*/ 4 w 49"/>
                  <a:gd name="T21" fmla="*/ 34 h 138"/>
                  <a:gd name="T22" fmla="*/ 8 w 49"/>
                  <a:gd name="T23" fmla="*/ 26 h 138"/>
                  <a:gd name="T24" fmla="*/ 12 w 49"/>
                  <a:gd name="T25" fmla="*/ 18 h 138"/>
                  <a:gd name="T26" fmla="*/ 18 w 49"/>
                  <a:gd name="T27" fmla="*/ 12 h 138"/>
                  <a:gd name="T28" fmla="*/ 25 w 49"/>
                  <a:gd name="T29" fmla="*/ 6 h 138"/>
                  <a:gd name="T30" fmla="*/ 33 w 49"/>
                  <a:gd name="T31" fmla="*/ 2 h 138"/>
                  <a:gd name="T32" fmla="*/ 40 w 49"/>
                  <a:gd name="T33" fmla="*/ 3 h 138"/>
                  <a:gd name="T34" fmla="*/ 43 w 49"/>
                  <a:gd name="T35" fmla="*/ 7 h 138"/>
                  <a:gd name="T36" fmla="*/ 45 w 49"/>
                  <a:gd name="T37" fmla="*/ 12 h 138"/>
                  <a:gd name="T38" fmla="*/ 46 w 49"/>
                  <a:gd name="T39" fmla="*/ 15 h 138"/>
                  <a:gd name="T40" fmla="*/ 47 w 49"/>
                  <a:gd name="T41" fmla="*/ 18 h 138"/>
                  <a:gd name="T42" fmla="*/ 48 w 49"/>
                  <a:gd name="T43" fmla="*/ 21 h 138"/>
                  <a:gd name="T44" fmla="*/ 47 w 49"/>
                  <a:gd name="T45" fmla="*/ 23 h 138"/>
                  <a:gd name="T46" fmla="*/ 46 w 49"/>
                  <a:gd name="T47" fmla="*/ 27 h 138"/>
                  <a:gd name="T48" fmla="*/ 44 w 49"/>
                  <a:gd name="T49" fmla="*/ 31 h 138"/>
                  <a:gd name="T50" fmla="*/ 40 w 49"/>
                  <a:gd name="T51" fmla="*/ 37 h 138"/>
                  <a:gd name="T52" fmla="*/ 36 w 49"/>
                  <a:gd name="T53" fmla="*/ 44 h 138"/>
                  <a:gd name="T54" fmla="*/ 32 w 49"/>
                  <a:gd name="T55" fmla="*/ 54 h 138"/>
                  <a:gd name="T56" fmla="*/ 33 w 49"/>
                  <a:gd name="T57" fmla="*/ 69 h 138"/>
                  <a:gd name="T58" fmla="*/ 34 w 49"/>
                  <a:gd name="T59" fmla="*/ 82 h 138"/>
                  <a:gd name="T60" fmla="*/ 36 w 49"/>
                  <a:gd name="T61" fmla="*/ 94 h 138"/>
                  <a:gd name="T62" fmla="*/ 37 w 49"/>
                  <a:gd name="T63" fmla="*/ 104 h 138"/>
                  <a:gd name="T64" fmla="*/ 38 w 49"/>
                  <a:gd name="T65" fmla="*/ 113 h 138"/>
                  <a:gd name="T66" fmla="*/ 39 w 49"/>
                  <a:gd name="T67" fmla="*/ 120 h 138"/>
                  <a:gd name="T68" fmla="*/ 40 w 49"/>
                  <a:gd name="T69" fmla="*/ 126 h 138"/>
                  <a:gd name="T70" fmla="*/ 41 w 49"/>
                  <a:gd name="T71" fmla="*/ 131 h 138"/>
                  <a:gd name="T72" fmla="*/ 41 w 49"/>
                  <a:gd name="T73" fmla="*/ 134 h 138"/>
                  <a:gd name="T74" fmla="*/ 41 w 49"/>
                  <a:gd name="T75" fmla="*/ 136 h 138"/>
                  <a:gd name="T76" fmla="*/ 41 w 49"/>
                  <a:gd name="T77" fmla="*/ 137 h 138"/>
                  <a:gd name="T78" fmla="*/ 40 w 49"/>
                  <a:gd name="T79" fmla="*/ 136 h 138"/>
                  <a:gd name="T80" fmla="*/ 39 w 49"/>
                  <a:gd name="T81" fmla="*/ 134 h 138"/>
                  <a:gd name="T82" fmla="*/ 37 w 49"/>
                  <a:gd name="T83" fmla="*/ 131 h 138"/>
                  <a:gd name="T84" fmla="*/ 35 w 49"/>
                  <a:gd name="T85" fmla="*/ 126 h 138"/>
                  <a:gd name="T86" fmla="*/ 32 w 49"/>
                  <a:gd name="T87" fmla="*/ 120 h 13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9"/>
                  <a:gd name="T133" fmla="*/ 0 h 138"/>
                  <a:gd name="T134" fmla="*/ 49 w 49"/>
                  <a:gd name="T135" fmla="*/ 138 h 13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9" h="138">
                    <a:moveTo>
                      <a:pt x="32" y="120"/>
                    </a:moveTo>
                    <a:lnTo>
                      <a:pt x="28" y="117"/>
                    </a:lnTo>
                    <a:lnTo>
                      <a:pt x="25" y="114"/>
                    </a:lnTo>
                    <a:lnTo>
                      <a:pt x="21" y="111"/>
                    </a:lnTo>
                    <a:lnTo>
                      <a:pt x="18" y="108"/>
                    </a:lnTo>
                    <a:lnTo>
                      <a:pt x="16" y="104"/>
                    </a:lnTo>
                    <a:lnTo>
                      <a:pt x="13" y="100"/>
                    </a:lnTo>
                    <a:lnTo>
                      <a:pt x="11" y="96"/>
                    </a:lnTo>
                    <a:lnTo>
                      <a:pt x="9" y="92"/>
                    </a:lnTo>
                    <a:lnTo>
                      <a:pt x="7" y="88"/>
                    </a:lnTo>
                    <a:lnTo>
                      <a:pt x="5" y="83"/>
                    </a:lnTo>
                    <a:lnTo>
                      <a:pt x="4" y="79"/>
                    </a:lnTo>
                    <a:lnTo>
                      <a:pt x="2" y="74"/>
                    </a:lnTo>
                    <a:lnTo>
                      <a:pt x="2" y="70"/>
                    </a:lnTo>
                    <a:lnTo>
                      <a:pt x="1" y="65"/>
                    </a:lnTo>
                    <a:lnTo>
                      <a:pt x="1" y="60"/>
                    </a:lnTo>
                    <a:lnTo>
                      <a:pt x="0" y="56"/>
                    </a:lnTo>
                    <a:lnTo>
                      <a:pt x="1" y="51"/>
                    </a:lnTo>
                    <a:lnTo>
                      <a:pt x="1" y="47"/>
                    </a:lnTo>
                    <a:lnTo>
                      <a:pt x="2" y="42"/>
                    </a:lnTo>
                    <a:lnTo>
                      <a:pt x="3" y="38"/>
                    </a:lnTo>
                    <a:lnTo>
                      <a:pt x="4" y="34"/>
                    </a:lnTo>
                    <a:lnTo>
                      <a:pt x="6" y="30"/>
                    </a:lnTo>
                    <a:lnTo>
                      <a:pt x="8" y="26"/>
                    </a:lnTo>
                    <a:lnTo>
                      <a:pt x="10" y="22"/>
                    </a:lnTo>
                    <a:lnTo>
                      <a:pt x="12" y="18"/>
                    </a:lnTo>
                    <a:lnTo>
                      <a:pt x="15" y="15"/>
                    </a:lnTo>
                    <a:lnTo>
                      <a:pt x="18" y="12"/>
                    </a:lnTo>
                    <a:lnTo>
                      <a:pt x="21" y="9"/>
                    </a:lnTo>
                    <a:lnTo>
                      <a:pt x="25" y="6"/>
                    </a:lnTo>
                    <a:lnTo>
                      <a:pt x="29" y="4"/>
                    </a:lnTo>
                    <a:lnTo>
                      <a:pt x="33" y="2"/>
                    </a:lnTo>
                    <a:lnTo>
                      <a:pt x="38" y="0"/>
                    </a:lnTo>
                    <a:lnTo>
                      <a:pt x="40" y="3"/>
                    </a:lnTo>
                    <a:lnTo>
                      <a:pt x="41" y="5"/>
                    </a:lnTo>
                    <a:lnTo>
                      <a:pt x="43" y="7"/>
                    </a:lnTo>
                    <a:lnTo>
                      <a:pt x="44" y="10"/>
                    </a:lnTo>
                    <a:lnTo>
                      <a:pt x="45" y="12"/>
                    </a:lnTo>
                    <a:lnTo>
                      <a:pt x="46" y="13"/>
                    </a:lnTo>
                    <a:lnTo>
                      <a:pt x="46" y="15"/>
                    </a:lnTo>
                    <a:lnTo>
                      <a:pt x="47" y="17"/>
                    </a:lnTo>
                    <a:lnTo>
                      <a:pt x="47" y="18"/>
                    </a:lnTo>
                    <a:lnTo>
                      <a:pt x="47" y="19"/>
                    </a:lnTo>
                    <a:lnTo>
                      <a:pt x="48" y="21"/>
                    </a:lnTo>
                    <a:lnTo>
                      <a:pt x="47" y="22"/>
                    </a:lnTo>
                    <a:lnTo>
                      <a:pt x="47" y="23"/>
                    </a:lnTo>
                    <a:lnTo>
                      <a:pt x="47" y="24"/>
                    </a:lnTo>
                    <a:lnTo>
                      <a:pt x="46" y="27"/>
                    </a:lnTo>
                    <a:lnTo>
                      <a:pt x="45" y="29"/>
                    </a:lnTo>
                    <a:lnTo>
                      <a:pt x="44" y="31"/>
                    </a:lnTo>
                    <a:lnTo>
                      <a:pt x="42" y="34"/>
                    </a:lnTo>
                    <a:lnTo>
                      <a:pt x="40" y="37"/>
                    </a:lnTo>
                    <a:lnTo>
                      <a:pt x="38" y="40"/>
                    </a:lnTo>
                    <a:lnTo>
                      <a:pt x="36" y="44"/>
                    </a:lnTo>
                    <a:lnTo>
                      <a:pt x="34" y="48"/>
                    </a:lnTo>
                    <a:lnTo>
                      <a:pt x="32" y="54"/>
                    </a:lnTo>
                    <a:lnTo>
                      <a:pt x="33" y="61"/>
                    </a:lnTo>
                    <a:lnTo>
                      <a:pt x="33" y="69"/>
                    </a:lnTo>
                    <a:lnTo>
                      <a:pt x="34" y="75"/>
                    </a:lnTo>
                    <a:lnTo>
                      <a:pt x="34" y="82"/>
                    </a:lnTo>
                    <a:lnTo>
                      <a:pt x="35" y="88"/>
                    </a:lnTo>
                    <a:lnTo>
                      <a:pt x="36" y="94"/>
                    </a:lnTo>
                    <a:lnTo>
                      <a:pt x="36" y="99"/>
                    </a:lnTo>
                    <a:lnTo>
                      <a:pt x="37" y="104"/>
                    </a:lnTo>
                    <a:lnTo>
                      <a:pt x="38" y="108"/>
                    </a:lnTo>
                    <a:lnTo>
                      <a:pt x="38" y="113"/>
                    </a:lnTo>
                    <a:lnTo>
                      <a:pt x="39" y="117"/>
                    </a:lnTo>
                    <a:lnTo>
                      <a:pt x="39" y="120"/>
                    </a:lnTo>
                    <a:lnTo>
                      <a:pt x="40" y="123"/>
                    </a:lnTo>
                    <a:lnTo>
                      <a:pt x="40" y="126"/>
                    </a:lnTo>
                    <a:lnTo>
                      <a:pt x="41" y="129"/>
                    </a:lnTo>
                    <a:lnTo>
                      <a:pt x="41" y="131"/>
                    </a:lnTo>
                    <a:lnTo>
                      <a:pt x="41" y="133"/>
                    </a:lnTo>
                    <a:lnTo>
                      <a:pt x="41" y="134"/>
                    </a:lnTo>
                    <a:lnTo>
                      <a:pt x="41" y="135"/>
                    </a:lnTo>
                    <a:lnTo>
                      <a:pt x="41" y="136"/>
                    </a:lnTo>
                    <a:lnTo>
                      <a:pt x="41" y="137"/>
                    </a:lnTo>
                    <a:lnTo>
                      <a:pt x="40" y="136"/>
                    </a:lnTo>
                    <a:lnTo>
                      <a:pt x="40" y="135"/>
                    </a:lnTo>
                    <a:lnTo>
                      <a:pt x="39" y="134"/>
                    </a:lnTo>
                    <a:lnTo>
                      <a:pt x="38" y="133"/>
                    </a:lnTo>
                    <a:lnTo>
                      <a:pt x="37" y="131"/>
                    </a:lnTo>
                    <a:lnTo>
                      <a:pt x="36" y="129"/>
                    </a:lnTo>
                    <a:lnTo>
                      <a:pt x="35" y="126"/>
                    </a:lnTo>
                    <a:lnTo>
                      <a:pt x="34" y="123"/>
                    </a:lnTo>
                    <a:lnTo>
                      <a:pt x="32" y="1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2628" name="Freeform 21"/>
              <p:cNvSpPr>
                <a:spLocks/>
              </p:cNvSpPr>
              <p:nvPr/>
            </p:nvSpPr>
            <p:spPr bwMode="auto">
              <a:xfrm>
                <a:off x="3786" y="364"/>
                <a:ext cx="146" cy="57"/>
              </a:xfrm>
              <a:custGeom>
                <a:avLst/>
                <a:gdLst>
                  <a:gd name="T0" fmla="*/ 18 w 146"/>
                  <a:gd name="T1" fmla="*/ 21 h 57"/>
                  <a:gd name="T2" fmla="*/ 28 w 146"/>
                  <a:gd name="T3" fmla="*/ 24 h 57"/>
                  <a:gd name="T4" fmla="*/ 36 w 146"/>
                  <a:gd name="T5" fmla="*/ 26 h 57"/>
                  <a:gd name="T6" fmla="*/ 42 w 146"/>
                  <a:gd name="T7" fmla="*/ 28 h 57"/>
                  <a:gd name="T8" fmla="*/ 48 w 146"/>
                  <a:gd name="T9" fmla="*/ 29 h 57"/>
                  <a:gd name="T10" fmla="*/ 54 w 146"/>
                  <a:gd name="T11" fmla="*/ 31 h 57"/>
                  <a:gd name="T12" fmla="*/ 60 w 146"/>
                  <a:gd name="T13" fmla="*/ 32 h 57"/>
                  <a:gd name="T14" fmla="*/ 66 w 146"/>
                  <a:gd name="T15" fmla="*/ 32 h 57"/>
                  <a:gd name="T16" fmla="*/ 72 w 146"/>
                  <a:gd name="T17" fmla="*/ 31 h 57"/>
                  <a:gd name="T18" fmla="*/ 78 w 146"/>
                  <a:gd name="T19" fmla="*/ 30 h 57"/>
                  <a:gd name="T20" fmla="*/ 84 w 146"/>
                  <a:gd name="T21" fmla="*/ 29 h 57"/>
                  <a:gd name="T22" fmla="*/ 92 w 146"/>
                  <a:gd name="T23" fmla="*/ 28 h 57"/>
                  <a:gd name="T24" fmla="*/ 102 w 146"/>
                  <a:gd name="T25" fmla="*/ 27 h 57"/>
                  <a:gd name="T26" fmla="*/ 110 w 146"/>
                  <a:gd name="T27" fmla="*/ 24 h 57"/>
                  <a:gd name="T28" fmla="*/ 118 w 146"/>
                  <a:gd name="T29" fmla="*/ 16 h 57"/>
                  <a:gd name="T30" fmla="*/ 122 w 146"/>
                  <a:gd name="T31" fmla="*/ 11 h 57"/>
                  <a:gd name="T32" fmla="*/ 127 w 146"/>
                  <a:gd name="T33" fmla="*/ 6 h 57"/>
                  <a:gd name="T34" fmla="*/ 132 w 146"/>
                  <a:gd name="T35" fmla="*/ 3 h 57"/>
                  <a:gd name="T36" fmla="*/ 135 w 146"/>
                  <a:gd name="T37" fmla="*/ 1 h 57"/>
                  <a:gd name="T38" fmla="*/ 138 w 146"/>
                  <a:gd name="T39" fmla="*/ 0 h 57"/>
                  <a:gd name="T40" fmla="*/ 140 w 146"/>
                  <a:gd name="T41" fmla="*/ 0 h 57"/>
                  <a:gd name="T42" fmla="*/ 142 w 146"/>
                  <a:gd name="T43" fmla="*/ 0 h 57"/>
                  <a:gd name="T44" fmla="*/ 143 w 146"/>
                  <a:gd name="T45" fmla="*/ 1 h 57"/>
                  <a:gd name="T46" fmla="*/ 145 w 146"/>
                  <a:gd name="T47" fmla="*/ 3 h 57"/>
                  <a:gd name="T48" fmla="*/ 145 w 146"/>
                  <a:gd name="T49" fmla="*/ 6 h 57"/>
                  <a:gd name="T50" fmla="*/ 144 w 146"/>
                  <a:gd name="T51" fmla="*/ 10 h 57"/>
                  <a:gd name="T52" fmla="*/ 141 w 146"/>
                  <a:gd name="T53" fmla="*/ 15 h 57"/>
                  <a:gd name="T54" fmla="*/ 138 w 146"/>
                  <a:gd name="T55" fmla="*/ 20 h 57"/>
                  <a:gd name="T56" fmla="*/ 134 w 146"/>
                  <a:gd name="T57" fmla="*/ 28 h 57"/>
                  <a:gd name="T58" fmla="*/ 129 w 146"/>
                  <a:gd name="T59" fmla="*/ 34 h 57"/>
                  <a:gd name="T60" fmla="*/ 124 w 146"/>
                  <a:gd name="T61" fmla="*/ 39 h 57"/>
                  <a:gd name="T62" fmla="*/ 118 w 146"/>
                  <a:gd name="T63" fmla="*/ 44 h 57"/>
                  <a:gd name="T64" fmla="*/ 112 w 146"/>
                  <a:gd name="T65" fmla="*/ 47 h 57"/>
                  <a:gd name="T66" fmla="*/ 105 w 146"/>
                  <a:gd name="T67" fmla="*/ 51 h 57"/>
                  <a:gd name="T68" fmla="*/ 90 w 146"/>
                  <a:gd name="T69" fmla="*/ 56 h 57"/>
                  <a:gd name="T70" fmla="*/ 78 w 146"/>
                  <a:gd name="T71" fmla="*/ 54 h 57"/>
                  <a:gd name="T72" fmla="*/ 68 w 146"/>
                  <a:gd name="T73" fmla="*/ 52 h 57"/>
                  <a:gd name="T74" fmla="*/ 60 w 146"/>
                  <a:gd name="T75" fmla="*/ 49 h 57"/>
                  <a:gd name="T76" fmla="*/ 48 w 146"/>
                  <a:gd name="T77" fmla="*/ 46 h 57"/>
                  <a:gd name="T78" fmla="*/ 40 w 146"/>
                  <a:gd name="T79" fmla="*/ 43 h 57"/>
                  <a:gd name="T80" fmla="*/ 32 w 146"/>
                  <a:gd name="T81" fmla="*/ 39 h 57"/>
                  <a:gd name="T82" fmla="*/ 23 w 146"/>
                  <a:gd name="T83" fmla="*/ 35 h 57"/>
                  <a:gd name="T84" fmla="*/ 17 w 146"/>
                  <a:gd name="T85" fmla="*/ 31 h 57"/>
                  <a:gd name="T86" fmla="*/ 13 w 146"/>
                  <a:gd name="T87" fmla="*/ 31 h 57"/>
                  <a:gd name="T88" fmla="*/ 8 w 146"/>
                  <a:gd name="T89" fmla="*/ 30 h 57"/>
                  <a:gd name="T90" fmla="*/ 4 w 146"/>
                  <a:gd name="T91" fmla="*/ 29 h 57"/>
                  <a:gd name="T92" fmla="*/ 2 w 146"/>
                  <a:gd name="T93" fmla="*/ 28 h 57"/>
                  <a:gd name="T94" fmla="*/ 1 w 146"/>
                  <a:gd name="T95" fmla="*/ 27 h 57"/>
                  <a:gd name="T96" fmla="*/ 0 w 146"/>
                  <a:gd name="T97" fmla="*/ 25 h 57"/>
                  <a:gd name="T98" fmla="*/ 0 w 146"/>
                  <a:gd name="T99" fmla="*/ 24 h 57"/>
                  <a:gd name="T100" fmla="*/ 4 w 146"/>
                  <a:gd name="T101" fmla="*/ 22 h 57"/>
                  <a:gd name="T102" fmla="*/ 8 w 146"/>
                  <a:gd name="T103" fmla="*/ 21 h 57"/>
                  <a:gd name="T104" fmla="*/ 12 w 146"/>
                  <a:gd name="T105" fmla="*/ 20 h 5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46"/>
                  <a:gd name="T160" fmla="*/ 0 h 57"/>
                  <a:gd name="T161" fmla="*/ 146 w 146"/>
                  <a:gd name="T162" fmla="*/ 57 h 5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46" h="57">
                    <a:moveTo>
                      <a:pt x="12" y="20"/>
                    </a:moveTo>
                    <a:lnTo>
                      <a:pt x="18" y="21"/>
                    </a:lnTo>
                    <a:lnTo>
                      <a:pt x="23" y="23"/>
                    </a:lnTo>
                    <a:lnTo>
                      <a:pt x="28" y="24"/>
                    </a:lnTo>
                    <a:lnTo>
                      <a:pt x="32" y="25"/>
                    </a:lnTo>
                    <a:lnTo>
                      <a:pt x="36" y="26"/>
                    </a:lnTo>
                    <a:lnTo>
                      <a:pt x="39" y="27"/>
                    </a:lnTo>
                    <a:lnTo>
                      <a:pt x="42" y="28"/>
                    </a:lnTo>
                    <a:lnTo>
                      <a:pt x="45" y="29"/>
                    </a:lnTo>
                    <a:lnTo>
                      <a:pt x="48" y="29"/>
                    </a:lnTo>
                    <a:lnTo>
                      <a:pt x="50" y="30"/>
                    </a:lnTo>
                    <a:lnTo>
                      <a:pt x="54" y="31"/>
                    </a:lnTo>
                    <a:lnTo>
                      <a:pt x="57" y="32"/>
                    </a:lnTo>
                    <a:lnTo>
                      <a:pt x="60" y="32"/>
                    </a:lnTo>
                    <a:lnTo>
                      <a:pt x="63" y="32"/>
                    </a:lnTo>
                    <a:lnTo>
                      <a:pt x="66" y="32"/>
                    </a:lnTo>
                    <a:lnTo>
                      <a:pt x="70" y="31"/>
                    </a:lnTo>
                    <a:lnTo>
                      <a:pt x="72" y="31"/>
                    </a:lnTo>
                    <a:lnTo>
                      <a:pt x="75" y="31"/>
                    </a:lnTo>
                    <a:lnTo>
                      <a:pt x="78" y="30"/>
                    </a:lnTo>
                    <a:lnTo>
                      <a:pt x="81" y="30"/>
                    </a:lnTo>
                    <a:lnTo>
                      <a:pt x="84" y="29"/>
                    </a:lnTo>
                    <a:lnTo>
                      <a:pt x="88" y="29"/>
                    </a:lnTo>
                    <a:lnTo>
                      <a:pt x="92" y="28"/>
                    </a:lnTo>
                    <a:lnTo>
                      <a:pt x="97" y="27"/>
                    </a:lnTo>
                    <a:lnTo>
                      <a:pt x="102" y="27"/>
                    </a:lnTo>
                    <a:lnTo>
                      <a:pt x="108" y="26"/>
                    </a:lnTo>
                    <a:lnTo>
                      <a:pt x="110" y="24"/>
                    </a:lnTo>
                    <a:lnTo>
                      <a:pt x="113" y="21"/>
                    </a:lnTo>
                    <a:lnTo>
                      <a:pt x="118" y="16"/>
                    </a:lnTo>
                    <a:lnTo>
                      <a:pt x="120" y="13"/>
                    </a:lnTo>
                    <a:lnTo>
                      <a:pt x="122" y="11"/>
                    </a:lnTo>
                    <a:lnTo>
                      <a:pt x="125" y="9"/>
                    </a:lnTo>
                    <a:lnTo>
                      <a:pt x="127" y="6"/>
                    </a:lnTo>
                    <a:lnTo>
                      <a:pt x="130" y="5"/>
                    </a:lnTo>
                    <a:lnTo>
                      <a:pt x="132" y="3"/>
                    </a:lnTo>
                    <a:lnTo>
                      <a:pt x="135" y="2"/>
                    </a:lnTo>
                    <a:lnTo>
                      <a:pt x="135" y="1"/>
                    </a:lnTo>
                    <a:lnTo>
                      <a:pt x="137" y="1"/>
                    </a:lnTo>
                    <a:lnTo>
                      <a:pt x="138" y="0"/>
                    </a:lnTo>
                    <a:lnTo>
                      <a:pt x="139" y="0"/>
                    </a:lnTo>
                    <a:lnTo>
                      <a:pt x="140" y="0"/>
                    </a:lnTo>
                    <a:lnTo>
                      <a:pt x="141" y="0"/>
                    </a:lnTo>
                    <a:lnTo>
                      <a:pt x="142" y="0"/>
                    </a:lnTo>
                    <a:lnTo>
                      <a:pt x="142" y="1"/>
                    </a:lnTo>
                    <a:lnTo>
                      <a:pt x="143" y="1"/>
                    </a:lnTo>
                    <a:lnTo>
                      <a:pt x="144" y="2"/>
                    </a:lnTo>
                    <a:lnTo>
                      <a:pt x="145" y="3"/>
                    </a:lnTo>
                    <a:lnTo>
                      <a:pt x="145" y="4"/>
                    </a:lnTo>
                    <a:lnTo>
                      <a:pt x="145" y="6"/>
                    </a:lnTo>
                    <a:lnTo>
                      <a:pt x="145" y="8"/>
                    </a:lnTo>
                    <a:lnTo>
                      <a:pt x="144" y="10"/>
                    </a:lnTo>
                    <a:lnTo>
                      <a:pt x="142" y="13"/>
                    </a:lnTo>
                    <a:lnTo>
                      <a:pt x="141" y="15"/>
                    </a:lnTo>
                    <a:lnTo>
                      <a:pt x="139" y="18"/>
                    </a:lnTo>
                    <a:lnTo>
                      <a:pt x="138" y="20"/>
                    </a:lnTo>
                    <a:lnTo>
                      <a:pt x="136" y="24"/>
                    </a:lnTo>
                    <a:lnTo>
                      <a:pt x="134" y="28"/>
                    </a:lnTo>
                    <a:lnTo>
                      <a:pt x="131" y="31"/>
                    </a:lnTo>
                    <a:lnTo>
                      <a:pt x="129" y="34"/>
                    </a:lnTo>
                    <a:lnTo>
                      <a:pt x="126" y="37"/>
                    </a:lnTo>
                    <a:lnTo>
                      <a:pt x="124" y="39"/>
                    </a:lnTo>
                    <a:lnTo>
                      <a:pt x="121" y="41"/>
                    </a:lnTo>
                    <a:lnTo>
                      <a:pt x="118" y="44"/>
                    </a:lnTo>
                    <a:lnTo>
                      <a:pt x="115" y="46"/>
                    </a:lnTo>
                    <a:lnTo>
                      <a:pt x="112" y="47"/>
                    </a:lnTo>
                    <a:lnTo>
                      <a:pt x="109" y="49"/>
                    </a:lnTo>
                    <a:lnTo>
                      <a:pt x="105" y="51"/>
                    </a:lnTo>
                    <a:lnTo>
                      <a:pt x="98" y="53"/>
                    </a:lnTo>
                    <a:lnTo>
                      <a:pt x="90" y="56"/>
                    </a:lnTo>
                    <a:lnTo>
                      <a:pt x="84" y="55"/>
                    </a:lnTo>
                    <a:lnTo>
                      <a:pt x="78" y="54"/>
                    </a:lnTo>
                    <a:lnTo>
                      <a:pt x="73" y="53"/>
                    </a:lnTo>
                    <a:lnTo>
                      <a:pt x="68" y="52"/>
                    </a:lnTo>
                    <a:lnTo>
                      <a:pt x="64" y="51"/>
                    </a:lnTo>
                    <a:lnTo>
                      <a:pt x="60" y="49"/>
                    </a:lnTo>
                    <a:lnTo>
                      <a:pt x="52" y="47"/>
                    </a:lnTo>
                    <a:lnTo>
                      <a:pt x="48" y="46"/>
                    </a:lnTo>
                    <a:lnTo>
                      <a:pt x="44" y="44"/>
                    </a:lnTo>
                    <a:lnTo>
                      <a:pt x="40" y="43"/>
                    </a:lnTo>
                    <a:lnTo>
                      <a:pt x="36" y="41"/>
                    </a:lnTo>
                    <a:lnTo>
                      <a:pt x="32" y="39"/>
                    </a:lnTo>
                    <a:lnTo>
                      <a:pt x="28" y="37"/>
                    </a:lnTo>
                    <a:lnTo>
                      <a:pt x="23" y="35"/>
                    </a:lnTo>
                    <a:lnTo>
                      <a:pt x="18" y="32"/>
                    </a:lnTo>
                    <a:lnTo>
                      <a:pt x="17" y="31"/>
                    </a:lnTo>
                    <a:lnTo>
                      <a:pt x="16" y="31"/>
                    </a:lnTo>
                    <a:lnTo>
                      <a:pt x="13" y="31"/>
                    </a:lnTo>
                    <a:lnTo>
                      <a:pt x="11" y="30"/>
                    </a:lnTo>
                    <a:lnTo>
                      <a:pt x="8" y="30"/>
                    </a:lnTo>
                    <a:lnTo>
                      <a:pt x="5" y="30"/>
                    </a:lnTo>
                    <a:lnTo>
                      <a:pt x="4" y="29"/>
                    </a:lnTo>
                    <a:lnTo>
                      <a:pt x="3" y="29"/>
                    </a:lnTo>
                    <a:lnTo>
                      <a:pt x="2" y="28"/>
                    </a:lnTo>
                    <a:lnTo>
                      <a:pt x="1" y="28"/>
                    </a:lnTo>
                    <a:lnTo>
                      <a:pt x="1" y="27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2" y="23"/>
                    </a:lnTo>
                    <a:lnTo>
                      <a:pt x="4" y="22"/>
                    </a:lnTo>
                    <a:lnTo>
                      <a:pt x="6" y="22"/>
                    </a:lnTo>
                    <a:lnTo>
                      <a:pt x="8" y="21"/>
                    </a:lnTo>
                    <a:lnTo>
                      <a:pt x="10" y="21"/>
                    </a:lnTo>
                    <a:lnTo>
                      <a:pt x="12" y="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2819" name="Group 30"/>
            <p:cNvGrpSpPr>
              <a:grpSpLocks/>
            </p:cNvGrpSpPr>
            <p:nvPr/>
          </p:nvGrpSpPr>
          <p:grpSpPr bwMode="auto">
            <a:xfrm>
              <a:off x="3331" y="286"/>
              <a:ext cx="735" cy="357"/>
              <a:chOff x="3316" y="286"/>
              <a:chExt cx="735" cy="357"/>
            </a:xfrm>
          </p:grpSpPr>
          <p:sp>
            <p:nvSpPr>
              <p:cNvPr id="22618" name="Oval 23"/>
              <p:cNvSpPr>
                <a:spLocks noChangeArrowheads="1"/>
              </p:cNvSpPr>
              <p:nvPr/>
            </p:nvSpPr>
            <p:spPr bwMode="auto">
              <a:xfrm>
                <a:off x="3505" y="481"/>
                <a:ext cx="142" cy="9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ZA" sz="1350"/>
              </a:p>
            </p:txBody>
          </p:sp>
          <p:grpSp>
            <p:nvGrpSpPr>
              <p:cNvPr id="32860" name="Group 27"/>
              <p:cNvGrpSpPr>
                <a:grpSpLocks/>
              </p:cNvGrpSpPr>
              <p:nvPr/>
            </p:nvGrpSpPr>
            <p:grpSpPr bwMode="auto">
              <a:xfrm>
                <a:off x="3316" y="286"/>
                <a:ext cx="735" cy="357"/>
                <a:chOff x="3316" y="286"/>
                <a:chExt cx="735" cy="357"/>
              </a:xfrm>
            </p:grpSpPr>
            <p:sp>
              <p:nvSpPr>
                <p:cNvPr id="22622" name="Line 24"/>
                <p:cNvSpPr>
                  <a:spLocks noChangeShapeType="1"/>
                </p:cNvSpPr>
                <p:nvPr/>
              </p:nvSpPr>
              <p:spPr bwMode="auto">
                <a:xfrm>
                  <a:off x="3408" y="336"/>
                  <a:ext cx="528" cy="24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2623" name="Freeform 25"/>
                <p:cNvSpPr>
                  <a:spLocks/>
                </p:cNvSpPr>
                <p:nvPr/>
              </p:nvSpPr>
              <p:spPr bwMode="auto">
                <a:xfrm>
                  <a:off x="3888" y="540"/>
                  <a:ext cx="163" cy="103"/>
                </a:xfrm>
                <a:custGeom>
                  <a:avLst/>
                  <a:gdLst>
                    <a:gd name="T0" fmla="*/ 4 w 163"/>
                    <a:gd name="T1" fmla="*/ 22 h 103"/>
                    <a:gd name="T2" fmla="*/ 10 w 163"/>
                    <a:gd name="T3" fmla="*/ 28 h 103"/>
                    <a:gd name="T4" fmla="*/ 15 w 163"/>
                    <a:gd name="T5" fmla="*/ 34 h 103"/>
                    <a:gd name="T6" fmla="*/ 20 w 163"/>
                    <a:gd name="T7" fmla="*/ 38 h 103"/>
                    <a:gd name="T8" fmla="*/ 23 w 163"/>
                    <a:gd name="T9" fmla="*/ 42 h 103"/>
                    <a:gd name="T10" fmla="*/ 27 w 163"/>
                    <a:gd name="T11" fmla="*/ 46 h 103"/>
                    <a:gd name="T12" fmla="*/ 30 w 163"/>
                    <a:gd name="T13" fmla="*/ 49 h 103"/>
                    <a:gd name="T14" fmla="*/ 34 w 163"/>
                    <a:gd name="T15" fmla="*/ 52 h 103"/>
                    <a:gd name="T16" fmla="*/ 38 w 163"/>
                    <a:gd name="T17" fmla="*/ 56 h 103"/>
                    <a:gd name="T18" fmla="*/ 44 w 163"/>
                    <a:gd name="T19" fmla="*/ 60 h 103"/>
                    <a:gd name="T20" fmla="*/ 51 w 163"/>
                    <a:gd name="T21" fmla="*/ 64 h 103"/>
                    <a:gd name="T22" fmla="*/ 56 w 163"/>
                    <a:gd name="T23" fmla="*/ 69 h 103"/>
                    <a:gd name="T24" fmla="*/ 58 w 163"/>
                    <a:gd name="T25" fmla="*/ 73 h 103"/>
                    <a:gd name="T26" fmla="*/ 61 w 163"/>
                    <a:gd name="T27" fmla="*/ 77 h 103"/>
                    <a:gd name="T28" fmla="*/ 63 w 163"/>
                    <a:gd name="T29" fmla="*/ 81 h 103"/>
                    <a:gd name="T30" fmla="*/ 66 w 163"/>
                    <a:gd name="T31" fmla="*/ 85 h 103"/>
                    <a:gd name="T32" fmla="*/ 69 w 163"/>
                    <a:gd name="T33" fmla="*/ 87 h 103"/>
                    <a:gd name="T34" fmla="*/ 73 w 163"/>
                    <a:gd name="T35" fmla="*/ 88 h 103"/>
                    <a:gd name="T36" fmla="*/ 79 w 163"/>
                    <a:gd name="T37" fmla="*/ 90 h 103"/>
                    <a:gd name="T38" fmla="*/ 86 w 163"/>
                    <a:gd name="T39" fmla="*/ 91 h 103"/>
                    <a:gd name="T40" fmla="*/ 91 w 163"/>
                    <a:gd name="T41" fmla="*/ 93 h 103"/>
                    <a:gd name="T42" fmla="*/ 98 w 163"/>
                    <a:gd name="T43" fmla="*/ 95 h 103"/>
                    <a:gd name="T44" fmla="*/ 105 w 163"/>
                    <a:gd name="T45" fmla="*/ 97 h 103"/>
                    <a:gd name="T46" fmla="*/ 110 w 163"/>
                    <a:gd name="T47" fmla="*/ 99 h 103"/>
                    <a:gd name="T48" fmla="*/ 116 w 163"/>
                    <a:gd name="T49" fmla="*/ 101 h 103"/>
                    <a:gd name="T50" fmla="*/ 119 w 163"/>
                    <a:gd name="T51" fmla="*/ 102 h 103"/>
                    <a:gd name="T52" fmla="*/ 120 w 163"/>
                    <a:gd name="T53" fmla="*/ 102 h 103"/>
                    <a:gd name="T54" fmla="*/ 127 w 163"/>
                    <a:gd name="T55" fmla="*/ 100 h 103"/>
                    <a:gd name="T56" fmla="*/ 132 w 163"/>
                    <a:gd name="T57" fmla="*/ 98 h 103"/>
                    <a:gd name="T58" fmla="*/ 136 w 163"/>
                    <a:gd name="T59" fmla="*/ 97 h 103"/>
                    <a:gd name="T60" fmla="*/ 141 w 163"/>
                    <a:gd name="T61" fmla="*/ 94 h 103"/>
                    <a:gd name="T62" fmla="*/ 143 w 163"/>
                    <a:gd name="T63" fmla="*/ 91 h 103"/>
                    <a:gd name="T64" fmla="*/ 146 w 163"/>
                    <a:gd name="T65" fmla="*/ 87 h 103"/>
                    <a:gd name="T66" fmla="*/ 148 w 163"/>
                    <a:gd name="T67" fmla="*/ 82 h 103"/>
                    <a:gd name="T68" fmla="*/ 151 w 163"/>
                    <a:gd name="T69" fmla="*/ 76 h 103"/>
                    <a:gd name="T70" fmla="*/ 154 w 163"/>
                    <a:gd name="T71" fmla="*/ 67 h 103"/>
                    <a:gd name="T72" fmla="*/ 158 w 163"/>
                    <a:gd name="T73" fmla="*/ 56 h 103"/>
                    <a:gd name="T74" fmla="*/ 159 w 163"/>
                    <a:gd name="T75" fmla="*/ 50 h 103"/>
                    <a:gd name="T76" fmla="*/ 161 w 163"/>
                    <a:gd name="T77" fmla="*/ 46 h 103"/>
                    <a:gd name="T78" fmla="*/ 162 w 163"/>
                    <a:gd name="T79" fmla="*/ 43 h 103"/>
                    <a:gd name="T80" fmla="*/ 162 w 163"/>
                    <a:gd name="T81" fmla="*/ 42 h 103"/>
                    <a:gd name="T82" fmla="*/ 157 w 163"/>
                    <a:gd name="T83" fmla="*/ 32 h 103"/>
                    <a:gd name="T84" fmla="*/ 150 w 163"/>
                    <a:gd name="T85" fmla="*/ 24 h 103"/>
                    <a:gd name="T86" fmla="*/ 142 w 163"/>
                    <a:gd name="T87" fmla="*/ 18 h 103"/>
                    <a:gd name="T88" fmla="*/ 133 w 163"/>
                    <a:gd name="T89" fmla="*/ 12 h 103"/>
                    <a:gd name="T90" fmla="*/ 123 w 163"/>
                    <a:gd name="T91" fmla="*/ 8 h 103"/>
                    <a:gd name="T92" fmla="*/ 112 w 163"/>
                    <a:gd name="T93" fmla="*/ 5 h 103"/>
                    <a:gd name="T94" fmla="*/ 90 w 163"/>
                    <a:gd name="T95" fmla="*/ 0 h 103"/>
                    <a:gd name="T96" fmla="*/ 75 w 163"/>
                    <a:gd name="T97" fmla="*/ 1 h 103"/>
                    <a:gd name="T98" fmla="*/ 63 w 163"/>
                    <a:gd name="T99" fmla="*/ 1 h 103"/>
                    <a:gd name="T100" fmla="*/ 53 w 163"/>
                    <a:gd name="T101" fmla="*/ 1 h 103"/>
                    <a:gd name="T102" fmla="*/ 45 w 163"/>
                    <a:gd name="T103" fmla="*/ 1 h 103"/>
                    <a:gd name="T104" fmla="*/ 38 w 163"/>
                    <a:gd name="T105" fmla="*/ 1 h 103"/>
                    <a:gd name="T106" fmla="*/ 33 w 163"/>
                    <a:gd name="T107" fmla="*/ 1 h 103"/>
                    <a:gd name="T108" fmla="*/ 28 w 163"/>
                    <a:gd name="T109" fmla="*/ 0 h 103"/>
                    <a:gd name="T110" fmla="*/ 22 w 163"/>
                    <a:gd name="T111" fmla="*/ 0 h 103"/>
                    <a:gd name="T112" fmla="*/ 17 w 163"/>
                    <a:gd name="T113" fmla="*/ 2 h 103"/>
                    <a:gd name="T114" fmla="*/ 14 w 163"/>
                    <a:gd name="T115" fmla="*/ 4 h 103"/>
                    <a:gd name="T116" fmla="*/ 11 w 163"/>
                    <a:gd name="T117" fmla="*/ 7 h 103"/>
                    <a:gd name="T118" fmla="*/ 7 w 163"/>
                    <a:gd name="T119" fmla="*/ 11 h 103"/>
                    <a:gd name="T120" fmla="*/ 3 w 163"/>
                    <a:gd name="T121" fmla="*/ 15 h 103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63"/>
                    <a:gd name="T184" fmla="*/ 0 h 103"/>
                    <a:gd name="T185" fmla="*/ 163 w 163"/>
                    <a:gd name="T186" fmla="*/ 103 h 103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63" h="103">
                      <a:moveTo>
                        <a:pt x="0" y="18"/>
                      </a:moveTo>
                      <a:lnTo>
                        <a:pt x="4" y="22"/>
                      </a:lnTo>
                      <a:lnTo>
                        <a:pt x="7" y="25"/>
                      </a:lnTo>
                      <a:lnTo>
                        <a:pt x="10" y="28"/>
                      </a:lnTo>
                      <a:lnTo>
                        <a:pt x="13" y="31"/>
                      </a:lnTo>
                      <a:lnTo>
                        <a:pt x="15" y="34"/>
                      </a:lnTo>
                      <a:lnTo>
                        <a:pt x="17" y="36"/>
                      </a:lnTo>
                      <a:lnTo>
                        <a:pt x="20" y="38"/>
                      </a:lnTo>
                      <a:lnTo>
                        <a:pt x="21" y="40"/>
                      </a:lnTo>
                      <a:lnTo>
                        <a:pt x="23" y="42"/>
                      </a:lnTo>
                      <a:lnTo>
                        <a:pt x="24" y="43"/>
                      </a:lnTo>
                      <a:lnTo>
                        <a:pt x="27" y="46"/>
                      </a:lnTo>
                      <a:lnTo>
                        <a:pt x="29" y="48"/>
                      </a:lnTo>
                      <a:lnTo>
                        <a:pt x="30" y="49"/>
                      </a:lnTo>
                      <a:lnTo>
                        <a:pt x="32" y="51"/>
                      </a:lnTo>
                      <a:lnTo>
                        <a:pt x="34" y="52"/>
                      </a:lnTo>
                      <a:lnTo>
                        <a:pt x="35" y="54"/>
                      </a:lnTo>
                      <a:lnTo>
                        <a:pt x="38" y="56"/>
                      </a:lnTo>
                      <a:lnTo>
                        <a:pt x="41" y="57"/>
                      </a:lnTo>
                      <a:lnTo>
                        <a:pt x="44" y="60"/>
                      </a:lnTo>
                      <a:lnTo>
                        <a:pt x="49" y="63"/>
                      </a:lnTo>
                      <a:lnTo>
                        <a:pt x="51" y="64"/>
                      </a:lnTo>
                      <a:lnTo>
                        <a:pt x="54" y="66"/>
                      </a:lnTo>
                      <a:lnTo>
                        <a:pt x="56" y="69"/>
                      </a:lnTo>
                      <a:lnTo>
                        <a:pt x="57" y="71"/>
                      </a:lnTo>
                      <a:lnTo>
                        <a:pt x="58" y="73"/>
                      </a:lnTo>
                      <a:lnTo>
                        <a:pt x="60" y="75"/>
                      </a:lnTo>
                      <a:lnTo>
                        <a:pt x="61" y="77"/>
                      </a:lnTo>
                      <a:lnTo>
                        <a:pt x="62" y="78"/>
                      </a:lnTo>
                      <a:lnTo>
                        <a:pt x="63" y="81"/>
                      </a:lnTo>
                      <a:lnTo>
                        <a:pt x="65" y="83"/>
                      </a:lnTo>
                      <a:lnTo>
                        <a:pt x="66" y="85"/>
                      </a:lnTo>
                      <a:lnTo>
                        <a:pt x="68" y="86"/>
                      </a:lnTo>
                      <a:lnTo>
                        <a:pt x="69" y="87"/>
                      </a:lnTo>
                      <a:lnTo>
                        <a:pt x="71" y="87"/>
                      </a:lnTo>
                      <a:lnTo>
                        <a:pt x="73" y="88"/>
                      </a:lnTo>
                      <a:lnTo>
                        <a:pt x="76" y="89"/>
                      </a:lnTo>
                      <a:lnTo>
                        <a:pt x="79" y="90"/>
                      </a:lnTo>
                      <a:lnTo>
                        <a:pt x="83" y="90"/>
                      </a:lnTo>
                      <a:lnTo>
                        <a:pt x="86" y="91"/>
                      </a:lnTo>
                      <a:lnTo>
                        <a:pt x="88" y="92"/>
                      </a:lnTo>
                      <a:lnTo>
                        <a:pt x="91" y="93"/>
                      </a:lnTo>
                      <a:lnTo>
                        <a:pt x="95" y="94"/>
                      </a:lnTo>
                      <a:lnTo>
                        <a:pt x="98" y="95"/>
                      </a:lnTo>
                      <a:lnTo>
                        <a:pt x="102" y="96"/>
                      </a:lnTo>
                      <a:lnTo>
                        <a:pt x="105" y="97"/>
                      </a:lnTo>
                      <a:lnTo>
                        <a:pt x="107" y="98"/>
                      </a:lnTo>
                      <a:lnTo>
                        <a:pt x="110" y="99"/>
                      </a:lnTo>
                      <a:lnTo>
                        <a:pt x="113" y="100"/>
                      </a:lnTo>
                      <a:lnTo>
                        <a:pt x="116" y="101"/>
                      </a:lnTo>
                      <a:lnTo>
                        <a:pt x="118" y="101"/>
                      </a:lnTo>
                      <a:lnTo>
                        <a:pt x="119" y="102"/>
                      </a:lnTo>
                      <a:lnTo>
                        <a:pt x="120" y="102"/>
                      </a:lnTo>
                      <a:lnTo>
                        <a:pt x="124" y="101"/>
                      </a:lnTo>
                      <a:lnTo>
                        <a:pt x="127" y="100"/>
                      </a:lnTo>
                      <a:lnTo>
                        <a:pt x="129" y="99"/>
                      </a:lnTo>
                      <a:lnTo>
                        <a:pt x="132" y="98"/>
                      </a:lnTo>
                      <a:lnTo>
                        <a:pt x="134" y="98"/>
                      </a:lnTo>
                      <a:lnTo>
                        <a:pt x="136" y="97"/>
                      </a:lnTo>
                      <a:lnTo>
                        <a:pt x="139" y="95"/>
                      </a:lnTo>
                      <a:lnTo>
                        <a:pt x="141" y="94"/>
                      </a:lnTo>
                      <a:lnTo>
                        <a:pt x="142" y="93"/>
                      </a:lnTo>
                      <a:lnTo>
                        <a:pt x="143" y="91"/>
                      </a:lnTo>
                      <a:lnTo>
                        <a:pt x="144" y="90"/>
                      </a:lnTo>
                      <a:lnTo>
                        <a:pt x="146" y="87"/>
                      </a:lnTo>
                      <a:lnTo>
                        <a:pt x="147" y="85"/>
                      </a:lnTo>
                      <a:lnTo>
                        <a:pt x="148" y="82"/>
                      </a:lnTo>
                      <a:lnTo>
                        <a:pt x="150" y="78"/>
                      </a:lnTo>
                      <a:lnTo>
                        <a:pt x="151" y="76"/>
                      </a:lnTo>
                      <a:lnTo>
                        <a:pt x="152" y="73"/>
                      </a:lnTo>
                      <a:lnTo>
                        <a:pt x="154" y="67"/>
                      </a:lnTo>
                      <a:lnTo>
                        <a:pt x="156" y="61"/>
                      </a:lnTo>
                      <a:lnTo>
                        <a:pt x="158" y="56"/>
                      </a:lnTo>
                      <a:lnTo>
                        <a:pt x="159" y="53"/>
                      </a:lnTo>
                      <a:lnTo>
                        <a:pt x="159" y="50"/>
                      </a:lnTo>
                      <a:lnTo>
                        <a:pt x="160" y="48"/>
                      </a:lnTo>
                      <a:lnTo>
                        <a:pt x="161" y="46"/>
                      </a:lnTo>
                      <a:lnTo>
                        <a:pt x="161" y="44"/>
                      </a:lnTo>
                      <a:lnTo>
                        <a:pt x="162" y="43"/>
                      </a:lnTo>
                      <a:lnTo>
                        <a:pt x="162" y="42"/>
                      </a:lnTo>
                      <a:lnTo>
                        <a:pt x="160" y="37"/>
                      </a:lnTo>
                      <a:lnTo>
                        <a:pt x="157" y="32"/>
                      </a:lnTo>
                      <a:lnTo>
                        <a:pt x="154" y="28"/>
                      </a:lnTo>
                      <a:lnTo>
                        <a:pt x="150" y="24"/>
                      </a:lnTo>
                      <a:lnTo>
                        <a:pt x="147" y="21"/>
                      </a:lnTo>
                      <a:lnTo>
                        <a:pt x="142" y="18"/>
                      </a:lnTo>
                      <a:lnTo>
                        <a:pt x="138" y="15"/>
                      </a:lnTo>
                      <a:lnTo>
                        <a:pt x="133" y="12"/>
                      </a:lnTo>
                      <a:lnTo>
                        <a:pt x="128" y="10"/>
                      </a:lnTo>
                      <a:lnTo>
                        <a:pt x="123" y="8"/>
                      </a:lnTo>
                      <a:lnTo>
                        <a:pt x="118" y="7"/>
                      </a:lnTo>
                      <a:lnTo>
                        <a:pt x="112" y="5"/>
                      </a:lnTo>
                      <a:lnTo>
                        <a:pt x="101" y="2"/>
                      </a:lnTo>
                      <a:lnTo>
                        <a:pt x="90" y="0"/>
                      </a:lnTo>
                      <a:lnTo>
                        <a:pt x="82" y="1"/>
                      </a:lnTo>
                      <a:lnTo>
                        <a:pt x="75" y="1"/>
                      </a:lnTo>
                      <a:lnTo>
                        <a:pt x="69" y="1"/>
                      </a:lnTo>
                      <a:lnTo>
                        <a:pt x="63" y="1"/>
                      </a:lnTo>
                      <a:lnTo>
                        <a:pt x="58" y="1"/>
                      </a:lnTo>
                      <a:lnTo>
                        <a:pt x="53" y="1"/>
                      </a:lnTo>
                      <a:lnTo>
                        <a:pt x="49" y="1"/>
                      </a:lnTo>
                      <a:lnTo>
                        <a:pt x="45" y="1"/>
                      </a:lnTo>
                      <a:lnTo>
                        <a:pt x="41" y="1"/>
                      </a:lnTo>
                      <a:lnTo>
                        <a:pt x="38" y="1"/>
                      </a:lnTo>
                      <a:lnTo>
                        <a:pt x="35" y="1"/>
                      </a:lnTo>
                      <a:lnTo>
                        <a:pt x="33" y="1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5" y="0"/>
                      </a:lnTo>
                      <a:lnTo>
                        <a:pt x="22" y="0"/>
                      </a:lnTo>
                      <a:lnTo>
                        <a:pt x="20" y="1"/>
                      </a:lnTo>
                      <a:lnTo>
                        <a:pt x="17" y="2"/>
                      </a:lnTo>
                      <a:lnTo>
                        <a:pt x="15" y="3"/>
                      </a:lnTo>
                      <a:lnTo>
                        <a:pt x="14" y="4"/>
                      </a:lnTo>
                      <a:lnTo>
                        <a:pt x="12" y="6"/>
                      </a:lnTo>
                      <a:lnTo>
                        <a:pt x="11" y="7"/>
                      </a:lnTo>
                      <a:lnTo>
                        <a:pt x="9" y="9"/>
                      </a:lnTo>
                      <a:lnTo>
                        <a:pt x="7" y="11"/>
                      </a:lnTo>
                      <a:lnTo>
                        <a:pt x="5" y="13"/>
                      </a:lnTo>
                      <a:lnTo>
                        <a:pt x="3" y="15"/>
                      </a:lnTo>
                      <a:lnTo>
                        <a:pt x="0" y="18"/>
                      </a:lnTo>
                    </a:path>
                  </a:pathLst>
                </a:custGeom>
                <a:solidFill>
                  <a:schemeClr val="tx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2624" name="Freeform 26"/>
                <p:cNvSpPr>
                  <a:spLocks/>
                </p:cNvSpPr>
                <p:nvPr/>
              </p:nvSpPr>
              <p:spPr bwMode="auto">
                <a:xfrm>
                  <a:off x="3316" y="286"/>
                  <a:ext cx="159" cy="101"/>
                </a:xfrm>
                <a:custGeom>
                  <a:avLst/>
                  <a:gdLst>
                    <a:gd name="T0" fmla="*/ 153 w 159"/>
                    <a:gd name="T1" fmla="*/ 86 h 101"/>
                    <a:gd name="T2" fmla="*/ 144 w 159"/>
                    <a:gd name="T3" fmla="*/ 87 h 101"/>
                    <a:gd name="T4" fmla="*/ 137 w 159"/>
                    <a:gd name="T5" fmla="*/ 89 h 101"/>
                    <a:gd name="T6" fmla="*/ 131 w 159"/>
                    <a:gd name="T7" fmla="*/ 90 h 101"/>
                    <a:gd name="T8" fmla="*/ 124 w 159"/>
                    <a:gd name="T9" fmla="*/ 91 h 101"/>
                    <a:gd name="T10" fmla="*/ 118 w 159"/>
                    <a:gd name="T11" fmla="*/ 92 h 101"/>
                    <a:gd name="T12" fmla="*/ 111 w 159"/>
                    <a:gd name="T13" fmla="*/ 93 h 101"/>
                    <a:gd name="T14" fmla="*/ 106 w 159"/>
                    <a:gd name="T15" fmla="*/ 93 h 101"/>
                    <a:gd name="T16" fmla="*/ 100 w 159"/>
                    <a:gd name="T17" fmla="*/ 93 h 101"/>
                    <a:gd name="T18" fmla="*/ 95 w 159"/>
                    <a:gd name="T19" fmla="*/ 93 h 101"/>
                    <a:gd name="T20" fmla="*/ 89 w 159"/>
                    <a:gd name="T21" fmla="*/ 92 h 101"/>
                    <a:gd name="T22" fmla="*/ 83 w 159"/>
                    <a:gd name="T23" fmla="*/ 93 h 101"/>
                    <a:gd name="T24" fmla="*/ 76 w 159"/>
                    <a:gd name="T25" fmla="*/ 96 h 101"/>
                    <a:gd name="T26" fmla="*/ 70 w 159"/>
                    <a:gd name="T27" fmla="*/ 98 h 101"/>
                    <a:gd name="T28" fmla="*/ 66 w 159"/>
                    <a:gd name="T29" fmla="*/ 100 h 101"/>
                    <a:gd name="T30" fmla="*/ 62 w 159"/>
                    <a:gd name="T31" fmla="*/ 100 h 101"/>
                    <a:gd name="T32" fmla="*/ 58 w 159"/>
                    <a:gd name="T33" fmla="*/ 99 h 101"/>
                    <a:gd name="T34" fmla="*/ 52 w 159"/>
                    <a:gd name="T35" fmla="*/ 96 h 101"/>
                    <a:gd name="T36" fmla="*/ 46 w 159"/>
                    <a:gd name="T37" fmla="*/ 94 h 101"/>
                    <a:gd name="T38" fmla="*/ 41 w 159"/>
                    <a:gd name="T39" fmla="*/ 92 h 101"/>
                    <a:gd name="T40" fmla="*/ 34 w 159"/>
                    <a:gd name="T41" fmla="*/ 89 h 101"/>
                    <a:gd name="T42" fmla="*/ 28 w 159"/>
                    <a:gd name="T43" fmla="*/ 87 h 101"/>
                    <a:gd name="T44" fmla="*/ 22 w 159"/>
                    <a:gd name="T45" fmla="*/ 85 h 101"/>
                    <a:gd name="T46" fmla="*/ 16 w 159"/>
                    <a:gd name="T47" fmla="*/ 83 h 101"/>
                    <a:gd name="T48" fmla="*/ 13 w 159"/>
                    <a:gd name="T49" fmla="*/ 82 h 101"/>
                    <a:gd name="T50" fmla="*/ 12 w 159"/>
                    <a:gd name="T51" fmla="*/ 82 h 101"/>
                    <a:gd name="T52" fmla="*/ 8 w 159"/>
                    <a:gd name="T53" fmla="*/ 77 h 101"/>
                    <a:gd name="T54" fmla="*/ 5 w 159"/>
                    <a:gd name="T55" fmla="*/ 72 h 101"/>
                    <a:gd name="T56" fmla="*/ 2 w 159"/>
                    <a:gd name="T57" fmla="*/ 69 h 101"/>
                    <a:gd name="T58" fmla="*/ 0 w 159"/>
                    <a:gd name="T59" fmla="*/ 64 h 101"/>
                    <a:gd name="T60" fmla="*/ 0 w 159"/>
                    <a:gd name="T61" fmla="*/ 60 h 101"/>
                    <a:gd name="T62" fmla="*/ 0 w 159"/>
                    <a:gd name="T63" fmla="*/ 55 h 101"/>
                    <a:gd name="T64" fmla="*/ 1 w 159"/>
                    <a:gd name="T65" fmla="*/ 49 h 101"/>
                    <a:gd name="T66" fmla="*/ 3 w 159"/>
                    <a:gd name="T67" fmla="*/ 42 h 101"/>
                    <a:gd name="T68" fmla="*/ 5 w 159"/>
                    <a:gd name="T69" fmla="*/ 34 h 101"/>
                    <a:gd name="T70" fmla="*/ 9 w 159"/>
                    <a:gd name="T71" fmla="*/ 22 h 101"/>
                    <a:gd name="T72" fmla="*/ 10 w 159"/>
                    <a:gd name="T73" fmla="*/ 17 h 101"/>
                    <a:gd name="T74" fmla="*/ 12 w 159"/>
                    <a:gd name="T75" fmla="*/ 13 h 101"/>
                    <a:gd name="T76" fmla="*/ 13 w 159"/>
                    <a:gd name="T77" fmla="*/ 10 h 101"/>
                    <a:gd name="T78" fmla="*/ 13 w 159"/>
                    <a:gd name="T79" fmla="*/ 9 h 101"/>
                    <a:gd name="T80" fmla="*/ 18 w 159"/>
                    <a:gd name="T81" fmla="*/ 6 h 101"/>
                    <a:gd name="T82" fmla="*/ 28 w 159"/>
                    <a:gd name="T83" fmla="*/ 2 h 101"/>
                    <a:gd name="T84" fmla="*/ 38 w 159"/>
                    <a:gd name="T85" fmla="*/ 0 h 101"/>
                    <a:gd name="T86" fmla="*/ 48 w 159"/>
                    <a:gd name="T87" fmla="*/ 1 h 101"/>
                    <a:gd name="T88" fmla="*/ 59 w 159"/>
                    <a:gd name="T89" fmla="*/ 3 h 101"/>
                    <a:gd name="T90" fmla="*/ 70 w 159"/>
                    <a:gd name="T91" fmla="*/ 6 h 101"/>
                    <a:gd name="T92" fmla="*/ 86 w 159"/>
                    <a:gd name="T93" fmla="*/ 13 h 101"/>
                    <a:gd name="T94" fmla="*/ 102 w 159"/>
                    <a:gd name="T95" fmla="*/ 22 h 101"/>
                    <a:gd name="T96" fmla="*/ 112 w 159"/>
                    <a:gd name="T97" fmla="*/ 30 h 101"/>
                    <a:gd name="T98" fmla="*/ 121 w 159"/>
                    <a:gd name="T99" fmla="*/ 37 h 101"/>
                    <a:gd name="T100" fmla="*/ 129 w 159"/>
                    <a:gd name="T101" fmla="*/ 43 h 101"/>
                    <a:gd name="T102" fmla="*/ 135 w 159"/>
                    <a:gd name="T103" fmla="*/ 47 h 101"/>
                    <a:gd name="T104" fmla="*/ 140 w 159"/>
                    <a:gd name="T105" fmla="*/ 50 h 101"/>
                    <a:gd name="T106" fmla="*/ 146 w 159"/>
                    <a:gd name="T107" fmla="*/ 54 h 101"/>
                    <a:gd name="T108" fmla="*/ 151 w 159"/>
                    <a:gd name="T109" fmla="*/ 58 h 101"/>
                    <a:gd name="T110" fmla="*/ 154 w 159"/>
                    <a:gd name="T111" fmla="*/ 62 h 101"/>
                    <a:gd name="T112" fmla="*/ 155 w 159"/>
                    <a:gd name="T113" fmla="*/ 64 h 101"/>
                    <a:gd name="T114" fmla="*/ 156 w 159"/>
                    <a:gd name="T115" fmla="*/ 68 h 101"/>
                    <a:gd name="T116" fmla="*/ 156 w 159"/>
                    <a:gd name="T117" fmla="*/ 72 h 101"/>
                    <a:gd name="T118" fmla="*/ 157 w 159"/>
                    <a:gd name="T119" fmla="*/ 78 h 101"/>
                    <a:gd name="T120" fmla="*/ 158 w 159"/>
                    <a:gd name="T121" fmla="*/ 85 h 101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59"/>
                    <a:gd name="T184" fmla="*/ 0 h 101"/>
                    <a:gd name="T185" fmla="*/ 159 w 159"/>
                    <a:gd name="T186" fmla="*/ 101 h 101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59" h="101">
                      <a:moveTo>
                        <a:pt x="158" y="85"/>
                      </a:moveTo>
                      <a:lnTo>
                        <a:pt x="153" y="86"/>
                      </a:lnTo>
                      <a:lnTo>
                        <a:pt x="148" y="87"/>
                      </a:lnTo>
                      <a:lnTo>
                        <a:pt x="144" y="87"/>
                      </a:lnTo>
                      <a:lnTo>
                        <a:pt x="140" y="88"/>
                      </a:lnTo>
                      <a:lnTo>
                        <a:pt x="137" y="89"/>
                      </a:lnTo>
                      <a:lnTo>
                        <a:pt x="133" y="89"/>
                      </a:lnTo>
                      <a:lnTo>
                        <a:pt x="131" y="90"/>
                      </a:lnTo>
                      <a:lnTo>
                        <a:pt x="128" y="90"/>
                      </a:lnTo>
                      <a:lnTo>
                        <a:pt x="124" y="91"/>
                      </a:lnTo>
                      <a:lnTo>
                        <a:pt x="121" y="92"/>
                      </a:lnTo>
                      <a:lnTo>
                        <a:pt x="118" y="92"/>
                      </a:lnTo>
                      <a:lnTo>
                        <a:pt x="115" y="93"/>
                      </a:lnTo>
                      <a:lnTo>
                        <a:pt x="111" y="93"/>
                      </a:lnTo>
                      <a:lnTo>
                        <a:pt x="108" y="93"/>
                      </a:lnTo>
                      <a:lnTo>
                        <a:pt x="106" y="93"/>
                      </a:lnTo>
                      <a:lnTo>
                        <a:pt x="102" y="93"/>
                      </a:lnTo>
                      <a:lnTo>
                        <a:pt x="100" y="93"/>
                      </a:lnTo>
                      <a:lnTo>
                        <a:pt x="98" y="93"/>
                      </a:lnTo>
                      <a:lnTo>
                        <a:pt x="95" y="93"/>
                      </a:lnTo>
                      <a:lnTo>
                        <a:pt x="93" y="92"/>
                      </a:lnTo>
                      <a:lnTo>
                        <a:pt x="89" y="92"/>
                      </a:lnTo>
                      <a:lnTo>
                        <a:pt x="86" y="92"/>
                      </a:lnTo>
                      <a:lnTo>
                        <a:pt x="83" y="93"/>
                      </a:lnTo>
                      <a:lnTo>
                        <a:pt x="81" y="94"/>
                      </a:lnTo>
                      <a:lnTo>
                        <a:pt x="76" y="96"/>
                      </a:lnTo>
                      <a:lnTo>
                        <a:pt x="73" y="97"/>
                      </a:lnTo>
                      <a:lnTo>
                        <a:pt x="70" y="98"/>
                      </a:lnTo>
                      <a:lnTo>
                        <a:pt x="67" y="99"/>
                      </a:lnTo>
                      <a:lnTo>
                        <a:pt x="66" y="100"/>
                      </a:lnTo>
                      <a:lnTo>
                        <a:pt x="64" y="100"/>
                      </a:lnTo>
                      <a:lnTo>
                        <a:pt x="62" y="100"/>
                      </a:lnTo>
                      <a:lnTo>
                        <a:pt x="60" y="99"/>
                      </a:lnTo>
                      <a:lnTo>
                        <a:pt x="58" y="99"/>
                      </a:lnTo>
                      <a:lnTo>
                        <a:pt x="56" y="98"/>
                      </a:lnTo>
                      <a:lnTo>
                        <a:pt x="52" y="96"/>
                      </a:lnTo>
                      <a:lnTo>
                        <a:pt x="48" y="95"/>
                      </a:lnTo>
                      <a:lnTo>
                        <a:pt x="46" y="94"/>
                      </a:lnTo>
                      <a:lnTo>
                        <a:pt x="43" y="93"/>
                      </a:lnTo>
                      <a:lnTo>
                        <a:pt x="41" y="92"/>
                      </a:lnTo>
                      <a:lnTo>
                        <a:pt x="37" y="91"/>
                      </a:lnTo>
                      <a:lnTo>
                        <a:pt x="34" y="89"/>
                      </a:lnTo>
                      <a:lnTo>
                        <a:pt x="30" y="88"/>
                      </a:lnTo>
                      <a:lnTo>
                        <a:pt x="28" y="87"/>
                      </a:lnTo>
                      <a:lnTo>
                        <a:pt x="25" y="86"/>
                      </a:lnTo>
                      <a:lnTo>
                        <a:pt x="22" y="85"/>
                      </a:lnTo>
                      <a:lnTo>
                        <a:pt x="19" y="84"/>
                      </a:lnTo>
                      <a:lnTo>
                        <a:pt x="16" y="83"/>
                      </a:lnTo>
                      <a:lnTo>
                        <a:pt x="14" y="83"/>
                      </a:lnTo>
                      <a:lnTo>
                        <a:pt x="13" y="82"/>
                      </a:lnTo>
                      <a:lnTo>
                        <a:pt x="12" y="82"/>
                      </a:lnTo>
                      <a:lnTo>
                        <a:pt x="10" y="79"/>
                      </a:lnTo>
                      <a:lnTo>
                        <a:pt x="8" y="77"/>
                      </a:lnTo>
                      <a:lnTo>
                        <a:pt x="6" y="74"/>
                      </a:lnTo>
                      <a:lnTo>
                        <a:pt x="5" y="72"/>
                      </a:lnTo>
                      <a:lnTo>
                        <a:pt x="3" y="70"/>
                      </a:lnTo>
                      <a:lnTo>
                        <a:pt x="2" y="69"/>
                      </a:lnTo>
                      <a:lnTo>
                        <a:pt x="1" y="65"/>
                      </a:lnTo>
                      <a:lnTo>
                        <a:pt x="0" y="64"/>
                      </a:lnTo>
                      <a:lnTo>
                        <a:pt x="0" y="62"/>
                      </a:lnTo>
                      <a:lnTo>
                        <a:pt x="0" y="60"/>
                      </a:lnTo>
                      <a:lnTo>
                        <a:pt x="0" y="58"/>
                      </a:lnTo>
                      <a:lnTo>
                        <a:pt x="0" y="55"/>
                      </a:lnTo>
                      <a:lnTo>
                        <a:pt x="0" y="52"/>
                      </a:lnTo>
                      <a:lnTo>
                        <a:pt x="1" y="49"/>
                      </a:lnTo>
                      <a:lnTo>
                        <a:pt x="2" y="45"/>
                      </a:lnTo>
                      <a:lnTo>
                        <a:pt x="3" y="42"/>
                      </a:lnTo>
                      <a:lnTo>
                        <a:pt x="3" y="40"/>
                      </a:lnTo>
                      <a:lnTo>
                        <a:pt x="5" y="34"/>
                      </a:lnTo>
                      <a:lnTo>
                        <a:pt x="7" y="28"/>
                      </a:lnTo>
                      <a:lnTo>
                        <a:pt x="9" y="22"/>
                      </a:lnTo>
                      <a:lnTo>
                        <a:pt x="10" y="19"/>
                      </a:lnTo>
                      <a:lnTo>
                        <a:pt x="10" y="17"/>
                      </a:lnTo>
                      <a:lnTo>
                        <a:pt x="11" y="15"/>
                      </a:lnTo>
                      <a:lnTo>
                        <a:pt x="12" y="13"/>
                      </a:lnTo>
                      <a:lnTo>
                        <a:pt x="12" y="11"/>
                      </a:lnTo>
                      <a:lnTo>
                        <a:pt x="13" y="10"/>
                      </a:lnTo>
                      <a:lnTo>
                        <a:pt x="13" y="9"/>
                      </a:lnTo>
                      <a:lnTo>
                        <a:pt x="15" y="7"/>
                      </a:lnTo>
                      <a:lnTo>
                        <a:pt x="18" y="6"/>
                      </a:lnTo>
                      <a:lnTo>
                        <a:pt x="23" y="4"/>
                      </a:lnTo>
                      <a:lnTo>
                        <a:pt x="28" y="2"/>
                      </a:lnTo>
                      <a:lnTo>
                        <a:pt x="33" y="1"/>
                      </a:lnTo>
                      <a:lnTo>
                        <a:pt x="38" y="0"/>
                      </a:lnTo>
                      <a:lnTo>
                        <a:pt x="43" y="0"/>
                      </a:lnTo>
                      <a:lnTo>
                        <a:pt x="48" y="1"/>
                      </a:lnTo>
                      <a:lnTo>
                        <a:pt x="54" y="2"/>
                      </a:lnTo>
                      <a:lnTo>
                        <a:pt x="59" y="3"/>
                      </a:lnTo>
                      <a:lnTo>
                        <a:pt x="65" y="4"/>
                      </a:lnTo>
                      <a:lnTo>
                        <a:pt x="70" y="6"/>
                      </a:lnTo>
                      <a:lnTo>
                        <a:pt x="75" y="8"/>
                      </a:lnTo>
                      <a:lnTo>
                        <a:pt x="86" y="13"/>
                      </a:lnTo>
                      <a:lnTo>
                        <a:pt x="96" y="17"/>
                      </a:lnTo>
                      <a:lnTo>
                        <a:pt x="102" y="22"/>
                      </a:lnTo>
                      <a:lnTo>
                        <a:pt x="107" y="26"/>
                      </a:lnTo>
                      <a:lnTo>
                        <a:pt x="112" y="30"/>
                      </a:lnTo>
                      <a:lnTo>
                        <a:pt x="117" y="34"/>
                      </a:lnTo>
                      <a:lnTo>
                        <a:pt x="121" y="37"/>
                      </a:lnTo>
                      <a:lnTo>
                        <a:pt x="125" y="40"/>
                      </a:lnTo>
                      <a:lnTo>
                        <a:pt x="129" y="43"/>
                      </a:lnTo>
                      <a:lnTo>
                        <a:pt x="132" y="45"/>
                      </a:lnTo>
                      <a:lnTo>
                        <a:pt x="135" y="47"/>
                      </a:lnTo>
                      <a:lnTo>
                        <a:pt x="138" y="49"/>
                      </a:lnTo>
                      <a:lnTo>
                        <a:pt x="140" y="50"/>
                      </a:lnTo>
                      <a:lnTo>
                        <a:pt x="142" y="52"/>
                      </a:lnTo>
                      <a:lnTo>
                        <a:pt x="146" y="54"/>
                      </a:lnTo>
                      <a:lnTo>
                        <a:pt x="149" y="56"/>
                      </a:lnTo>
                      <a:lnTo>
                        <a:pt x="151" y="58"/>
                      </a:lnTo>
                      <a:lnTo>
                        <a:pt x="153" y="60"/>
                      </a:lnTo>
                      <a:lnTo>
                        <a:pt x="154" y="62"/>
                      </a:lnTo>
                      <a:lnTo>
                        <a:pt x="155" y="63"/>
                      </a:lnTo>
                      <a:lnTo>
                        <a:pt x="155" y="64"/>
                      </a:lnTo>
                      <a:lnTo>
                        <a:pt x="155" y="66"/>
                      </a:lnTo>
                      <a:lnTo>
                        <a:pt x="156" y="68"/>
                      </a:lnTo>
                      <a:lnTo>
                        <a:pt x="156" y="70"/>
                      </a:lnTo>
                      <a:lnTo>
                        <a:pt x="156" y="72"/>
                      </a:lnTo>
                      <a:lnTo>
                        <a:pt x="157" y="75"/>
                      </a:lnTo>
                      <a:lnTo>
                        <a:pt x="157" y="78"/>
                      </a:lnTo>
                      <a:lnTo>
                        <a:pt x="158" y="81"/>
                      </a:lnTo>
                      <a:lnTo>
                        <a:pt x="158" y="85"/>
                      </a:lnTo>
                    </a:path>
                  </a:pathLst>
                </a:custGeom>
                <a:solidFill>
                  <a:schemeClr val="tx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  <p:sp>
            <p:nvSpPr>
              <p:cNvPr id="22620" name="Freeform 28"/>
              <p:cNvSpPr>
                <a:spLocks/>
              </p:cNvSpPr>
              <p:nvPr/>
            </p:nvSpPr>
            <p:spPr bwMode="auto">
              <a:xfrm>
                <a:off x="3484" y="378"/>
                <a:ext cx="49" cy="138"/>
              </a:xfrm>
              <a:custGeom>
                <a:avLst/>
                <a:gdLst>
                  <a:gd name="T0" fmla="*/ 28 w 49"/>
                  <a:gd name="T1" fmla="*/ 117 h 138"/>
                  <a:gd name="T2" fmla="*/ 21 w 49"/>
                  <a:gd name="T3" fmla="*/ 111 h 138"/>
                  <a:gd name="T4" fmla="*/ 16 w 49"/>
                  <a:gd name="T5" fmla="*/ 104 h 138"/>
                  <a:gd name="T6" fmla="*/ 11 w 49"/>
                  <a:gd name="T7" fmla="*/ 96 h 138"/>
                  <a:gd name="T8" fmla="*/ 7 w 49"/>
                  <a:gd name="T9" fmla="*/ 88 h 138"/>
                  <a:gd name="T10" fmla="*/ 4 w 49"/>
                  <a:gd name="T11" fmla="*/ 79 h 138"/>
                  <a:gd name="T12" fmla="*/ 2 w 49"/>
                  <a:gd name="T13" fmla="*/ 70 h 138"/>
                  <a:gd name="T14" fmla="*/ 1 w 49"/>
                  <a:gd name="T15" fmla="*/ 60 h 138"/>
                  <a:gd name="T16" fmla="*/ 1 w 49"/>
                  <a:gd name="T17" fmla="*/ 51 h 138"/>
                  <a:gd name="T18" fmla="*/ 2 w 49"/>
                  <a:gd name="T19" fmla="*/ 42 h 138"/>
                  <a:gd name="T20" fmla="*/ 4 w 49"/>
                  <a:gd name="T21" fmla="*/ 34 h 138"/>
                  <a:gd name="T22" fmla="*/ 8 w 49"/>
                  <a:gd name="T23" fmla="*/ 26 h 138"/>
                  <a:gd name="T24" fmla="*/ 12 w 49"/>
                  <a:gd name="T25" fmla="*/ 18 h 138"/>
                  <a:gd name="T26" fmla="*/ 18 w 49"/>
                  <a:gd name="T27" fmla="*/ 12 h 138"/>
                  <a:gd name="T28" fmla="*/ 25 w 49"/>
                  <a:gd name="T29" fmla="*/ 6 h 138"/>
                  <a:gd name="T30" fmla="*/ 33 w 49"/>
                  <a:gd name="T31" fmla="*/ 2 h 138"/>
                  <a:gd name="T32" fmla="*/ 40 w 49"/>
                  <a:gd name="T33" fmla="*/ 3 h 138"/>
                  <a:gd name="T34" fmla="*/ 43 w 49"/>
                  <a:gd name="T35" fmla="*/ 7 h 138"/>
                  <a:gd name="T36" fmla="*/ 45 w 49"/>
                  <a:gd name="T37" fmla="*/ 12 h 138"/>
                  <a:gd name="T38" fmla="*/ 46 w 49"/>
                  <a:gd name="T39" fmla="*/ 15 h 138"/>
                  <a:gd name="T40" fmla="*/ 47 w 49"/>
                  <a:gd name="T41" fmla="*/ 18 h 138"/>
                  <a:gd name="T42" fmla="*/ 48 w 49"/>
                  <a:gd name="T43" fmla="*/ 21 h 138"/>
                  <a:gd name="T44" fmla="*/ 47 w 49"/>
                  <a:gd name="T45" fmla="*/ 23 h 138"/>
                  <a:gd name="T46" fmla="*/ 46 w 49"/>
                  <a:gd name="T47" fmla="*/ 27 h 138"/>
                  <a:gd name="T48" fmla="*/ 44 w 49"/>
                  <a:gd name="T49" fmla="*/ 31 h 138"/>
                  <a:gd name="T50" fmla="*/ 40 w 49"/>
                  <a:gd name="T51" fmla="*/ 37 h 138"/>
                  <a:gd name="T52" fmla="*/ 36 w 49"/>
                  <a:gd name="T53" fmla="*/ 44 h 138"/>
                  <a:gd name="T54" fmla="*/ 32 w 49"/>
                  <a:gd name="T55" fmla="*/ 54 h 138"/>
                  <a:gd name="T56" fmla="*/ 33 w 49"/>
                  <a:gd name="T57" fmla="*/ 69 h 138"/>
                  <a:gd name="T58" fmla="*/ 34 w 49"/>
                  <a:gd name="T59" fmla="*/ 82 h 138"/>
                  <a:gd name="T60" fmla="*/ 36 w 49"/>
                  <a:gd name="T61" fmla="*/ 94 h 138"/>
                  <a:gd name="T62" fmla="*/ 37 w 49"/>
                  <a:gd name="T63" fmla="*/ 104 h 138"/>
                  <a:gd name="T64" fmla="*/ 38 w 49"/>
                  <a:gd name="T65" fmla="*/ 113 h 138"/>
                  <a:gd name="T66" fmla="*/ 39 w 49"/>
                  <a:gd name="T67" fmla="*/ 120 h 138"/>
                  <a:gd name="T68" fmla="*/ 40 w 49"/>
                  <a:gd name="T69" fmla="*/ 126 h 138"/>
                  <a:gd name="T70" fmla="*/ 41 w 49"/>
                  <a:gd name="T71" fmla="*/ 131 h 138"/>
                  <a:gd name="T72" fmla="*/ 41 w 49"/>
                  <a:gd name="T73" fmla="*/ 134 h 138"/>
                  <a:gd name="T74" fmla="*/ 41 w 49"/>
                  <a:gd name="T75" fmla="*/ 136 h 138"/>
                  <a:gd name="T76" fmla="*/ 41 w 49"/>
                  <a:gd name="T77" fmla="*/ 137 h 138"/>
                  <a:gd name="T78" fmla="*/ 40 w 49"/>
                  <a:gd name="T79" fmla="*/ 136 h 138"/>
                  <a:gd name="T80" fmla="*/ 39 w 49"/>
                  <a:gd name="T81" fmla="*/ 134 h 138"/>
                  <a:gd name="T82" fmla="*/ 37 w 49"/>
                  <a:gd name="T83" fmla="*/ 131 h 138"/>
                  <a:gd name="T84" fmla="*/ 35 w 49"/>
                  <a:gd name="T85" fmla="*/ 126 h 138"/>
                  <a:gd name="T86" fmla="*/ 32 w 49"/>
                  <a:gd name="T87" fmla="*/ 120 h 13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9"/>
                  <a:gd name="T133" fmla="*/ 0 h 138"/>
                  <a:gd name="T134" fmla="*/ 49 w 49"/>
                  <a:gd name="T135" fmla="*/ 138 h 13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9" h="138">
                    <a:moveTo>
                      <a:pt x="32" y="120"/>
                    </a:moveTo>
                    <a:lnTo>
                      <a:pt x="28" y="117"/>
                    </a:lnTo>
                    <a:lnTo>
                      <a:pt x="25" y="114"/>
                    </a:lnTo>
                    <a:lnTo>
                      <a:pt x="21" y="111"/>
                    </a:lnTo>
                    <a:lnTo>
                      <a:pt x="18" y="108"/>
                    </a:lnTo>
                    <a:lnTo>
                      <a:pt x="16" y="104"/>
                    </a:lnTo>
                    <a:lnTo>
                      <a:pt x="13" y="100"/>
                    </a:lnTo>
                    <a:lnTo>
                      <a:pt x="11" y="96"/>
                    </a:lnTo>
                    <a:lnTo>
                      <a:pt x="9" y="92"/>
                    </a:lnTo>
                    <a:lnTo>
                      <a:pt x="7" y="88"/>
                    </a:lnTo>
                    <a:lnTo>
                      <a:pt x="5" y="83"/>
                    </a:lnTo>
                    <a:lnTo>
                      <a:pt x="4" y="79"/>
                    </a:lnTo>
                    <a:lnTo>
                      <a:pt x="2" y="74"/>
                    </a:lnTo>
                    <a:lnTo>
                      <a:pt x="2" y="70"/>
                    </a:lnTo>
                    <a:lnTo>
                      <a:pt x="1" y="65"/>
                    </a:lnTo>
                    <a:lnTo>
                      <a:pt x="1" y="60"/>
                    </a:lnTo>
                    <a:lnTo>
                      <a:pt x="0" y="56"/>
                    </a:lnTo>
                    <a:lnTo>
                      <a:pt x="1" y="51"/>
                    </a:lnTo>
                    <a:lnTo>
                      <a:pt x="1" y="47"/>
                    </a:lnTo>
                    <a:lnTo>
                      <a:pt x="2" y="42"/>
                    </a:lnTo>
                    <a:lnTo>
                      <a:pt x="3" y="38"/>
                    </a:lnTo>
                    <a:lnTo>
                      <a:pt x="4" y="34"/>
                    </a:lnTo>
                    <a:lnTo>
                      <a:pt x="6" y="30"/>
                    </a:lnTo>
                    <a:lnTo>
                      <a:pt x="8" y="26"/>
                    </a:lnTo>
                    <a:lnTo>
                      <a:pt x="10" y="22"/>
                    </a:lnTo>
                    <a:lnTo>
                      <a:pt x="12" y="18"/>
                    </a:lnTo>
                    <a:lnTo>
                      <a:pt x="15" y="15"/>
                    </a:lnTo>
                    <a:lnTo>
                      <a:pt x="18" y="12"/>
                    </a:lnTo>
                    <a:lnTo>
                      <a:pt x="21" y="9"/>
                    </a:lnTo>
                    <a:lnTo>
                      <a:pt x="25" y="6"/>
                    </a:lnTo>
                    <a:lnTo>
                      <a:pt x="29" y="4"/>
                    </a:lnTo>
                    <a:lnTo>
                      <a:pt x="33" y="2"/>
                    </a:lnTo>
                    <a:lnTo>
                      <a:pt x="38" y="0"/>
                    </a:lnTo>
                    <a:lnTo>
                      <a:pt x="40" y="3"/>
                    </a:lnTo>
                    <a:lnTo>
                      <a:pt x="41" y="5"/>
                    </a:lnTo>
                    <a:lnTo>
                      <a:pt x="43" y="7"/>
                    </a:lnTo>
                    <a:lnTo>
                      <a:pt x="44" y="10"/>
                    </a:lnTo>
                    <a:lnTo>
                      <a:pt x="45" y="12"/>
                    </a:lnTo>
                    <a:lnTo>
                      <a:pt x="46" y="13"/>
                    </a:lnTo>
                    <a:lnTo>
                      <a:pt x="46" y="15"/>
                    </a:lnTo>
                    <a:lnTo>
                      <a:pt x="47" y="17"/>
                    </a:lnTo>
                    <a:lnTo>
                      <a:pt x="47" y="18"/>
                    </a:lnTo>
                    <a:lnTo>
                      <a:pt x="47" y="19"/>
                    </a:lnTo>
                    <a:lnTo>
                      <a:pt x="48" y="21"/>
                    </a:lnTo>
                    <a:lnTo>
                      <a:pt x="47" y="22"/>
                    </a:lnTo>
                    <a:lnTo>
                      <a:pt x="47" y="23"/>
                    </a:lnTo>
                    <a:lnTo>
                      <a:pt x="47" y="24"/>
                    </a:lnTo>
                    <a:lnTo>
                      <a:pt x="46" y="27"/>
                    </a:lnTo>
                    <a:lnTo>
                      <a:pt x="45" y="29"/>
                    </a:lnTo>
                    <a:lnTo>
                      <a:pt x="44" y="31"/>
                    </a:lnTo>
                    <a:lnTo>
                      <a:pt x="42" y="34"/>
                    </a:lnTo>
                    <a:lnTo>
                      <a:pt x="40" y="37"/>
                    </a:lnTo>
                    <a:lnTo>
                      <a:pt x="38" y="40"/>
                    </a:lnTo>
                    <a:lnTo>
                      <a:pt x="36" y="44"/>
                    </a:lnTo>
                    <a:lnTo>
                      <a:pt x="34" y="48"/>
                    </a:lnTo>
                    <a:lnTo>
                      <a:pt x="32" y="54"/>
                    </a:lnTo>
                    <a:lnTo>
                      <a:pt x="33" y="61"/>
                    </a:lnTo>
                    <a:lnTo>
                      <a:pt x="33" y="69"/>
                    </a:lnTo>
                    <a:lnTo>
                      <a:pt x="34" y="75"/>
                    </a:lnTo>
                    <a:lnTo>
                      <a:pt x="34" y="82"/>
                    </a:lnTo>
                    <a:lnTo>
                      <a:pt x="35" y="88"/>
                    </a:lnTo>
                    <a:lnTo>
                      <a:pt x="36" y="94"/>
                    </a:lnTo>
                    <a:lnTo>
                      <a:pt x="36" y="99"/>
                    </a:lnTo>
                    <a:lnTo>
                      <a:pt x="37" y="104"/>
                    </a:lnTo>
                    <a:lnTo>
                      <a:pt x="38" y="108"/>
                    </a:lnTo>
                    <a:lnTo>
                      <a:pt x="38" y="113"/>
                    </a:lnTo>
                    <a:lnTo>
                      <a:pt x="39" y="117"/>
                    </a:lnTo>
                    <a:lnTo>
                      <a:pt x="39" y="120"/>
                    </a:lnTo>
                    <a:lnTo>
                      <a:pt x="40" y="123"/>
                    </a:lnTo>
                    <a:lnTo>
                      <a:pt x="40" y="126"/>
                    </a:lnTo>
                    <a:lnTo>
                      <a:pt x="41" y="129"/>
                    </a:lnTo>
                    <a:lnTo>
                      <a:pt x="41" y="131"/>
                    </a:lnTo>
                    <a:lnTo>
                      <a:pt x="41" y="133"/>
                    </a:lnTo>
                    <a:lnTo>
                      <a:pt x="41" y="134"/>
                    </a:lnTo>
                    <a:lnTo>
                      <a:pt x="41" y="135"/>
                    </a:lnTo>
                    <a:lnTo>
                      <a:pt x="41" y="136"/>
                    </a:lnTo>
                    <a:lnTo>
                      <a:pt x="41" y="137"/>
                    </a:lnTo>
                    <a:lnTo>
                      <a:pt x="40" y="136"/>
                    </a:lnTo>
                    <a:lnTo>
                      <a:pt x="40" y="135"/>
                    </a:lnTo>
                    <a:lnTo>
                      <a:pt x="39" y="134"/>
                    </a:lnTo>
                    <a:lnTo>
                      <a:pt x="38" y="133"/>
                    </a:lnTo>
                    <a:lnTo>
                      <a:pt x="37" y="131"/>
                    </a:lnTo>
                    <a:lnTo>
                      <a:pt x="36" y="129"/>
                    </a:lnTo>
                    <a:lnTo>
                      <a:pt x="35" y="126"/>
                    </a:lnTo>
                    <a:lnTo>
                      <a:pt x="34" y="123"/>
                    </a:lnTo>
                    <a:lnTo>
                      <a:pt x="32" y="1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2621" name="Freeform 29"/>
              <p:cNvSpPr>
                <a:spLocks/>
              </p:cNvSpPr>
              <p:nvPr/>
            </p:nvSpPr>
            <p:spPr bwMode="auto">
              <a:xfrm>
                <a:off x="3642" y="508"/>
                <a:ext cx="146" cy="57"/>
              </a:xfrm>
              <a:custGeom>
                <a:avLst/>
                <a:gdLst>
                  <a:gd name="T0" fmla="*/ 18 w 146"/>
                  <a:gd name="T1" fmla="*/ 21 h 57"/>
                  <a:gd name="T2" fmla="*/ 28 w 146"/>
                  <a:gd name="T3" fmla="*/ 24 h 57"/>
                  <a:gd name="T4" fmla="*/ 36 w 146"/>
                  <a:gd name="T5" fmla="*/ 26 h 57"/>
                  <a:gd name="T6" fmla="*/ 42 w 146"/>
                  <a:gd name="T7" fmla="*/ 28 h 57"/>
                  <a:gd name="T8" fmla="*/ 48 w 146"/>
                  <a:gd name="T9" fmla="*/ 29 h 57"/>
                  <a:gd name="T10" fmla="*/ 54 w 146"/>
                  <a:gd name="T11" fmla="*/ 31 h 57"/>
                  <a:gd name="T12" fmla="*/ 60 w 146"/>
                  <a:gd name="T13" fmla="*/ 32 h 57"/>
                  <a:gd name="T14" fmla="*/ 66 w 146"/>
                  <a:gd name="T15" fmla="*/ 32 h 57"/>
                  <a:gd name="T16" fmla="*/ 72 w 146"/>
                  <a:gd name="T17" fmla="*/ 31 h 57"/>
                  <a:gd name="T18" fmla="*/ 78 w 146"/>
                  <a:gd name="T19" fmla="*/ 30 h 57"/>
                  <a:gd name="T20" fmla="*/ 84 w 146"/>
                  <a:gd name="T21" fmla="*/ 29 h 57"/>
                  <a:gd name="T22" fmla="*/ 92 w 146"/>
                  <a:gd name="T23" fmla="*/ 28 h 57"/>
                  <a:gd name="T24" fmla="*/ 102 w 146"/>
                  <a:gd name="T25" fmla="*/ 27 h 57"/>
                  <a:gd name="T26" fmla="*/ 110 w 146"/>
                  <a:gd name="T27" fmla="*/ 24 h 57"/>
                  <a:gd name="T28" fmla="*/ 118 w 146"/>
                  <a:gd name="T29" fmla="*/ 16 h 57"/>
                  <a:gd name="T30" fmla="*/ 122 w 146"/>
                  <a:gd name="T31" fmla="*/ 11 h 57"/>
                  <a:gd name="T32" fmla="*/ 127 w 146"/>
                  <a:gd name="T33" fmla="*/ 6 h 57"/>
                  <a:gd name="T34" fmla="*/ 132 w 146"/>
                  <a:gd name="T35" fmla="*/ 3 h 57"/>
                  <a:gd name="T36" fmla="*/ 135 w 146"/>
                  <a:gd name="T37" fmla="*/ 1 h 57"/>
                  <a:gd name="T38" fmla="*/ 138 w 146"/>
                  <a:gd name="T39" fmla="*/ 0 h 57"/>
                  <a:gd name="T40" fmla="*/ 140 w 146"/>
                  <a:gd name="T41" fmla="*/ 0 h 57"/>
                  <a:gd name="T42" fmla="*/ 142 w 146"/>
                  <a:gd name="T43" fmla="*/ 0 h 57"/>
                  <a:gd name="T44" fmla="*/ 143 w 146"/>
                  <a:gd name="T45" fmla="*/ 1 h 57"/>
                  <a:gd name="T46" fmla="*/ 145 w 146"/>
                  <a:gd name="T47" fmla="*/ 3 h 57"/>
                  <a:gd name="T48" fmla="*/ 145 w 146"/>
                  <a:gd name="T49" fmla="*/ 6 h 57"/>
                  <a:gd name="T50" fmla="*/ 144 w 146"/>
                  <a:gd name="T51" fmla="*/ 10 h 57"/>
                  <a:gd name="T52" fmla="*/ 141 w 146"/>
                  <a:gd name="T53" fmla="*/ 15 h 57"/>
                  <a:gd name="T54" fmla="*/ 138 w 146"/>
                  <a:gd name="T55" fmla="*/ 20 h 57"/>
                  <a:gd name="T56" fmla="*/ 134 w 146"/>
                  <a:gd name="T57" fmla="*/ 28 h 57"/>
                  <a:gd name="T58" fmla="*/ 129 w 146"/>
                  <a:gd name="T59" fmla="*/ 34 h 57"/>
                  <a:gd name="T60" fmla="*/ 124 w 146"/>
                  <a:gd name="T61" fmla="*/ 39 h 57"/>
                  <a:gd name="T62" fmla="*/ 118 w 146"/>
                  <a:gd name="T63" fmla="*/ 44 h 57"/>
                  <a:gd name="T64" fmla="*/ 112 w 146"/>
                  <a:gd name="T65" fmla="*/ 47 h 57"/>
                  <a:gd name="T66" fmla="*/ 105 w 146"/>
                  <a:gd name="T67" fmla="*/ 51 h 57"/>
                  <a:gd name="T68" fmla="*/ 90 w 146"/>
                  <a:gd name="T69" fmla="*/ 56 h 57"/>
                  <a:gd name="T70" fmla="*/ 78 w 146"/>
                  <a:gd name="T71" fmla="*/ 54 h 57"/>
                  <a:gd name="T72" fmla="*/ 68 w 146"/>
                  <a:gd name="T73" fmla="*/ 52 h 57"/>
                  <a:gd name="T74" fmla="*/ 60 w 146"/>
                  <a:gd name="T75" fmla="*/ 49 h 57"/>
                  <a:gd name="T76" fmla="*/ 48 w 146"/>
                  <a:gd name="T77" fmla="*/ 46 h 57"/>
                  <a:gd name="T78" fmla="*/ 40 w 146"/>
                  <a:gd name="T79" fmla="*/ 43 h 57"/>
                  <a:gd name="T80" fmla="*/ 32 w 146"/>
                  <a:gd name="T81" fmla="*/ 39 h 57"/>
                  <a:gd name="T82" fmla="*/ 23 w 146"/>
                  <a:gd name="T83" fmla="*/ 35 h 57"/>
                  <a:gd name="T84" fmla="*/ 17 w 146"/>
                  <a:gd name="T85" fmla="*/ 31 h 57"/>
                  <a:gd name="T86" fmla="*/ 13 w 146"/>
                  <a:gd name="T87" fmla="*/ 31 h 57"/>
                  <a:gd name="T88" fmla="*/ 8 w 146"/>
                  <a:gd name="T89" fmla="*/ 30 h 57"/>
                  <a:gd name="T90" fmla="*/ 4 w 146"/>
                  <a:gd name="T91" fmla="*/ 29 h 57"/>
                  <a:gd name="T92" fmla="*/ 2 w 146"/>
                  <a:gd name="T93" fmla="*/ 28 h 57"/>
                  <a:gd name="T94" fmla="*/ 1 w 146"/>
                  <a:gd name="T95" fmla="*/ 27 h 57"/>
                  <a:gd name="T96" fmla="*/ 0 w 146"/>
                  <a:gd name="T97" fmla="*/ 25 h 57"/>
                  <a:gd name="T98" fmla="*/ 0 w 146"/>
                  <a:gd name="T99" fmla="*/ 24 h 57"/>
                  <a:gd name="T100" fmla="*/ 4 w 146"/>
                  <a:gd name="T101" fmla="*/ 22 h 57"/>
                  <a:gd name="T102" fmla="*/ 8 w 146"/>
                  <a:gd name="T103" fmla="*/ 21 h 57"/>
                  <a:gd name="T104" fmla="*/ 12 w 146"/>
                  <a:gd name="T105" fmla="*/ 20 h 5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46"/>
                  <a:gd name="T160" fmla="*/ 0 h 57"/>
                  <a:gd name="T161" fmla="*/ 146 w 146"/>
                  <a:gd name="T162" fmla="*/ 57 h 5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46" h="57">
                    <a:moveTo>
                      <a:pt x="12" y="20"/>
                    </a:moveTo>
                    <a:lnTo>
                      <a:pt x="18" y="21"/>
                    </a:lnTo>
                    <a:lnTo>
                      <a:pt x="23" y="23"/>
                    </a:lnTo>
                    <a:lnTo>
                      <a:pt x="28" y="24"/>
                    </a:lnTo>
                    <a:lnTo>
                      <a:pt x="32" y="25"/>
                    </a:lnTo>
                    <a:lnTo>
                      <a:pt x="36" y="26"/>
                    </a:lnTo>
                    <a:lnTo>
                      <a:pt x="39" y="27"/>
                    </a:lnTo>
                    <a:lnTo>
                      <a:pt x="42" y="28"/>
                    </a:lnTo>
                    <a:lnTo>
                      <a:pt x="45" y="29"/>
                    </a:lnTo>
                    <a:lnTo>
                      <a:pt x="48" y="29"/>
                    </a:lnTo>
                    <a:lnTo>
                      <a:pt x="50" y="30"/>
                    </a:lnTo>
                    <a:lnTo>
                      <a:pt x="54" y="31"/>
                    </a:lnTo>
                    <a:lnTo>
                      <a:pt x="57" y="32"/>
                    </a:lnTo>
                    <a:lnTo>
                      <a:pt x="60" y="32"/>
                    </a:lnTo>
                    <a:lnTo>
                      <a:pt x="63" y="32"/>
                    </a:lnTo>
                    <a:lnTo>
                      <a:pt x="66" y="32"/>
                    </a:lnTo>
                    <a:lnTo>
                      <a:pt x="70" y="31"/>
                    </a:lnTo>
                    <a:lnTo>
                      <a:pt x="72" y="31"/>
                    </a:lnTo>
                    <a:lnTo>
                      <a:pt x="75" y="31"/>
                    </a:lnTo>
                    <a:lnTo>
                      <a:pt x="78" y="30"/>
                    </a:lnTo>
                    <a:lnTo>
                      <a:pt x="81" y="30"/>
                    </a:lnTo>
                    <a:lnTo>
                      <a:pt x="84" y="29"/>
                    </a:lnTo>
                    <a:lnTo>
                      <a:pt x="88" y="29"/>
                    </a:lnTo>
                    <a:lnTo>
                      <a:pt x="92" y="28"/>
                    </a:lnTo>
                    <a:lnTo>
                      <a:pt x="97" y="27"/>
                    </a:lnTo>
                    <a:lnTo>
                      <a:pt x="102" y="27"/>
                    </a:lnTo>
                    <a:lnTo>
                      <a:pt x="108" y="26"/>
                    </a:lnTo>
                    <a:lnTo>
                      <a:pt x="110" y="24"/>
                    </a:lnTo>
                    <a:lnTo>
                      <a:pt x="113" y="21"/>
                    </a:lnTo>
                    <a:lnTo>
                      <a:pt x="118" y="16"/>
                    </a:lnTo>
                    <a:lnTo>
                      <a:pt x="120" y="13"/>
                    </a:lnTo>
                    <a:lnTo>
                      <a:pt x="122" y="11"/>
                    </a:lnTo>
                    <a:lnTo>
                      <a:pt x="125" y="9"/>
                    </a:lnTo>
                    <a:lnTo>
                      <a:pt x="127" y="6"/>
                    </a:lnTo>
                    <a:lnTo>
                      <a:pt x="130" y="5"/>
                    </a:lnTo>
                    <a:lnTo>
                      <a:pt x="132" y="3"/>
                    </a:lnTo>
                    <a:lnTo>
                      <a:pt x="135" y="2"/>
                    </a:lnTo>
                    <a:lnTo>
                      <a:pt x="135" y="1"/>
                    </a:lnTo>
                    <a:lnTo>
                      <a:pt x="137" y="1"/>
                    </a:lnTo>
                    <a:lnTo>
                      <a:pt x="138" y="0"/>
                    </a:lnTo>
                    <a:lnTo>
                      <a:pt x="139" y="0"/>
                    </a:lnTo>
                    <a:lnTo>
                      <a:pt x="140" y="0"/>
                    </a:lnTo>
                    <a:lnTo>
                      <a:pt x="141" y="0"/>
                    </a:lnTo>
                    <a:lnTo>
                      <a:pt x="142" y="0"/>
                    </a:lnTo>
                    <a:lnTo>
                      <a:pt x="142" y="1"/>
                    </a:lnTo>
                    <a:lnTo>
                      <a:pt x="143" y="1"/>
                    </a:lnTo>
                    <a:lnTo>
                      <a:pt x="144" y="2"/>
                    </a:lnTo>
                    <a:lnTo>
                      <a:pt x="145" y="3"/>
                    </a:lnTo>
                    <a:lnTo>
                      <a:pt x="145" y="4"/>
                    </a:lnTo>
                    <a:lnTo>
                      <a:pt x="145" y="6"/>
                    </a:lnTo>
                    <a:lnTo>
                      <a:pt x="145" y="8"/>
                    </a:lnTo>
                    <a:lnTo>
                      <a:pt x="144" y="10"/>
                    </a:lnTo>
                    <a:lnTo>
                      <a:pt x="142" y="13"/>
                    </a:lnTo>
                    <a:lnTo>
                      <a:pt x="141" y="15"/>
                    </a:lnTo>
                    <a:lnTo>
                      <a:pt x="139" y="18"/>
                    </a:lnTo>
                    <a:lnTo>
                      <a:pt x="138" y="20"/>
                    </a:lnTo>
                    <a:lnTo>
                      <a:pt x="136" y="24"/>
                    </a:lnTo>
                    <a:lnTo>
                      <a:pt x="134" y="28"/>
                    </a:lnTo>
                    <a:lnTo>
                      <a:pt x="131" y="31"/>
                    </a:lnTo>
                    <a:lnTo>
                      <a:pt x="129" y="34"/>
                    </a:lnTo>
                    <a:lnTo>
                      <a:pt x="126" y="37"/>
                    </a:lnTo>
                    <a:lnTo>
                      <a:pt x="124" y="39"/>
                    </a:lnTo>
                    <a:lnTo>
                      <a:pt x="121" y="41"/>
                    </a:lnTo>
                    <a:lnTo>
                      <a:pt x="118" y="44"/>
                    </a:lnTo>
                    <a:lnTo>
                      <a:pt x="115" y="46"/>
                    </a:lnTo>
                    <a:lnTo>
                      <a:pt x="112" y="47"/>
                    </a:lnTo>
                    <a:lnTo>
                      <a:pt x="109" y="49"/>
                    </a:lnTo>
                    <a:lnTo>
                      <a:pt x="105" y="51"/>
                    </a:lnTo>
                    <a:lnTo>
                      <a:pt x="98" y="53"/>
                    </a:lnTo>
                    <a:lnTo>
                      <a:pt x="90" y="56"/>
                    </a:lnTo>
                    <a:lnTo>
                      <a:pt x="84" y="55"/>
                    </a:lnTo>
                    <a:lnTo>
                      <a:pt x="78" y="54"/>
                    </a:lnTo>
                    <a:lnTo>
                      <a:pt x="73" y="53"/>
                    </a:lnTo>
                    <a:lnTo>
                      <a:pt x="68" y="52"/>
                    </a:lnTo>
                    <a:lnTo>
                      <a:pt x="64" y="51"/>
                    </a:lnTo>
                    <a:lnTo>
                      <a:pt x="60" y="49"/>
                    </a:lnTo>
                    <a:lnTo>
                      <a:pt x="52" y="47"/>
                    </a:lnTo>
                    <a:lnTo>
                      <a:pt x="48" y="46"/>
                    </a:lnTo>
                    <a:lnTo>
                      <a:pt x="44" y="44"/>
                    </a:lnTo>
                    <a:lnTo>
                      <a:pt x="40" y="43"/>
                    </a:lnTo>
                    <a:lnTo>
                      <a:pt x="36" y="41"/>
                    </a:lnTo>
                    <a:lnTo>
                      <a:pt x="32" y="39"/>
                    </a:lnTo>
                    <a:lnTo>
                      <a:pt x="28" y="37"/>
                    </a:lnTo>
                    <a:lnTo>
                      <a:pt x="23" y="35"/>
                    </a:lnTo>
                    <a:lnTo>
                      <a:pt x="18" y="32"/>
                    </a:lnTo>
                    <a:lnTo>
                      <a:pt x="17" y="31"/>
                    </a:lnTo>
                    <a:lnTo>
                      <a:pt x="16" y="31"/>
                    </a:lnTo>
                    <a:lnTo>
                      <a:pt x="13" y="31"/>
                    </a:lnTo>
                    <a:lnTo>
                      <a:pt x="11" y="30"/>
                    </a:lnTo>
                    <a:lnTo>
                      <a:pt x="8" y="30"/>
                    </a:lnTo>
                    <a:lnTo>
                      <a:pt x="5" y="30"/>
                    </a:lnTo>
                    <a:lnTo>
                      <a:pt x="4" y="29"/>
                    </a:lnTo>
                    <a:lnTo>
                      <a:pt x="3" y="29"/>
                    </a:lnTo>
                    <a:lnTo>
                      <a:pt x="2" y="28"/>
                    </a:lnTo>
                    <a:lnTo>
                      <a:pt x="1" y="28"/>
                    </a:lnTo>
                    <a:lnTo>
                      <a:pt x="1" y="27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2" y="23"/>
                    </a:lnTo>
                    <a:lnTo>
                      <a:pt x="4" y="22"/>
                    </a:lnTo>
                    <a:lnTo>
                      <a:pt x="6" y="22"/>
                    </a:lnTo>
                    <a:lnTo>
                      <a:pt x="8" y="21"/>
                    </a:lnTo>
                    <a:lnTo>
                      <a:pt x="10" y="21"/>
                    </a:lnTo>
                    <a:lnTo>
                      <a:pt x="12" y="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2820" name="Group 38"/>
            <p:cNvGrpSpPr>
              <a:grpSpLocks/>
            </p:cNvGrpSpPr>
            <p:nvPr/>
          </p:nvGrpSpPr>
          <p:grpSpPr bwMode="auto">
            <a:xfrm>
              <a:off x="3139" y="382"/>
              <a:ext cx="735" cy="357"/>
              <a:chOff x="3124" y="382"/>
              <a:chExt cx="735" cy="357"/>
            </a:xfrm>
          </p:grpSpPr>
          <p:sp>
            <p:nvSpPr>
              <p:cNvPr id="22611" name="Oval 31"/>
              <p:cNvSpPr>
                <a:spLocks noChangeArrowheads="1"/>
              </p:cNvSpPr>
              <p:nvPr/>
            </p:nvSpPr>
            <p:spPr bwMode="auto">
              <a:xfrm>
                <a:off x="3313" y="577"/>
                <a:ext cx="142" cy="9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ZA" sz="1350"/>
              </a:p>
            </p:txBody>
          </p:sp>
          <p:grpSp>
            <p:nvGrpSpPr>
              <p:cNvPr id="32853" name="Group 35"/>
              <p:cNvGrpSpPr>
                <a:grpSpLocks/>
              </p:cNvGrpSpPr>
              <p:nvPr/>
            </p:nvGrpSpPr>
            <p:grpSpPr bwMode="auto">
              <a:xfrm>
                <a:off x="3124" y="382"/>
                <a:ext cx="735" cy="357"/>
                <a:chOff x="3124" y="382"/>
                <a:chExt cx="735" cy="357"/>
              </a:xfrm>
            </p:grpSpPr>
            <p:sp>
              <p:nvSpPr>
                <p:cNvPr id="22615" name="Line 32"/>
                <p:cNvSpPr>
                  <a:spLocks noChangeShapeType="1"/>
                </p:cNvSpPr>
                <p:nvPr/>
              </p:nvSpPr>
              <p:spPr bwMode="auto">
                <a:xfrm>
                  <a:off x="3216" y="432"/>
                  <a:ext cx="528" cy="24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2616" name="Freeform 33"/>
                <p:cNvSpPr>
                  <a:spLocks/>
                </p:cNvSpPr>
                <p:nvPr/>
              </p:nvSpPr>
              <p:spPr bwMode="auto">
                <a:xfrm>
                  <a:off x="3696" y="636"/>
                  <a:ext cx="163" cy="103"/>
                </a:xfrm>
                <a:custGeom>
                  <a:avLst/>
                  <a:gdLst>
                    <a:gd name="T0" fmla="*/ 4 w 163"/>
                    <a:gd name="T1" fmla="*/ 22 h 103"/>
                    <a:gd name="T2" fmla="*/ 10 w 163"/>
                    <a:gd name="T3" fmla="*/ 28 h 103"/>
                    <a:gd name="T4" fmla="*/ 15 w 163"/>
                    <a:gd name="T5" fmla="*/ 34 h 103"/>
                    <a:gd name="T6" fmla="*/ 20 w 163"/>
                    <a:gd name="T7" fmla="*/ 38 h 103"/>
                    <a:gd name="T8" fmla="*/ 23 w 163"/>
                    <a:gd name="T9" fmla="*/ 42 h 103"/>
                    <a:gd name="T10" fmla="*/ 27 w 163"/>
                    <a:gd name="T11" fmla="*/ 46 h 103"/>
                    <a:gd name="T12" fmla="*/ 30 w 163"/>
                    <a:gd name="T13" fmla="*/ 49 h 103"/>
                    <a:gd name="T14" fmla="*/ 34 w 163"/>
                    <a:gd name="T15" fmla="*/ 52 h 103"/>
                    <a:gd name="T16" fmla="*/ 38 w 163"/>
                    <a:gd name="T17" fmla="*/ 56 h 103"/>
                    <a:gd name="T18" fmla="*/ 44 w 163"/>
                    <a:gd name="T19" fmla="*/ 60 h 103"/>
                    <a:gd name="T20" fmla="*/ 51 w 163"/>
                    <a:gd name="T21" fmla="*/ 64 h 103"/>
                    <a:gd name="T22" fmla="*/ 56 w 163"/>
                    <a:gd name="T23" fmla="*/ 69 h 103"/>
                    <a:gd name="T24" fmla="*/ 58 w 163"/>
                    <a:gd name="T25" fmla="*/ 73 h 103"/>
                    <a:gd name="T26" fmla="*/ 61 w 163"/>
                    <a:gd name="T27" fmla="*/ 77 h 103"/>
                    <a:gd name="T28" fmla="*/ 63 w 163"/>
                    <a:gd name="T29" fmla="*/ 81 h 103"/>
                    <a:gd name="T30" fmla="*/ 66 w 163"/>
                    <a:gd name="T31" fmla="*/ 85 h 103"/>
                    <a:gd name="T32" fmla="*/ 69 w 163"/>
                    <a:gd name="T33" fmla="*/ 87 h 103"/>
                    <a:gd name="T34" fmla="*/ 73 w 163"/>
                    <a:gd name="T35" fmla="*/ 88 h 103"/>
                    <a:gd name="T36" fmla="*/ 79 w 163"/>
                    <a:gd name="T37" fmla="*/ 90 h 103"/>
                    <a:gd name="T38" fmla="*/ 86 w 163"/>
                    <a:gd name="T39" fmla="*/ 91 h 103"/>
                    <a:gd name="T40" fmla="*/ 91 w 163"/>
                    <a:gd name="T41" fmla="*/ 93 h 103"/>
                    <a:gd name="T42" fmla="*/ 98 w 163"/>
                    <a:gd name="T43" fmla="*/ 95 h 103"/>
                    <a:gd name="T44" fmla="*/ 105 w 163"/>
                    <a:gd name="T45" fmla="*/ 97 h 103"/>
                    <a:gd name="T46" fmla="*/ 110 w 163"/>
                    <a:gd name="T47" fmla="*/ 99 h 103"/>
                    <a:gd name="T48" fmla="*/ 116 w 163"/>
                    <a:gd name="T49" fmla="*/ 101 h 103"/>
                    <a:gd name="T50" fmla="*/ 119 w 163"/>
                    <a:gd name="T51" fmla="*/ 102 h 103"/>
                    <a:gd name="T52" fmla="*/ 120 w 163"/>
                    <a:gd name="T53" fmla="*/ 102 h 103"/>
                    <a:gd name="T54" fmla="*/ 127 w 163"/>
                    <a:gd name="T55" fmla="*/ 100 h 103"/>
                    <a:gd name="T56" fmla="*/ 132 w 163"/>
                    <a:gd name="T57" fmla="*/ 98 h 103"/>
                    <a:gd name="T58" fmla="*/ 136 w 163"/>
                    <a:gd name="T59" fmla="*/ 97 h 103"/>
                    <a:gd name="T60" fmla="*/ 141 w 163"/>
                    <a:gd name="T61" fmla="*/ 94 h 103"/>
                    <a:gd name="T62" fmla="*/ 143 w 163"/>
                    <a:gd name="T63" fmla="*/ 91 h 103"/>
                    <a:gd name="T64" fmla="*/ 146 w 163"/>
                    <a:gd name="T65" fmla="*/ 87 h 103"/>
                    <a:gd name="T66" fmla="*/ 148 w 163"/>
                    <a:gd name="T67" fmla="*/ 82 h 103"/>
                    <a:gd name="T68" fmla="*/ 151 w 163"/>
                    <a:gd name="T69" fmla="*/ 76 h 103"/>
                    <a:gd name="T70" fmla="*/ 154 w 163"/>
                    <a:gd name="T71" fmla="*/ 67 h 103"/>
                    <a:gd name="T72" fmla="*/ 158 w 163"/>
                    <a:gd name="T73" fmla="*/ 56 h 103"/>
                    <a:gd name="T74" fmla="*/ 159 w 163"/>
                    <a:gd name="T75" fmla="*/ 50 h 103"/>
                    <a:gd name="T76" fmla="*/ 161 w 163"/>
                    <a:gd name="T77" fmla="*/ 46 h 103"/>
                    <a:gd name="T78" fmla="*/ 162 w 163"/>
                    <a:gd name="T79" fmla="*/ 43 h 103"/>
                    <a:gd name="T80" fmla="*/ 162 w 163"/>
                    <a:gd name="T81" fmla="*/ 42 h 103"/>
                    <a:gd name="T82" fmla="*/ 157 w 163"/>
                    <a:gd name="T83" fmla="*/ 32 h 103"/>
                    <a:gd name="T84" fmla="*/ 150 w 163"/>
                    <a:gd name="T85" fmla="*/ 24 h 103"/>
                    <a:gd name="T86" fmla="*/ 142 w 163"/>
                    <a:gd name="T87" fmla="*/ 18 h 103"/>
                    <a:gd name="T88" fmla="*/ 133 w 163"/>
                    <a:gd name="T89" fmla="*/ 12 h 103"/>
                    <a:gd name="T90" fmla="*/ 123 w 163"/>
                    <a:gd name="T91" fmla="*/ 8 h 103"/>
                    <a:gd name="T92" fmla="*/ 112 w 163"/>
                    <a:gd name="T93" fmla="*/ 5 h 103"/>
                    <a:gd name="T94" fmla="*/ 90 w 163"/>
                    <a:gd name="T95" fmla="*/ 0 h 103"/>
                    <a:gd name="T96" fmla="*/ 75 w 163"/>
                    <a:gd name="T97" fmla="*/ 1 h 103"/>
                    <a:gd name="T98" fmla="*/ 63 w 163"/>
                    <a:gd name="T99" fmla="*/ 1 h 103"/>
                    <a:gd name="T100" fmla="*/ 53 w 163"/>
                    <a:gd name="T101" fmla="*/ 1 h 103"/>
                    <a:gd name="T102" fmla="*/ 45 w 163"/>
                    <a:gd name="T103" fmla="*/ 1 h 103"/>
                    <a:gd name="T104" fmla="*/ 38 w 163"/>
                    <a:gd name="T105" fmla="*/ 1 h 103"/>
                    <a:gd name="T106" fmla="*/ 33 w 163"/>
                    <a:gd name="T107" fmla="*/ 1 h 103"/>
                    <a:gd name="T108" fmla="*/ 28 w 163"/>
                    <a:gd name="T109" fmla="*/ 0 h 103"/>
                    <a:gd name="T110" fmla="*/ 22 w 163"/>
                    <a:gd name="T111" fmla="*/ 0 h 103"/>
                    <a:gd name="T112" fmla="*/ 17 w 163"/>
                    <a:gd name="T113" fmla="*/ 2 h 103"/>
                    <a:gd name="T114" fmla="*/ 14 w 163"/>
                    <a:gd name="T115" fmla="*/ 4 h 103"/>
                    <a:gd name="T116" fmla="*/ 11 w 163"/>
                    <a:gd name="T117" fmla="*/ 7 h 103"/>
                    <a:gd name="T118" fmla="*/ 7 w 163"/>
                    <a:gd name="T119" fmla="*/ 11 h 103"/>
                    <a:gd name="T120" fmla="*/ 3 w 163"/>
                    <a:gd name="T121" fmla="*/ 15 h 103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63"/>
                    <a:gd name="T184" fmla="*/ 0 h 103"/>
                    <a:gd name="T185" fmla="*/ 163 w 163"/>
                    <a:gd name="T186" fmla="*/ 103 h 103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63" h="103">
                      <a:moveTo>
                        <a:pt x="0" y="18"/>
                      </a:moveTo>
                      <a:lnTo>
                        <a:pt x="4" y="22"/>
                      </a:lnTo>
                      <a:lnTo>
                        <a:pt x="7" y="25"/>
                      </a:lnTo>
                      <a:lnTo>
                        <a:pt x="10" y="28"/>
                      </a:lnTo>
                      <a:lnTo>
                        <a:pt x="13" y="31"/>
                      </a:lnTo>
                      <a:lnTo>
                        <a:pt x="15" y="34"/>
                      </a:lnTo>
                      <a:lnTo>
                        <a:pt x="17" y="36"/>
                      </a:lnTo>
                      <a:lnTo>
                        <a:pt x="20" y="38"/>
                      </a:lnTo>
                      <a:lnTo>
                        <a:pt x="21" y="40"/>
                      </a:lnTo>
                      <a:lnTo>
                        <a:pt x="23" y="42"/>
                      </a:lnTo>
                      <a:lnTo>
                        <a:pt x="24" y="43"/>
                      </a:lnTo>
                      <a:lnTo>
                        <a:pt x="27" y="46"/>
                      </a:lnTo>
                      <a:lnTo>
                        <a:pt x="29" y="48"/>
                      </a:lnTo>
                      <a:lnTo>
                        <a:pt x="30" y="49"/>
                      </a:lnTo>
                      <a:lnTo>
                        <a:pt x="32" y="51"/>
                      </a:lnTo>
                      <a:lnTo>
                        <a:pt x="34" y="52"/>
                      </a:lnTo>
                      <a:lnTo>
                        <a:pt x="35" y="54"/>
                      </a:lnTo>
                      <a:lnTo>
                        <a:pt x="38" y="56"/>
                      </a:lnTo>
                      <a:lnTo>
                        <a:pt x="41" y="57"/>
                      </a:lnTo>
                      <a:lnTo>
                        <a:pt x="44" y="60"/>
                      </a:lnTo>
                      <a:lnTo>
                        <a:pt x="49" y="63"/>
                      </a:lnTo>
                      <a:lnTo>
                        <a:pt x="51" y="64"/>
                      </a:lnTo>
                      <a:lnTo>
                        <a:pt x="54" y="66"/>
                      </a:lnTo>
                      <a:lnTo>
                        <a:pt x="56" y="69"/>
                      </a:lnTo>
                      <a:lnTo>
                        <a:pt x="57" y="71"/>
                      </a:lnTo>
                      <a:lnTo>
                        <a:pt x="58" y="73"/>
                      </a:lnTo>
                      <a:lnTo>
                        <a:pt x="60" y="75"/>
                      </a:lnTo>
                      <a:lnTo>
                        <a:pt x="61" y="77"/>
                      </a:lnTo>
                      <a:lnTo>
                        <a:pt x="62" y="78"/>
                      </a:lnTo>
                      <a:lnTo>
                        <a:pt x="63" y="81"/>
                      </a:lnTo>
                      <a:lnTo>
                        <a:pt x="65" y="83"/>
                      </a:lnTo>
                      <a:lnTo>
                        <a:pt x="66" y="85"/>
                      </a:lnTo>
                      <a:lnTo>
                        <a:pt x="68" y="86"/>
                      </a:lnTo>
                      <a:lnTo>
                        <a:pt x="69" y="87"/>
                      </a:lnTo>
                      <a:lnTo>
                        <a:pt x="71" y="87"/>
                      </a:lnTo>
                      <a:lnTo>
                        <a:pt x="73" y="88"/>
                      </a:lnTo>
                      <a:lnTo>
                        <a:pt x="76" y="89"/>
                      </a:lnTo>
                      <a:lnTo>
                        <a:pt x="79" y="90"/>
                      </a:lnTo>
                      <a:lnTo>
                        <a:pt x="83" y="90"/>
                      </a:lnTo>
                      <a:lnTo>
                        <a:pt x="86" y="91"/>
                      </a:lnTo>
                      <a:lnTo>
                        <a:pt x="88" y="92"/>
                      </a:lnTo>
                      <a:lnTo>
                        <a:pt x="91" y="93"/>
                      </a:lnTo>
                      <a:lnTo>
                        <a:pt x="95" y="94"/>
                      </a:lnTo>
                      <a:lnTo>
                        <a:pt x="98" y="95"/>
                      </a:lnTo>
                      <a:lnTo>
                        <a:pt x="102" y="96"/>
                      </a:lnTo>
                      <a:lnTo>
                        <a:pt x="105" y="97"/>
                      </a:lnTo>
                      <a:lnTo>
                        <a:pt x="107" y="98"/>
                      </a:lnTo>
                      <a:lnTo>
                        <a:pt x="110" y="99"/>
                      </a:lnTo>
                      <a:lnTo>
                        <a:pt x="113" y="100"/>
                      </a:lnTo>
                      <a:lnTo>
                        <a:pt x="116" y="101"/>
                      </a:lnTo>
                      <a:lnTo>
                        <a:pt x="118" y="101"/>
                      </a:lnTo>
                      <a:lnTo>
                        <a:pt x="119" y="102"/>
                      </a:lnTo>
                      <a:lnTo>
                        <a:pt x="120" y="102"/>
                      </a:lnTo>
                      <a:lnTo>
                        <a:pt x="124" y="101"/>
                      </a:lnTo>
                      <a:lnTo>
                        <a:pt x="127" y="100"/>
                      </a:lnTo>
                      <a:lnTo>
                        <a:pt x="129" y="99"/>
                      </a:lnTo>
                      <a:lnTo>
                        <a:pt x="132" y="98"/>
                      </a:lnTo>
                      <a:lnTo>
                        <a:pt x="134" y="98"/>
                      </a:lnTo>
                      <a:lnTo>
                        <a:pt x="136" y="97"/>
                      </a:lnTo>
                      <a:lnTo>
                        <a:pt x="139" y="95"/>
                      </a:lnTo>
                      <a:lnTo>
                        <a:pt x="141" y="94"/>
                      </a:lnTo>
                      <a:lnTo>
                        <a:pt x="142" y="93"/>
                      </a:lnTo>
                      <a:lnTo>
                        <a:pt x="143" y="91"/>
                      </a:lnTo>
                      <a:lnTo>
                        <a:pt x="144" y="90"/>
                      </a:lnTo>
                      <a:lnTo>
                        <a:pt x="146" y="87"/>
                      </a:lnTo>
                      <a:lnTo>
                        <a:pt x="147" y="85"/>
                      </a:lnTo>
                      <a:lnTo>
                        <a:pt x="148" y="82"/>
                      </a:lnTo>
                      <a:lnTo>
                        <a:pt x="150" y="78"/>
                      </a:lnTo>
                      <a:lnTo>
                        <a:pt x="151" y="76"/>
                      </a:lnTo>
                      <a:lnTo>
                        <a:pt x="152" y="73"/>
                      </a:lnTo>
                      <a:lnTo>
                        <a:pt x="154" y="67"/>
                      </a:lnTo>
                      <a:lnTo>
                        <a:pt x="156" y="61"/>
                      </a:lnTo>
                      <a:lnTo>
                        <a:pt x="158" y="56"/>
                      </a:lnTo>
                      <a:lnTo>
                        <a:pt x="159" y="53"/>
                      </a:lnTo>
                      <a:lnTo>
                        <a:pt x="159" y="50"/>
                      </a:lnTo>
                      <a:lnTo>
                        <a:pt x="160" y="48"/>
                      </a:lnTo>
                      <a:lnTo>
                        <a:pt x="161" y="46"/>
                      </a:lnTo>
                      <a:lnTo>
                        <a:pt x="161" y="44"/>
                      </a:lnTo>
                      <a:lnTo>
                        <a:pt x="162" y="43"/>
                      </a:lnTo>
                      <a:lnTo>
                        <a:pt x="162" y="42"/>
                      </a:lnTo>
                      <a:lnTo>
                        <a:pt x="160" y="37"/>
                      </a:lnTo>
                      <a:lnTo>
                        <a:pt x="157" y="32"/>
                      </a:lnTo>
                      <a:lnTo>
                        <a:pt x="154" y="28"/>
                      </a:lnTo>
                      <a:lnTo>
                        <a:pt x="150" y="24"/>
                      </a:lnTo>
                      <a:lnTo>
                        <a:pt x="147" y="21"/>
                      </a:lnTo>
                      <a:lnTo>
                        <a:pt x="142" y="18"/>
                      </a:lnTo>
                      <a:lnTo>
                        <a:pt x="138" y="15"/>
                      </a:lnTo>
                      <a:lnTo>
                        <a:pt x="133" y="12"/>
                      </a:lnTo>
                      <a:lnTo>
                        <a:pt x="128" y="10"/>
                      </a:lnTo>
                      <a:lnTo>
                        <a:pt x="123" y="8"/>
                      </a:lnTo>
                      <a:lnTo>
                        <a:pt x="118" y="7"/>
                      </a:lnTo>
                      <a:lnTo>
                        <a:pt x="112" y="5"/>
                      </a:lnTo>
                      <a:lnTo>
                        <a:pt x="101" y="2"/>
                      </a:lnTo>
                      <a:lnTo>
                        <a:pt x="90" y="0"/>
                      </a:lnTo>
                      <a:lnTo>
                        <a:pt x="82" y="1"/>
                      </a:lnTo>
                      <a:lnTo>
                        <a:pt x="75" y="1"/>
                      </a:lnTo>
                      <a:lnTo>
                        <a:pt x="69" y="1"/>
                      </a:lnTo>
                      <a:lnTo>
                        <a:pt x="63" y="1"/>
                      </a:lnTo>
                      <a:lnTo>
                        <a:pt x="58" y="1"/>
                      </a:lnTo>
                      <a:lnTo>
                        <a:pt x="53" y="1"/>
                      </a:lnTo>
                      <a:lnTo>
                        <a:pt x="49" y="1"/>
                      </a:lnTo>
                      <a:lnTo>
                        <a:pt x="45" y="1"/>
                      </a:lnTo>
                      <a:lnTo>
                        <a:pt x="41" y="1"/>
                      </a:lnTo>
                      <a:lnTo>
                        <a:pt x="38" y="1"/>
                      </a:lnTo>
                      <a:lnTo>
                        <a:pt x="35" y="1"/>
                      </a:lnTo>
                      <a:lnTo>
                        <a:pt x="33" y="1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5" y="0"/>
                      </a:lnTo>
                      <a:lnTo>
                        <a:pt x="22" y="0"/>
                      </a:lnTo>
                      <a:lnTo>
                        <a:pt x="20" y="1"/>
                      </a:lnTo>
                      <a:lnTo>
                        <a:pt x="17" y="2"/>
                      </a:lnTo>
                      <a:lnTo>
                        <a:pt x="15" y="3"/>
                      </a:lnTo>
                      <a:lnTo>
                        <a:pt x="14" y="4"/>
                      </a:lnTo>
                      <a:lnTo>
                        <a:pt x="12" y="6"/>
                      </a:lnTo>
                      <a:lnTo>
                        <a:pt x="11" y="7"/>
                      </a:lnTo>
                      <a:lnTo>
                        <a:pt x="9" y="9"/>
                      </a:lnTo>
                      <a:lnTo>
                        <a:pt x="7" y="11"/>
                      </a:lnTo>
                      <a:lnTo>
                        <a:pt x="5" y="13"/>
                      </a:lnTo>
                      <a:lnTo>
                        <a:pt x="3" y="15"/>
                      </a:lnTo>
                      <a:lnTo>
                        <a:pt x="0" y="18"/>
                      </a:lnTo>
                    </a:path>
                  </a:pathLst>
                </a:custGeom>
                <a:solidFill>
                  <a:schemeClr val="tx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2617" name="Freeform 34"/>
                <p:cNvSpPr>
                  <a:spLocks/>
                </p:cNvSpPr>
                <p:nvPr/>
              </p:nvSpPr>
              <p:spPr bwMode="auto">
                <a:xfrm>
                  <a:off x="3124" y="382"/>
                  <a:ext cx="159" cy="101"/>
                </a:xfrm>
                <a:custGeom>
                  <a:avLst/>
                  <a:gdLst>
                    <a:gd name="T0" fmla="*/ 153 w 159"/>
                    <a:gd name="T1" fmla="*/ 86 h 101"/>
                    <a:gd name="T2" fmla="*/ 144 w 159"/>
                    <a:gd name="T3" fmla="*/ 87 h 101"/>
                    <a:gd name="T4" fmla="*/ 137 w 159"/>
                    <a:gd name="T5" fmla="*/ 89 h 101"/>
                    <a:gd name="T6" fmla="*/ 131 w 159"/>
                    <a:gd name="T7" fmla="*/ 90 h 101"/>
                    <a:gd name="T8" fmla="*/ 124 w 159"/>
                    <a:gd name="T9" fmla="*/ 91 h 101"/>
                    <a:gd name="T10" fmla="*/ 118 w 159"/>
                    <a:gd name="T11" fmla="*/ 92 h 101"/>
                    <a:gd name="T12" fmla="*/ 111 w 159"/>
                    <a:gd name="T13" fmla="*/ 93 h 101"/>
                    <a:gd name="T14" fmla="*/ 106 w 159"/>
                    <a:gd name="T15" fmla="*/ 93 h 101"/>
                    <a:gd name="T16" fmla="*/ 100 w 159"/>
                    <a:gd name="T17" fmla="*/ 93 h 101"/>
                    <a:gd name="T18" fmla="*/ 95 w 159"/>
                    <a:gd name="T19" fmla="*/ 93 h 101"/>
                    <a:gd name="T20" fmla="*/ 89 w 159"/>
                    <a:gd name="T21" fmla="*/ 92 h 101"/>
                    <a:gd name="T22" fmla="*/ 83 w 159"/>
                    <a:gd name="T23" fmla="*/ 93 h 101"/>
                    <a:gd name="T24" fmla="*/ 76 w 159"/>
                    <a:gd name="T25" fmla="*/ 96 h 101"/>
                    <a:gd name="T26" fmla="*/ 70 w 159"/>
                    <a:gd name="T27" fmla="*/ 98 h 101"/>
                    <a:gd name="T28" fmla="*/ 66 w 159"/>
                    <a:gd name="T29" fmla="*/ 100 h 101"/>
                    <a:gd name="T30" fmla="*/ 62 w 159"/>
                    <a:gd name="T31" fmla="*/ 100 h 101"/>
                    <a:gd name="T32" fmla="*/ 58 w 159"/>
                    <a:gd name="T33" fmla="*/ 99 h 101"/>
                    <a:gd name="T34" fmla="*/ 52 w 159"/>
                    <a:gd name="T35" fmla="*/ 96 h 101"/>
                    <a:gd name="T36" fmla="*/ 46 w 159"/>
                    <a:gd name="T37" fmla="*/ 94 h 101"/>
                    <a:gd name="T38" fmla="*/ 41 w 159"/>
                    <a:gd name="T39" fmla="*/ 92 h 101"/>
                    <a:gd name="T40" fmla="*/ 34 w 159"/>
                    <a:gd name="T41" fmla="*/ 89 h 101"/>
                    <a:gd name="T42" fmla="*/ 28 w 159"/>
                    <a:gd name="T43" fmla="*/ 87 h 101"/>
                    <a:gd name="T44" fmla="*/ 22 w 159"/>
                    <a:gd name="T45" fmla="*/ 85 h 101"/>
                    <a:gd name="T46" fmla="*/ 16 w 159"/>
                    <a:gd name="T47" fmla="*/ 83 h 101"/>
                    <a:gd name="T48" fmla="*/ 13 w 159"/>
                    <a:gd name="T49" fmla="*/ 82 h 101"/>
                    <a:gd name="T50" fmla="*/ 12 w 159"/>
                    <a:gd name="T51" fmla="*/ 82 h 101"/>
                    <a:gd name="T52" fmla="*/ 8 w 159"/>
                    <a:gd name="T53" fmla="*/ 77 h 101"/>
                    <a:gd name="T54" fmla="*/ 5 w 159"/>
                    <a:gd name="T55" fmla="*/ 72 h 101"/>
                    <a:gd name="T56" fmla="*/ 2 w 159"/>
                    <a:gd name="T57" fmla="*/ 69 h 101"/>
                    <a:gd name="T58" fmla="*/ 0 w 159"/>
                    <a:gd name="T59" fmla="*/ 64 h 101"/>
                    <a:gd name="T60" fmla="*/ 0 w 159"/>
                    <a:gd name="T61" fmla="*/ 60 h 101"/>
                    <a:gd name="T62" fmla="*/ 0 w 159"/>
                    <a:gd name="T63" fmla="*/ 55 h 101"/>
                    <a:gd name="T64" fmla="*/ 1 w 159"/>
                    <a:gd name="T65" fmla="*/ 49 h 101"/>
                    <a:gd name="T66" fmla="*/ 3 w 159"/>
                    <a:gd name="T67" fmla="*/ 42 h 101"/>
                    <a:gd name="T68" fmla="*/ 5 w 159"/>
                    <a:gd name="T69" fmla="*/ 34 h 101"/>
                    <a:gd name="T70" fmla="*/ 9 w 159"/>
                    <a:gd name="T71" fmla="*/ 22 h 101"/>
                    <a:gd name="T72" fmla="*/ 10 w 159"/>
                    <a:gd name="T73" fmla="*/ 17 h 101"/>
                    <a:gd name="T74" fmla="*/ 12 w 159"/>
                    <a:gd name="T75" fmla="*/ 13 h 101"/>
                    <a:gd name="T76" fmla="*/ 13 w 159"/>
                    <a:gd name="T77" fmla="*/ 10 h 101"/>
                    <a:gd name="T78" fmla="*/ 13 w 159"/>
                    <a:gd name="T79" fmla="*/ 9 h 101"/>
                    <a:gd name="T80" fmla="*/ 18 w 159"/>
                    <a:gd name="T81" fmla="*/ 6 h 101"/>
                    <a:gd name="T82" fmla="*/ 28 w 159"/>
                    <a:gd name="T83" fmla="*/ 2 h 101"/>
                    <a:gd name="T84" fmla="*/ 38 w 159"/>
                    <a:gd name="T85" fmla="*/ 0 h 101"/>
                    <a:gd name="T86" fmla="*/ 48 w 159"/>
                    <a:gd name="T87" fmla="*/ 1 h 101"/>
                    <a:gd name="T88" fmla="*/ 59 w 159"/>
                    <a:gd name="T89" fmla="*/ 3 h 101"/>
                    <a:gd name="T90" fmla="*/ 70 w 159"/>
                    <a:gd name="T91" fmla="*/ 6 h 101"/>
                    <a:gd name="T92" fmla="*/ 86 w 159"/>
                    <a:gd name="T93" fmla="*/ 13 h 101"/>
                    <a:gd name="T94" fmla="*/ 102 w 159"/>
                    <a:gd name="T95" fmla="*/ 22 h 101"/>
                    <a:gd name="T96" fmla="*/ 112 w 159"/>
                    <a:gd name="T97" fmla="*/ 30 h 101"/>
                    <a:gd name="T98" fmla="*/ 121 w 159"/>
                    <a:gd name="T99" fmla="*/ 37 h 101"/>
                    <a:gd name="T100" fmla="*/ 129 w 159"/>
                    <a:gd name="T101" fmla="*/ 43 h 101"/>
                    <a:gd name="T102" fmla="*/ 135 w 159"/>
                    <a:gd name="T103" fmla="*/ 47 h 101"/>
                    <a:gd name="T104" fmla="*/ 140 w 159"/>
                    <a:gd name="T105" fmla="*/ 50 h 101"/>
                    <a:gd name="T106" fmla="*/ 146 w 159"/>
                    <a:gd name="T107" fmla="*/ 54 h 101"/>
                    <a:gd name="T108" fmla="*/ 151 w 159"/>
                    <a:gd name="T109" fmla="*/ 58 h 101"/>
                    <a:gd name="T110" fmla="*/ 154 w 159"/>
                    <a:gd name="T111" fmla="*/ 62 h 101"/>
                    <a:gd name="T112" fmla="*/ 155 w 159"/>
                    <a:gd name="T113" fmla="*/ 64 h 101"/>
                    <a:gd name="T114" fmla="*/ 156 w 159"/>
                    <a:gd name="T115" fmla="*/ 68 h 101"/>
                    <a:gd name="T116" fmla="*/ 156 w 159"/>
                    <a:gd name="T117" fmla="*/ 72 h 101"/>
                    <a:gd name="T118" fmla="*/ 157 w 159"/>
                    <a:gd name="T119" fmla="*/ 78 h 101"/>
                    <a:gd name="T120" fmla="*/ 158 w 159"/>
                    <a:gd name="T121" fmla="*/ 85 h 101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59"/>
                    <a:gd name="T184" fmla="*/ 0 h 101"/>
                    <a:gd name="T185" fmla="*/ 159 w 159"/>
                    <a:gd name="T186" fmla="*/ 101 h 101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59" h="101">
                      <a:moveTo>
                        <a:pt x="158" y="85"/>
                      </a:moveTo>
                      <a:lnTo>
                        <a:pt x="153" y="86"/>
                      </a:lnTo>
                      <a:lnTo>
                        <a:pt x="148" y="87"/>
                      </a:lnTo>
                      <a:lnTo>
                        <a:pt x="144" y="87"/>
                      </a:lnTo>
                      <a:lnTo>
                        <a:pt x="140" y="88"/>
                      </a:lnTo>
                      <a:lnTo>
                        <a:pt x="137" y="89"/>
                      </a:lnTo>
                      <a:lnTo>
                        <a:pt x="133" y="89"/>
                      </a:lnTo>
                      <a:lnTo>
                        <a:pt x="131" y="90"/>
                      </a:lnTo>
                      <a:lnTo>
                        <a:pt x="128" y="90"/>
                      </a:lnTo>
                      <a:lnTo>
                        <a:pt x="124" y="91"/>
                      </a:lnTo>
                      <a:lnTo>
                        <a:pt x="121" y="92"/>
                      </a:lnTo>
                      <a:lnTo>
                        <a:pt x="118" y="92"/>
                      </a:lnTo>
                      <a:lnTo>
                        <a:pt x="115" y="93"/>
                      </a:lnTo>
                      <a:lnTo>
                        <a:pt x="111" y="93"/>
                      </a:lnTo>
                      <a:lnTo>
                        <a:pt x="108" y="93"/>
                      </a:lnTo>
                      <a:lnTo>
                        <a:pt x="106" y="93"/>
                      </a:lnTo>
                      <a:lnTo>
                        <a:pt x="102" y="93"/>
                      </a:lnTo>
                      <a:lnTo>
                        <a:pt x="100" y="93"/>
                      </a:lnTo>
                      <a:lnTo>
                        <a:pt x="98" y="93"/>
                      </a:lnTo>
                      <a:lnTo>
                        <a:pt x="95" y="93"/>
                      </a:lnTo>
                      <a:lnTo>
                        <a:pt x="93" y="92"/>
                      </a:lnTo>
                      <a:lnTo>
                        <a:pt x="89" y="92"/>
                      </a:lnTo>
                      <a:lnTo>
                        <a:pt x="86" y="92"/>
                      </a:lnTo>
                      <a:lnTo>
                        <a:pt x="83" y="93"/>
                      </a:lnTo>
                      <a:lnTo>
                        <a:pt x="81" y="94"/>
                      </a:lnTo>
                      <a:lnTo>
                        <a:pt x="76" y="96"/>
                      </a:lnTo>
                      <a:lnTo>
                        <a:pt x="73" y="97"/>
                      </a:lnTo>
                      <a:lnTo>
                        <a:pt x="70" y="98"/>
                      </a:lnTo>
                      <a:lnTo>
                        <a:pt x="67" y="99"/>
                      </a:lnTo>
                      <a:lnTo>
                        <a:pt x="66" y="100"/>
                      </a:lnTo>
                      <a:lnTo>
                        <a:pt x="64" y="100"/>
                      </a:lnTo>
                      <a:lnTo>
                        <a:pt x="62" y="100"/>
                      </a:lnTo>
                      <a:lnTo>
                        <a:pt x="60" y="99"/>
                      </a:lnTo>
                      <a:lnTo>
                        <a:pt x="58" y="99"/>
                      </a:lnTo>
                      <a:lnTo>
                        <a:pt x="56" y="98"/>
                      </a:lnTo>
                      <a:lnTo>
                        <a:pt x="52" y="96"/>
                      </a:lnTo>
                      <a:lnTo>
                        <a:pt x="48" y="95"/>
                      </a:lnTo>
                      <a:lnTo>
                        <a:pt x="46" y="94"/>
                      </a:lnTo>
                      <a:lnTo>
                        <a:pt x="43" y="93"/>
                      </a:lnTo>
                      <a:lnTo>
                        <a:pt x="41" y="92"/>
                      </a:lnTo>
                      <a:lnTo>
                        <a:pt x="37" y="91"/>
                      </a:lnTo>
                      <a:lnTo>
                        <a:pt x="34" y="89"/>
                      </a:lnTo>
                      <a:lnTo>
                        <a:pt x="30" y="88"/>
                      </a:lnTo>
                      <a:lnTo>
                        <a:pt x="28" y="87"/>
                      </a:lnTo>
                      <a:lnTo>
                        <a:pt x="25" y="86"/>
                      </a:lnTo>
                      <a:lnTo>
                        <a:pt x="22" y="85"/>
                      </a:lnTo>
                      <a:lnTo>
                        <a:pt x="19" y="84"/>
                      </a:lnTo>
                      <a:lnTo>
                        <a:pt x="16" y="83"/>
                      </a:lnTo>
                      <a:lnTo>
                        <a:pt x="14" y="83"/>
                      </a:lnTo>
                      <a:lnTo>
                        <a:pt x="13" y="82"/>
                      </a:lnTo>
                      <a:lnTo>
                        <a:pt x="12" y="82"/>
                      </a:lnTo>
                      <a:lnTo>
                        <a:pt x="10" y="79"/>
                      </a:lnTo>
                      <a:lnTo>
                        <a:pt x="8" y="77"/>
                      </a:lnTo>
                      <a:lnTo>
                        <a:pt x="6" y="74"/>
                      </a:lnTo>
                      <a:lnTo>
                        <a:pt x="5" y="72"/>
                      </a:lnTo>
                      <a:lnTo>
                        <a:pt x="3" y="70"/>
                      </a:lnTo>
                      <a:lnTo>
                        <a:pt x="2" y="69"/>
                      </a:lnTo>
                      <a:lnTo>
                        <a:pt x="1" y="65"/>
                      </a:lnTo>
                      <a:lnTo>
                        <a:pt x="0" y="64"/>
                      </a:lnTo>
                      <a:lnTo>
                        <a:pt x="0" y="62"/>
                      </a:lnTo>
                      <a:lnTo>
                        <a:pt x="0" y="60"/>
                      </a:lnTo>
                      <a:lnTo>
                        <a:pt x="0" y="58"/>
                      </a:lnTo>
                      <a:lnTo>
                        <a:pt x="0" y="55"/>
                      </a:lnTo>
                      <a:lnTo>
                        <a:pt x="0" y="52"/>
                      </a:lnTo>
                      <a:lnTo>
                        <a:pt x="1" y="49"/>
                      </a:lnTo>
                      <a:lnTo>
                        <a:pt x="2" y="45"/>
                      </a:lnTo>
                      <a:lnTo>
                        <a:pt x="3" y="42"/>
                      </a:lnTo>
                      <a:lnTo>
                        <a:pt x="3" y="40"/>
                      </a:lnTo>
                      <a:lnTo>
                        <a:pt x="5" y="34"/>
                      </a:lnTo>
                      <a:lnTo>
                        <a:pt x="7" y="28"/>
                      </a:lnTo>
                      <a:lnTo>
                        <a:pt x="9" y="22"/>
                      </a:lnTo>
                      <a:lnTo>
                        <a:pt x="10" y="19"/>
                      </a:lnTo>
                      <a:lnTo>
                        <a:pt x="10" y="17"/>
                      </a:lnTo>
                      <a:lnTo>
                        <a:pt x="11" y="15"/>
                      </a:lnTo>
                      <a:lnTo>
                        <a:pt x="12" y="13"/>
                      </a:lnTo>
                      <a:lnTo>
                        <a:pt x="12" y="11"/>
                      </a:lnTo>
                      <a:lnTo>
                        <a:pt x="13" y="10"/>
                      </a:lnTo>
                      <a:lnTo>
                        <a:pt x="13" y="9"/>
                      </a:lnTo>
                      <a:lnTo>
                        <a:pt x="15" y="7"/>
                      </a:lnTo>
                      <a:lnTo>
                        <a:pt x="18" y="6"/>
                      </a:lnTo>
                      <a:lnTo>
                        <a:pt x="23" y="4"/>
                      </a:lnTo>
                      <a:lnTo>
                        <a:pt x="28" y="2"/>
                      </a:lnTo>
                      <a:lnTo>
                        <a:pt x="33" y="1"/>
                      </a:lnTo>
                      <a:lnTo>
                        <a:pt x="38" y="0"/>
                      </a:lnTo>
                      <a:lnTo>
                        <a:pt x="43" y="0"/>
                      </a:lnTo>
                      <a:lnTo>
                        <a:pt x="48" y="1"/>
                      </a:lnTo>
                      <a:lnTo>
                        <a:pt x="54" y="2"/>
                      </a:lnTo>
                      <a:lnTo>
                        <a:pt x="59" y="3"/>
                      </a:lnTo>
                      <a:lnTo>
                        <a:pt x="65" y="4"/>
                      </a:lnTo>
                      <a:lnTo>
                        <a:pt x="70" y="6"/>
                      </a:lnTo>
                      <a:lnTo>
                        <a:pt x="75" y="8"/>
                      </a:lnTo>
                      <a:lnTo>
                        <a:pt x="86" y="13"/>
                      </a:lnTo>
                      <a:lnTo>
                        <a:pt x="96" y="17"/>
                      </a:lnTo>
                      <a:lnTo>
                        <a:pt x="102" y="22"/>
                      </a:lnTo>
                      <a:lnTo>
                        <a:pt x="107" y="26"/>
                      </a:lnTo>
                      <a:lnTo>
                        <a:pt x="112" y="30"/>
                      </a:lnTo>
                      <a:lnTo>
                        <a:pt x="117" y="34"/>
                      </a:lnTo>
                      <a:lnTo>
                        <a:pt x="121" y="37"/>
                      </a:lnTo>
                      <a:lnTo>
                        <a:pt x="125" y="40"/>
                      </a:lnTo>
                      <a:lnTo>
                        <a:pt x="129" y="43"/>
                      </a:lnTo>
                      <a:lnTo>
                        <a:pt x="132" y="45"/>
                      </a:lnTo>
                      <a:lnTo>
                        <a:pt x="135" y="47"/>
                      </a:lnTo>
                      <a:lnTo>
                        <a:pt x="138" y="49"/>
                      </a:lnTo>
                      <a:lnTo>
                        <a:pt x="140" y="50"/>
                      </a:lnTo>
                      <a:lnTo>
                        <a:pt x="142" y="52"/>
                      </a:lnTo>
                      <a:lnTo>
                        <a:pt x="146" y="54"/>
                      </a:lnTo>
                      <a:lnTo>
                        <a:pt x="149" y="56"/>
                      </a:lnTo>
                      <a:lnTo>
                        <a:pt x="151" y="58"/>
                      </a:lnTo>
                      <a:lnTo>
                        <a:pt x="153" y="60"/>
                      </a:lnTo>
                      <a:lnTo>
                        <a:pt x="154" y="62"/>
                      </a:lnTo>
                      <a:lnTo>
                        <a:pt x="155" y="63"/>
                      </a:lnTo>
                      <a:lnTo>
                        <a:pt x="155" y="64"/>
                      </a:lnTo>
                      <a:lnTo>
                        <a:pt x="155" y="66"/>
                      </a:lnTo>
                      <a:lnTo>
                        <a:pt x="156" y="68"/>
                      </a:lnTo>
                      <a:lnTo>
                        <a:pt x="156" y="70"/>
                      </a:lnTo>
                      <a:lnTo>
                        <a:pt x="156" y="72"/>
                      </a:lnTo>
                      <a:lnTo>
                        <a:pt x="157" y="75"/>
                      </a:lnTo>
                      <a:lnTo>
                        <a:pt x="157" y="78"/>
                      </a:lnTo>
                      <a:lnTo>
                        <a:pt x="158" y="81"/>
                      </a:lnTo>
                      <a:lnTo>
                        <a:pt x="158" y="85"/>
                      </a:lnTo>
                    </a:path>
                  </a:pathLst>
                </a:custGeom>
                <a:solidFill>
                  <a:schemeClr val="tx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  <p:sp>
            <p:nvSpPr>
              <p:cNvPr id="22613" name="Freeform 36"/>
              <p:cNvSpPr>
                <a:spLocks/>
              </p:cNvSpPr>
              <p:nvPr/>
            </p:nvSpPr>
            <p:spPr bwMode="auto">
              <a:xfrm>
                <a:off x="3292" y="474"/>
                <a:ext cx="49" cy="138"/>
              </a:xfrm>
              <a:custGeom>
                <a:avLst/>
                <a:gdLst>
                  <a:gd name="T0" fmla="*/ 28 w 49"/>
                  <a:gd name="T1" fmla="*/ 117 h 138"/>
                  <a:gd name="T2" fmla="*/ 21 w 49"/>
                  <a:gd name="T3" fmla="*/ 111 h 138"/>
                  <a:gd name="T4" fmla="*/ 16 w 49"/>
                  <a:gd name="T5" fmla="*/ 104 h 138"/>
                  <a:gd name="T6" fmla="*/ 11 w 49"/>
                  <a:gd name="T7" fmla="*/ 96 h 138"/>
                  <a:gd name="T8" fmla="*/ 7 w 49"/>
                  <a:gd name="T9" fmla="*/ 88 h 138"/>
                  <a:gd name="T10" fmla="*/ 4 w 49"/>
                  <a:gd name="T11" fmla="*/ 79 h 138"/>
                  <a:gd name="T12" fmla="*/ 2 w 49"/>
                  <a:gd name="T13" fmla="*/ 70 h 138"/>
                  <a:gd name="T14" fmla="*/ 1 w 49"/>
                  <a:gd name="T15" fmla="*/ 60 h 138"/>
                  <a:gd name="T16" fmla="*/ 1 w 49"/>
                  <a:gd name="T17" fmla="*/ 51 h 138"/>
                  <a:gd name="T18" fmla="*/ 2 w 49"/>
                  <a:gd name="T19" fmla="*/ 42 h 138"/>
                  <a:gd name="T20" fmla="*/ 4 w 49"/>
                  <a:gd name="T21" fmla="*/ 34 h 138"/>
                  <a:gd name="T22" fmla="*/ 8 w 49"/>
                  <a:gd name="T23" fmla="*/ 26 h 138"/>
                  <a:gd name="T24" fmla="*/ 12 w 49"/>
                  <a:gd name="T25" fmla="*/ 18 h 138"/>
                  <a:gd name="T26" fmla="*/ 18 w 49"/>
                  <a:gd name="T27" fmla="*/ 12 h 138"/>
                  <a:gd name="T28" fmla="*/ 25 w 49"/>
                  <a:gd name="T29" fmla="*/ 6 h 138"/>
                  <a:gd name="T30" fmla="*/ 33 w 49"/>
                  <a:gd name="T31" fmla="*/ 2 h 138"/>
                  <a:gd name="T32" fmla="*/ 40 w 49"/>
                  <a:gd name="T33" fmla="*/ 3 h 138"/>
                  <a:gd name="T34" fmla="*/ 43 w 49"/>
                  <a:gd name="T35" fmla="*/ 7 h 138"/>
                  <a:gd name="T36" fmla="*/ 45 w 49"/>
                  <a:gd name="T37" fmla="*/ 12 h 138"/>
                  <a:gd name="T38" fmla="*/ 46 w 49"/>
                  <a:gd name="T39" fmla="*/ 15 h 138"/>
                  <a:gd name="T40" fmla="*/ 47 w 49"/>
                  <a:gd name="T41" fmla="*/ 18 h 138"/>
                  <a:gd name="T42" fmla="*/ 48 w 49"/>
                  <a:gd name="T43" fmla="*/ 21 h 138"/>
                  <a:gd name="T44" fmla="*/ 47 w 49"/>
                  <a:gd name="T45" fmla="*/ 23 h 138"/>
                  <a:gd name="T46" fmla="*/ 46 w 49"/>
                  <a:gd name="T47" fmla="*/ 27 h 138"/>
                  <a:gd name="T48" fmla="*/ 44 w 49"/>
                  <a:gd name="T49" fmla="*/ 31 h 138"/>
                  <a:gd name="T50" fmla="*/ 40 w 49"/>
                  <a:gd name="T51" fmla="*/ 37 h 138"/>
                  <a:gd name="T52" fmla="*/ 36 w 49"/>
                  <a:gd name="T53" fmla="*/ 44 h 138"/>
                  <a:gd name="T54" fmla="*/ 32 w 49"/>
                  <a:gd name="T55" fmla="*/ 54 h 138"/>
                  <a:gd name="T56" fmla="*/ 33 w 49"/>
                  <a:gd name="T57" fmla="*/ 69 h 138"/>
                  <a:gd name="T58" fmla="*/ 34 w 49"/>
                  <a:gd name="T59" fmla="*/ 82 h 138"/>
                  <a:gd name="T60" fmla="*/ 36 w 49"/>
                  <a:gd name="T61" fmla="*/ 94 h 138"/>
                  <a:gd name="T62" fmla="*/ 37 w 49"/>
                  <a:gd name="T63" fmla="*/ 104 h 138"/>
                  <a:gd name="T64" fmla="*/ 38 w 49"/>
                  <a:gd name="T65" fmla="*/ 113 h 138"/>
                  <a:gd name="T66" fmla="*/ 39 w 49"/>
                  <a:gd name="T67" fmla="*/ 120 h 138"/>
                  <a:gd name="T68" fmla="*/ 40 w 49"/>
                  <a:gd name="T69" fmla="*/ 126 h 138"/>
                  <a:gd name="T70" fmla="*/ 41 w 49"/>
                  <a:gd name="T71" fmla="*/ 131 h 138"/>
                  <a:gd name="T72" fmla="*/ 41 w 49"/>
                  <a:gd name="T73" fmla="*/ 134 h 138"/>
                  <a:gd name="T74" fmla="*/ 41 w 49"/>
                  <a:gd name="T75" fmla="*/ 136 h 138"/>
                  <a:gd name="T76" fmla="*/ 41 w 49"/>
                  <a:gd name="T77" fmla="*/ 137 h 138"/>
                  <a:gd name="T78" fmla="*/ 40 w 49"/>
                  <a:gd name="T79" fmla="*/ 136 h 138"/>
                  <a:gd name="T80" fmla="*/ 39 w 49"/>
                  <a:gd name="T81" fmla="*/ 134 h 138"/>
                  <a:gd name="T82" fmla="*/ 37 w 49"/>
                  <a:gd name="T83" fmla="*/ 131 h 138"/>
                  <a:gd name="T84" fmla="*/ 35 w 49"/>
                  <a:gd name="T85" fmla="*/ 126 h 138"/>
                  <a:gd name="T86" fmla="*/ 32 w 49"/>
                  <a:gd name="T87" fmla="*/ 120 h 13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9"/>
                  <a:gd name="T133" fmla="*/ 0 h 138"/>
                  <a:gd name="T134" fmla="*/ 49 w 49"/>
                  <a:gd name="T135" fmla="*/ 138 h 13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9" h="138">
                    <a:moveTo>
                      <a:pt x="32" y="120"/>
                    </a:moveTo>
                    <a:lnTo>
                      <a:pt x="28" y="117"/>
                    </a:lnTo>
                    <a:lnTo>
                      <a:pt x="25" y="114"/>
                    </a:lnTo>
                    <a:lnTo>
                      <a:pt x="21" y="111"/>
                    </a:lnTo>
                    <a:lnTo>
                      <a:pt x="18" y="108"/>
                    </a:lnTo>
                    <a:lnTo>
                      <a:pt x="16" y="104"/>
                    </a:lnTo>
                    <a:lnTo>
                      <a:pt x="13" y="100"/>
                    </a:lnTo>
                    <a:lnTo>
                      <a:pt x="11" y="96"/>
                    </a:lnTo>
                    <a:lnTo>
                      <a:pt x="9" y="92"/>
                    </a:lnTo>
                    <a:lnTo>
                      <a:pt x="7" y="88"/>
                    </a:lnTo>
                    <a:lnTo>
                      <a:pt x="5" y="83"/>
                    </a:lnTo>
                    <a:lnTo>
                      <a:pt x="4" y="79"/>
                    </a:lnTo>
                    <a:lnTo>
                      <a:pt x="2" y="74"/>
                    </a:lnTo>
                    <a:lnTo>
                      <a:pt x="2" y="70"/>
                    </a:lnTo>
                    <a:lnTo>
                      <a:pt x="1" y="65"/>
                    </a:lnTo>
                    <a:lnTo>
                      <a:pt x="1" y="60"/>
                    </a:lnTo>
                    <a:lnTo>
                      <a:pt x="0" y="56"/>
                    </a:lnTo>
                    <a:lnTo>
                      <a:pt x="1" y="51"/>
                    </a:lnTo>
                    <a:lnTo>
                      <a:pt x="1" y="47"/>
                    </a:lnTo>
                    <a:lnTo>
                      <a:pt x="2" y="42"/>
                    </a:lnTo>
                    <a:lnTo>
                      <a:pt x="3" y="38"/>
                    </a:lnTo>
                    <a:lnTo>
                      <a:pt x="4" y="34"/>
                    </a:lnTo>
                    <a:lnTo>
                      <a:pt x="6" y="30"/>
                    </a:lnTo>
                    <a:lnTo>
                      <a:pt x="8" y="26"/>
                    </a:lnTo>
                    <a:lnTo>
                      <a:pt x="10" y="22"/>
                    </a:lnTo>
                    <a:lnTo>
                      <a:pt x="12" y="18"/>
                    </a:lnTo>
                    <a:lnTo>
                      <a:pt x="15" y="15"/>
                    </a:lnTo>
                    <a:lnTo>
                      <a:pt x="18" y="12"/>
                    </a:lnTo>
                    <a:lnTo>
                      <a:pt x="21" y="9"/>
                    </a:lnTo>
                    <a:lnTo>
                      <a:pt x="25" y="6"/>
                    </a:lnTo>
                    <a:lnTo>
                      <a:pt x="29" y="4"/>
                    </a:lnTo>
                    <a:lnTo>
                      <a:pt x="33" y="2"/>
                    </a:lnTo>
                    <a:lnTo>
                      <a:pt x="38" y="0"/>
                    </a:lnTo>
                    <a:lnTo>
                      <a:pt x="40" y="3"/>
                    </a:lnTo>
                    <a:lnTo>
                      <a:pt x="41" y="5"/>
                    </a:lnTo>
                    <a:lnTo>
                      <a:pt x="43" y="7"/>
                    </a:lnTo>
                    <a:lnTo>
                      <a:pt x="44" y="10"/>
                    </a:lnTo>
                    <a:lnTo>
                      <a:pt x="45" y="12"/>
                    </a:lnTo>
                    <a:lnTo>
                      <a:pt x="46" y="13"/>
                    </a:lnTo>
                    <a:lnTo>
                      <a:pt x="46" y="15"/>
                    </a:lnTo>
                    <a:lnTo>
                      <a:pt x="47" y="17"/>
                    </a:lnTo>
                    <a:lnTo>
                      <a:pt x="47" y="18"/>
                    </a:lnTo>
                    <a:lnTo>
                      <a:pt x="47" y="19"/>
                    </a:lnTo>
                    <a:lnTo>
                      <a:pt x="48" y="21"/>
                    </a:lnTo>
                    <a:lnTo>
                      <a:pt x="47" y="22"/>
                    </a:lnTo>
                    <a:lnTo>
                      <a:pt x="47" y="23"/>
                    </a:lnTo>
                    <a:lnTo>
                      <a:pt x="47" y="24"/>
                    </a:lnTo>
                    <a:lnTo>
                      <a:pt x="46" y="27"/>
                    </a:lnTo>
                    <a:lnTo>
                      <a:pt x="45" y="29"/>
                    </a:lnTo>
                    <a:lnTo>
                      <a:pt x="44" y="31"/>
                    </a:lnTo>
                    <a:lnTo>
                      <a:pt x="42" y="34"/>
                    </a:lnTo>
                    <a:lnTo>
                      <a:pt x="40" y="37"/>
                    </a:lnTo>
                    <a:lnTo>
                      <a:pt x="38" y="40"/>
                    </a:lnTo>
                    <a:lnTo>
                      <a:pt x="36" y="44"/>
                    </a:lnTo>
                    <a:lnTo>
                      <a:pt x="34" y="48"/>
                    </a:lnTo>
                    <a:lnTo>
                      <a:pt x="32" y="54"/>
                    </a:lnTo>
                    <a:lnTo>
                      <a:pt x="33" y="61"/>
                    </a:lnTo>
                    <a:lnTo>
                      <a:pt x="33" y="69"/>
                    </a:lnTo>
                    <a:lnTo>
                      <a:pt x="34" y="75"/>
                    </a:lnTo>
                    <a:lnTo>
                      <a:pt x="34" y="82"/>
                    </a:lnTo>
                    <a:lnTo>
                      <a:pt x="35" y="88"/>
                    </a:lnTo>
                    <a:lnTo>
                      <a:pt x="36" y="94"/>
                    </a:lnTo>
                    <a:lnTo>
                      <a:pt x="36" y="99"/>
                    </a:lnTo>
                    <a:lnTo>
                      <a:pt x="37" y="104"/>
                    </a:lnTo>
                    <a:lnTo>
                      <a:pt x="38" y="108"/>
                    </a:lnTo>
                    <a:lnTo>
                      <a:pt x="38" y="113"/>
                    </a:lnTo>
                    <a:lnTo>
                      <a:pt x="39" y="117"/>
                    </a:lnTo>
                    <a:lnTo>
                      <a:pt x="39" y="120"/>
                    </a:lnTo>
                    <a:lnTo>
                      <a:pt x="40" y="123"/>
                    </a:lnTo>
                    <a:lnTo>
                      <a:pt x="40" y="126"/>
                    </a:lnTo>
                    <a:lnTo>
                      <a:pt x="41" y="129"/>
                    </a:lnTo>
                    <a:lnTo>
                      <a:pt x="41" y="131"/>
                    </a:lnTo>
                    <a:lnTo>
                      <a:pt x="41" y="133"/>
                    </a:lnTo>
                    <a:lnTo>
                      <a:pt x="41" y="134"/>
                    </a:lnTo>
                    <a:lnTo>
                      <a:pt x="41" y="135"/>
                    </a:lnTo>
                    <a:lnTo>
                      <a:pt x="41" y="136"/>
                    </a:lnTo>
                    <a:lnTo>
                      <a:pt x="41" y="137"/>
                    </a:lnTo>
                    <a:lnTo>
                      <a:pt x="40" y="136"/>
                    </a:lnTo>
                    <a:lnTo>
                      <a:pt x="40" y="135"/>
                    </a:lnTo>
                    <a:lnTo>
                      <a:pt x="39" y="134"/>
                    </a:lnTo>
                    <a:lnTo>
                      <a:pt x="38" y="133"/>
                    </a:lnTo>
                    <a:lnTo>
                      <a:pt x="37" y="131"/>
                    </a:lnTo>
                    <a:lnTo>
                      <a:pt x="36" y="129"/>
                    </a:lnTo>
                    <a:lnTo>
                      <a:pt x="35" y="126"/>
                    </a:lnTo>
                    <a:lnTo>
                      <a:pt x="34" y="123"/>
                    </a:lnTo>
                    <a:lnTo>
                      <a:pt x="32" y="1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2614" name="Freeform 37"/>
              <p:cNvSpPr>
                <a:spLocks/>
              </p:cNvSpPr>
              <p:nvPr/>
            </p:nvSpPr>
            <p:spPr bwMode="auto">
              <a:xfrm>
                <a:off x="3450" y="604"/>
                <a:ext cx="146" cy="57"/>
              </a:xfrm>
              <a:custGeom>
                <a:avLst/>
                <a:gdLst>
                  <a:gd name="T0" fmla="*/ 18 w 146"/>
                  <a:gd name="T1" fmla="*/ 21 h 57"/>
                  <a:gd name="T2" fmla="*/ 28 w 146"/>
                  <a:gd name="T3" fmla="*/ 24 h 57"/>
                  <a:gd name="T4" fmla="*/ 36 w 146"/>
                  <a:gd name="T5" fmla="*/ 26 h 57"/>
                  <a:gd name="T6" fmla="*/ 42 w 146"/>
                  <a:gd name="T7" fmla="*/ 28 h 57"/>
                  <a:gd name="T8" fmla="*/ 48 w 146"/>
                  <a:gd name="T9" fmla="*/ 29 h 57"/>
                  <a:gd name="T10" fmla="*/ 54 w 146"/>
                  <a:gd name="T11" fmla="*/ 31 h 57"/>
                  <a:gd name="T12" fmla="*/ 60 w 146"/>
                  <a:gd name="T13" fmla="*/ 32 h 57"/>
                  <a:gd name="T14" fmla="*/ 66 w 146"/>
                  <a:gd name="T15" fmla="*/ 32 h 57"/>
                  <a:gd name="T16" fmla="*/ 72 w 146"/>
                  <a:gd name="T17" fmla="*/ 31 h 57"/>
                  <a:gd name="T18" fmla="*/ 78 w 146"/>
                  <a:gd name="T19" fmla="*/ 30 h 57"/>
                  <a:gd name="T20" fmla="*/ 84 w 146"/>
                  <a:gd name="T21" fmla="*/ 29 h 57"/>
                  <a:gd name="T22" fmla="*/ 92 w 146"/>
                  <a:gd name="T23" fmla="*/ 28 h 57"/>
                  <a:gd name="T24" fmla="*/ 102 w 146"/>
                  <a:gd name="T25" fmla="*/ 27 h 57"/>
                  <a:gd name="T26" fmla="*/ 110 w 146"/>
                  <a:gd name="T27" fmla="*/ 24 h 57"/>
                  <a:gd name="T28" fmla="*/ 118 w 146"/>
                  <a:gd name="T29" fmla="*/ 16 h 57"/>
                  <a:gd name="T30" fmla="*/ 122 w 146"/>
                  <a:gd name="T31" fmla="*/ 11 h 57"/>
                  <a:gd name="T32" fmla="*/ 127 w 146"/>
                  <a:gd name="T33" fmla="*/ 6 h 57"/>
                  <a:gd name="T34" fmla="*/ 132 w 146"/>
                  <a:gd name="T35" fmla="*/ 3 h 57"/>
                  <a:gd name="T36" fmla="*/ 135 w 146"/>
                  <a:gd name="T37" fmla="*/ 1 h 57"/>
                  <a:gd name="T38" fmla="*/ 138 w 146"/>
                  <a:gd name="T39" fmla="*/ 0 h 57"/>
                  <a:gd name="T40" fmla="*/ 140 w 146"/>
                  <a:gd name="T41" fmla="*/ 0 h 57"/>
                  <a:gd name="T42" fmla="*/ 142 w 146"/>
                  <a:gd name="T43" fmla="*/ 0 h 57"/>
                  <a:gd name="T44" fmla="*/ 143 w 146"/>
                  <a:gd name="T45" fmla="*/ 1 h 57"/>
                  <a:gd name="T46" fmla="*/ 145 w 146"/>
                  <a:gd name="T47" fmla="*/ 3 h 57"/>
                  <a:gd name="T48" fmla="*/ 145 w 146"/>
                  <a:gd name="T49" fmla="*/ 6 h 57"/>
                  <a:gd name="T50" fmla="*/ 144 w 146"/>
                  <a:gd name="T51" fmla="*/ 10 h 57"/>
                  <a:gd name="T52" fmla="*/ 141 w 146"/>
                  <a:gd name="T53" fmla="*/ 15 h 57"/>
                  <a:gd name="T54" fmla="*/ 138 w 146"/>
                  <a:gd name="T55" fmla="*/ 20 h 57"/>
                  <a:gd name="T56" fmla="*/ 134 w 146"/>
                  <a:gd name="T57" fmla="*/ 28 h 57"/>
                  <a:gd name="T58" fmla="*/ 129 w 146"/>
                  <a:gd name="T59" fmla="*/ 34 h 57"/>
                  <a:gd name="T60" fmla="*/ 124 w 146"/>
                  <a:gd name="T61" fmla="*/ 39 h 57"/>
                  <a:gd name="T62" fmla="*/ 118 w 146"/>
                  <a:gd name="T63" fmla="*/ 44 h 57"/>
                  <a:gd name="T64" fmla="*/ 112 w 146"/>
                  <a:gd name="T65" fmla="*/ 47 h 57"/>
                  <a:gd name="T66" fmla="*/ 105 w 146"/>
                  <a:gd name="T67" fmla="*/ 51 h 57"/>
                  <a:gd name="T68" fmla="*/ 90 w 146"/>
                  <a:gd name="T69" fmla="*/ 56 h 57"/>
                  <a:gd name="T70" fmla="*/ 78 w 146"/>
                  <a:gd name="T71" fmla="*/ 54 h 57"/>
                  <a:gd name="T72" fmla="*/ 68 w 146"/>
                  <a:gd name="T73" fmla="*/ 52 h 57"/>
                  <a:gd name="T74" fmla="*/ 60 w 146"/>
                  <a:gd name="T75" fmla="*/ 49 h 57"/>
                  <a:gd name="T76" fmla="*/ 48 w 146"/>
                  <a:gd name="T77" fmla="*/ 46 h 57"/>
                  <a:gd name="T78" fmla="*/ 40 w 146"/>
                  <a:gd name="T79" fmla="*/ 43 h 57"/>
                  <a:gd name="T80" fmla="*/ 32 w 146"/>
                  <a:gd name="T81" fmla="*/ 39 h 57"/>
                  <a:gd name="T82" fmla="*/ 23 w 146"/>
                  <a:gd name="T83" fmla="*/ 35 h 57"/>
                  <a:gd name="T84" fmla="*/ 17 w 146"/>
                  <a:gd name="T85" fmla="*/ 31 h 57"/>
                  <a:gd name="T86" fmla="*/ 13 w 146"/>
                  <a:gd name="T87" fmla="*/ 31 h 57"/>
                  <a:gd name="T88" fmla="*/ 8 w 146"/>
                  <a:gd name="T89" fmla="*/ 30 h 57"/>
                  <a:gd name="T90" fmla="*/ 4 w 146"/>
                  <a:gd name="T91" fmla="*/ 29 h 57"/>
                  <a:gd name="T92" fmla="*/ 2 w 146"/>
                  <a:gd name="T93" fmla="*/ 28 h 57"/>
                  <a:gd name="T94" fmla="*/ 1 w 146"/>
                  <a:gd name="T95" fmla="*/ 27 h 57"/>
                  <a:gd name="T96" fmla="*/ 0 w 146"/>
                  <a:gd name="T97" fmla="*/ 25 h 57"/>
                  <a:gd name="T98" fmla="*/ 0 w 146"/>
                  <a:gd name="T99" fmla="*/ 24 h 57"/>
                  <a:gd name="T100" fmla="*/ 4 w 146"/>
                  <a:gd name="T101" fmla="*/ 22 h 57"/>
                  <a:gd name="T102" fmla="*/ 8 w 146"/>
                  <a:gd name="T103" fmla="*/ 21 h 57"/>
                  <a:gd name="T104" fmla="*/ 12 w 146"/>
                  <a:gd name="T105" fmla="*/ 20 h 5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46"/>
                  <a:gd name="T160" fmla="*/ 0 h 57"/>
                  <a:gd name="T161" fmla="*/ 146 w 146"/>
                  <a:gd name="T162" fmla="*/ 57 h 5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46" h="57">
                    <a:moveTo>
                      <a:pt x="12" y="20"/>
                    </a:moveTo>
                    <a:lnTo>
                      <a:pt x="18" y="21"/>
                    </a:lnTo>
                    <a:lnTo>
                      <a:pt x="23" y="23"/>
                    </a:lnTo>
                    <a:lnTo>
                      <a:pt x="28" y="24"/>
                    </a:lnTo>
                    <a:lnTo>
                      <a:pt x="32" y="25"/>
                    </a:lnTo>
                    <a:lnTo>
                      <a:pt x="36" y="26"/>
                    </a:lnTo>
                    <a:lnTo>
                      <a:pt x="39" y="27"/>
                    </a:lnTo>
                    <a:lnTo>
                      <a:pt x="42" y="28"/>
                    </a:lnTo>
                    <a:lnTo>
                      <a:pt x="45" y="29"/>
                    </a:lnTo>
                    <a:lnTo>
                      <a:pt x="48" y="29"/>
                    </a:lnTo>
                    <a:lnTo>
                      <a:pt x="50" y="30"/>
                    </a:lnTo>
                    <a:lnTo>
                      <a:pt x="54" y="31"/>
                    </a:lnTo>
                    <a:lnTo>
                      <a:pt x="57" y="32"/>
                    </a:lnTo>
                    <a:lnTo>
                      <a:pt x="60" y="32"/>
                    </a:lnTo>
                    <a:lnTo>
                      <a:pt x="63" y="32"/>
                    </a:lnTo>
                    <a:lnTo>
                      <a:pt x="66" y="32"/>
                    </a:lnTo>
                    <a:lnTo>
                      <a:pt x="70" y="31"/>
                    </a:lnTo>
                    <a:lnTo>
                      <a:pt x="72" y="31"/>
                    </a:lnTo>
                    <a:lnTo>
                      <a:pt x="75" y="31"/>
                    </a:lnTo>
                    <a:lnTo>
                      <a:pt x="78" y="30"/>
                    </a:lnTo>
                    <a:lnTo>
                      <a:pt x="81" y="30"/>
                    </a:lnTo>
                    <a:lnTo>
                      <a:pt x="84" y="29"/>
                    </a:lnTo>
                    <a:lnTo>
                      <a:pt x="88" y="29"/>
                    </a:lnTo>
                    <a:lnTo>
                      <a:pt x="92" y="28"/>
                    </a:lnTo>
                    <a:lnTo>
                      <a:pt x="97" y="27"/>
                    </a:lnTo>
                    <a:lnTo>
                      <a:pt x="102" y="27"/>
                    </a:lnTo>
                    <a:lnTo>
                      <a:pt x="108" y="26"/>
                    </a:lnTo>
                    <a:lnTo>
                      <a:pt x="110" y="24"/>
                    </a:lnTo>
                    <a:lnTo>
                      <a:pt x="113" y="21"/>
                    </a:lnTo>
                    <a:lnTo>
                      <a:pt x="118" y="16"/>
                    </a:lnTo>
                    <a:lnTo>
                      <a:pt x="120" y="13"/>
                    </a:lnTo>
                    <a:lnTo>
                      <a:pt x="122" y="11"/>
                    </a:lnTo>
                    <a:lnTo>
                      <a:pt x="125" y="9"/>
                    </a:lnTo>
                    <a:lnTo>
                      <a:pt x="127" y="6"/>
                    </a:lnTo>
                    <a:lnTo>
                      <a:pt x="130" y="5"/>
                    </a:lnTo>
                    <a:lnTo>
                      <a:pt x="132" y="3"/>
                    </a:lnTo>
                    <a:lnTo>
                      <a:pt x="135" y="2"/>
                    </a:lnTo>
                    <a:lnTo>
                      <a:pt x="135" y="1"/>
                    </a:lnTo>
                    <a:lnTo>
                      <a:pt x="137" y="1"/>
                    </a:lnTo>
                    <a:lnTo>
                      <a:pt x="138" y="0"/>
                    </a:lnTo>
                    <a:lnTo>
                      <a:pt x="139" y="0"/>
                    </a:lnTo>
                    <a:lnTo>
                      <a:pt x="140" y="0"/>
                    </a:lnTo>
                    <a:lnTo>
                      <a:pt x="141" y="0"/>
                    </a:lnTo>
                    <a:lnTo>
                      <a:pt x="142" y="0"/>
                    </a:lnTo>
                    <a:lnTo>
                      <a:pt x="142" y="1"/>
                    </a:lnTo>
                    <a:lnTo>
                      <a:pt x="143" y="1"/>
                    </a:lnTo>
                    <a:lnTo>
                      <a:pt x="144" y="2"/>
                    </a:lnTo>
                    <a:lnTo>
                      <a:pt x="145" y="3"/>
                    </a:lnTo>
                    <a:lnTo>
                      <a:pt x="145" y="4"/>
                    </a:lnTo>
                    <a:lnTo>
                      <a:pt x="145" y="6"/>
                    </a:lnTo>
                    <a:lnTo>
                      <a:pt x="145" y="8"/>
                    </a:lnTo>
                    <a:lnTo>
                      <a:pt x="144" y="10"/>
                    </a:lnTo>
                    <a:lnTo>
                      <a:pt x="142" y="13"/>
                    </a:lnTo>
                    <a:lnTo>
                      <a:pt x="141" y="15"/>
                    </a:lnTo>
                    <a:lnTo>
                      <a:pt x="139" y="18"/>
                    </a:lnTo>
                    <a:lnTo>
                      <a:pt x="138" y="20"/>
                    </a:lnTo>
                    <a:lnTo>
                      <a:pt x="136" y="24"/>
                    </a:lnTo>
                    <a:lnTo>
                      <a:pt x="134" y="28"/>
                    </a:lnTo>
                    <a:lnTo>
                      <a:pt x="131" y="31"/>
                    </a:lnTo>
                    <a:lnTo>
                      <a:pt x="129" y="34"/>
                    </a:lnTo>
                    <a:lnTo>
                      <a:pt x="126" y="37"/>
                    </a:lnTo>
                    <a:lnTo>
                      <a:pt x="124" y="39"/>
                    </a:lnTo>
                    <a:lnTo>
                      <a:pt x="121" y="41"/>
                    </a:lnTo>
                    <a:lnTo>
                      <a:pt x="118" y="44"/>
                    </a:lnTo>
                    <a:lnTo>
                      <a:pt x="115" y="46"/>
                    </a:lnTo>
                    <a:lnTo>
                      <a:pt x="112" y="47"/>
                    </a:lnTo>
                    <a:lnTo>
                      <a:pt x="109" y="49"/>
                    </a:lnTo>
                    <a:lnTo>
                      <a:pt x="105" y="51"/>
                    </a:lnTo>
                    <a:lnTo>
                      <a:pt x="98" y="53"/>
                    </a:lnTo>
                    <a:lnTo>
                      <a:pt x="90" y="56"/>
                    </a:lnTo>
                    <a:lnTo>
                      <a:pt x="84" y="55"/>
                    </a:lnTo>
                    <a:lnTo>
                      <a:pt x="78" y="54"/>
                    </a:lnTo>
                    <a:lnTo>
                      <a:pt x="73" y="53"/>
                    </a:lnTo>
                    <a:lnTo>
                      <a:pt x="68" y="52"/>
                    </a:lnTo>
                    <a:lnTo>
                      <a:pt x="64" y="51"/>
                    </a:lnTo>
                    <a:lnTo>
                      <a:pt x="60" y="49"/>
                    </a:lnTo>
                    <a:lnTo>
                      <a:pt x="52" y="47"/>
                    </a:lnTo>
                    <a:lnTo>
                      <a:pt x="48" y="46"/>
                    </a:lnTo>
                    <a:lnTo>
                      <a:pt x="44" y="44"/>
                    </a:lnTo>
                    <a:lnTo>
                      <a:pt x="40" y="43"/>
                    </a:lnTo>
                    <a:lnTo>
                      <a:pt x="36" y="41"/>
                    </a:lnTo>
                    <a:lnTo>
                      <a:pt x="32" y="39"/>
                    </a:lnTo>
                    <a:lnTo>
                      <a:pt x="28" y="37"/>
                    </a:lnTo>
                    <a:lnTo>
                      <a:pt x="23" y="35"/>
                    </a:lnTo>
                    <a:lnTo>
                      <a:pt x="18" y="32"/>
                    </a:lnTo>
                    <a:lnTo>
                      <a:pt x="17" y="31"/>
                    </a:lnTo>
                    <a:lnTo>
                      <a:pt x="16" y="31"/>
                    </a:lnTo>
                    <a:lnTo>
                      <a:pt x="13" y="31"/>
                    </a:lnTo>
                    <a:lnTo>
                      <a:pt x="11" y="30"/>
                    </a:lnTo>
                    <a:lnTo>
                      <a:pt x="8" y="30"/>
                    </a:lnTo>
                    <a:lnTo>
                      <a:pt x="5" y="30"/>
                    </a:lnTo>
                    <a:lnTo>
                      <a:pt x="4" y="29"/>
                    </a:lnTo>
                    <a:lnTo>
                      <a:pt x="3" y="29"/>
                    </a:lnTo>
                    <a:lnTo>
                      <a:pt x="2" y="28"/>
                    </a:lnTo>
                    <a:lnTo>
                      <a:pt x="1" y="28"/>
                    </a:lnTo>
                    <a:lnTo>
                      <a:pt x="1" y="27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2" y="23"/>
                    </a:lnTo>
                    <a:lnTo>
                      <a:pt x="4" y="22"/>
                    </a:lnTo>
                    <a:lnTo>
                      <a:pt x="6" y="22"/>
                    </a:lnTo>
                    <a:lnTo>
                      <a:pt x="8" y="21"/>
                    </a:lnTo>
                    <a:lnTo>
                      <a:pt x="10" y="21"/>
                    </a:lnTo>
                    <a:lnTo>
                      <a:pt x="12" y="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2821" name="Group 46"/>
            <p:cNvGrpSpPr>
              <a:grpSpLocks/>
            </p:cNvGrpSpPr>
            <p:nvPr/>
          </p:nvGrpSpPr>
          <p:grpSpPr bwMode="auto">
            <a:xfrm>
              <a:off x="3043" y="526"/>
              <a:ext cx="735" cy="357"/>
              <a:chOff x="3028" y="526"/>
              <a:chExt cx="735" cy="357"/>
            </a:xfrm>
          </p:grpSpPr>
          <p:sp>
            <p:nvSpPr>
              <p:cNvPr id="22604" name="Oval 39"/>
              <p:cNvSpPr>
                <a:spLocks noChangeArrowheads="1"/>
              </p:cNvSpPr>
              <p:nvPr/>
            </p:nvSpPr>
            <p:spPr bwMode="auto">
              <a:xfrm>
                <a:off x="3217" y="721"/>
                <a:ext cx="142" cy="9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ZA" sz="1350"/>
              </a:p>
            </p:txBody>
          </p:sp>
          <p:grpSp>
            <p:nvGrpSpPr>
              <p:cNvPr id="32846" name="Group 43"/>
              <p:cNvGrpSpPr>
                <a:grpSpLocks/>
              </p:cNvGrpSpPr>
              <p:nvPr/>
            </p:nvGrpSpPr>
            <p:grpSpPr bwMode="auto">
              <a:xfrm>
                <a:off x="3028" y="526"/>
                <a:ext cx="735" cy="357"/>
                <a:chOff x="3028" y="526"/>
                <a:chExt cx="735" cy="357"/>
              </a:xfrm>
            </p:grpSpPr>
            <p:sp>
              <p:nvSpPr>
                <p:cNvPr id="22608" name="Line 40"/>
                <p:cNvSpPr>
                  <a:spLocks noChangeShapeType="1"/>
                </p:cNvSpPr>
                <p:nvPr/>
              </p:nvSpPr>
              <p:spPr bwMode="auto">
                <a:xfrm>
                  <a:off x="3120" y="576"/>
                  <a:ext cx="528" cy="24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2609" name="Freeform 41"/>
                <p:cNvSpPr>
                  <a:spLocks/>
                </p:cNvSpPr>
                <p:nvPr/>
              </p:nvSpPr>
              <p:spPr bwMode="auto">
                <a:xfrm>
                  <a:off x="3600" y="780"/>
                  <a:ext cx="163" cy="103"/>
                </a:xfrm>
                <a:custGeom>
                  <a:avLst/>
                  <a:gdLst>
                    <a:gd name="T0" fmla="*/ 4 w 163"/>
                    <a:gd name="T1" fmla="*/ 22 h 103"/>
                    <a:gd name="T2" fmla="*/ 10 w 163"/>
                    <a:gd name="T3" fmla="*/ 28 h 103"/>
                    <a:gd name="T4" fmla="*/ 15 w 163"/>
                    <a:gd name="T5" fmla="*/ 34 h 103"/>
                    <a:gd name="T6" fmla="*/ 20 w 163"/>
                    <a:gd name="T7" fmla="*/ 38 h 103"/>
                    <a:gd name="T8" fmla="*/ 23 w 163"/>
                    <a:gd name="T9" fmla="*/ 42 h 103"/>
                    <a:gd name="T10" fmla="*/ 27 w 163"/>
                    <a:gd name="T11" fmla="*/ 46 h 103"/>
                    <a:gd name="T12" fmla="*/ 30 w 163"/>
                    <a:gd name="T13" fmla="*/ 49 h 103"/>
                    <a:gd name="T14" fmla="*/ 34 w 163"/>
                    <a:gd name="T15" fmla="*/ 52 h 103"/>
                    <a:gd name="T16" fmla="*/ 38 w 163"/>
                    <a:gd name="T17" fmla="*/ 56 h 103"/>
                    <a:gd name="T18" fmla="*/ 44 w 163"/>
                    <a:gd name="T19" fmla="*/ 60 h 103"/>
                    <a:gd name="T20" fmla="*/ 51 w 163"/>
                    <a:gd name="T21" fmla="*/ 64 h 103"/>
                    <a:gd name="T22" fmla="*/ 56 w 163"/>
                    <a:gd name="T23" fmla="*/ 69 h 103"/>
                    <a:gd name="T24" fmla="*/ 58 w 163"/>
                    <a:gd name="T25" fmla="*/ 73 h 103"/>
                    <a:gd name="T26" fmla="*/ 61 w 163"/>
                    <a:gd name="T27" fmla="*/ 77 h 103"/>
                    <a:gd name="T28" fmla="*/ 63 w 163"/>
                    <a:gd name="T29" fmla="*/ 81 h 103"/>
                    <a:gd name="T30" fmla="*/ 66 w 163"/>
                    <a:gd name="T31" fmla="*/ 85 h 103"/>
                    <a:gd name="T32" fmla="*/ 69 w 163"/>
                    <a:gd name="T33" fmla="*/ 87 h 103"/>
                    <a:gd name="T34" fmla="*/ 73 w 163"/>
                    <a:gd name="T35" fmla="*/ 88 h 103"/>
                    <a:gd name="T36" fmla="*/ 79 w 163"/>
                    <a:gd name="T37" fmla="*/ 90 h 103"/>
                    <a:gd name="T38" fmla="*/ 86 w 163"/>
                    <a:gd name="T39" fmla="*/ 91 h 103"/>
                    <a:gd name="T40" fmla="*/ 91 w 163"/>
                    <a:gd name="T41" fmla="*/ 93 h 103"/>
                    <a:gd name="T42" fmla="*/ 98 w 163"/>
                    <a:gd name="T43" fmla="*/ 95 h 103"/>
                    <a:gd name="T44" fmla="*/ 105 w 163"/>
                    <a:gd name="T45" fmla="*/ 97 h 103"/>
                    <a:gd name="T46" fmla="*/ 110 w 163"/>
                    <a:gd name="T47" fmla="*/ 99 h 103"/>
                    <a:gd name="T48" fmla="*/ 116 w 163"/>
                    <a:gd name="T49" fmla="*/ 101 h 103"/>
                    <a:gd name="T50" fmla="*/ 119 w 163"/>
                    <a:gd name="T51" fmla="*/ 102 h 103"/>
                    <a:gd name="T52" fmla="*/ 120 w 163"/>
                    <a:gd name="T53" fmla="*/ 102 h 103"/>
                    <a:gd name="T54" fmla="*/ 127 w 163"/>
                    <a:gd name="T55" fmla="*/ 100 h 103"/>
                    <a:gd name="T56" fmla="*/ 132 w 163"/>
                    <a:gd name="T57" fmla="*/ 98 h 103"/>
                    <a:gd name="T58" fmla="*/ 136 w 163"/>
                    <a:gd name="T59" fmla="*/ 97 h 103"/>
                    <a:gd name="T60" fmla="*/ 141 w 163"/>
                    <a:gd name="T61" fmla="*/ 94 h 103"/>
                    <a:gd name="T62" fmla="*/ 143 w 163"/>
                    <a:gd name="T63" fmla="*/ 91 h 103"/>
                    <a:gd name="T64" fmla="*/ 146 w 163"/>
                    <a:gd name="T65" fmla="*/ 87 h 103"/>
                    <a:gd name="T66" fmla="*/ 148 w 163"/>
                    <a:gd name="T67" fmla="*/ 82 h 103"/>
                    <a:gd name="T68" fmla="*/ 151 w 163"/>
                    <a:gd name="T69" fmla="*/ 76 h 103"/>
                    <a:gd name="T70" fmla="*/ 154 w 163"/>
                    <a:gd name="T71" fmla="*/ 67 h 103"/>
                    <a:gd name="T72" fmla="*/ 158 w 163"/>
                    <a:gd name="T73" fmla="*/ 56 h 103"/>
                    <a:gd name="T74" fmla="*/ 159 w 163"/>
                    <a:gd name="T75" fmla="*/ 50 h 103"/>
                    <a:gd name="T76" fmla="*/ 161 w 163"/>
                    <a:gd name="T77" fmla="*/ 46 h 103"/>
                    <a:gd name="T78" fmla="*/ 162 w 163"/>
                    <a:gd name="T79" fmla="*/ 43 h 103"/>
                    <a:gd name="T80" fmla="*/ 162 w 163"/>
                    <a:gd name="T81" fmla="*/ 42 h 103"/>
                    <a:gd name="T82" fmla="*/ 157 w 163"/>
                    <a:gd name="T83" fmla="*/ 32 h 103"/>
                    <a:gd name="T84" fmla="*/ 150 w 163"/>
                    <a:gd name="T85" fmla="*/ 24 h 103"/>
                    <a:gd name="T86" fmla="*/ 142 w 163"/>
                    <a:gd name="T87" fmla="*/ 18 h 103"/>
                    <a:gd name="T88" fmla="*/ 133 w 163"/>
                    <a:gd name="T89" fmla="*/ 12 h 103"/>
                    <a:gd name="T90" fmla="*/ 123 w 163"/>
                    <a:gd name="T91" fmla="*/ 8 h 103"/>
                    <a:gd name="T92" fmla="*/ 112 w 163"/>
                    <a:gd name="T93" fmla="*/ 5 h 103"/>
                    <a:gd name="T94" fmla="*/ 90 w 163"/>
                    <a:gd name="T95" fmla="*/ 0 h 103"/>
                    <a:gd name="T96" fmla="*/ 75 w 163"/>
                    <a:gd name="T97" fmla="*/ 1 h 103"/>
                    <a:gd name="T98" fmla="*/ 63 w 163"/>
                    <a:gd name="T99" fmla="*/ 1 h 103"/>
                    <a:gd name="T100" fmla="*/ 53 w 163"/>
                    <a:gd name="T101" fmla="*/ 1 h 103"/>
                    <a:gd name="T102" fmla="*/ 45 w 163"/>
                    <a:gd name="T103" fmla="*/ 1 h 103"/>
                    <a:gd name="T104" fmla="*/ 38 w 163"/>
                    <a:gd name="T105" fmla="*/ 1 h 103"/>
                    <a:gd name="T106" fmla="*/ 33 w 163"/>
                    <a:gd name="T107" fmla="*/ 1 h 103"/>
                    <a:gd name="T108" fmla="*/ 28 w 163"/>
                    <a:gd name="T109" fmla="*/ 0 h 103"/>
                    <a:gd name="T110" fmla="*/ 22 w 163"/>
                    <a:gd name="T111" fmla="*/ 0 h 103"/>
                    <a:gd name="T112" fmla="*/ 17 w 163"/>
                    <a:gd name="T113" fmla="*/ 2 h 103"/>
                    <a:gd name="T114" fmla="*/ 14 w 163"/>
                    <a:gd name="T115" fmla="*/ 4 h 103"/>
                    <a:gd name="T116" fmla="*/ 11 w 163"/>
                    <a:gd name="T117" fmla="*/ 7 h 103"/>
                    <a:gd name="T118" fmla="*/ 7 w 163"/>
                    <a:gd name="T119" fmla="*/ 11 h 103"/>
                    <a:gd name="T120" fmla="*/ 3 w 163"/>
                    <a:gd name="T121" fmla="*/ 15 h 103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63"/>
                    <a:gd name="T184" fmla="*/ 0 h 103"/>
                    <a:gd name="T185" fmla="*/ 163 w 163"/>
                    <a:gd name="T186" fmla="*/ 103 h 103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63" h="103">
                      <a:moveTo>
                        <a:pt x="0" y="18"/>
                      </a:moveTo>
                      <a:lnTo>
                        <a:pt x="4" y="22"/>
                      </a:lnTo>
                      <a:lnTo>
                        <a:pt x="7" y="25"/>
                      </a:lnTo>
                      <a:lnTo>
                        <a:pt x="10" y="28"/>
                      </a:lnTo>
                      <a:lnTo>
                        <a:pt x="13" y="31"/>
                      </a:lnTo>
                      <a:lnTo>
                        <a:pt x="15" y="34"/>
                      </a:lnTo>
                      <a:lnTo>
                        <a:pt x="17" y="36"/>
                      </a:lnTo>
                      <a:lnTo>
                        <a:pt x="20" y="38"/>
                      </a:lnTo>
                      <a:lnTo>
                        <a:pt x="21" y="40"/>
                      </a:lnTo>
                      <a:lnTo>
                        <a:pt x="23" y="42"/>
                      </a:lnTo>
                      <a:lnTo>
                        <a:pt x="24" y="43"/>
                      </a:lnTo>
                      <a:lnTo>
                        <a:pt x="27" y="46"/>
                      </a:lnTo>
                      <a:lnTo>
                        <a:pt x="29" y="48"/>
                      </a:lnTo>
                      <a:lnTo>
                        <a:pt x="30" y="49"/>
                      </a:lnTo>
                      <a:lnTo>
                        <a:pt x="32" y="51"/>
                      </a:lnTo>
                      <a:lnTo>
                        <a:pt x="34" y="52"/>
                      </a:lnTo>
                      <a:lnTo>
                        <a:pt x="35" y="54"/>
                      </a:lnTo>
                      <a:lnTo>
                        <a:pt x="38" y="56"/>
                      </a:lnTo>
                      <a:lnTo>
                        <a:pt x="41" y="57"/>
                      </a:lnTo>
                      <a:lnTo>
                        <a:pt x="44" y="60"/>
                      </a:lnTo>
                      <a:lnTo>
                        <a:pt x="49" y="63"/>
                      </a:lnTo>
                      <a:lnTo>
                        <a:pt x="51" y="64"/>
                      </a:lnTo>
                      <a:lnTo>
                        <a:pt x="54" y="66"/>
                      </a:lnTo>
                      <a:lnTo>
                        <a:pt x="56" y="69"/>
                      </a:lnTo>
                      <a:lnTo>
                        <a:pt x="57" y="71"/>
                      </a:lnTo>
                      <a:lnTo>
                        <a:pt x="58" y="73"/>
                      </a:lnTo>
                      <a:lnTo>
                        <a:pt x="60" y="75"/>
                      </a:lnTo>
                      <a:lnTo>
                        <a:pt x="61" y="77"/>
                      </a:lnTo>
                      <a:lnTo>
                        <a:pt x="62" y="78"/>
                      </a:lnTo>
                      <a:lnTo>
                        <a:pt x="63" y="81"/>
                      </a:lnTo>
                      <a:lnTo>
                        <a:pt x="65" y="83"/>
                      </a:lnTo>
                      <a:lnTo>
                        <a:pt x="66" y="85"/>
                      </a:lnTo>
                      <a:lnTo>
                        <a:pt x="68" y="86"/>
                      </a:lnTo>
                      <a:lnTo>
                        <a:pt x="69" y="87"/>
                      </a:lnTo>
                      <a:lnTo>
                        <a:pt x="71" y="87"/>
                      </a:lnTo>
                      <a:lnTo>
                        <a:pt x="73" y="88"/>
                      </a:lnTo>
                      <a:lnTo>
                        <a:pt x="76" y="89"/>
                      </a:lnTo>
                      <a:lnTo>
                        <a:pt x="79" y="90"/>
                      </a:lnTo>
                      <a:lnTo>
                        <a:pt x="83" y="90"/>
                      </a:lnTo>
                      <a:lnTo>
                        <a:pt x="86" y="91"/>
                      </a:lnTo>
                      <a:lnTo>
                        <a:pt x="88" y="92"/>
                      </a:lnTo>
                      <a:lnTo>
                        <a:pt x="91" y="93"/>
                      </a:lnTo>
                      <a:lnTo>
                        <a:pt x="95" y="94"/>
                      </a:lnTo>
                      <a:lnTo>
                        <a:pt x="98" y="95"/>
                      </a:lnTo>
                      <a:lnTo>
                        <a:pt x="102" y="96"/>
                      </a:lnTo>
                      <a:lnTo>
                        <a:pt x="105" y="97"/>
                      </a:lnTo>
                      <a:lnTo>
                        <a:pt x="107" y="98"/>
                      </a:lnTo>
                      <a:lnTo>
                        <a:pt x="110" y="99"/>
                      </a:lnTo>
                      <a:lnTo>
                        <a:pt x="113" y="100"/>
                      </a:lnTo>
                      <a:lnTo>
                        <a:pt x="116" y="101"/>
                      </a:lnTo>
                      <a:lnTo>
                        <a:pt x="118" y="101"/>
                      </a:lnTo>
                      <a:lnTo>
                        <a:pt x="119" y="102"/>
                      </a:lnTo>
                      <a:lnTo>
                        <a:pt x="120" y="102"/>
                      </a:lnTo>
                      <a:lnTo>
                        <a:pt x="124" y="101"/>
                      </a:lnTo>
                      <a:lnTo>
                        <a:pt x="127" y="100"/>
                      </a:lnTo>
                      <a:lnTo>
                        <a:pt x="129" y="99"/>
                      </a:lnTo>
                      <a:lnTo>
                        <a:pt x="132" y="98"/>
                      </a:lnTo>
                      <a:lnTo>
                        <a:pt x="134" y="98"/>
                      </a:lnTo>
                      <a:lnTo>
                        <a:pt x="136" y="97"/>
                      </a:lnTo>
                      <a:lnTo>
                        <a:pt x="139" y="95"/>
                      </a:lnTo>
                      <a:lnTo>
                        <a:pt x="141" y="94"/>
                      </a:lnTo>
                      <a:lnTo>
                        <a:pt x="142" y="93"/>
                      </a:lnTo>
                      <a:lnTo>
                        <a:pt x="143" y="91"/>
                      </a:lnTo>
                      <a:lnTo>
                        <a:pt x="144" y="90"/>
                      </a:lnTo>
                      <a:lnTo>
                        <a:pt x="146" y="87"/>
                      </a:lnTo>
                      <a:lnTo>
                        <a:pt x="147" y="85"/>
                      </a:lnTo>
                      <a:lnTo>
                        <a:pt x="148" y="82"/>
                      </a:lnTo>
                      <a:lnTo>
                        <a:pt x="150" y="78"/>
                      </a:lnTo>
                      <a:lnTo>
                        <a:pt x="151" y="76"/>
                      </a:lnTo>
                      <a:lnTo>
                        <a:pt x="152" y="73"/>
                      </a:lnTo>
                      <a:lnTo>
                        <a:pt x="154" y="67"/>
                      </a:lnTo>
                      <a:lnTo>
                        <a:pt x="156" y="61"/>
                      </a:lnTo>
                      <a:lnTo>
                        <a:pt x="158" y="56"/>
                      </a:lnTo>
                      <a:lnTo>
                        <a:pt x="159" y="53"/>
                      </a:lnTo>
                      <a:lnTo>
                        <a:pt x="159" y="50"/>
                      </a:lnTo>
                      <a:lnTo>
                        <a:pt x="160" y="48"/>
                      </a:lnTo>
                      <a:lnTo>
                        <a:pt x="161" y="46"/>
                      </a:lnTo>
                      <a:lnTo>
                        <a:pt x="161" y="44"/>
                      </a:lnTo>
                      <a:lnTo>
                        <a:pt x="162" y="43"/>
                      </a:lnTo>
                      <a:lnTo>
                        <a:pt x="162" y="42"/>
                      </a:lnTo>
                      <a:lnTo>
                        <a:pt x="160" y="37"/>
                      </a:lnTo>
                      <a:lnTo>
                        <a:pt x="157" y="32"/>
                      </a:lnTo>
                      <a:lnTo>
                        <a:pt x="154" y="28"/>
                      </a:lnTo>
                      <a:lnTo>
                        <a:pt x="150" y="24"/>
                      </a:lnTo>
                      <a:lnTo>
                        <a:pt x="147" y="21"/>
                      </a:lnTo>
                      <a:lnTo>
                        <a:pt x="142" y="18"/>
                      </a:lnTo>
                      <a:lnTo>
                        <a:pt x="138" y="15"/>
                      </a:lnTo>
                      <a:lnTo>
                        <a:pt x="133" y="12"/>
                      </a:lnTo>
                      <a:lnTo>
                        <a:pt x="128" y="10"/>
                      </a:lnTo>
                      <a:lnTo>
                        <a:pt x="123" y="8"/>
                      </a:lnTo>
                      <a:lnTo>
                        <a:pt x="118" y="7"/>
                      </a:lnTo>
                      <a:lnTo>
                        <a:pt x="112" y="5"/>
                      </a:lnTo>
                      <a:lnTo>
                        <a:pt x="101" y="2"/>
                      </a:lnTo>
                      <a:lnTo>
                        <a:pt x="90" y="0"/>
                      </a:lnTo>
                      <a:lnTo>
                        <a:pt x="82" y="1"/>
                      </a:lnTo>
                      <a:lnTo>
                        <a:pt x="75" y="1"/>
                      </a:lnTo>
                      <a:lnTo>
                        <a:pt x="69" y="1"/>
                      </a:lnTo>
                      <a:lnTo>
                        <a:pt x="63" y="1"/>
                      </a:lnTo>
                      <a:lnTo>
                        <a:pt x="58" y="1"/>
                      </a:lnTo>
                      <a:lnTo>
                        <a:pt x="53" y="1"/>
                      </a:lnTo>
                      <a:lnTo>
                        <a:pt x="49" y="1"/>
                      </a:lnTo>
                      <a:lnTo>
                        <a:pt x="45" y="1"/>
                      </a:lnTo>
                      <a:lnTo>
                        <a:pt x="41" y="1"/>
                      </a:lnTo>
                      <a:lnTo>
                        <a:pt x="38" y="1"/>
                      </a:lnTo>
                      <a:lnTo>
                        <a:pt x="35" y="1"/>
                      </a:lnTo>
                      <a:lnTo>
                        <a:pt x="33" y="1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5" y="0"/>
                      </a:lnTo>
                      <a:lnTo>
                        <a:pt x="22" y="0"/>
                      </a:lnTo>
                      <a:lnTo>
                        <a:pt x="20" y="1"/>
                      </a:lnTo>
                      <a:lnTo>
                        <a:pt x="17" y="2"/>
                      </a:lnTo>
                      <a:lnTo>
                        <a:pt x="15" y="3"/>
                      </a:lnTo>
                      <a:lnTo>
                        <a:pt x="14" y="4"/>
                      </a:lnTo>
                      <a:lnTo>
                        <a:pt x="12" y="6"/>
                      </a:lnTo>
                      <a:lnTo>
                        <a:pt x="11" y="7"/>
                      </a:lnTo>
                      <a:lnTo>
                        <a:pt x="9" y="9"/>
                      </a:lnTo>
                      <a:lnTo>
                        <a:pt x="7" y="11"/>
                      </a:lnTo>
                      <a:lnTo>
                        <a:pt x="5" y="13"/>
                      </a:lnTo>
                      <a:lnTo>
                        <a:pt x="3" y="15"/>
                      </a:lnTo>
                      <a:lnTo>
                        <a:pt x="0" y="18"/>
                      </a:lnTo>
                    </a:path>
                  </a:pathLst>
                </a:custGeom>
                <a:solidFill>
                  <a:schemeClr val="tx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2610" name="Freeform 42"/>
                <p:cNvSpPr>
                  <a:spLocks/>
                </p:cNvSpPr>
                <p:nvPr/>
              </p:nvSpPr>
              <p:spPr bwMode="auto">
                <a:xfrm>
                  <a:off x="3028" y="526"/>
                  <a:ext cx="159" cy="101"/>
                </a:xfrm>
                <a:custGeom>
                  <a:avLst/>
                  <a:gdLst>
                    <a:gd name="T0" fmla="*/ 153 w 159"/>
                    <a:gd name="T1" fmla="*/ 86 h 101"/>
                    <a:gd name="T2" fmla="*/ 144 w 159"/>
                    <a:gd name="T3" fmla="*/ 87 h 101"/>
                    <a:gd name="T4" fmla="*/ 137 w 159"/>
                    <a:gd name="T5" fmla="*/ 89 h 101"/>
                    <a:gd name="T6" fmla="*/ 131 w 159"/>
                    <a:gd name="T7" fmla="*/ 90 h 101"/>
                    <a:gd name="T8" fmla="*/ 124 w 159"/>
                    <a:gd name="T9" fmla="*/ 91 h 101"/>
                    <a:gd name="T10" fmla="*/ 118 w 159"/>
                    <a:gd name="T11" fmla="*/ 92 h 101"/>
                    <a:gd name="T12" fmla="*/ 111 w 159"/>
                    <a:gd name="T13" fmla="*/ 93 h 101"/>
                    <a:gd name="T14" fmla="*/ 106 w 159"/>
                    <a:gd name="T15" fmla="*/ 93 h 101"/>
                    <a:gd name="T16" fmla="*/ 100 w 159"/>
                    <a:gd name="T17" fmla="*/ 93 h 101"/>
                    <a:gd name="T18" fmla="*/ 95 w 159"/>
                    <a:gd name="T19" fmla="*/ 93 h 101"/>
                    <a:gd name="T20" fmla="*/ 89 w 159"/>
                    <a:gd name="T21" fmla="*/ 92 h 101"/>
                    <a:gd name="T22" fmla="*/ 83 w 159"/>
                    <a:gd name="T23" fmla="*/ 93 h 101"/>
                    <a:gd name="T24" fmla="*/ 76 w 159"/>
                    <a:gd name="T25" fmla="*/ 96 h 101"/>
                    <a:gd name="T26" fmla="*/ 70 w 159"/>
                    <a:gd name="T27" fmla="*/ 98 h 101"/>
                    <a:gd name="T28" fmla="*/ 66 w 159"/>
                    <a:gd name="T29" fmla="*/ 100 h 101"/>
                    <a:gd name="T30" fmla="*/ 62 w 159"/>
                    <a:gd name="T31" fmla="*/ 100 h 101"/>
                    <a:gd name="T32" fmla="*/ 58 w 159"/>
                    <a:gd name="T33" fmla="*/ 99 h 101"/>
                    <a:gd name="T34" fmla="*/ 52 w 159"/>
                    <a:gd name="T35" fmla="*/ 96 h 101"/>
                    <a:gd name="T36" fmla="*/ 46 w 159"/>
                    <a:gd name="T37" fmla="*/ 94 h 101"/>
                    <a:gd name="T38" fmla="*/ 41 w 159"/>
                    <a:gd name="T39" fmla="*/ 92 h 101"/>
                    <a:gd name="T40" fmla="*/ 34 w 159"/>
                    <a:gd name="T41" fmla="*/ 89 h 101"/>
                    <a:gd name="T42" fmla="*/ 28 w 159"/>
                    <a:gd name="T43" fmla="*/ 87 h 101"/>
                    <a:gd name="T44" fmla="*/ 22 w 159"/>
                    <a:gd name="T45" fmla="*/ 85 h 101"/>
                    <a:gd name="T46" fmla="*/ 16 w 159"/>
                    <a:gd name="T47" fmla="*/ 83 h 101"/>
                    <a:gd name="T48" fmla="*/ 13 w 159"/>
                    <a:gd name="T49" fmla="*/ 82 h 101"/>
                    <a:gd name="T50" fmla="*/ 12 w 159"/>
                    <a:gd name="T51" fmla="*/ 82 h 101"/>
                    <a:gd name="T52" fmla="*/ 8 w 159"/>
                    <a:gd name="T53" fmla="*/ 77 h 101"/>
                    <a:gd name="T54" fmla="*/ 5 w 159"/>
                    <a:gd name="T55" fmla="*/ 72 h 101"/>
                    <a:gd name="T56" fmla="*/ 2 w 159"/>
                    <a:gd name="T57" fmla="*/ 69 h 101"/>
                    <a:gd name="T58" fmla="*/ 0 w 159"/>
                    <a:gd name="T59" fmla="*/ 64 h 101"/>
                    <a:gd name="T60" fmla="*/ 0 w 159"/>
                    <a:gd name="T61" fmla="*/ 60 h 101"/>
                    <a:gd name="T62" fmla="*/ 0 w 159"/>
                    <a:gd name="T63" fmla="*/ 55 h 101"/>
                    <a:gd name="T64" fmla="*/ 1 w 159"/>
                    <a:gd name="T65" fmla="*/ 49 h 101"/>
                    <a:gd name="T66" fmla="*/ 3 w 159"/>
                    <a:gd name="T67" fmla="*/ 42 h 101"/>
                    <a:gd name="T68" fmla="*/ 5 w 159"/>
                    <a:gd name="T69" fmla="*/ 34 h 101"/>
                    <a:gd name="T70" fmla="*/ 9 w 159"/>
                    <a:gd name="T71" fmla="*/ 22 h 101"/>
                    <a:gd name="T72" fmla="*/ 10 w 159"/>
                    <a:gd name="T73" fmla="*/ 17 h 101"/>
                    <a:gd name="T74" fmla="*/ 12 w 159"/>
                    <a:gd name="T75" fmla="*/ 13 h 101"/>
                    <a:gd name="T76" fmla="*/ 13 w 159"/>
                    <a:gd name="T77" fmla="*/ 10 h 101"/>
                    <a:gd name="T78" fmla="*/ 13 w 159"/>
                    <a:gd name="T79" fmla="*/ 9 h 101"/>
                    <a:gd name="T80" fmla="*/ 18 w 159"/>
                    <a:gd name="T81" fmla="*/ 6 h 101"/>
                    <a:gd name="T82" fmla="*/ 28 w 159"/>
                    <a:gd name="T83" fmla="*/ 2 h 101"/>
                    <a:gd name="T84" fmla="*/ 38 w 159"/>
                    <a:gd name="T85" fmla="*/ 0 h 101"/>
                    <a:gd name="T86" fmla="*/ 48 w 159"/>
                    <a:gd name="T87" fmla="*/ 1 h 101"/>
                    <a:gd name="T88" fmla="*/ 59 w 159"/>
                    <a:gd name="T89" fmla="*/ 3 h 101"/>
                    <a:gd name="T90" fmla="*/ 70 w 159"/>
                    <a:gd name="T91" fmla="*/ 6 h 101"/>
                    <a:gd name="T92" fmla="*/ 86 w 159"/>
                    <a:gd name="T93" fmla="*/ 13 h 101"/>
                    <a:gd name="T94" fmla="*/ 102 w 159"/>
                    <a:gd name="T95" fmla="*/ 22 h 101"/>
                    <a:gd name="T96" fmla="*/ 112 w 159"/>
                    <a:gd name="T97" fmla="*/ 30 h 101"/>
                    <a:gd name="T98" fmla="*/ 121 w 159"/>
                    <a:gd name="T99" fmla="*/ 37 h 101"/>
                    <a:gd name="T100" fmla="*/ 129 w 159"/>
                    <a:gd name="T101" fmla="*/ 43 h 101"/>
                    <a:gd name="T102" fmla="*/ 135 w 159"/>
                    <a:gd name="T103" fmla="*/ 47 h 101"/>
                    <a:gd name="T104" fmla="*/ 140 w 159"/>
                    <a:gd name="T105" fmla="*/ 50 h 101"/>
                    <a:gd name="T106" fmla="*/ 146 w 159"/>
                    <a:gd name="T107" fmla="*/ 54 h 101"/>
                    <a:gd name="T108" fmla="*/ 151 w 159"/>
                    <a:gd name="T109" fmla="*/ 58 h 101"/>
                    <a:gd name="T110" fmla="*/ 154 w 159"/>
                    <a:gd name="T111" fmla="*/ 62 h 101"/>
                    <a:gd name="T112" fmla="*/ 155 w 159"/>
                    <a:gd name="T113" fmla="*/ 64 h 101"/>
                    <a:gd name="T114" fmla="*/ 156 w 159"/>
                    <a:gd name="T115" fmla="*/ 68 h 101"/>
                    <a:gd name="T116" fmla="*/ 156 w 159"/>
                    <a:gd name="T117" fmla="*/ 72 h 101"/>
                    <a:gd name="T118" fmla="*/ 157 w 159"/>
                    <a:gd name="T119" fmla="*/ 78 h 101"/>
                    <a:gd name="T120" fmla="*/ 158 w 159"/>
                    <a:gd name="T121" fmla="*/ 85 h 101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59"/>
                    <a:gd name="T184" fmla="*/ 0 h 101"/>
                    <a:gd name="T185" fmla="*/ 159 w 159"/>
                    <a:gd name="T186" fmla="*/ 101 h 101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59" h="101">
                      <a:moveTo>
                        <a:pt x="158" y="85"/>
                      </a:moveTo>
                      <a:lnTo>
                        <a:pt x="153" y="86"/>
                      </a:lnTo>
                      <a:lnTo>
                        <a:pt x="148" y="87"/>
                      </a:lnTo>
                      <a:lnTo>
                        <a:pt x="144" y="87"/>
                      </a:lnTo>
                      <a:lnTo>
                        <a:pt x="140" y="88"/>
                      </a:lnTo>
                      <a:lnTo>
                        <a:pt x="137" y="89"/>
                      </a:lnTo>
                      <a:lnTo>
                        <a:pt x="133" y="89"/>
                      </a:lnTo>
                      <a:lnTo>
                        <a:pt x="131" y="90"/>
                      </a:lnTo>
                      <a:lnTo>
                        <a:pt x="128" y="90"/>
                      </a:lnTo>
                      <a:lnTo>
                        <a:pt x="124" y="91"/>
                      </a:lnTo>
                      <a:lnTo>
                        <a:pt x="121" y="92"/>
                      </a:lnTo>
                      <a:lnTo>
                        <a:pt x="118" y="92"/>
                      </a:lnTo>
                      <a:lnTo>
                        <a:pt x="115" y="93"/>
                      </a:lnTo>
                      <a:lnTo>
                        <a:pt x="111" y="93"/>
                      </a:lnTo>
                      <a:lnTo>
                        <a:pt x="108" y="93"/>
                      </a:lnTo>
                      <a:lnTo>
                        <a:pt x="106" y="93"/>
                      </a:lnTo>
                      <a:lnTo>
                        <a:pt x="102" y="93"/>
                      </a:lnTo>
                      <a:lnTo>
                        <a:pt x="100" y="93"/>
                      </a:lnTo>
                      <a:lnTo>
                        <a:pt x="98" y="93"/>
                      </a:lnTo>
                      <a:lnTo>
                        <a:pt x="95" y="93"/>
                      </a:lnTo>
                      <a:lnTo>
                        <a:pt x="93" y="92"/>
                      </a:lnTo>
                      <a:lnTo>
                        <a:pt x="89" y="92"/>
                      </a:lnTo>
                      <a:lnTo>
                        <a:pt x="86" y="92"/>
                      </a:lnTo>
                      <a:lnTo>
                        <a:pt x="83" y="93"/>
                      </a:lnTo>
                      <a:lnTo>
                        <a:pt x="81" y="94"/>
                      </a:lnTo>
                      <a:lnTo>
                        <a:pt x="76" y="96"/>
                      </a:lnTo>
                      <a:lnTo>
                        <a:pt x="73" y="97"/>
                      </a:lnTo>
                      <a:lnTo>
                        <a:pt x="70" y="98"/>
                      </a:lnTo>
                      <a:lnTo>
                        <a:pt x="67" y="99"/>
                      </a:lnTo>
                      <a:lnTo>
                        <a:pt x="66" y="100"/>
                      </a:lnTo>
                      <a:lnTo>
                        <a:pt x="64" y="100"/>
                      </a:lnTo>
                      <a:lnTo>
                        <a:pt x="62" y="100"/>
                      </a:lnTo>
                      <a:lnTo>
                        <a:pt x="60" y="99"/>
                      </a:lnTo>
                      <a:lnTo>
                        <a:pt x="58" y="99"/>
                      </a:lnTo>
                      <a:lnTo>
                        <a:pt x="56" y="98"/>
                      </a:lnTo>
                      <a:lnTo>
                        <a:pt x="52" y="96"/>
                      </a:lnTo>
                      <a:lnTo>
                        <a:pt x="48" y="95"/>
                      </a:lnTo>
                      <a:lnTo>
                        <a:pt x="46" y="94"/>
                      </a:lnTo>
                      <a:lnTo>
                        <a:pt x="43" y="93"/>
                      </a:lnTo>
                      <a:lnTo>
                        <a:pt x="41" y="92"/>
                      </a:lnTo>
                      <a:lnTo>
                        <a:pt x="37" y="91"/>
                      </a:lnTo>
                      <a:lnTo>
                        <a:pt x="34" y="89"/>
                      </a:lnTo>
                      <a:lnTo>
                        <a:pt x="30" y="88"/>
                      </a:lnTo>
                      <a:lnTo>
                        <a:pt x="28" y="87"/>
                      </a:lnTo>
                      <a:lnTo>
                        <a:pt x="25" y="86"/>
                      </a:lnTo>
                      <a:lnTo>
                        <a:pt x="22" y="85"/>
                      </a:lnTo>
                      <a:lnTo>
                        <a:pt x="19" y="84"/>
                      </a:lnTo>
                      <a:lnTo>
                        <a:pt x="16" y="83"/>
                      </a:lnTo>
                      <a:lnTo>
                        <a:pt x="14" y="83"/>
                      </a:lnTo>
                      <a:lnTo>
                        <a:pt x="13" y="82"/>
                      </a:lnTo>
                      <a:lnTo>
                        <a:pt x="12" y="82"/>
                      </a:lnTo>
                      <a:lnTo>
                        <a:pt x="10" y="79"/>
                      </a:lnTo>
                      <a:lnTo>
                        <a:pt x="8" y="77"/>
                      </a:lnTo>
                      <a:lnTo>
                        <a:pt x="6" y="74"/>
                      </a:lnTo>
                      <a:lnTo>
                        <a:pt x="5" y="72"/>
                      </a:lnTo>
                      <a:lnTo>
                        <a:pt x="3" y="70"/>
                      </a:lnTo>
                      <a:lnTo>
                        <a:pt x="2" y="69"/>
                      </a:lnTo>
                      <a:lnTo>
                        <a:pt x="1" y="65"/>
                      </a:lnTo>
                      <a:lnTo>
                        <a:pt x="0" y="64"/>
                      </a:lnTo>
                      <a:lnTo>
                        <a:pt x="0" y="62"/>
                      </a:lnTo>
                      <a:lnTo>
                        <a:pt x="0" y="60"/>
                      </a:lnTo>
                      <a:lnTo>
                        <a:pt x="0" y="58"/>
                      </a:lnTo>
                      <a:lnTo>
                        <a:pt x="0" y="55"/>
                      </a:lnTo>
                      <a:lnTo>
                        <a:pt x="0" y="52"/>
                      </a:lnTo>
                      <a:lnTo>
                        <a:pt x="1" y="49"/>
                      </a:lnTo>
                      <a:lnTo>
                        <a:pt x="2" y="45"/>
                      </a:lnTo>
                      <a:lnTo>
                        <a:pt x="3" y="42"/>
                      </a:lnTo>
                      <a:lnTo>
                        <a:pt x="3" y="40"/>
                      </a:lnTo>
                      <a:lnTo>
                        <a:pt x="5" y="34"/>
                      </a:lnTo>
                      <a:lnTo>
                        <a:pt x="7" y="28"/>
                      </a:lnTo>
                      <a:lnTo>
                        <a:pt x="9" y="22"/>
                      </a:lnTo>
                      <a:lnTo>
                        <a:pt x="10" y="19"/>
                      </a:lnTo>
                      <a:lnTo>
                        <a:pt x="10" y="17"/>
                      </a:lnTo>
                      <a:lnTo>
                        <a:pt x="11" y="15"/>
                      </a:lnTo>
                      <a:lnTo>
                        <a:pt x="12" y="13"/>
                      </a:lnTo>
                      <a:lnTo>
                        <a:pt x="12" y="11"/>
                      </a:lnTo>
                      <a:lnTo>
                        <a:pt x="13" y="10"/>
                      </a:lnTo>
                      <a:lnTo>
                        <a:pt x="13" y="9"/>
                      </a:lnTo>
                      <a:lnTo>
                        <a:pt x="15" y="7"/>
                      </a:lnTo>
                      <a:lnTo>
                        <a:pt x="18" y="6"/>
                      </a:lnTo>
                      <a:lnTo>
                        <a:pt x="23" y="4"/>
                      </a:lnTo>
                      <a:lnTo>
                        <a:pt x="28" y="2"/>
                      </a:lnTo>
                      <a:lnTo>
                        <a:pt x="33" y="1"/>
                      </a:lnTo>
                      <a:lnTo>
                        <a:pt x="38" y="0"/>
                      </a:lnTo>
                      <a:lnTo>
                        <a:pt x="43" y="0"/>
                      </a:lnTo>
                      <a:lnTo>
                        <a:pt x="48" y="1"/>
                      </a:lnTo>
                      <a:lnTo>
                        <a:pt x="54" y="2"/>
                      </a:lnTo>
                      <a:lnTo>
                        <a:pt x="59" y="3"/>
                      </a:lnTo>
                      <a:lnTo>
                        <a:pt x="65" y="4"/>
                      </a:lnTo>
                      <a:lnTo>
                        <a:pt x="70" y="6"/>
                      </a:lnTo>
                      <a:lnTo>
                        <a:pt x="75" y="8"/>
                      </a:lnTo>
                      <a:lnTo>
                        <a:pt x="86" y="13"/>
                      </a:lnTo>
                      <a:lnTo>
                        <a:pt x="96" y="17"/>
                      </a:lnTo>
                      <a:lnTo>
                        <a:pt x="102" y="22"/>
                      </a:lnTo>
                      <a:lnTo>
                        <a:pt x="107" y="26"/>
                      </a:lnTo>
                      <a:lnTo>
                        <a:pt x="112" y="30"/>
                      </a:lnTo>
                      <a:lnTo>
                        <a:pt x="117" y="34"/>
                      </a:lnTo>
                      <a:lnTo>
                        <a:pt x="121" y="37"/>
                      </a:lnTo>
                      <a:lnTo>
                        <a:pt x="125" y="40"/>
                      </a:lnTo>
                      <a:lnTo>
                        <a:pt x="129" y="43"/>
                      </a:lnTo>
                      <a:lnTo>
                        <a:pt x="132" y="45"/>
                      </a:lnTo>
                      <a:lnTo>
                        <a:pt x="135" y="47"/>
                      </a:lnTo>
                      <a:lnTo>
                        <a:pt x="138" y="49"/>
                      </a:lnTo>
                      <a:lnTo>
                        <a:pt x="140" y="50"/>
                      </a:lnTo>
                      <a:lnTo>
                        <a:pt x="142" y="52"/>
                      </a:lnTo>
                      <a:lnTo>
                        <a:pt x="146" y="54"/>
                      </a:lnTo>
                      <a:lnTo>
                        <a:pt x="149" y="56"/>
                      </a:lnTo>
                      <a:lnTo>
                        <a:pt x="151" y="58"/>
                      </a:lnTo>
                      <a:lnTo>
                        <a:pt x="153" y="60"/>
                      </a:lnTo>
                      <a:lnTo>
                        <a:pt x="154" y="62"/>
                      </a:lnTo>
                      <a:lnTo>
                        <a:pt x="155" y="63"/>
                      </a:lnTo>
                      <a:lnTo>
                        <a:pt x="155" y="64"/>
                      </a:lnTo>
                      <a:lnTo>
                        <a:pt x="155" y="66"/>
                      </a:lnTo>
                      <a:lnTo>
                        <a:pt x="156" y="68"/>
                      </a:lnTo>
                      <a:lnTo>
                        <a:pt x="156" y="70"/>
                      </a:lnTo>
                      <a:lnTo>
                        <a:pt x="156" y="72"/>
                      </a:lnTo>
                      <a:lnTo>
                        <a:pt x="157" y="75"/>
                      </a:lnTo>
                      <a:lnTo>
                        <a:pt x="157" y="78"/>
                      </a:lnTo>
                      <a:lnTo>
                        <a:pt x="158" y="81"/>
                      </a:lnTo>
                      <a:lnTo>
                        <a:pt x="158" y="85"/>
                      </a:lnTo>
                    </a:path>
                  </a:pathLst>
                </a:custGeom>
                <a:solidFill>
                  <a:schemeClr val="tx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  <p:sp>
            <p:nvSpPr>
              <p:cNvPr id="22606" name="Freeform 44"/>
              <p:cNvSpPr>
                <a:spLocks/>
              </p:cNvSpPr>
              <p:nvPr/>
            </p:nvSpPr>
            <p:spPr bwMode="auto">
              <a:xfrm>
                <a:off x="3196" y="618"/>
                <a:ext cx="49" cy="138"/>
              </a:xfrm>
              <a:custGeom>
                <a:avLst/>
                <a:gdLst>
                  <a:gd name="T0" fmla="*/ 28 w 49"/>
                  <a:gd name="T1" fmla="*/ 117 h 138"/>
                  <a:gd name="T2" fmla="*/ 21 w 49"/>
                  <a:gd name="T3" fmla="*/ 111 h 138"/>
                  <a:gd name="T4" fmla="*/ 16 w 49"/>
                  <a:gd name="T5" fmla="*/ 104 h 138"/>
                  <a:gd name="T6" fmla="*/ 11 w 49"/>
                  <a:gd name="T7" fmla="*/ 96 h 138"/>
                  <a:gd name="T8" fmla="*/ 7 w 49"/>
                  <a:gd name="T9" fmla="*/ 88 h 138"/>
                  <a:gd name="T10" fmla="*/ 4 w 49"/>
                  <a:gd name="T11" fmla="*/ 79 h 138"/>
                  <a:gd name="T12" fmla="*/ 2 w 49"/>
                  <a:gd name="T13" fmla="*/ 70 h 138"/>
                  <a:gd name="T14" fmla="*/ 1 w 49"/>
                  <a:gd name="T15" fmla="*/ 60 h 138"/>
                  <a:gd name="T16" fmla="*/ 1 w 49"/>
                  <a:gd name="T17" fmla="*/ 51 h 138"/>
                  <a:gd name="T18" fmla="*/ 2 w 49"/>
                  <a:gd name="T19" fmla="*/ 42 h 138"/>
                  <a:gd name="T20" fmla="*/ 4 w 49"/>
                  <a:gd name="T21" fmla="*/ 34 h 138"/>
                  <a:gd name="T22" fmla="*/ 8 w 49"/>
                  <a:gd name="T23" fmla="*/ 26 h 138"/>
                  <a:gd name="T24" fmla="*/ 12 w 49"/>
                  <a:gd name="T25" fmla="*/ 18 h 138"/>
                  <a:gd name="T26" fmla="*/ 18 w 49"/>
                  <a:gd name="T27" fmla="*/ 12 h 138"/>
                  <a:gd name="T28" fmla="*/ 25 w 49"/>
                  <a:gd name="T29" fmla="*/ 6 h 138"/>
                  <a:gd name="T30" fmla="*/ 33 w 49"/>
                  <a:gd name="T31" fmla="*/ 2 h 138"/>
                  <a:gd name="T32" fmla="*/ 40 w 49"/>
                  <a:gd name="T33" fmla="*/ 3 h 138"/>
                  <a:gd name="T34" fmla="*/ 43 w 49"/>
                  <a:gd name="T35" fmla="*/ 7 h 138"/>
                  <a:gd name="T36" fmla="*/ 45 w 49"/>
                  <a:gd name="T37" fmla="*/ 12 h 138"/>
                  <a:gd name="T38" fmla="*/ 46 w 49"/>
                  <a:gd name="T39" fmla="*/ 15 h 138"/>
                  <a:gd name="T40" fmla="*/ 47 w 49"/>
                  <a:gd name="T41" fmla="*/ 18 h 138"/>
                  <a:gd name="T42" fmla="*/ 48 w 49"/>
                  <a:gd name="T43" fmla="*/ 21 h 138"/>
                  <a:gd name="T44" fmla="*/ 47 w 49"/>
                  <a:gd name="T45" fmla="*/ 23 h 138"/>
                  <a:gd name="T46" fmla="*/ 46 w 49"/>
                  <a:gd name="T47" fmla="*/ 27 h 138"/>
                  <a:gd name="T48" fmla="*/ 44 w 49"/>
                  <a:gd name="T49" fmla="*/ 31 h 138"/>
                  <a:gd name="T50" fmla="*/ 40 w 49"/>
                  <a:gd name="T51" fmla="*/ 37 h 138"/>
                  <a:gd name="T52" fmla="*/ 36 w 49"/>
                  <a:gd name="T53" fmla="*/ 44 h 138"/>
                  <a:gd name="T54" fmla="*/ 32 w 49"/>
                  <a:gd name="T55" fmla="*/ 54 h 138"/>
                  <a:gd name="T56" fmla="*/ 33 w 49"/>
                  <a:gd name="T57" fmla="*/ 69 h 138"/>
                  <a:gd name="T58" fmla="*/ 34 w 49"/>
                  <a:gd name="T59" fmla="*/ 82 h 138"/>
                  <a:gd name="T60" fmla="*/ 36 w 49"/>
                  <a:gd name="T61" fmla="*/ 94 h 138"/>
                  <a:gd name="T62" fmla="*/ 37 w 49"/>
                  <a:gd name="T63" fmla="*/ 104 h 138"/>
                  <a:gd name="T64" fmla="*/ 38 w 49"/>
                  <a:gd name="T65" fmla="*/ 113 h 138"/>
                  <a:gd name="T66" fmla="*/ 39 w 49"/>
                  <a:gd name="T67" fmla="*/ 120 h 138"/>
                  <a:gd name="T68" fmla="*/ 40 w 49"/>
                  <a:gd name="T69" fmla="*/ 126 h 138"/>
                  <a:gd name="T70" fmla="*/ 41 w 49"/>
                  <a:gd name="T71" fmla="*/ 131 h 138"/>
                  <a:gd name="T72" fmla="*/ 41 w 49"/>
                  <a:gd name="T73" fmla="*/ 134 h 138"/>
                  <a:gd name="T74" fmla="*/ 41 w 49"/>
                  <a:gd name="T75" fmla="*/ 136 h 138"/>
                  <a:gd name="T76" fmla="*/ 41 w 49"/>
                  <a:gd name="T77" fmla="*/ 137 h 138"/>
                  <a:gd name="T78" fmla="*/ 40 w 49"/>
                  <a:gd name="T79" fmla="*/ 136 h 138"/>
                  <a:gd name="T80" fmla="*/ 39 w 49"/>
                  <a:gd name="T81" fmla="*/ 134 h 138"/>
                  <a:gd name="T82" fmla="*/ 37 w 49"/>
                  <a:gd name="T83" fmla="*/ 131 h 138"/>
                  <a:gd name="T84" fmla="*/ 35 w 49"/>
                  <a:gd name="T85" fmla="*/ 126 h 138"/>
                  <a:gd name="T86" fmla="*/ 32 w 49"/>
                  <a:gd name="T87" fmla="*/ 120 h 13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9"/>
                  <a:gd name="T133" fmla="*/ 0 h 138"/>
                  <a:gd name="T134" fmla="*/ 49 w 49"/>
                  <a:gd name="T135" fmla="*/ 138 h 13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9" h="138">
                    <a:moveTo>
                      <a:pt x="32" y="120"/>
                    </a:moveTo>
                    <a:lnTo>
                      <a:pt x="28" y="117"/>
                    </a:lnTo>
                    <a:lnTo>
                      <a:pt x="25" y="114"/>
                    </a:lnTo>
                    <a:lnTo>
                      <a:pt x="21" y="111"/>
                    </a:lnTo>
                    <a:lnTo>
                      <a:pt x="18" y="108"/>
                    </a:lnTo>
                    <a:lnTo>
                      <a:pt x="16" y="104"/>
                    </a:lnTo>
                    <a:lnTo>
                      <a:pt x="13" y="100"/>
                    </a:lnTo>
                    <a:lnTo>
                      <a:pt x="11" y="96"/>
                    </a:lnTo>
                    <a:lnTo>
                      <a:pt x="9" y="92"/>
                    </a:lnTo>
                    <a:lnTo>
                      <a:pt x="7" y="88"/>
                    </a:lnTo>
                    <a:lnTo>
                      <a:pt x="5" y="83"/>
                    </a:lnTo>
                    <a:lnTo>
                      <a:pt x="4" y="79"/>
                    </a:lnTo>
                    <a:lnTo>
                      <a:pt x="2" y="74"/>
                    </a:lnTo>
                    <a:lnTo>
                      <a:pt x="2" y="70"/>
                    </a:lnTo>
                    <a:lnTo>
                      <a:pt x="1" y="65"/>
                    </a:lnTo>
                    <a:lnTo>
                      <a:pt x="1" y="60"/>
                    </a:lnTo>
                    <a:lnTo>
                      <a:pt x="0" y="56"/>
                    </a:lnTo>
                    <a:lnTo>
                      <a:pt x="1" y="51"/>
                    </a:lnTo>
                    <a:lnTo>
                      <a:pt x="1" y="47"/>
                    </a:lnTo>
                    <a:lnTo>
                      <a:pt x="2" y="42"/>
                    </a:lnTo>
                    <a:lnTo>
                      <a:pt x="3" y="38"/>
                    </a:lnTo>
                    <a:lnTo>
                      <a:pt x="4" y="34"/>
                    </a:lnTo>
                    <a:lnTo>
                      <a:pt x="6" y="30"/>
                    </a:lnTo>
                    <a:lnTo>
                      <a:pt x="8" y="26"/>
                    </a:lnTo>
                    <a:lnTo>
                      <a:pt x="10" y="22"/>
                    </a:lnTo>
                    <a:lnTo>
                      <a:pt x="12" y="18"/>
                    </a:lnTo>
                    <a:lnTo>
                      <a:pt x="15" y="15"/>
                    </a:lnTo>
                    <a:lnTo>
                      <a:pt x="18" y="12"/>
                    </a:lnTo>
                    <a:lnTo>
                      <a:pt x="21" y="9"/>
                    </a:lnTo>
                    <a:lnTo>
                      <a:pt x="25" y="6"/>
                    </a:lnTo>
                    <a:lnTo>
                      <a:pt x="29" y="4"/>
                    </a:lnTo>
                    <a:lnTo>
                      <a:pt x="33" y="2"/>
                    </a:lnTo>
                    <a:lnTo>
                      <a:pt x="38" y="0"/>
                    </a:lnTo>
                    <a:lnTo>
                      <a:pt x="40" y="3"/>
                    </a:lnTo>
                    <a:lnTo>
                      <a:pt x="41" y="5"/>
                    </a:lnTo>
                    <a:lnTo>
                      <a:pt x="43" y="7"/>
                    </a:lnTo>
                    <a:lnTo>
                      <a:pt x="44" y="10"/>
                    </a:lnTo>
                    <a:lnTo>
                      <a:pt x="45" y="12"/>
                    </a:lnTo>
                    <a:lnTo>
                      <a:pt x="46" y="13"/>
                    </a:lnTo>
                    <a:lnTo>
                      <a:pt x="46" y="15"/>
                    </a:lnTo>
                    <a:lnTo>
                      <a:pt x="47" y="17"/>
                    </a:lnTo>
                    <a:lnTo>
                      <a:pt x="47" y="18"/>
                    </a:lnTo>
                    <a:lnTo>
                      <a:pt x="47" y="19"/>
                    </a:lnTo>
                    <a:lnTo>
                      <a:pt x="48" y="21"/>
                    </a:lnTo>
                    <a:lnTo>
                      <a:pt x="47" y="22"/>
                    </a:lnTo>
                    <a:lnTo>
                      <a:pt x="47" y="23"/>
                    </a:lnTo>
                    <a:lnTo>
                      <a:pt x="47" y="24"/>
                    </a:lnTo>
                    <a:lnTo>
                      <a:pt x="46" y="27"/>
                    </a:lnTo>
                    <a:lnTo>
                      <a:pt x="45" y="29"/>
                    </a:lnTo>
                    <a:lnTo>
                      <a:pt x="44" y="31"/>
                    </a:lnTo>
                    <a:lnTo>
                      <a:pt x="42" y="34"/>
                    </a:lnTo>
                    <a:lnTo>
                      <a:pt x="40" y="37"/>
                    </a:lnTo>
                    <a:lnTo>
                      <a:pt x="38" y="40"/>
                    </a:lnTo>
                    <a:lnTo>
                      <a:pt x="36" y="44"/>
                    </a:lnTo>
                    <a:lnTo>
                      <a:pt x="34" y="48"/>
                    </a:lnTo>
                    <a:lnTo>
                      <a:pt x="32" y="54"/>
                    </a:lnTo>
                    <a:lnTo>
                      <a:pt x="33" y="61"/>
                    </a:lnTo>
                    <a:lnTo>
                      <a:pt x="33" y="69"/>
                    </a:lnTo>
                    <a:lnTo>
                      <a:pt x="34" y="75"/>
                    </a:lnTo>
                    <a:lnTo>
                      <a:pt x="34" y="82"/>
                    </a:lnTo>
                    <a:lnTo>
                      <a:pt x="35" y="88"/>
                    </a:lnTo>
                    <a:lnTo>
                      <a:pt x="36" y="94"/>
                    </a:lnTo>
                    <a:lnTo>
                      <a:pt x="36" y="99"/>
                    </a:lnTo>
                    <a:lnTo>
                      <a:pt x="37" y="104"/>
                    </a:lnTo>
                    <a:lnTo>
                      <a:pt x="38" y="108"/>
                    </a:lnTo>
                    <a:lnTo>
                      <a:pt x="38" y="113"/>
                    </a:lnTo>
                    <a:lnTo>
                      <a:pt x="39" y="117"/>
                    </a:lnTo>
                    <a:lnTo>
                      <a:pt x="39" y="120"/>
                    </a:lnTo>
                    <a:lnTo>
                      <a:pt x="40" y="123"/>
                    </a:lnTo>
                    <a:lnTo>
                      <a:pt x="40" y="126"/>
                    </a:lnTo>
                    <a:lnTo>
                      <a:pt x="41" y="129"/>
                    </a:lnTo>
                    <a:lnTo>
                      <a:pt x="41" y="131"/>
                    </a:lnTo>
                    <a:lnTo>
                      <a:pt x="41" y="133"/>
                    </a:lnTo>
                    <a:lnTo>
                      <a:pt x="41" y="134"/>
                    </a:lnTo>
                    <a:lnTo>
                      <a:pt x="41" y="135"/>
                    </a:lnTo>
                    <a:lnTo>
                      <a:pt x="41" y="136"/>
                    </a:lnTo>
                    <a:lnTo>
                      <a:pt x="41" y="137"/>
                    </a:lnTo>
                    <a:lnTo>
                      <a:pt x="40" y="136"/>
                    </a:lnTo>
                    <a:lnTo>
                      <a:pt x="40" y="135"/>
                    </a:lnTo>
                    <a:lnTo>
                      <a:pt x="39" y="134"/>
                    </a:lnTo>
                    <a:lnTo>
                      <a:pt x="38" y="133"/>
                    </a:lnTo>
                    <a:lnTo>
                      <a:pt x="37" y="131"/>
                    </a:lnTo>
                    <a:lnTo>
                      <a:pt x="36" y="129"/>
                    </a:lnTo>
                    <a:lnTo>
                      <a:pt x="35" y="126"/>
                    </a:lnTo>
                    <a:lnTo>
                      <a:pt x="34" y="123"/>
                    </a:lnTo>
                    <a:lnTo>
                      <a:pt x="32" y="1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2607" name="Freeform 45"/>
              <p:cNvSpPr>
                <a:spLocks/>
              </p:cNvSpPr>
              <p:nvPr/>
            </p:nvSpPr>
            <p:spPr bwMode="auto">
              <a:xfrm>
                <a:off x="3354" y="748"/>
                <a:ext cx="146" cy="57"/>
              </a:xfrm>
              <a:custGeom>
                <a:avLst/>
                <a:gdLst>
                  <a:gd name="T0" fmla="*/ 18 w 146"/>
                  <a:gd name="T1" fmla="*/ 21 h 57"/>
                  <a:gd name="T2" fmla="*/ 28 w 146"/>
                  <a:gd name="T3" fmla="*/ 24 h 57"/>
                  <a:gd name="T4" fmla="*/ 36 w 146"/>
                  <a:gd name="T5" fmla="*/ 26 h 57"/>
                  <a:gd name="T6" fmla="*/ 42 w 146"/>
                  <a:gd name="T7" fmla="*/ 28 h 57"/>
                  <a:gd name="T8" fmla="*/ 48 w 146"/>
                  <a:gd name="T9" fmla="*/ 29 h 57"/>
                  <a:gd name="T10" fmla="*/ 54 w 146"/>
                  <a:gd name="T11" fmla="*/ 31 h 57"/>
                  <a:gd name="T12" fmla="*/ 60 w 146"/>
                  <a:gd name="T13" fmla="*/ 32 h 57"/>
                  <a:gd name="T14" fmla="*/ 66 w 146"/>
                  <a:gd name="T15" fmla="*/ 32 h 57"/>
                  <a:gd name="T16" fmla="*/ 72 w 146"/>
                  <a:gd name="T17" fmla="*/ 31 h 57"/>
                  <a:gd name="T18" fmla="*/ 78 w 146"/>
                  <a:gd name="T19" fmla="*/ 30 h 57"/>
                  <a:gd name="T20" fmla="*/ 84 w 146"/>
                  <a:gd name="T21" fmla="*/ 29 h 57"/>
                  <a:gd name="T22" fmla="*/ 92 w 146"/>
                  <a:gd name="T23" fmla="*/ 28 h 57"/>
                  <a:gd name="T24" fmla="*/ 102 w 146"/>
                  <a:gd name="T25" fmla="*/ 27 h 57"/>
                  <a:gd name="T26" fmla="*/ 110 w 146"/>
                  <a:gd name="T27" fmla="*/ 24 h 57"/>
                  <a:gd name="T28" fmla="*/ 118 w 146"/>
                  <a:gd name="T29" fmla="*/ 16 h 57"/>
                  <a:gd name="T30" fmla="*/ 122 w 146"/>
                  <a:gd name="T31" fmla="*/ 11 h 57"/>
                  <a:gd name="T32" fmla="*/ 127 w 146"/>
                  <a:gd name="T33" fmla="*/ 6 h 57"/>
                  <a:gd name="T34" fmla="*/ 132 w 146"/>
                  <a:gd name="T35" fmla="*/ 3 h 57"/>
                  <a:gd name="T36" fmla="*/ 135 w 146"/>
                  <a:gd name="T37" fmla="*/ 1 h 57"/>
                  <a:gd name="T38" fmla="*/ 138 w 146"/>
                  <a:gd name="T39" fmla="*/ 0 h 57"/>
                  <a:gd name="T40" fmla="*/ 140 w 146"/>
                  <a:gd name="T41" fmla="*/ 0 h 57"/>
                  <a:gd name="T42" fmla="*/ 142 w 146"/>
                  <a:gd name="T43" fmla="*/ 0 h 57"/>
                  <a:gd name="T44" fmla="*/ 143 w 146"/>
                  <a:gd name="T45" fmla="*/ 1 h 57"/>
                  <a:gd name="T46" fmla="*/ 145 w 146"/>
                  <a:gd name="T47" fmla="*/ 3 h 57"/>
                  <a:gd name="T48" fmla="*/ 145 w 146"/>
                  <a:gd name="T49" fmla="*/ 6 h 57"/>
                  <a:gd name="T50" fmla="*/ 144 w 146"/>
                  <a:gd name="T51" fmla="*/ 10 h 57"/>
                  <a:gd name="T52" fmla="*/ 141 w 146"/>
                  <a:gd name="T53" fmla="*/ 15 h 57"/>
                  <a:gd name="T54" fmla="*/ 138 w 146"/>
                  <a:gd name="T55" fmla="*/ 20 h 57"/>
                  <a:gd name="T56" fmla="*/ 134 w 146"/>
                  <a:gd name="T57" fmla="*/ 28 h 57"/>
                  <a:gd name="T58" fmla="*/ 129 w 146"/>
                  <a:gd name="T59" fmla="*/ 34 h 57"/>
                  <a:gd name="T60" fmla="*/ 124 w 146"/>
                  <a:gd name="T61" fmla="*/ 39 h 57"/>
                  <a:gd name="T62" fmla="*/ 118 w 146"/>
                  <a:gd name="T63" fmla="*/ 44 h 57"/>
                  <a:gd name="T64" fmla="*/ 112 w 146"/>
                  <a:gd name="T65" fmla="*/ 47 h 57"/>
                  <a:gd name="T66" fmla="*/ 105 w 146"/>
                  <a:gd name="T67" fmla="*/ 51 h 57"/>
                  <a:gd name="T68" fmla="*/ 90 w 146"/>
                  <a:gd name="T69" fmla="*/ 56 h 57"/>
                  <a:gd name="T70" fmla="*/ 78 w 146"/>
                  <a:gd name="T71" fmla="*/ 54 h 57"/>
                  <a:gd name="T72" fmla="*/ 68 w 146"/>
                  <a:gd name="T73" fmla="*/ 52 h 57"/>
                  <a:gd name="T74" fmla="*/ 60 w 146"/>
                  <a:gd name="T75" fmla="*/ 49 h 57"/>
                  <a:gd name="T76" fmla="*/ 48 w 146"/>
                  <a:gd name="T77" fmla="*/ 46 h 57"/>
                  <a:gd name="T78" fmla="*/ 40 w 146"/>
                  <a:gd name="T79" fmla="*/ 43 h 57"/>
                  <a:gd name="T80" fmla="*/ 32 w 146"/>
                  <a:gd name="T81" fmla="*/ 39 h 57"/>
                  <a:gd name="T82" fmla="*/ 23 w 146"/>
                  <a:gd name="T83" fmla="*/ 35 h 57"/>
                  <a:gd name="T84" fmla="*/ 17 w 146"/>
                  <a:gd name="T85" fmla="*/ 31 h 57"/>
                  <a:gd name="T86" fmla="*/ 13 w 146"/>
                  <a:gd name="T87" fmla="*/ 31 h 57"/>
                  <a:gd name="T88" fmla="*/ 8 w 146"/>
                  <a:gd name="T89" fmla="*/ 30 h 57"/>
                  <a:gd name="T90" fmla="*/ 4 w 146"/>
                  <a:gd name="T91" fmla="*/ 29 h 57"/>
                  <a:gd name="T92" fmla="*/ 2 w 146"/>
                  <a:gd name="T93" fmla="*/ 28 h 57"/>
                  <a:gd name="T94" fmla="*/ 1 w 146"/>
                  <a:gd name="T95" fmla="*/ 27 h 57"/>
                  <a:gd name="T96" fmla="*/ 0 w 146"/>
                  <a:gd name="T97" fmla="*/ 25 h 57"/>
                  <a:gd name="T98" fmla="*/ 0 w 146"/>
                  <a:gd name="T99" fmla="*/ 24 h 57"/>
                  <a:gd name="T100" fmla="*/ 4 w 146"/>
                  <a:gd name="T101" fmla="*/ 22 h 57"/>
                  <a:gd name="T102" fmla="*/ 8 w 146"/>
                  <a:gd name="T103" fmla="*/ 21 h 57"/>
                  <a:gd name="T104" fmla="*/ 12 w 146"/>
                  <a:gd name="T105" fmla="*/ 20 h 5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46"/>
                  <a:gd name="T160" fmla="*/ 0 h 57"/>
                  <a:gd name="T161" fmla="*/ 146 w 146"/>
                  <a:gd name="T162" fmla="*/ 57 h 5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46" h="57">
                    <a:moveTo>
                      <a:pt x="12" y="20"/>
                    </a:moveTo>
                    <a:lnTo>
                      <a:pt x="18" y="21"/>
                    </a:lnTo>
                    <a:lnTo>
                      <a:pt x="23" y="23"/>
                    </a:lnTo>
                    <a:lnTo>
                      <a:pt x="28" y="24"/>
                    </a:lnTo>
                    <a:lnTo>
                      <a:pt x="32" y="25"/>
                    </a:lnTo>
                    <a:lnTo>
                      <a:pt x="36" y="26"/>
                    </a:lnTo>
                    <a:lnTo>
                      <a:pt x="39" y="27"/>
                    </a:lnTo>
                    <a:lnTo>
                      <a:pt x="42" y="28"/>
                    </a:lnTo>
                    <a:lnTo>
                      <a:pt x="45" y="29"/>
                    </a:lnTo>
                    <a:lnTo>
                      <a:pt x="48" y="29"/>
                    </a:lnTo>
                    <a:lnTo>
                      <a:pt x="50" y="30"/>
                    </a:lnTo>
                    <a:lnTo>
                      <a:pt x="54" y="31"/>
                    </a:lnTo>
                    <a:lnTo>
                      <a:pt x="57" y="32"/>
                    </a:lnTo>
                    <a:lnTo>
                      <a:pt x="60" y="32"/>
                    </a:lnTo>
                    <a:lnTo>
                      <a:pt x="63" y="32"/>
                    </a:lnTo>
                    <a:lnTo>
                      <a:pt x="66" y="32"/>
                    </a:lnTo>
                    <a:lnTo>
                      <a:pt x="70" y="31"/>
                    </a:lnTo>
                    <a:lnTo>
                      <a:pt x="72" y="31"/>
                    </a:lnTo>
                    <a:lnTo>
                      <a:pt x="75" y="31"/>
                    </a:lnTo>
                    <a:lnTo>
                      <a:pt x="78" y="30"/>
                    </a:lnTo>
                    <a:lnTo>
                      <a:pt x="81" y="30"/>
                    </a:lnTo>
                    <a:lnTo>
                      <a:pt x="84" y="29"/>
                    </a:lnTo>
                    <a:lnTo>
                      <a:pt x="88" y="29"/>
                    </a:lnTo>
                    <a:lnTo>
                      <a:pt x="92" y="28"/>
                    </a:lnTo>
                    <a:lnTo>
                      <a:pt x="97" y="27"/>
                    </a:lnTo>
                    <a:lnTo>
                      <a:pt x="102" y="27"/>
                    </a:lnTo>
                    <a:lnTo>
                      <a:pt x="108" y="26"/>
                    </a:lnTo>
                    <a:lnTo>
                      <a:pt x="110" y="24"/>
                    </a:lnTo>
                    <a:lnTo>
                      <a:pt x="113" y="21"/>
                    </a:lnTo>
                    <a:lnTo>
                      <a:pt x="118" y="16"/>
                    </a:lnTo>
                    <a:lnTo>
                      <a:pt x="120" y="13"/>
                    </a:lnTo>
                    <a:lnTo>
                      <a:pt x="122" y="11"/>
                    </a:lnTo>
                    <a:lnTo>
                      <a:pt x="125" y="9"/>
                    </a:lnTo>
                    <a:lnTo>
                      <a:pt x="127" y="6"/>
                    </a:lnTo>
                    <a:lnTo>
                      <a:pt x="130" y="5"/>
                    </a:lnTo>
                    <a:lnTo>
                      <a:pt x="132" y="3"/>
                    </a:lnTo>
                    <a:lnTo>
                      <a:pt x="135" y="2"/>
                    </a:lnTo>
                    <a:lnTo>
                      <a:pt x="135" y="1"/>
                    </a:lnTo>
                    <a:lnTo>
                      <a:pt x="137" y="1"/>
                    </a:lnTo>
                    <a:lnTo>
                      <a:pt x="138" y="0"/>
                    </a:lnTo>
                    <a:lnTo>
                      <a:pt x="139" y="0"/>
                    </a:lnTo>
                    <a:lnTo>
                      <a:pt x="140" y="0"/>
                    </a:lnTo>
                    <a:lnTo>
                      <a:pt x="141" y="0"/>
                    </a:lnTo>
                    <a:lnTo>
                      <a:pt x="142" y="0"/>
                    </a:lnTo>
                    <a:lnTo>
                      <a:pt x="142" y="1"/>
                    </a:lnTo>
                    <a:lnTo>
                      <a:pt x="143" y="1"/>
                    </a:lnTo>
                    <a:lnTo>
                      <a:pt x="144" y="2"/>
                    </a:lnTo>
                    <a:lnTo>
                      <a:pt x="145" y="3"/>
                    </a:lnTo>
                    <a:lnTo>
                      <a:pt x="145" y="4"/>
                    </a:lnTo>
                    <a:lnTo>
                      <a:pt x="145" y="6"/>
                    </a:lnTo>
                    <a:lnTo>
                      <a:pt x="145" y="8"/>
                    </a:lnTo>
                    <a:lnTo>
                      <a:pt x="144" y="10"/>
                    </a:lnTo>
                    <a:lnTo>
                      <a:pt x="142" y="13"/>
                    </a:lnTo>
                    <a:lnTo>
                      <a:pt x="141" y="15"/>
                    </a:lnTo>
                    <a:lnTo>
                      <a:pt x="139" y="18"/>
                    </a:lnTo>
                    <a:lnTo>
                      <a:pt x="138" y="20"/>
                    </a:lnTo>
                    <a:lnTo>
                      <a:pt x="136" y="24"/>
                    </a:lnTo>
                    <a:lnTo>
                      <a:pt x="134" y="28"/>
                    </a:lnTo>
                    <a:lnTo>
                      <a:pt x="131" y="31"/>
                    </a:lnTo>
                    <a:lnTo>
                      <a:pt x="129" y="34"/>
                    </a:lnTo>
                    <a:lnTo>
                      <a:pt x="126" y="37"/>
                    </a:lnTo>
                    <a:lnTo>
                      <a:pt x="124" y="39"/>
                    </a:lnTo>
                    <a:lnTo>
                      <a:pt x="121" y="41"/>
                    </a:lnTo>
                    <a:lnTo>
                      <a:pt x="118" y="44"/>
                    </a:lnTo>
                    <a:lnTo>
                      <a:pt x="115" y="46"/>
                    </a:lnTo>
                    <a:lnTo>
                      <a:pt x="112" y="47"/>
                    </a:lnTo>
                    <a:lnTo>
                      <a:pt x="109" y="49"/>
                    </a:lnTo>
                    <a:lnTo>
                      <a:pt x="105" y="51"/>
                    </a:lnTo>
                    <a:lnTo>
                      <a:pt x="98" y="53"/>
                    </a:lnTo>
                    <a:lnTo>
                      <a:pt x="90" y="56"/>
                    </a:lnTo>
                    <a:lnTo>
                      <a:pt x="84" y="55"/>
                    </a:lnTo>
                    <a:lnTo>
                      <a:pt x="78" y="54"/>
                    </a:lnTo>
                    <a:lnTo>
                      <a:pt x="73" y="53"/>
                    </a:lnTo>
                    <a:lnTo>
                      <a:pt x="68" y="52"/>
                    </a:lnTo>
                    <a:lnTo>
                      <a:pt x="64" y="51"/>
                    </a:lnTo>
                    <a:lnTo>
                      <a:pt x="60" y="49"/>
                    </a:lnTo>
                    <a:lnTo>
                      <a:pt x="52" y="47"/>
                    </a:lnTo>
                    <a:lnTo>
                      <a:pt x="48" y="46"/>
                    </a:lnTo>
                    <a:lnTo>
                      <a:pt x="44" y="44"/>
                    </a:lnTo>
                    <a:lnTo>
                      <a:pt x="40" y="43"/>
                    </a:lnTo>
                    <a:lnTo>
                      <a:pt x="36" y="41"/>
                    </a:lnTo>
                    <a:lnTo>
                      <a:pt x="32" y="39"/>
                    </a:lnTo>
                    <a:lnTo>
                      <a:pt x="28" y="37"/>
                    </a:lnTo>
                    <a:lnTo>
                      <a:pt x="23" y="35"/>
                    </a:lnTo>
                    <a:lnTo>
                      <a:pt x="18" y="32"/>
                    </a:lnTo>
                    <a:lnTo>
                      <a:pt x="17" y="31"/>
                    </a:lnTo>
                    <a:lnTo>
                      <a:pt x="16" y="31"/>
                    </a:lnTo>
                    <a:lnTo>
                      <a:pt x="13" y="31"/>
                    </a:lnTo>
                    <a:lnTo>
                      <a:pt x="11" y="30"/>
                    </a:lnTo>
                    <a:lnTo>
                      <a:pt x="8" y="30"/>
                    </a:lnTo>
                    <a:lnTo>
                      <a:pt x="5" y="30"/>
                    </a:lnTo>
                    <a:lnTo>
                      <a:pt x="4" y="29"/>
                    </a:lnTo>
                    <a:lnTo>
                      <a:pt x="3" y="29"/>
                    </a:lnTo>
                    <a:lnTo>
                      <a:pt x="2" y="28"/>
                    </a:lnTo>
                    <a:lnTo>
                      <a:pt x="1" y="28"/>
                    </a:lnTo>
                    <a:lnTo>
                      <a:pt x="1" y="27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2" y="23"/>
                    </a:lnTo>
                    <a:lnTo>
                      <a:pt x="4" y="22"/>
                    </a:lnTo>
                    <a:lnTo>
                      <a:pt x="6" y="22"/>
                    </a:lnTo>
                    <a:lnTo>
                      <a:pt x="8" y="21"/>
                    </a:lnTo>
                    <a:lnTo>
                      <a:pt x="10" y="21"/>
                    </a:lnTo>
                    <a:lnTo>
                      <a:pt x="12" y="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2822" name="Group 54"/>
            <p:cNvGrpSpPr>
              <a:grpSpLocks/>
            </p:cNvGrpSpPr>
            <p:nvPr/>
          </p:nvGrpSpPr>
          <p:grpSpPr bwMode="auto">
            <a:xfrm>
              <a:off x="2895" y="672"/>
              <a:ext cx="735" cy="357"/>
              <a:chOff x="2884" y="670"/>
              <a:chExt cx="735" cy="357"/>
            </a:xfrm>
          </p:grpSpPr>
          <p:sp>
            <p:nvSpPr>
              <p:cNvPr id="22597" name="Oval 47"/>
              <p:cNvSpPr>
                <a:spLocks noChangeArrowheads="1"/>
              </p:cNvSpPr>
              <p:nvPr/>
            </p:nvSpPr>
            <p:spPr bwMode="auto">
              <a:xfrm>
                <a:off x="3073" y="865"/>
                <a:ext cx="142" cy="9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ZA" sz="1350"/>
              </a:p>
            </p:txBody>
          </p:sp>
          <p:grpSp>
            <p:nvGrpSpPr>
              <p:cNvPr id="32839" name="Group 51"/>
              <p:cNvGrpSpPr>
                <a:grpSpLocks/>
              </p:cNvGrpSpPr>
              <p:nvPr/>
            </p:nvGrpSpPr>
            <p:grpSpPr bwMode="auto">
              <a:xfrm>
                <a:off x="2884" y="670"/>
                <a:ext cx="735" cy="357"/>
                <a:chOff x="2884" y="670"/>
                <a:chExt cx="735" cy="357"/>
              </a:xfrm>
            </p:grpSpPr>
            <p:sp>
              <p:nvSpPr>
                <p:cNvPr id="22601" name="Line 48"/>
                <p:cNvSpPr>
                  <a:spLocks noChangeShapeType="1"/>
                </p:cNvSpPr>
                <p:nvPr/>
              </p:nvSpPr>
              <p:spPr bwMode="auto">
                <a:xfrm>
                  <a:off x="2976" y="720"/>
                  <a:ext cx="528" cy="24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2602" name="Freeform 49"/>
                <p:cNvSpPr>
                  <a:spLocks/>
                </p:cNvSpPr>
                <p:nvPr/>
              </p:nvSpPr>
              <p:spPr bwMode="auto">
                <a:xfrm>
                  <a:off x="3456" y="924"/>
                  <a:ext cx="163" cy="103"/>
                </a:xfrm>
                <a:custGeom>
                  <a:avLst/>
                  <a:gdLst>
                    <a:gd name="T0" fmla="*/ 4 w 163"/>
                    <a:gd name="T1" fmla="*/ 22 h 103"/>
                    <a:gd name="T2" fmla="*/ 10 w 163"/>
                    <a:gd name="T3" fmla="*/ 28 h 103"/>
                    <a:gd name="T4" fmla="*/ 15 w 163"/>
                    <a:gd name="T5" fmla="*/ 34 h 103"/>
                    <a:gd name="T6" fmla="*/ 20 w 163"/>
                    <a:gd name="T7" fmla="*/ 38 h 103"/>
                    <a:gd name="T8" fmla="*/ 23 w 163"/>
                    <a:gd name="T9" fmla="*/ 42 h 103"/>
                    <a:gd name="T10" fmla="*/ 27 w 163"/>
                    <a:gd name="T11" fmla="*/ 46 h 103"/>
                    <a:gd name="T12" fmla="*/ 30 w 163"/>
                    <a:gd name="T13" fmla="*/ 49 h 103"/>
                    <a:gd name="T14" fmla="*/ 34 w 163"/>
                    <a:gd name="T15" fmla="*/ 52 h 103"/>
                    <a:gd name="T16" fmla="*/ 38 w 163"/>
                    <a:gd name="T17" fmla="*/ 56 h 103"/>
                    <a:gd name="T18" fmla="*/ 44 w 163"/>
                    <a:gd name="T19" fmla="*/ 60 h 103"/>
                    <a:gd name="T20" fmla="*/ 51 w 163"/>
                    <a:gd name="T21" fmla="*/ 64 h 103"/>
                    <a:gd name="T22" fmla="*/ 56 w 163"/>
                    <a:gd name="T23" fmla="*/ 69 h 103"/>
                    <a:gd name="T24" fmla="*/ 58 w 163"/>
                    <a:gd name="T25" fmla="*/ 73 h 103"/>
                    <a:gd name="T26" fmla="*/ 61 w 163"/>
                    <a:gd name="T27" fmla="*/ 77 h 103"/>
                    <a:gd name="T28" fmla="*/ 63 w 163"/>
                    <a:gd name="T29" fmla="*/ 81 h 103"/>
                    <a:gd name="T30" fmla="*/ 66 w 163"/>
                    <a:gd name="T31" fmla="*/ 85 h 103"/>
                    <a:gd name="T32" fmla="*/ 69 w 163"/>
                    <a:gd name="T33" fmla="*/ 87 h 103"/>
                    <a:gd name="T34" fmla="*/ 73 w 163"/>
                    <a:gd name="T35" fmla="*/ 88 h 103"/>
                    <a:gd name="T36" fmla="*/ 79 w 163"/>
                    <a:gd name="T37" fmla="*/ 90 h 103"/>
                    <a:gd name="T38" fmla="*/ 86 w 163"/>
                    <a:gd name="T39" fmla="*/ 91 h 103"/>
                    <a:gd name="T40" fmla="*/ 91 w 163"/>
                    <a:gd name="T41" fmla="*/ 93 h 103"/>
                    <a:gd name="T42" fmla="*/ 98 w 163"/>
                    <a:gd name="T43" fmla="*/ 95 h 103"/>
                    <a:gd name="T44" fmla="*/ 105 w 163"/>
                    <a:gd name="T45" fmla="*/ 97 h 103"/>
                    <a:gd name="T46" fmla="*/ 110 w 163"/>
                    <a:gd name="T47" fmla="*/ 99 h 103"/>
                    <a:gd name="T48" fmla="*/ 116 w 163"/>
                    <a:gd name="T49" fmla="*/ 101 h 103"/>
                    <a:gd name="T50" fmla="*/ 119 w 163"/>
                    <a:gd name="T51" fmla="*/ 102 h 103"/>
                    <a:gd name="T52" fmla="*/ 120 w 163"/>
                    <a:gd name="T53" fmla="*/ 102 h 103"/>
                    <a:gd name="T54" fmla="*/ 127 w 163"/>
                    <a:gd name="T55" fmla="*/ 100 h 103"/>
                    <a:gd name="T56" fmla="*/ 132 w 163"/>
                    <a:gd name="T57" fmla="*/ 98 h 103"/>
                    <a:gd name="T58" fmla="*/ 136 w 163"/>
                    <a:gd name="T59" fmla="*/ 97 h 103"/>
                    <a:gd name="T60" fmla="*/ 141 w 163"/>
                    <a:gd name="T61" fmla="*/ 94 h 103"/>
                    <a:gd name="T62" fmla="*/ 143 w 163"/>
                    <a:gd name="T63" fmla="*/ 91 h 103"/>
                    <a:gd name="T64" fmla="*/ 146 w 163"/>
                    <a:gd name="T65" fmla="*/ 87 h 103"/>
                    <a:gd name="T66" fmla="*/ 148 w 163"/>
                    <a:gd name="T67" fmla="*/ 82 h 103"/>
                    <a:gd name="T68" fmla="*/ 151 w 163"/>
                    <a:gd name="T69" fmla="*/ 76 h 103"/>
                    <a:gd name="T70" fmla="*/ 154 w 163"/>
                    <a:gd name="T71" fmla="*/ 67 h 103"/>
                    <a:gd name="T72" fmla="*/ 158 w 163"/>
                    <a:gd name="T73" fmla="*/ 56 h 103"/>
                    <a:gd name="T74" fmla="*/ 159 w 163"/>
                    <a:gd name="T75" fmla="*/ 50 h 103"/>
                    <a:gd name="T76" fmla="*/ 161 w 163"/>
                    <a:gd name="T77" fmla="*/ 46 h 103"/>
                    <a:gd name="T78" fmla="*/ 162 w 163"/>
                    <a:gd name="T79" fmla="*/ 43 h 103"/>
                    <a:gd name="T80" fmla="*/ 162 w 163"/>
                    <a:gd name="T81" fmla="*/ 42 h 103"/>
                    <a:gd name="T82" fmla="*/ 157 w 163"/>
                    <a:gd name="T83" fmla="*/ 32 h 103"/>
                    <a:gd name="T84" fmla="*/ 150 w 163"/>
                    <a:gd name="T85" fmla="*/ 24 h 103"/>
                    <a:gd name="T86" fmla="*/ 142 w 163"/>
                    <a:gd name="T87" fmla="*/ 18 h 103"/>
                    <a:gd name="T88" fmla="*/ 133 w 163"/>
                    <a:gd name="T89" fmla="*/ 12 h 103"/>
                    <a:gd name="T90" fmla="*/ 123 w 163"/>
                    <a:gd name="T91" fmla="*/ 8 h 103"/>
                    <a:gd name="T92" fmla="*/ 112 w 163"/>
                    <a:gd name="T93" fmla="*/ 5 h 103"/>
                    <a:gd name="T94" fmla="*/ 90 w 163"/>
                    <a:gd name="T95" fmla="*/ 0 h 103"/>
                    <a:gd name="T96" fmla="*/ 75 w 163"/>
                    <a:gd name="T97" fmla="*/ 1 h 103"/>
                    <a:gd name="T98" fmla="*/ 63 w 163"/>
                    <a:gd name="T99" fmla="*/ 1 h 103"/>
                    <a:gd name="T100" fmla="*/ 53 w 163"/>
                    <a:gd name="T101" fmla="*/ 1 h 103"/>
                    <a:gd name="T102" fmla="*/ 45 w 163"/>
                    <a:gd name="T103" fmla="*/ 1 h 103"/>
                    <a:gd name="T104" fmla="*/ 38 w 163"/>
                    <a:gd name="T105" fmla="*/ 1 h 103"/>
                    <a:gd name="T106" fmla="*/ 33 w 163"/>
                    <a:gd name="T107" fmla="*/ 1 h 103"/>
                    <a:gd name="T108" fmla="*/ 28 w 163"/>
                    <a:gd name="T109" fmla="*/ 0 h 103"/>
                    <a:gd name="T110" fmla="*/ 22 w 163"/>
                    <a:gd name="T111" fmla="*/ 0 h 103"/>
                    <a:gd name="T112" fmla="*/ 17 w 163"/>
                    <a:gd name="T113" fmla="*/ 2 h 103"/>
                    <a:gd name="T114" fmla="*/ 14 w 163"/>
                    <a:gd name="T115" fmla="*/ 4 h 103"/>
                    <a:gd name="T116" fmla="*/ 11 w 163"/>
                    <a:gd name="T117" fmla="*/ 7 h 103"/>
                    <a:gd name="T118" fmla="*/ 7 w 163"/>
                    <a:gd name="T119" fmla="*/ 11 h 103"/>
                    <a:gd name="T120" fmla="*/ 3 w 163"/>
                    <a:gd name="T121" fmla="*/ 15 h 103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63"/>
                    <a:gd name="T184" fmla="*/ 0 h 103"/>
                    <a:gd name="T185" fmla="*/ 163 w 163"/>
                    <a:gd name="T186" fmla="*/ 103 h 103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63" h="103">
                      <a:moveTo>
                        <a:pt x="0" y="18"/>
                      </a:moveTo>
                      <a:lnTo>
                        <a:pt x="4" y="22"/>
                      </a:lnTo>
                      <a:lnTo>
                        <a:pt x="7" y="25"/>
                      </a:lnTo>
                      <a:lnTo>
                        <a:pt x="10" y="28"/>
                      </a:lnTo>
                      <a:lnTo>
                        <a:pt x="13" y="31"/>
                      </a:lnTo>
                      <a:lnTo>
                        <a:pt x="15" y="34"/>
                      </a:lnTo>
                      <a:lnTo>
                        <a:pt x="17" y="36"/>
                      </a:lnTo>
                      <a:lnTo>
                        <a:pt x="20" y="38"/>
                      </a:lnTo>
                      <a:lnTo>
                        <a:pt x="21" y="40"/>
                      </a:lnTo>
                      <a:lnTo>
                        <a:pt x="23" y="42"/>
                      </a:lnTo>
                      <a:lnTo>
                        <a:pt x="24" y="43"/>
                      </a:lnTo>
                      <a:lnTo>
                        <a:pt x="27" y="46"/>
                      </a:lnTo>
                      <a:lnTo>
                        <a:pt x="29" y="48"/>
                      </a:lnTo>
                      <a:lnTo>
                        <a:pt x="30" y="49"/>
                      </a:lnTo>
                      <a:lnTo>
                        <a:pt x="32" y="51"/>
                      </a:lnTo>
                      <a:lnTo>
                        <a:pt x="34" y="52"/>
                      </a:lnTo>
                      <a:lnTo>
                        <a:pt x="35" y="54"/>
                      </a:lnTo>
                      <a:lnTo>
                        <a:pt x="38" y="56"/>
                      </a:lnTo>
                      <a:lnTo>
                        <a:pt x="41" y="57"/>
                      </a:lnTo>
                      <a:lnTo>
                        <a:pt x="44" y="60"/>
                      </a:lnTo>
                      <a:lnTo>
                        <a:pt x="49" y="63"/>
                      </a:lnTo>
                      <a:lnTo>
                        <a:pt x="51" y="64"/>
                      </a:lnTo>
                      <a:lnTo>
                        <a:pt x="54" y="66"/>
                      </a:lnTo>
                      <a:lnTo>
                        <a:pt x="56" y="69"/>
                      </a:lnTo>
                      <a:lnTo>
                        <a:pt x="57" y="71"/>
                      </a:lnTo>
                      <a:lnTo>
                        <a:pt x="58" y="73"/>
                      </a:lnTo>
                      <a:lnTo>
                        <a:pt x="60" y="75"/>
                      </a:lnTo>
                      <a:lnTo>
                        <a:pt x="61" y="77"/>
                      </a:lnTo>
                      <a:lnTo>
                        <a:pt x="62" y="78"/>
                      </a:lnTo>
                      <a:lnTo>
                        <a:pt x="63" y="81"/>
                      </a:lnTo>
                      <a:lnTo>
                        <a:pt x="65" y="83"/>
                      </a:lnTo>
                      <a:lnTo>
                        <a:pt x="66" y="85"/>
                      </a:lnTo>
                      <a:lnTo>
                        <a:pt x="68" y="86"/>
                      </a:lnTo>
                      <a:lnTo>
                        <a:pt x="69" y="87"/>
                      </a:lnTo>
                      <a:lnTo>
                        <a:pt x="71" y="87"/>
                      </a:lnTo>
                      <a:lnTo>
                        <a:pt x="73" y="88"/>
                      </a:lnTo>
                      <a:lnTo>
                        <a:pt x="76" y="89"/>
                      </a:lnTo>
                      <a:lnTo>
                        <a:pt x="79" y="90"/>
                      </a:lnTo>
                      <a:lnTo>
                        <a:pt x="83" y="90"/>
                      </a:lnTo>
                      <a:lnTo>
                        <a:pt x="86" y="91"/>
                      </a:lnTo>
                      <a:lnTo>
                        <a:pt x="88" y="92"/>
                      </a:lnTo>
                      <a:lnTo>
                        <a:pt x="91" y="93"/>
                      </a:lnTo>
                      <a:lnTo>
                        <a:pt x="95" y="94"/>
                      </a:lnTo>
                      <a:lnTo>
                        <a:pt x="98" y="95"/>
                      </a:lnTo>
                      <a:lnTo>
                        <a:pt x="102" y="96"/>
                      </a:lnTo>
                      <a:lnTo>
                        <a:pt x="105" y="97"/>
                      </a:lnTo>
                      <a:lnTo>
                        <a:pt x="107" y="98"/>
                      </a:lnTo>
                      <a:lnTo>
                        <a:pt x="110" y="99"/>
                      </a:lnTo>
                      <a:lnTo>
                        <a:pt x="113" y="100"/>
                      </a:lnTo>
                      <a:lnTo>
                        <a:pt x="116" y="101"/>
                      </a:lnTo>
                      <a:lnTo>
                        <a:pt x="118" y="101"/>
                      </a:lnTo>
                      <a:lnTo>
                        <a:pt x="119" y="102"/>
                      </a:lnTo>
                      <a:lnTo>
                        <a:pt x="120" y="102"/>
                      </a:lnTo>
                      <a:lnTo>
                        <a:pt x="124" y="101"/>
                      </a:lnTo>
                      <a:lnTo>
                        <a:pt x="127" y="100"/>
                      </a:lnTo>
                      <a:lnTo>
                        <a:pt x="129" y="99"/>
                      </a:lnTo>
                      <a:lnTo>
                        <a:pt x="132" y="98"/>
                      </a:lnTo>
                      <a:lnTo>
                        <a:pt x="134" y="98"/>
                      </a:lnTo>
                      <a:lnTo>
                        <a:pt x="136" y="97"/>
                      </a:lnTo>
                      <a:lnTo>
                        <a:pt x="139" y="95"/>
                      </a:lnTo>
                      <a:lnTo>
                        <a:pt x="141" y="94"/>
                      </a:lnTo>
                      <a:lnTo>
                        <a:pt x="142" y="93"/>
                      </a:lnTo>
                      <a:lnTo>
                        <a:pt x="143" y="91"/>
                      </a:lnTo>
                      <a:lnTo>
                        <a:pt x="144" y="90"/>
                      </a:lnTo>
                      <a:lnTo>
                        <a:pt x="146" y="87"/>
                      </a:lnTo>
                      <a:lnTo>
                        <a:pt x="147" y="85"/>
                      </a:lnTo>
                      <a:lnTo>
                        <a:pt x="148" y="82"/>
                      </a:lnTo>
                      <a:lnTo>
                        <a:pt x="150" y="78"/>
                      </a:lnTo>
                      <a:lnTo>
                        <a:pt x="151" y="76"/>
                      </a:lnTo>
                      <a:lnTo>
                        <a:pt x="152" y="73"/>
                      </a:lnTo>
                      <a:lnTo>
                        <a:pt x="154" y="67"/>
                      </a:lnTo>
                      <a:lnTo>
                        <a:pt x="156" y="61"/>
                      </a:lnTo>
                      <a:lnTo>
                        <a:pt x="158" y="56"/>
                      </a:lnTo>
                      <a:lnTo>
                        <a:pt x="159" y="53"/>
                      </a:lnTo>
                      <a:lnTo>
                        <a:pt x="159" y="50"/>
                      </a:lnTo>
                      <a:lnTo>
                        <a:pt x="160" y="48"/>
                      </a:lnTo>
                      <a:lnTo>
                        <a:pt x="161" y="46"/>
                      </a:lnTo>
                      <a:lnTo>
                        <a:pt x="161" y="44"/>
                      </a:lnTo>
                      <a:lnTo>
                        <a:pt x="162" y="43"/>
                      </a:lnTo>
                      <a:lnTo>
                        <a:pt x="162" y="42"/>
                      </a:lnTo>
                      <a:lnTo>
                        <a:pt x="160" y="37"/>
                      </a:lnTo>
                      <a:lnTo>
                        <a:pt x="157" y="32"/>
                      </a:lnTo>
                      <a:lnTo>
                        <a:pt x="154" y="28"/>
                      </a:lnTo>
                      <a:lnTo>
                        <a:pt x="150" y="24"/>
                      </a:lnTo>
                      <a:lnTo>
                        <a:pt x="147" y="21"/>
                      </a:lnTo>
                      <a:lnTo>
                        <a:pt x="142" y="18"/>
                      </a:lnTo>
                      <a:lnTo>
                        <a:pt x="138" y="15"/>
                      </a:lnTo>
                      <a:lnTo>
                        <a:pt x="133" y="12"/>
                      </a:lnTo>
                      <a:lnTo>
                        <a:pt x="128" y="10"/>
                      </a:lnTo>
                      <a:lnTo>
                        <a:pt x="123" y="8"/>
                      </a:lnTo>
                      <a:lnTo>
                        <a:pt x="118" y="7"/>
                      </a:lnTo>
                      <a:lnTo>
                        <a:pt x="112" y="5"/>
                      </a:lnTo>
                      <a:lnTo>
                        <a:pt x="101" y="2"/>
                      </a:lnTo>
                      <a:lnTo>
                        <a:pt x="90" y="0"/>
                      </a:lnTo>
                      <a:lnTo>
                        <a:pt x="82" y="1"/>
                      </a:lnTo>
                      <a:lnTo>
                        <a:pt x="75" y="1"/>
                      </a:lnTo>
                      <a:lnTo>
                        <a:pt x="69" y="1"/>
                      </a:lnTo>
                      <a:lnTo>
                        <a:pt x="63" y="1"/>
                      </a:lnTo>
                      <a:lnTo>
                        <a:pt x="58" y="1"/>
                      </a:lnTo>
                      <a:lnTo>
                        <a:pt x="53" y="1"/>
                      </a:lnTo>
                      <a:lnTo>
                        <a:pt x="49" y="1"/>
                      </a:lnTo>
                      <a:lnTo>
                        <a:pt x="45" y="1"/>
                      </a:lnTo>
                      <a:lnTo>
                        <a:pt x="41" y="1"/>
                      </a:lnTo>
                      <a:lnTo>
                        <a:pt x="38" y="1"/>
                      </a:lnTo>
                      <a:lnTo>
                        <a:pt x="35" y="1"/>
                      </a:lnTo>
                      <a:lnTo>
                        <a:pt x="33" y="1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5" y="0"/>
                      </a:lnTo>
                      <a:lnTo>
                        <a:pt x="22" y="0"/>
                      </a:lnTo>
                      <a:lnTo>
                        <a:pt x="20" y="1"/>
                      </a:lnTo>
                      <a:lnTo>
                        <a:pt x="17" y="2"/>
                      </a:lnTo>
                      <a:lnTo>
                        <a:pt x="15" y="3"/>
                      </a:lnTo>
                      <a:lnTo>
                        <a:pt x="14" y="4"/>
                      </a:lnTo>
                      <a:lnTo>
                        <a:pt x="12" y="6"/>
                      </a:lnTo>
                      <a:lnTo>
                        <a:pt x="11" y="7"/>
                      </a:lnTo>
                      <a:lnTo>
                        <a:pt x="9" y="9"/>
                      </a:lnTo>
                      <a:lnTo>
                        <a:pt x="7" y="11"/>
                      </a:lnTo>
                      <a:lnTo>
                        <a:pt x="5" y="13"/>
                      </a:lnTo>
                      <a:lnTo>
                        <a:pt x="3" y="15"/>
                      </a:lnTo>
                      <a:lnTo>
                        <a:pt x="0" y="18"/>
                      </a:lnTo>
                    </a:path>
                  </a:pathLst>
                </a:custGeom>
                <a:solidFill>
                  <a:schemeClr val="tx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2603" name="Freeform 50"/>
                <p:cNvSpPr>
                  <a:spLocks/>
                </p:cNvSpPr>
                <p:nvPr/>
              </p:nvSpPr>
              <p:spPr bwMode="auto">
                <a:xfrm>
                  <a:off x="2884" y="670"/>
                  <a:ext cx="159" cy="101"/>
                </a:xfrm>
                <a:custGeom>
                  <a:avLst/>
                  <a:gdLst>
                    <a:gd name="T0" fmla="*/ 153 w 159"/>
                    <a:gd name="T1" fmla="*/ 86 h 101"/>
                    <a:gd name="T2" fmla="*/ 144 w 159"/>
                    <a:gd name="T3" fmla="*/ 87 h 101"/>
                    <a:gd name="T4" fmla="*/ 137 w 159"/>
                    <a:gd name="T5" fmla="*/ 89 h 101"/>
                    <a:gd name="T6" fmla="*/ 131 w 159"/>
                    <a:gd name="T7" fmla="*/ 90 h 101"/>
                    <a:gd name="T8" fmla="*/ 124 w 159"/>
                    <a:gd name="T9" fmla="*/ 91 h 101"/>
                    <a:gd name="T10" fmla="*/ 118 w 159"/>
                    <a:gd name="T11" fmla="*/ 92 h 101"/>
                    <a:gd name="T12" fmla="*/ 111 w 159"/>
                    <a:gd name="T13" fmla="*/ 93 h 101"/>
                    <a:gd name="T14" fmla="*/ 106 w 159"/>
                    <a:gd name="T15" fmla="*/ 93 h 101"/>
                    <a:gd name="T16" fmla="*/ 100 w 159"/>
                    <a:gd name="T17" fmla="*/ 93 h 101"/>
                    <a:gd name="T18" fmla="*/ 95 w 159"/>
                    <a:gd name="T19" fmla="*/ 93 h 101"/>
                    <a:gd name="T20" fmla="*/ 89 w 159"/>
                    <a:gd name="T21" fmla="*/ 92 h 101"/>
                    <a:gd name="T22" fmla="*/ 83 w 159"/>
                    <a:gd name="T23" fmla="*/ 93 h 101"/>
                    <a:gd name="T24" fmla="*/ 76 w 159"/>
                    <a:gd name="T25" fmla="*/ 96 h 101"/>
                    <a:gd name="T26" fmla="*/ 70 w 159"/>
                    <a:gd name="T27" fmla="*/ 98 h 101"/>
                    <a:gd name="T28" fmla="*/ 66 w 159"/>
                    <a:gd name="T29" fmla="*/ 100 h 101"/>
                    <a:gd name="T30" fmla="*/ 62 w 159"/>
                    <a:gd name="T31" fmla="*/ 100 h 101"/>
                    <a:gd name="T32" fmla="*/ 58 w 159"/>
                    <a:gd name="T33" fmla="*/ 99 h 101"/>
                    <a:gd name="T34" fmla="*/ 52 w 159"/>
                    <a:gd name="T35" fmla="*/ 96 h 101"/>
                    <a:gd name="T36" fmla="*/ 46 w 159"/>
                    <a:gd name="T37" fmla="*/ 94 h 101"/>
                    <a:gd name="T38" fmla="*/ 41 w 159"/>
                    <a:gd name="T39" fmla="*/ 92 h 101"/>
                    <a:gd name="T40" fmla="*/ 34 w 159"/>
                    <a:gd name="T41" fmla="*/ 89 h 101"/>
                    <a:gd name="T42" fmla="*/ 28 w 159"/>
                    <a:gd name="T43" fmla="*/ 87 h 101"/>
                    <a:gd name="T44" fmla="*/ 22 w 159"/>
                    <a:gd name="T45" fmla="*/ 85 h 101"/>
                    <a:gd name="T46" fmla="*/ 16 w 159"/>
                    <a:gd name="T47" fmla="*/ 83 h 101"/>
                    <a:gd name="T48" fmla="*/ 13 w 159"/>
                    <a:gd name="T49" fmla="*/ 82 h 101"/>
                    <a:gd name="T50" fmla="*/ 12 w 159"/>
                    <a:gd name="T51" fmla="*/ 82 h 101"/>
                    <a:gd name="T52" fmla="*/ 8 w 159"/>
                    <a:gd name="T53" fmla="*/ 77 h 101"/>
                    <a:gd name="T54" fmla="*/ 5 w 159"/>
                    <a:gd name="T55" fmla="*/ 72 h 101"/>
                    <a:gd name="T56" fmla="*/ 2 w 159"/>
                    <a:gd name="T57" fmla="*/ 69 h 101"/>
                    <a:gd name="T58" fmla="*/ 0 w 159"/>
                    <a:gd name="T59" fmla="*/ 64 h 101"/>
                    <a:gd name="T60" fmla="*/ 0 w 159"/>
                    <a:gd name="T61" fmla="*/ 60 h 101"/>
                    <a:gd name="T62" fmla="*/ 0 w 159"/>
                    <a:gd name="T63" fmla="*/ 55 h 101"/>
                    <a:gd name="T64" fmla="*/ 1 w 159"/>
                    <a:gd name="T65" fmla="*/ 49 h 101"/>
                    <a:gd name="T66" fmla="*/ 3 w 159"/>
                    <a:gd name="T67" fmla="*/ 42 h 101"/>
                    <a:gd name="T68" fmla="*/ 5 w 159"/>
                    <a:gd name="T69" fmla="*/ 34 h 101"/>
                    <a:gd name="T70" fmla="*/ 9 w 159"/>
                    <a:gd name="T71" fmla="*/ 22 h 101"/>
                    <a:gd name="T72" fmla="*/ 10 w 159"/>
                    <a:gd name="T73" fmla="*/ 17 h 101"/>
                    <a:gd name="T74" fmla="*/ 12 w 159"/>
                    <a:gd name="T75" fmla="*/ 13 h 101"/>
                    <a:gd name="T76" fmla="*/ 13 w 159"/>
                    <a:gd name="T77" fmla="*/ 10 h 101"/>
                    <a:gd name="T78" fmla="*/ 13 w 159"/>
                    <a:gd name="T79" fmla="*/ 9 h 101"/>
                    <a:gd name="T80" fmla="*/ 18 w 159"/>
                    <a:gd name="T81" fmla="*/ 6 h 101"/>
                    <a:gd name="T82" fmla="*/ 28 w 159"/>
                    <a:gd name="T83" fmla="*/ 2 h 101"/>
                    <a:gd name="T84" fmla="*/ 38 w 159"/>
                    <a:gd name="T85" fmla="*/ 0 h 101"/>
                    <a:gd name="T86" fmla="*/ 48 w 159"/>
                    <a:gd name="T87" fmla="*/ 1 h 101"/>
                    <a:gd name="T88" fmla="*/ 59 w 159"/>
                    <a:gd name="T89" fmla="*/ 3 h 101"/>
                    <a:gd name="T90" fmla="*/ 70 w 159"/>
                    <a:gd name="T91" fmla="*/ 6 h 101"/>
                    <a:gd name="T92" fmla="*/ 86 w 159"/>
                    <a:gd name="T93" fmla="*/ 13 h 101"/>
                    <a:gd name="T94" fmla="*/ 102 w 159"/>
                    <a:gd name="T95" fmla="*/ 22 h 101"/>
                    <a:gd name="T96" fmla="*/ 112 w 159"/>
                    <a:gd name="T97" fmla="*/ 30 h 101"/>
                    <a:gd name="T98" fmla="*/ 121 w 159"/>
                    <a:gd name="T99" fmla="*/ 37 h 101"/>
                    <a:gd name="T100" fmla="*/ 129 w 159"/>
                    <a:gd name="T101" fmla="*/ 43 h 101"/>
                    <a:gd name="T102" fmla="*/ 135 w 159"/>
                    <a:gd name="T103" fmla="*/ 47 h 101"/>
                    <a:gd name="T104" fmla="*/ 140 w 159"/>
                    <a:gd name="T105" fmla="*/ 50 h 101"/>
                    <a:gd name="T106" fmla="*/ 146 w 159"/>
                    <a:gd name="T107" fmla="*/ 54 h 101"/>
                    <a:gd name="T108" fmla="*/ 151 w 159"/>
                    <a:gd name="T109" fmla="*/ 58 h 101"/>
                    <a:gd name="T110" fmla="*/ 154 w 159"/>
                    <a:gd name="T111" fmla="*/ 62 h 101"/>
                    <a:gd name="T112" fmla="*/ 155 w 159"/>
                    <a:gd name="T113" fmla="*/ 64 h 101"/>
                    <a:gd name="T114" fmla="*/ 156 w 159"/>
                    <a:gd name="T115" fmla="*/ 68 h 101"/>
                    <a:gd name="T116" fmla="*/ 156 w 159"/>
                    <a:gd name="T117" fmla="*/ 72 h 101"/>
                    <a:gd name="T118" fmla="*/ 157 w 159"/>
                    <a:gd name="T119" fmla="*/ 78 h 101"/>
                    <a:gd name="T120" fmla="*/ 158 w 159"/>
                    <a:gd name="T121" fmla="*/ 85 h 101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59"/>
                    <a:gd name="T184" fmla="*/ 0 h 101"/>
                    <a:gd name="T185" fmla="*/ 159 w 159"/>
                    <a:gd name="T186" fmla="*/ 101 h 101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59" h="101">
                      <a:moveTo>
                        <a:pt x="158" y="85"/>
                      </a:moveTo>
                      <a:lnTo>
                        <a:pt x="153" y="86"/>
                      </a:lnTo>
                      <a:lnTo>
                        <a:pt x="148" y="87"/>
                      </a:lnTo>
                      <a:lnTo>
                        <a:pt x="144" y="87"/>
                      </a:lnTo>
                      <a:lnTo>
                        <a:pt x="140" y="88"/>
                      </a:lnTo>
                      <a:lnTo>
                        <a:pt x="137" y="89"/>
                      </a:lnTo>
                      <a:lnTo>
                        <a:pt x="133" y="89"/>
                      </a:lnTo>
                      <a:lnTo>
                        <a:pt x="131" y="90"/>
                      </a:lnTo>
                      <a:lnTo>
                        <a:pt x="128" y="90"/>
                      </a:lnTo>
                      <a:lnTo>
                        <a:pt x="124" y="91"/>
                      </a:lnTo>
                      <a:lnTo>
                        <a:pt x="121" y="92"/>
                      </a:lnTo>
                      <a:lnTo>
                        <a:pt x="118" y="92"/>
                      </a:lnTo>
                      <a:lnTo>
                        <a:pt x="115" y="93"/>
                      </a:lnTo>
                      <a:lnTo>
                        <a:pt x="111" y="93"/>
                      </a:lnTo>
                      <a:lnTo>
                        <a:pt x="108" y="93"/>
                      </a:lnTo>
                      <a:lnTo>
                        <a:pt x="106" y="93"/>
                      </a:lnTo>
                      <a:lnTo>
                        <a:pt x="102" y="93"/>
                      </a:lnTo>
                      <a:lnTo>
                        <a:pt x="100" y="93"/>
                      </a:lnTo>
                      <a:lnTo>
                        <a:pt x="98" y="93"/>
                      </a:lnTo>
                      <a:lnTo>
                        <a:pt x="95" y="93"/>
                      </a:lnTo>
                      <a:lnTo>
                        <a:pt x="93" y="92"/>
                      </a:lnTo>
                      <a:lnTo>
                        <a:pt x="89" y="92"/>
                      </a:lnTo>
                      <a:lnTo>
                        <a:pt x="86" y="92"/>
                      </a:lnTo>
                      <a:lnTo>
                        <a:pt x="83" y="93"/>
                      </a:lnTo>
                      <a:lnTo>
                        <a:pt x="81" y="94"/>
                      </a:lnTo>
                      <a:lnTo>
                        <a:pt x="76" y="96"/>
                      </a:lnTo>
                      <a:lnTo>
                        <a:pt x="73" y="97"/>
                      </a:lnTo>
                      <a:lnTo>
                        <a:pt x="70" y="98"/>
                      </a:lnTo>
                      <a:lnTo>
                        <a:pt x="67" y="99"/>
                      </a:lnTo>
                      <a:lnTo>
                        <a:pt x="66" y="100"/>
                      </a:lnTo>
                      <a:lnTo>
                        <a:pt x="64" y="100"/>
                      </a:lnTo>
                      <a:lnTo>
                        <a:pt x="62" y="100"/>
                      </a:lnTo>
                      <a:lnTo>
                        <a:pt x="60" y="99"/>
                      </a:lnTo>
                      <a:lnTo>
                        <a:pt x="58" y="99"/>
                      </a:lnTo>
                      <a:lnTo>
                        <a:pt x="56" y="98"/>
                      </a:lnTo>
                      <a:lnTo>
                        <a:pt x="52" y="96"/>
                      </a:lnTo>
                      <a:lnTo>
                        <a:pt x="48" y="95"/>
                      </a:lnTo>
                      <a:lnTo>
                        <a:pt x="46" y="94"/>
                      </a:lnTo>
                      <a:lnTo>
                        <a:pt x="43" y="93"/>
                      </a:lnTo>
                      <a:lnTo>
                        <a:pt x="41" y="92"/>
                      </a:lnTo>
                      <a:lnTo>
                        <a:pt x="37" y="91"/>
                      </a:lnTo>
                      <a:lnTo>
                        <a:pt x="34" y="89"/>
                      </a:lnTo>
                      <a:lnTo>
                        <a:pt x="30" y="88"/>
                      </a:lnTo>
                      <a:lnTo>
                        <a:pt x="28" y="87"/>
                      </a:lnTo>
                      <a:lnTo>
                        <a:pt x="25" y="86"/>
                      </a:lnTo>
                      <a:lnTo>
                        <a:pt x="22" y="85"/>
                      </a:lnTo>
                      <a:lnTo>
                        <a:pt x="19" y="84"/>
                      </a:lnTo>
                      <a:lnTo>
                        <a:pt x="16" y="83"/>
                      </a:lnTo>
                      <a:lnTo>
                        <a:pt x="14" y="83"/>
                      </a:lnTo>
                      <a:lnTo>
                        <a:pt x="13" y="82"/>
                      </a:lnTo>
                      <a:lnTo>
                        <a:pt x="12" y="82"/>
                      </a:lnTo>
                      <a:lnTo>
                        <a:pt x="10" y="79"/>
                      </a:lnTo>
                      <a:lnTo>
                        <a:pt x="8" y="77"/>
                      </a:lnTo>
                      <a:lnTo>
                        <a:pt x="6" y="74"/>
                      </a:lnTo>
                      <a:lnTo>
                        <a:pt x="5" y="72"/>
                      </a:lnTo>
                      <a:lnTo>
                        <a:pt x="3" y="70"/>
                      </a:lnTo>
                      <a:lnTo>
                        <a:pt x="2" y="69"/>
                      </a:lnTo>
                      <a:lnTo>
                        <a:pt x="1" y="65"/>
                      </a:lnTo>
                      <a:lnTo>
                        <a:pt x="0" y="64"/>
                      </a:lnTo>
                      <a:lnTo>
                        <a:pt x="0" y="62"/>
                      </a:lnTo>
                      <a:lnTo>
                        <a:pt x="0" y="60"/>
                      </a:lnTo>
                      <a:lnTo>
                        <a:pt x="0" y="58"/>
                      </a:lnTo>
                      <a:lnTo>
                        <a:pt x="0" y="55"/>
                      </a:lnTo>
                      <a:lnTo>
                        <a:pt x="0" y="52"/>
                      </a:lnTo>
                      <a:lnTo>
                        <a:pt x="1" y="49"/>
                      </a:lnTo>
                      <a:lnTo>
                        <a:pt x="2" y="45"/>
                      </a:lnTo>
                      <a:lnTo>
                        <a:pt x="3" y="42"/>
                      </a:lnTo>
                      <a:lnTo>
                        <a:pt x="3" y="40"/>
                      </a:lnTo>
                      <a:lnTo>
                        <a:pt x="5" y="34"/>
                      </a:lnTo>
                      <a:lnTo>
                        <a:pt x="7" y="28"/>
                      </a:lnTo>
                      <a:lnTo>
                        <a:pt x="9" y="22"/>
                      </a:lnTo>
                      <a:lnTo>
                        <a:pt x="10" y="19"/>
                      </a:lnTo>
                      <a:lnTo>
                        <a:pt x="10" y="17"/>
                      </a:lnTo>
                      <a:lnTo>
                        <a:pt x="11" y="15"/>
                      </a:lnTo>
                      <a:lnTo>
                        <a:pt x="12" y="13"/>
                      </a:lnTo>
                      <a:lnTo>
                        <a:pt x="12" y="11"/>
                      </a:lnTo>
                      <a:lnTo>
                        <a:pt x="13" y="10"/>
                      </a:lnTo>
                      <a:lnTo>
                        <a:pt x="13" y="9"/>
                      </a:lnTo>
                      <a:lnTo>
                        <a:pt x="15" y="7"/>
                      </a:lnTo>
                      <a:lnTo>
                        <a:pt x="18" y="6"/>
                      </a:lnTo>
                      <a:lnTo>
                        <a:pt x="23" y="4"/>
                      </a:lnTo>
                      <a:lnTo>
                        <a:pt x="28" y="2"/>
                      </a:lnTo>
                      <a:lnTo>
                        <a:pt x="33" y="1"/>
                      </a:lnTo>
                      <a:lnTo>
                        <a:pt x="38" y="0"/>
                      </a:lnTo>
                      <a:lnTo>
                        <a:pt x="43" y="0"/>
                      </a:lnTo>
                      <a:lnTo>
                        <a:pt x="48" y="1"/>
                      </a:lnTo>
                      <a:lnTo>
                        <a:pt x="54" y="2"/>
                      </a:lnTo>
                      <a:lnTo>
                        <a:pt x="59" y="3"/>
                      </a:lnTo>
                      <a:lnTo>
                        <a:pt x="65" y="4"/>
                      </a:lnTo>
                      <a:lnTo>
                        <a:pt x="70" y="6"/>
                      </a:lnTo>
                      <a:lnTo>
                        <a:pt x="75" y="8"/>
                      </a:lnTo>
                      <a:lnTo>
                        <a:pt x="86" y="13"/>
                      </a:lnTo>
                      <a:lnTo>
                        <a:pt x="96" y="17"/>
                      </a:lnTo>
                      <a:lnTo>
                        <a:pt x="102" y="22"/>
                      </a:lnTo>
                      <a:lnTo>
                        <a:pt x="107" y="26"/>
                      </a:lnTo>
                      <a:lnTo>
                        <a:pt x="112" y="30"/>
                      </a:lnTo>
                      <a:lnTo>
                        <a:pt x="117" y="34"/>
                      </a:lnTo>
                      <a:lnTo>
                        <a:pt x="121" y="37"/>
                      </a:lnTo>
                      <a:lnTo>
                        <a:pt x="125" y="40"/>
                      </a:lnTo>
                      <a:lnTo>
                        <a:pt x="129" y="43"/>
                      </a:lnTo>
                      <a:lnTo>
                        <a:pt x="132" y="45"/>
                      </a:lnTo>
                      <a:lnTo>
                        <a:pt x="135" y="47"/>
                      </a:lnTo>
                      <a:lnTo>
                        <a:pt x="138" y="49"/>
                      </a:lnTo>
                      <a:lnTo>
                        <a:pt x="140" y="50"/>
                      </a:lnTo>
                      <a:lnTo>
                        <a:pt x="142" y="52"/>
                      </a:lnTo>
                      <a:lnTo>
                        <a:pt x="146" y="54"/>
                      </a:lnTo>
                      <a:lnTo>
                        <a:pt x="149" y="56"/>
                      </a:lnTo>
                      <a:lnTo>
                        <a:pt x="151" y="58"/>
                      </a:lnTo>
                      <a:lnTo>
                        <a:pt x="153" y="60"/>
                      </a:lnTo>
                      <a:lnTo>
                        <a:pt x="154" y="62"/>
                      </a:lnTo>
                      <a:lnTo>
                        <a:pt x="155" y="63"/>
                      </a:lnTo>
                      <a:lnTo>
                        <a:pt x="155" y="64"/>
                      </a:lnTo>
                      <a:lnTo>
                        <a:pt x="155" y="66"/>
                      </a:lnTo>
                      <a:lnTo>
                        <a:pt x="156" y="68"/>
                      </a:lnTo>
                      <a:lnTo>
                        <a:pt x="156" y="70"/>
                      </a:lnTo>
                      <a:lnTo>
                        <a:pt x="156" y="72"/>
                      </a:lnTo>
                      <a:lnTo>
                        <a:pt x="157" y="75"/>
                      </a:lnTo>
                      <a:lnTo>
                        <a:pt x="157" y="78"/>
                      </a:lnTo>
                      <a:lnTo>
                        <a:pt x="158" y="81"/>
                      </a:lnTo>
                      <a:lnTo>
                        <a:pt x="158" y="85"/>
                      </a:lnTo>
                    </a:path>
                  </a:pathLst>
                </a:custGeom>
                <a:solidFill>
                  <a:schemeClr val="tx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  <p:sp>
            <p:nvSpPr>
              <p:cNvPr id="22599" name="Freeform 52"/>
              <p:cNvSpPr>
                <a:spLocks/>
              </p:cNvSpPr>
              <p:nvPr/>
            </p:nvSpPr>
            <p:spPr bwMode="auto">
              <a:xfrm>
                <a:off x="3052" y="762"/>
                <a:ext cx="49" cy="138"/>
              </a:xfrm>
              <a:custGeom>
                <a:avLst/>
                <a:gdLst>
                  <a:gd name="T0" fmla="*/ 28 w 49"/>
                  <a:gd name="T1" fmla="*/ 117 h 138"/>
                  <a:gd name="T2" fmla="*/ 21 w 49"/>
                  <a:gd name="T3" fmla="*/ 111 h 138"/>
                  <a:gd name="T4" fmla="*/ 16 w 49"/>
                  <a:gd name="T5" fmla="*/ 104 h 138"/>
                  <a:gd name="T6" fmla="*/ 11 w 49"/>
                  <a:gd name="T7" fmla="*/ 96 h 138"/>
                  <a:gd name="T8" fmla="*/ 7 w 49"/>
                  <a:gd name="T9" fmla="*/ 88 h 138"/>
                  <a:gd name="T10" fmla="*/ 4 w 49"/>
                  <a:gd name="T11" fmla="*/ 79 h 138"/>
                  <a:gd name="T12" fmla="*/ 2 w 49"/>
                  <a:gd name="T13" fmla="*/ 70 h 138"/>
                  <a:gd name="T14" fmla="*/ 1 w 49"/>
                  <a:gd name="T15" fmla="*/ 60 h 138"/>
                  <a:gd name="T16" fmla="*/ 1 w 49"/>
                  <a:gd name="T17" fmla="*/ 51 h 138"/>
                  <a:gd name="T18" fmla="*/ 2 w 49"/>
                  <a:gd name="T19" fmla="*/ 42 h 138"/>
                  <a:gd name="T20" fmla="*/ 4 w 49"/>
                  <a:gd name="T21" fmla="*/ 34 h 138"/>
                  <a:gd name="T22" fmla="*/ 8 w 49"/>
                  <a:gd name="T23" fmla="*/ 26 h 138"/>
                  <a:gd name="T24" fmla="*/ 12 w 49"/>
                  <a:gd name="T25" fmla="*/ 18 h 138"/>
                  <a:gd name="T26" fmla="*/ 18 w 49"/>
                  <a:gd name="T27" fmla="*/ 12 h 138"/>
                  <a:gd name="T28" fmla="*/ 25 w 49"/>
                  <a:gd name="T29" fmla="*/ 6 h 138"/>
                  <a:gd name="T30" fmla="*/ 33 w 49"/>
                  <a:gd name="T31" fmla="*/ 2 h 138"/>
                  <a:gd name="T32" fmla="*/ 40 w 49"/>
                  <a:gd name="T33" fmla="*/ 3 h 138"/>
                  <a:gd name="T34" fmla="*/ 43 w 49"/>
                  <a:gd name="T35" fmla="*/ 7 h 138"/>
                  <a:gd name="T36" fmla="*/ 45 w 49"/>
                  <a:gd name="T37" fmla="*/ 12 h 138"/>
                  <a:gd name="T38" fmla="*/ 46 w 49"/>
                  <a:gd name="T39" fmla="*/ 15 h 138"/>
                  <a:gd name="T40" fmla="*/ 47 w 49"/>
                  <a:gd name="T41" fmla="*/ 18 h 138"/>
                  <a:gd name="T42" fmla="*/ 48 w 49"/>
                  <a:gd name="T43" fmla="*/ 21 h 138"/>
                  <a:gd name="T44" fmla="*/ 47 w 49"/>
                  <a:gd name="T45" fmla="*/ 23 h 138"/>
                  <a:gd name="T46" fmla="*/ 46 w 49"/>
                  <a:gd name="T47" fmla="*/ 27 h 138"/>
                  <a:gd name="T48" fmla="*/ 44 w 49"/>
                  <a:gd name="T49" fmla="*/ 31 h 138"/>
                  <a:gd name="T50" fmla="*/ 40 w 49"/>
                  <a:gd name="T51" fmla="*/ 37 h 138"/>
                  <a:gd name="T52" fmla="*/ 36 w 49"/>
                  <a:gd name="T53" fmla="*/ 44 h 138"/>
                  <a:gd name="T54" fmla="*/ 32 w 49"/>
                  <a:gd name="T55" fmla="*/ 54 h 138"/>
                  <a:gd name="T56" fmla="*/ 33 w 49"/>
                  <a:gd name="T57" fmla="*/ 69 h 138"/>
                  <a:gd name="T58" fmla="*/ 34 w 49"/>
                  <a:gd name="T59" fmla="*/ 82 h 138"/>
                  <a:gd name="T60" fmla="*/ 36 w 49"/>
                  <a:gd name="T61" fmla="*/ 94 h 138"/>
                  <a:gd name="T62" fmla="*/ 37 w 49"/>
                  <a:gd name="T63" fmla="*/ 104 h 138"/>
                  <a:gd name="T64" fmla="*/ 38 w 49"/>
                  <a:gd name="T65" fmla="*/ 113 h 138"/>
                  <a:gd name="T66" fmla="*/ 39 w 49"/>
                  <a:gd name="T67" fmla="*/ 120 h 138"/>
                  <a:gd name="T68" fmla="*/ 40 w 49"/>
                  <a:gd name="T69" fmla="*/ 126 h 138"/>
                  <a:gd name="T70" fmla="*/ 41 w 49"/>
                  <a:gd name="T71" fmla="*/ 131 h 138"/>
                  <a:gd name="T72" fmla="*/ 41 w 49"/>
                  <a:gd name="T73" fmla="*/ 134 h 138"/>
                  <a:gd name="T74" fmla="*/ 41 w 49"/>
                  <a:gd name="T75" fmla="*/ 136 h 138"/>
                  <a:gd name="T76" fmla="*/ 41 w 49"/>
                  <a:gd name="T77" fmla="*/ 137 h 138"/>
                  <a:gd name="T78" fmla="*/ 40 w 49"/>
                  <a:gd name="T79" fmla="*/ 136 h 138"/>
                  <a:gd name="T80" fmla="*/ 39 w 49"/>
                  <a:gd name="T81" fmla="*/ 134 h 138"/>
                  <a:gd name="T82" fmla="*/ 37 w 49"/>
                  <a:gd name="T83" fmla="*/ 131 h 138"/>
                  <a:gd name="T84" fmla="*/ 35 w 49"/>
                  <a:gd name="T85" fmla="*/ 126 h 138"/>
                  <a:gd name="T86" fmla="*/ 32 w 49"/>
                  <a:gd name="T87" fmla="*/ 120 h 13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9"/>
                  <a:gd name="T133" fmla="*/ 0 h 138"/>
                  <a:gd name="T134" fmla="*/ 49 w 49"/>
                  <a:gd name="T135" fmla="*/ 138 h 13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9" h="138">
                    <a:moveTo>
                      <a:pt x="32" y="120"/>
                    </a:moveTo>
                    <a:lnTo>
                      <a:pt x="28" y="117"/>
                    </a:lnTo>
                    <a:lnTo>
                      <a:pt x="25" y="114"/>
                    </a:lnTo>
                    <a:lnTo>
                      <a:pt x="21" y="111"/>
                    </a:lnTo>
                    <a:lnTo>
                      <a:pt x="18" y="108"/>
                    </a:lnTo>
                    <a:lnTo>
                      <a:pt x="16" y="104"/>
                    </a:lnTo>
                    <a:lnTo>
                      <a:pt x="13" y="100"/>
                    </a:lnTo>
                    <a:lnTo>
                      <a:pt x="11" y="96"/>
                    </a:lnTo>
                    <a:lnTo>
                      <a:pt x="9" y="92"/>
                    </a:lnTo>
                    <a:lnTo>
                      <a:pt x="7" y="88"/>
                    </a:lnTo>
                    <a:lnTo>
                      <a:pt x="5" y="83"/>
                    </a:lnTo>
                    <a:lnTo>
                      <a:pt x="4" y="79"/>
                    </a:lnTo>
                    <a:lnTo>
                      <a:pt x="2" y="74"/>
                    </a:lnTo>
                    <a:lnTo>
                      <a:pt x="2" y="70"/>
                    </a:lnTo>
                    <a:lnTo>
                      <a:pt x="1" y="65"/>
                    </a:lnTo>
                    <a:lnTo>
                      <a:pt x="1" y="60"/>
                    </a:lnTo>
                    <a:lnTo>
                      <a:pt x="0" y="56"/>
                    </a:lnTo>
                    <a:lnTo>
                      <a:pt x="1" y="51"/>
                    </a:lnTo>
                    <a:lnTo>
                      <a:pt x="1" y="47"/>
                    </a:lnTo>
                    <a:lnTo>
                      <a:pt x="2" y="42"/>
                    </a:lnTo>
                    <a:lnTo>
                      <a:pt x="3" y="38"/>
                    </a:lnTo>
                    <a:lnTo>
                      <a:pt x="4" y="34"/>
                    </a:lnTo>
                    <a:lnTo>
                      <a:pt x="6" y="30"/>
                    </a:lnTo>
                    <a:lnTo>
                      <a:pt x="8" y="26"/>
                    </a:lnTo>
                    <a:lnTo>
                      <a:pt x="10" y="22"/>
                    </a:lnTo>
                    <a:lnTo>
                      <a:pt x="12" y="18"/>
                    </a:lnTo>
                    <a:lnTo>
                      <a:pt x="15" y="15"/>
                    </a:lnTo>
                    <a:lnTo>
                      <a:pt x="18" y="12"/>
                    </a:lnTo>
                    <a:lnTo>
                      <a:pt x="21" y="9"/>
                    </a:lnTo>
                    <a:lnTo>
                      <a:pt x="25" y="6"/>
                    </a:lnTo>
                    <a:lnTo>
                      <a:pt x="29" y="4"/>
                    </a:lnTo>
                    <a:lnTo>
                      <a:pt x="33" y="2"/>
                    </a:lnTo>
                    <a:lnTo>
                      <a:pt x="38" y="0"/>
                    </a:lnTo>
                    <a:lnTo>
                      <a:pt x="40" y="3"/>
                    </a:lnTo>
                    <a:lnTo>
                      <a:pt x="41" y="5"/>
                    </a:lnTo>
                    <a:lnTo>
                      <a:pt x="43" y="7"/>
                    </a:lnTo>
                    <a:lnTo>
                      <a:pt x="44" y="10"/>
                    </a:lnTo>
                    <a:lnTo>
                      <a:pt x="45" y="12"/>
                    </a:lnTo>
                    <a:lnTo>
                      <a:pt x="46" y="13"/>
                    </a:lnTo>
                    <a:lnTo>
                      <a:pt x="46" y="15"/>
                    </a:lnTo>
                    <a:lnTo>
                      <a:pt x="47" y="17"/>
                    </a:lnTo>
                    <a:lnTo>
                      <a:pt x="47" y="18"/>
                    </a:lnTo>
                    <a:lnTo>
                      <a:pt x="47" y="19"/>
                    </a:lnTo>
                    <a:lnTo>
                      <a:pt x="48" y="21"/>
                    </a:lnTo>
                    <a:lnTo>
                      <a:pt x="47" y="22"/>
                    </a:lnTo>
                    <a:lnTo>
                      <a:pt x="47" y="23"/>
                    </a:lnTo>
                    <a:lnTo>
                      <a:pt x="47" y="24"/>
                    </a:lnTo>
                    <a:lnTo>
                      <a:pt x="46" y="27"/>
                    </a:lnTo>
                    <a:lnTo>
                      <a:pt x="45" y="29"/>
                    </a:lnTo>
                    <a:lnTo>
                      <a:pt x="44" y="31"/>
                    </a:lnTo>
                    <a:lnTo>
                      <a:pt x="42" y="34"/>
                    </a:lnTo>
                    <a:lnTo>
                      <a:pt x="40" y="37"/>
                    </a:lnTo>
                    <a:lnTo>
                      <a:pt x="38" y="40"/>
                    </a:lnTo>
                    <a:lnTo>
                      <a:pt x="36" y="44"/>
                    </a:lnTo>
                    <a:lnTo>
                      <a:pt x="34" y="48"/>
                    </a:lnTo>
                    <a:lnTo>
                      <a:pt x="32" y="54"/>
                    </a:lnTo>
                    <a:lnTo>
                      <a:pt x="33" y="61"/>
                    </a:lnTo>
                    <a:lnTo>
                      <a:pt x="33" y="69"/>
                    </a:lnTo>
                    <a:lnTo>
                      <a:pt x="34" y="75"/>
                    </a:lnTo>
                    <a:lnTo>
                      <a:pt x="34" y="82"/>
                    </a:lnTo>
                    <a:lnTo>
                      <a:pt x="35" y="88"/>
                    </a:lnTo>
                    <a:lnTo>
                      <a:pt x="36" y="94"/>
                    </a:lnTo>
                    <a:lnTo>
                      <a:pt x="36" y="99"/>
                    </a:lnTo>
                    <a:lnTo>
                      <a:pt x="37" y="104"/>
                    </a:lnTo>
                    <a:lnTo>
                      <a:pt x="38" y="108"/>
                    </a:lnTo>
                    <a:lnTo>
                      <a:pt x="38" y="113"/>
                    </a:lnTo>
                    <a:lnTo>
                      <a:pt x="39" y="117"/>
                    </a:lnTo>
                    <a:lnTo>
                      <a:pt x="39" y="120"/>
                    </a:lnTo>
                    <a:lnTo>
                      <a:pt x="40" y="123"/>
                    </a:lnTo>
                    <a:lnTo>
                      <a:pt x="40" y="126"/>
                    </a:lnTo>
                    <a:lnTo>
                      <a:pt x="41" y="129"/>
                    </a:lnTo>
                    <a:lnTo>
                      <a:pt x="41" y="131"/>
                    </a:lnTo>
                    <a:lnTo>
                      <a:pt x="41" y="133"/>
                    </a:lnTo>
                    <a:lnTo>
                      <a:pt x="41" y="134"/>
                    </a:lnTo>
                    <a:lnTo>
                      <a:pt x="41" y="135"/>
                    </a:lnTo>
                    <a:lnTo>
                      <a:pt x="41" y="136"/>
                    </a:lnTo>
                    <a:lnTo>
                      <a:pt x="41" y="137"/>
                    </a:lnTo>
                    <a:lnTo>
                      <a:pt x="40" y="136"/>
                    </a:lnTo>
                    <a:lnTo>
                      <a:pt x="40" y="135"/>
                    </a:lnTo>
                    <a:lnTo>
                      <a:pt x="39" y="134"/>
                    </a:lnTo>
                    <a:lnTo>
                      <a:pt x="38" y="133"/>
                    </a:lnTo>
                    <a:lnTo>
                      <a:pt x="37" y="131"/>
                    </a:lnTo>
                    <a:lnTo>
                      <a:pt x="36" y="129"/>
                    </a:lnTo>
                    <a:lnTo>
                      <a:pt x="35" y="126"/>
                    </a:lnTo>
                    <a:lnTo>
                      <a:pt x="34" y="123"/>
                    </a:lnTo>
                    <a:lnTo>
                      <a:pt x="32" y="1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2600" name="Freeform 53"/>
              <p:cNvSpPr>
                <a:spLocks/>
              </p:cNvSpPr>
              <p:nvPr/>
            </p:nvSpPr>
            <p:spPr bwMode="auto">
              <a:xfrm>
                <a:off x="3210" y="892"/>
                <a:ext cx="146" cy="57"/>
              </a:xfrm>
              <a:custGeom>
                <a:avLst/>
                <a:gdLst>
                  <a:gd name="T0" fmla="*/ 18 w 146"/>
                  <a:gd name="T1" fmla="*/ 21 h 57"/>
                  <a:gd name="T2" fmla="*/ 28 w 146"/>
                  <a:gd name="T3" fmla="*/ 24 h 57"/>
                  <a:gd name="T4" fmla="*/ 36 w 146"/>
                  <a:gd name="T5" fmla="*/ 26 h 57"/>
                  <a:gd name="T6" fmla="*/ 42 w 146"/>
                  <a:gd name="T7" fmla="*/ 28 h 57"/>
                  <a:gd name="T8" fmla="*/ 48 w 146"/>
                  <a:gd name="T9" fmla="*/ 29 h 57"/>
                  <a:gd name="T10" fmla="*/ 54 w 146"/>
                  <a:gd name="T11" fmla="*/ 31 h 57"/>
                  <a:gd name="T12" fmla="*/ 60 w 146"/>
                  <a:gd name="T13" fmla="*/ 32 h 57"/>
                  <a:gd name="T14" fmla="*/ 66 w 146"/>
                  <a:gd name="T15" fmla="*/ 32 h 57"/>
                  <a:gd name="T16" fmla="*/ 72 w 146"/>
                  <a:gd name="T17" fmla="*/ 31 h 57"/>
                  <a:gd name="T18" fmla="*/ 78 w 146"/>
                  <a:gd name="T19" fmla="*/ 30 h 57"/>
                  <a:gd name="T20" fmla="*/ 84 w 146"/>
                  <a:gd name="T21" fmla="*/ 29 h 57"/>
                  <a:gd name="T22" fmla="*/ 92 w 146"/>
                  <a:gd name="T23" fmla="*/ 28 h 57"/>
                  <a:gd name="T24" fmla="*/ 102 w 146"/>
                  <a:gd name="T25" fmla="*/ 27 h 57"/>
                  <a:gd name="T26" fmla="*/ 110 w 146"/>
                  <a:gd name="T27" fmla="*/ 24 h 57"/>
                  <a:gd name="T28" fmla="*/ 118 w 146"/>
                  <a:gd name="T29" fmla="*/ 16 h 57"/>
                  <a:gd name="T30" fmla="*/ 122 w 146"/>
                  <a:gd name="T31" fmla="*/ 11 h 57"/>
                  <a:gd name="T32" fmla="*/ 127 w 146"/>
                  <a:gd name="T33" fmla="*/ 6 h 57"/>
                  <a:gd name="T34" fmla="*/ 132 w 146"/>
                  <a:gd name="T35" fmla="*/ 3 h 57"/>
                  <a:gd name="T36" fmla="*/ 135 w 146"/>
                  <a:gd name="T37" fmla="*/ 1 h 57"/>
                  <a:gd name="T38" fmla="*/ 138 w 146"/>
                  <a:gd name="T39" fmla="*/ 0 h 57"/>
                  <a:gd name="T40" fmla="*/ 140 w 146"/>
                  <a:gd name="T41" fmla="*/ 0 h 57"/>
                  <a:gd name="T42" fmla="*/ 142 w 146"/>
                  <a:gd name="T43" fmla="*/ 0 h 57"/>
                  <a:gd name="T44" fmla="*/ 143 w 146"/>
                  <a:gd name="T45" fmla="*/ 1 h 57"/>
                  <a:gd name="T46" fmla="*/ 145 w 146"/>
                  <a:gd name="T47" fmla="*/ 3 h 57"/>
                  <a:gd name="T48" fmla="*/ 145 w 146"/>
                  <a:gd name="T49" fmla="*/ 6 h 57"/>
                  <a:gd name="T50" fmla="*/ 144 w 146"/>
                  <a:gd name="T51" fmla="*/ 10 h 57"/>
                  <a:gd name="T52" fmla="*/ 141 w 146"/>
                  <a:gd name="T53" fmla="*/ 15 h 57"/>
                  <a:gd name="T54" fmla="*/ 138 w 146"/>
                  <a:gd name="T55" fmla="*/ 20 h 57"/>
                  <a:gd name="T56" fmla="*/ 134 w 146"/>
                  <a:gd name="T57" fmla="*/ 28 h 57"/>
                  <a:gd name="T58" fmla="*/ 129 w 146"/>
                  <a:gd name="T59" fmla="*/ 34 h 57"/>
                  <a:gd name="T60" fmla="*/ 124 w 146"/>
                  <a:gd name="T61" fmla="*/ 39 h 57"/>
                  <a:gd name="T62" fmla="*/ 118 w 146"/>
                  <a:gd name="T63" fmla="*/ 44 h 57"/>
                  <a:gd name="T64" fmla="*/ 112 w 146"/>
                  <a:gd name="T65" fmla="*/ 47 h 57"/>
                  <a:gd name="T66" fmla="*/ 105 w 146"/>
                  <a:gd name="T67" fmla="*/ 51 h 57"/>
                  <a:gd name="T68" fmla="*/ 90 w 146"/>
                  <a:gd name="T69" fmla="*/ 56 h 57"/>
                  <a:gd name="T70" fmla="*/ 78 w 146"/>
                  <a:gd name="T71" fmla="*/ 54 h 57"/>
                  <a:gd name="T72" fmla="*/ 68 w 146"/>
                  <a:gd name="T73" fmla="*/ 52 h 57"/>
                  <a:gd name="T74" fmla="*/ 60 w 146"/>
                  <a:gd name="T75" fmla="*/ 49 h 57"/>
                  <a:gd name="T76" fmla="*/ 48 w 146"/>
                  <a:gd name="T77" fmla="*/ 46 h 57"/>
                  <a:gd name="T78" fmla="*/ 40 w 146"/>
                  <a:gd name="T79" fmla="*/ 43 h 57"/>
                  <a:gd name="T80" fmla="*/ 32 w 146"/>
                  <a:gd name="T81" fmla="*/ 39 h 57"/>
                  <a:gd name="T82" fmla="*/ 23 w 146"/>
                  <a:gd name="T83" fmla="*/ 35 h 57"/>
                  <a:gd name="T84" fmla="*/ 17 w 146"/>
                  <a:gd name="T85" fmla="*/ 31 h 57"/>
                  <a:gd name="T86" fmla="*/ 13 w 146"/>
                  <a:gd name="T87" fmla="*/ 31 h 57"/>
                  <a:gd name="T88" fmla="*/ 8 w 146"/>
                  <a:gd name="T89" fmla="*/ 30 h 57"/>
                  <a:gd name="T90" fmla="*/ 4 w 146"/>
                  <a:gd name="T91" fmla="*/ 29 h 57"/>
                  <a:gd name="T92" fmla="*/ 2 w 146"/>
                  <a:gd name="T93" fmla="*/ 28 h 57"/>
                  <a:gd name="T94" fmla="*/ 1 w 146"/>
                  <a:gd name="T95" fmla="*/ 27 h 57"/>
                  <a:gd name="T96" fmla="*/ 0 w 146"/>
                  <a:gd name="T97" fmla="*/ 25 h 57"/>
                  <a:gd name="T98" fmla="*/ 0 w 146"/>
                  <a:gd name="T99" fmla="*/ 24 h 57"/>
                  <a:gd name="T100" fmla="*/ 4 w 146"/>
                  <a:gd name="T101" fmla="*/ 22 h 57"/>
                  <a:gd name="T102" fmla="*/ 8 w 146"/>
                  <a:gd name="T103" fmla="*/ 21 h 57"/>
                  <a:gd name="T104" fmla="*/ 12 w 146"/>
                  <a:gd name="T105" fmla="*/ 20 h 5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46"/>
                  <a:gd name="T160" fmla="*/ 0 h 57"/>
                  <a:gd name="T161" fmla="*/ 146 w 146"/>
                  <a:gd name="T162" fmla="*/ 57 h 5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46" h="57">
                    <a:moveTo>
                      <a:pt x="12" y="20"/>
                    </a:moveTo>
                    <a:lnTo>
                      <a:pt x="18" y="21"/>
                    </a:lnTo>
                    <a:lnTo>
                      <a:pt x="23" y="23"/>
                    </a:lnTo>
                    <a:lnTo>
                      <a:pt x="28" y="24"/>
                    </a:lnTo>
                    <a:lnTo>
                      <a:pt x="32" y="25"/>
                    </a:lnTo>
                    <a:lnTo>
                      <a:pt x="36" y="26"/>
                    </a:lnTo>
                    <a:lnTo>
                      <a:pt x="39" y="27"/>
                    </a:lnTo>
                    <a:lnTo>
                      <a:pt x="42" y="28"/>
                    </a:lnTo>
                    <a:lnTo>
                      <a:pt x="45" y="29"/>
                    </a:lnTo>
                    <a:lnTo>
                      <a:pt x="48" y="29"/>
                    </a:lnTo>
                    <a:lnTo>
                      <a:pt x="50" y="30"/>
                    </a:lnTo>
                    <a:lnTo>
                      <a:pt x="54" y="31"/>
                    </a:lnTo>
                    <a:lnTo>
                      <a:pt x="57" y="32"/>
                    </a:lnTo>
                    <a:lnTo>
                      <a:pt x="60" y="32"/>
                    </a:lnTo>
                    <a:lnTo>
                      <a:pt x="63" y="32"/>
                    </a:lnTo>
                    <a:lnTo>
                      <a:pt x="66" y="32"/>
                    </a:lnTo>
                    <a:lnTo>
                      <a:pt x="70" y="31"/>
                    </a:lnTo>
                    <a:lnTo>
                      <a:pt x="72" y="31"/>
                    </a:lnTo>
                    <a:lnTo>
                      <a:pt x="75" y="31"/>
                    </a:lnTo>
                    <a:lnTo>
                      <a:pt x="78" y="30"/>
                    </a:lnTo>
                    <a:lnTo>
                      <a:pt x="81" y="30"/>
                    </a:lnTo>
                    <a:lnTo>
                      <a:pt x="84" y="29"/>
                    </a:lnTo>
                    <a:lnTo>
                      <a:pt x="88" y="29"/>
                    </a:lnTo>
                    <a:lnTo>
                      <a:pt x="92" y="28"/>
                    </a:lnTo>
                    <a:lnTo>
                      <a:pt x="97" y="27"/>
                    </a:lnTo>
                    <a:lnTo>
                      <a:pt x="102" y="27"/>
                    </a:lnTo>
                    <a:lnTo>
                      <a:pt x="108" y="26"/>
                    </a:lnTo>
                    <a:lnTo>
                      <a:pt x="110" y="24"/>
                    </a:lnTo>
                    <a:lnTo>
                      <a:pt x="113" y="21"/>
                    </a:lnTo>
                    <a:lnTo>
                      <a:pt x="118" y="16"/>
                    </a:lnTo>
                    <a:lnTo>
                      <a:pt x="120" y="13"/>
                    </a:lnTo>
                    <a:lnTo>
                      <a:pt x="122" y="11"/>
                    </a:lnTo>
                    <a:lnTo>
                      <a:pt x="125" y="9"/>
                    </a:lnTo>
                    <a:lnTo>
                      <a:pt x="127" y="6"/>
                    </a:lnTo>
                    <a:lnTo>
                      <a:pt x="130" y="5"/>
                    </a:lnTo>
                    <a:lnTo>
                      <a:pt x="132" y="3"/>
                    </a:lnTo>
                    <a:lnTo>
                      <a:pt x="135" y="2"/>
                    </a:lnTo>
                    <a:lnTo>
                      <a:pt x="135" y="1"/>
                    </a:lnTo>
                    <a:lnTo>
                      <a:pt x="137" y="1"/>
                    </a:lnTo>
                    <a:lnTo>
                      <a:pt x="138" y="0"/>
                    </a:lnTo>
                    <a:lnTo>
                      <a:pt x="139" y="0"/>
                    </a:lnTo>
                    <a:lnTo>
                      <a:pt x="140" y="0"/>
                    </a:lnTo>
                    <a:lnTo>
                      <a:pt x="141" y="0"/>
                    </a:lnTo>
                    <a:lnTo>
                      <a:pt x="142" y="0"/>
                    </a:lnTo>
                    <a:lnTo>
                      <a:pt x="142" y="1"/>
                    </a:lnTo>
                    <a:lnTo>
                      <a:pt x="143" y="1"/>
                    </a:lnTo>
                    <a:lnTo>
                      <a:pt x="144" y="2"/>
                    </a:lnTo>
                    <a:lnTo>
                      <a:pt x="145" y="3"/>
                    </a:lnTo>
                    <a:lnTo>
                      <a:pt x="145" y="4"/>
                    </a:lnTo>
                    <a:lnTo>
                      <a:pt x="145" y="6"/>
                    </a:lnTo>
                    <a:lnTo>
                      <a:pt x="145" y="8"/>
                    </a:lnTo>
                    <a:lnTo>
                      <a:pt x="144" y="10"/>
                    </a:lnTo>
                    <a:lnTo>
                      <a:pt x="142" y="13"/>
                    </a:lnTo>
                    <a:lnTo>
                      <a:pt x="141" y="15"/>
                    </a:lnTo>
                    <a:lnTo>
                      <a:pt x="139" y="18"/>
                    </a:lnTo>
                    <a:lnTo>
                      <a:pt x="138" y="20"/>
                    </a:lnTo>
                    <a:lnTo>
                      <a:pt x="136" y="24"/>
                    </a:lnTo>
                    <a:lnTo>
                      <a:pt x="134" y="28"/>
                    </a:lnTo>
                    <a:lnTo>
                      <a:pt x="131" y="31"/>
                    </a:lnTo>
                    <a:lnTo>
                      <a:pt x="129" y="34"/>
                    </a:lnTo>
                    <a:lnTo>
                      <a:pt x="126" y="37"/>
                    </a:lnTo>
                    <a:lnTo>
                      <a:pt x="124" y="39"/>
                    </a:lnTo>
                    <a:lnTo>
                      <a:pt x="121" y="41"/>
                    </a:lnTo>
                    <a:lnTo>
                      <a:pt x="118" y="44"/>
                    </a:lnTo>
                    <a:lnTo>
                      <a:pt x="115" y="46"/>
                    </a:lnTo>
                    <a:lnTo>
                      <a:pt x="112" y="47"/>
                    </a:lnTo>
                    <a:lnTo>
                      <a:pt x="109" y="49"/>
                    </a:lnTo>
                    <a:lnTo>
                      <a:pt x="105" y="51"/>
                    </a:lnTo>
                    <a:lnTo>
                      <a:pt x="98" y="53"/>
                    </a:lnTo>
                    <a:lnTo>
                      <a:pt x="90" y="56"/>
                    </a:lnTo>
                    <a:lnTo>
                      <a:pt x="84" y="55"/>
                    </a:lnTo>
                    <a:lnTo>
                      <a:pt x="78" y="54"/>
                    </a:lnTo>
                    <a:lnTo>
                      <a:pt x="73" y="53"/>
                    </a:lnTo>
                    <a:lnTo>
                      <a:pt x="68" y="52"/>
                    </a:lnTo>
                    <a:lnTo>
                      <a:pt x="64" y="51"/>
                    </a:lnTo>
                    <a:lnTo>
                      <a:pt x="60" y="49"/>
                    </a:lnTo>
                    <a:lnTo>
                      <a:pt x="52" y="47"/>
                    </a:lnTo>
                    <a:lnTo>
                      <a:pt x="48" y="46"/>
                    </a:lnTo>
                    <a:lnTo>
                      <a:pt x="44" y="44"/>
                    </a:lnTo>
                    <a:lnTo>
                      <a:pt x="40" y="43"/>
                    </a:lnTo>
                    <a:lnTo>
                      <a:pt x="36" y="41"/>
                    </a:lnTo>
                    <a:lnTo>
                      <a:pt x="32" y="39"/>
                    </a:lnTo>
                    <a:lnTo>
                      <a:pt x="28" y="37"/>
                    </a:lnTo>
                    <a:lnTo>
                      <a:pt x="23" y="35"/>
                    </a:lnTo>
                    <a:lnTo>
                      <a:pt x="18" y="32"/>
                    </a:lnTo>
                    <a:lnTo>
                      <a:pt x="17" y="31"/>
                    </a:lnTo>
                    <a:lnTo>
                      <a:pt x="16" y="31"/>
                    </a:lnTo>
                    <a:lnTo>
                      <a:pt x="13" y="31"/>
                    </a:lnTo>
                    <a:lnTo>
                      <a:pt x="11" y="30"/>
                    </a:lnTo>
                    <a:lnTo>
                      <a:pt x="8" y="30"/>
                    </a:lnTo>
                    <a:lnTo>
                      <a:pt x="5" y="30"/>
                    </a:lnTo>
                    <a:lnTo>
                      <a:pt x="4" y="29"/>
                    </a:lnTo>
                    <a:lnTo>
                      <a:pt x="3" y="29"/>
                    </a:lnTo>
                    <a:lnTo>
                      <a:pt x="2" y="28"/>
                    </a:lnTo>
                    <a:lnTo>
                      <a:pt x="1" y="28"/>
                    </a:lnTo>
                    <a:lnTo>
                      <a:pt x="1" y="27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2" y="23"/>
                    </a:lnTo>
                    <a:lnTo>
                      <a:pt x="4" y="22"/>
                    </a:lnTo>
                    <a:lnTo>
                      <a:pt x="6" y="22"/>
                    </a:lnTo>
                    <a:lnTo>
                      <a:pt x="8" y="21"/>
                    </a:lnTo>
                    <a:lnTo>
                      <a:pt x="10" y="21"/>
                    </a:lnTo>
                    <a:lnTo>
                      <a:pt x="12" y="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2823" name="Group 62"/>
            <p:cNvGrpSpPr>
              <a:grpSpLocks/>
            </p:cNvGrpSpPr>
            <p:nvPr/>
          </p:nvGrpSpPr>
          <p:grpSpPr bwMode="auto">
            <a:xfrm>
              <a:off x="2755" y="814"/>
              <a:ext cx="735" cy="357"/>
              <a:chOff x="2740" y="814"/>
              <a:chExt cx="735" cy="357"/>
            </a:xfrm>
          </p:grpSpPr>
          <p:sp>
            <p:nvSpPr>
              <p:cNvPr id="22590" name="Oval 55"/>
              <p:cNvSpPr>
                <a:spLocks noChangeArrowheads="1"/>
              </p:cNvSpPr>
              <p:nvPr/>
            </p:nvSpPr>
            <p:spPr bwMode="auto">
              <a:xfrm>
                <a:off x="2929" y="1009"/>
                <a:ext cx="142" cy="9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ZA" sz="1350"/>
              </a:p>
            </p:txBody>
          </p:sp>
          <p:grpSp>
            <p:nvGrpSpPr>
              <p:cNvPr id="32832" name="Group 59"/>
              <p:cNvGrpSpPr>
                <a:grpSpLocks/>
              </p:cNvGrpSpPr>
              <p:nvPr/>
            </p:nvGrpSpPr>
            <p:grpSpPr bwMode="auto">
              <a:xfrm>
                <a:off x="2740" y="814"/>
                <a:ext cx="735" cy="357"/>
                <a:chOff x="2740" y="814"/>
                <a:chExt cx="735" cy="357"/>
              </a:xfrm>
            </p:grpSpPr>
            <p:sp>
              <p:nvSpPr>
                <p:cNvPr id="22594" name="Line 56"/>
                <p:cNvSpPr>
                  <a:spLocks noChangeShapeType="1"/>
                </p:cNvSpPr>
                <p:nvPr/>
              </p:nvSpPr>
              <p:spPr bwMode="auto">
                <a:xfrm>
                  <a:off x="2832" y="864"/>
                  <a:ext cx="528" cy="24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2595" name="Freeform 57"/>
                <p:cNvSpPr>
                  <a:spLocks/>
                </p:cNvSpPr>
                <p:nvPr/>
              </p:nvSpPr>
              <p:spPr bwMode="auto">
                <a:xfrm>
                  <a:off x="3312" y="1068"/>
                  <a:ext cx="163" cy="103"/>
                </a:xfrm>
                <a:custGeom>
                  <a:avLst/>
                  <a:gdLst>
                    <a:gd name="T0" fmla="*/ 4 w 163"/>
                    <a:gd name="T1" fmla="*/ 22 h 103"/>
                    <a:gd name="T2" fmla="*/ 10 w 163"/>
                    <a:gd name="T3" fmla="*/ 28 h 103"/>
                    <a:gd name="T4" fmla="*/ 15 w 163"/>
                    <a:gd name="T5" fmla="*/ 34 h 103"/>
                    <a:gd name="T6" fmla="*/ 20 w 163"/>
                    <a:gd name="T7" fmla="*/ 38 h 103"/>
                    <a:gd name="T8" fmla="*/ 23 w 163"/>
                    <a:gd name="T9" fmla="*/ 42 h 103"/>
                    <a:gd name="T10" fmla="*/ 27 w 163"/>
                    <a:gd name="T11" fmla="*/ 46 h 103"/>
                    <a:gd name="T12" fmla="*/ 30 w 163"/>
                    <a:gd name="T13" fmla="*/ 49 h 103"/>
                    <a:gd name="T14" fmla="*/ 34 w 163"/>
                    <a:gd name="T15" fmla="*/ 52 h 103"/>
                    <a:gd name="T16" fmla="*/ 38 w 163"/>
                    <a:gd name="T17" fmla="*/ 56 h 103"/>
                    <a:gd name="T18" fmla="*/ 44 w 163"/>
                    <a:gd name="T19" fmla="*/ 60 h 103"/>
                    <a:gd name="T20" fmla="*/ 51 w 163"/>
                    <a:gd name="T21" fmla="*/ 64 h 103"/>
                    <a:gd name="T22" fmla="*/ 56 w 163"/>
                    <a:gd name="T23" fmla="*/ 69 h 103"/>
                    <a:gd name="T24" fmla="*/ 58 w 163"/>
                    <a:gd name="T25" fmla="*/ 73 h 103"/>
                    <a:gd name="T26" fmla="*/ 61 w 163"/>
                    <a:gd name="T27" fmla="*/ 77 h 103"/>
                    <a:gd name="T28" fmla="*/ 63 w 163"/>
                    <a:gd name="T29" fmla="*/ 81 h 103"/>
                    <a:gd name="T30" fmla="*/ 66 w 163"/>
                    <a:gd name="T31" fmla="*/ 85 h 103"/>
                    <a:gd name="T32" fmla="*/ 69 w 163"/>
                    <a:gd name="T33" fmla="*/ 87 h 103"/>
                    <a:gd name="T34" fmla="*/ 73 w 163"/>
                    <a:gd name="T35" fmla="*/ 88 h 103"/>
                    <a:gd name="T36" fmla="*/ 79 w 163"/>
                    <a:gd name="T37" fmla="*/ 90 h 103"/>
                    <a:gd name="T38" fmla="*/ 86 w 163"/>
                    <a:gd name="T39" fmla="*/ 91 h 103"/>
                    <a:gd name="T40" fmla="*/ 91 w 163"/>
                    <a:gd name="T41" fmla="*/ 93 h 103"/>
                    <a:gd name="T42" fmla="*/ 98 w 163"/>
                    <a:gd name="T43" fmla="*/ 95 h 103"/>
                    <a:gd name="T44" fmla="*/ 105 w 163"/>
                    <a:gd name="T45" fmla="*/ 97 h 103"/>
                    <a:gd name="T46" fmla="*/ 110 w 163"/>
                    <a:gd name="T47" fmla="*/ 99 h 103"/>
                    <a:gd name="T48" fmla="*/ 116 w 163"/>
                    <a:gd name="T49" fmla="*/ 101 h 103"/>
                    <a:gd name="T50" fmla="*/ 119 w 163"/>
                    <a:gd name="T51" fmla="*/ 102 h 103"/>
                    <a:gd name="T52" fmla="*/ 120 w 163"/>
                    <a:gd name="T53" fmla="*/ 102 h 103"/>
                    <a:gd name="T54" fmla="*/ 127 w 163"/>
                    <a:gd name="T55" fmla="*/ 100 h 103"/>
                    <a:gd name="T56" fmla="*/ 132 w 163"/>
                    <a:gd name="T57" fmla="*/ 98 h 103"/>
                    <a:gd name="T58" fmla="*/ 136 w 163"/>
                    <a:gd name="T59" fmla="*/ 97 h 103"/>
                    <a:gd name="T60" fmla="*/ 141 w 163"/>
                    <a:gd name="T61" fmla="*/ 94 h 103"/>
                    <a:gd name="T62" fmla="*/ 143 w 163"/>
                    <a:gd name="T63" fmla="*/ 91 h 103"/>
                    <a:gd name="T64" fmla="*/ 146 w 163"/>
                    <a:gd name="T65" fmla="*/ 87 h 103"/>
                    <a:gd name="T66" fmla="*/ 148 w 163"/>
                    <a:gd name="T67" fmla="*/ 82 h 103"/>
                    <a:gd name="T68" fmla="*/ 151 w 163"/>
                    <a:gd name="T69" fmla="*/ 76 h 103"/>
                    <a:gd name="T70" fmla="*/ 154 w 163"/>
                    <a:gd name="T71" fmla="*/ 67 h 103"/>
                    <a:gd name="T72" fmla="*/ 158 w 163"/>
                    <a:gd name="T73" fmla="*/ 56 h 103"/>
                    <a:gd name="T74" fmla="*/ 159 w 163"/>
                    <a:gd name="T75" fmla="*/ 50 h 103"/>
                    <a:gd name="T76" fmla="*/ 161 w 163"/>
                    <a:gd name="T77" fmla="*/ 46 h 103"/>
                    <a:gd name="T78" fmla="*/ 162 w 163"/>
                    <a:gd name="T79" fmla="*/ 43 h 103"/>
                    <a:gd name="T80" fmla="*/ 162 w 163"/>
                    <a:gd name="T81" fmla="*/ 42 h 103"/>
                    <a:gd name="T82" fmla="*/ 157 w 163"/>
                    <a:gd name="T83" fmla="*/ 32 h 103"/>
                    <a:gd name="T84" fmla="*/ 150 w 163"/>
                    <a:gd name="T85" fmla="*/ 24 h 103"/>
                    <a:gd name="T86" fmla="*/ 142 w 163"/>
                    <a:gd name="T87" fmla="*/ 18 h 103"/>
                    <a:gd name="T88" fmla="*/ 133 w 163"/>
                    <a:gd name="T89" fmla="*/ 12 h 103"/>
                    <a:gd name="T90" fmla="*/ 123 w 163"/>
                    <a:gd name="T91" fmla="*/ 8 h 103"/>
                    <a:gd name="T92" fmla="*/ 112 w 163"/>
                    <a:gd name="T93" fmla="*/ 5 h 103"/>
                    <a:gd name="T94" fmla="*/ 90 w 163"/>
                    <a:gd name="T95" fmla="*/ 0 h 103"/>
                    <a:gd name="T96" fmla="*/ 75 w 163"/>
                    <a:gd name="T97" fmla="*/ 1 h 103"/>
                    <a:gd name="T98" fmla="*/ 63 w 163"/>
                    <a:gd name="T99" fmla="*/ 1 h 103"/>
                    <a:gd name="T100" fmla="*/ 53 w 163"/>
                    <a:gd name="T101" fmla="*/ 1 h 103"/>
                    <a:gd name="T102" fmla="*/ 45 w 163"/>
                    <a:gd name="T103" fmla="*/ 1 h 103"/>
                    <a:gd name="T104" fmla="*/ 38 w 163"/>
                    <a:gd name="T105" fmla="*/ 1 h 103"/>
                    <a:gd name="T106" fmla="*/ 33 w 163"/>
                    <a:gd name="T107" fmla="*/ 1 h 103"/>
                    <a:gd name="T108" fmla="*/ 28 w 163"/>
                    <a:gd name="T109" fmla="*/ 0 h 103"/>
                    <a:gd name="T110" fmla="*/ 22 w 163"/>
                    <a:gd name="T111" fmla="*/ 0 h 103"/>
                    <a:gd name="T112" fmla="*/ 17 w 163"/>
                    <a:gd name="T113" fmla="*/ 2 h 103"/>
                    <a:gd name="T114" fmla="*/ 14 w 163"/>
                    <a:gd name="T115" fmla="*/ 4 h 103"/>
                    <a:gd name="T116" fmla="*/ 11 w 163"/>
                    <a:gd name="T117" fmla="*/ 7 h 103"/>
                    <a:gd name="T118" fmla="*/ 7 w 163"/>
                    <a:gd name="T119" fmla="*/ 11 h 103"/>
                    <a:gd name="T120" fmla="*/ 3 w 163"/>
                    <a:gd name="T121" fmla="*/ 15 h 103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63"/>
                    <a:gd name="T184" fmla="*/ 0 h 103"/>
                    <a:gd name="T185" fmla="*/ 163 w 163"/>
                    <a:gd name="T186" fmla="*/ 103 h 103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63" h="103">
                      <a:moveTo>
                        <a:pt x="0" y="18"/>
                      </a:moveTo>
                      <a:lnTo>
                        <a:pt x="4" y="22"/>
                      </a:lnTo>
                      <a:lnTo>
                        <a:pt x="7" y="25"/>
                      </a:lnTo>
                      <a:lnTo>
                        <a:pt x="10" y="28"/>
                      </a:lnTo>
                      <a:lnTo>
                        <a:pt x="13" y="31"/>
                      </a:lnTo>
                      <a:lnTo>
                        <a:pt x="15" y="34"/>
                      </a:lnTo>
                      <a:lnTo>
                        <a:pt x="17" y="36"/>
                      </a:lnTo>
                      <a:lnTo>
                        <a:pt x="20" y="38"/>
                      </a:lnTo>
                      <a:lnTo>
                        <a:pt x="21" y="40"/>
                      </a:lnTo>
                      <a:lnTo>
                        <a:pt x="23" y="42"/>
                      </a:lnTo>
                      <a:lnTo>
                        <a:pt x="24" y="43"/>
                      </a:lnTo>
                      <a:lnTo>
                        <a:pt x="27" y="46"/>
                      </a:lnTo>
                      <a:lnTo>
                        <a:pt x="29" y="48"/>
                      </a:lnTo>
                      <a:lnTo>
                        <a:pt x="30" y="49"/>
                      </a:lnTo>
                      <a:lnTo>
                        <a:pt x="32" y="51"/>
                      </a:lnTo>
                      <a:lnTo>
                        <a:pt x="34" y="52"/>
                      </a:lnTo>
                      <a:lnTo>
                        <a:pt x="35" y="54"/>
                      </a:lnTo>
                      <a:lnTo>
                        <a:pt x="38" y="56"/>
                      </a:lnTo>
                      <a:lnTo>
                        <a:pt x="41" y="57"/>
                      </a:lnTo>
                      <a:lnTo>
                        <a:pt x="44" y="60"/>
                      </a:lnTo>
                      <a:lnTo>
                        <a:pt x="49" y="63"/>
                      </a:lnTo>
                      <a:lnTo>
                        <a:pt x="51" y="64"/>
                      </a:lnTo>
                      <a:lnTo>
                        <a:pt x="54" y="66"/>
                      </a:lnTo>
                      <a:lnTo>
                        <a:pt x="56" y="69"/>
                      </a:lnTo>
                      <a:lnTo>
                        <a:pt x="57" y="71"/>
                      </a:lnTo>
                      <a:lnTo>
                        <a:pt x="58" y="73"/>
                      </a:lnTo>
                      <a:lnTo>
                        <a:pt x="60" y="75"/>
                      </a:lnTo>
                      <a:lnTo>
                        <a:pt x="61" y="77"/>
                      </a:lnTo>
                      <a:lnTo>
                        <a:pt x="62" y="78"/>
                      </a:lnTo>
                      <a:lnTo>
                        <a:pt x="63" y="81"/>
                      </a:lnTo>
                      <a:lnTo>
                        <a:pt x="65" y="83"/>
                      </a:lnTo>
                      <a:lnTo>
                        <a:pt x="66" y="85"/>
                      </a:lnTo>
                      <a:lnTo>
                        <a:pt x="68" y="86"/>
                      </a:lnTo>
                      <a:lnTo>
                        <a:pt x="69" y="87"/>
                      </a:lnTo>
                      <a:lnTo>
                        <a:pt x="71" y="87"/>
                      </a:lnTo>
                      <a:lnTo>
                        <a:pt x="73" y="88"/>
                      </a:lnTo>
                      <a:lnTo>
                        <a:pt x="76" y="89"/>
                      </a:lnTo>
                      <a:lnTo>
                        <a:pt x="79" y="90"/>
                      </a:lnTo>
                      <a:lnTo>
                        <a:pt x="83" y="90"/>
                      </a:lnTo>
                      <a:lnTo>
                        <a:pt x="86" y="91"/>
                      </a:lnTo>
                      <a:lnTo>
                        <a:pt x="88" y="92"/>
                      </a:lnTo>
                      <a:lnTo>
                        <a:pt x="91" y="93"/>
                      </a:lnTo>
                      <a:lnTo>
                        <a:pt x="95" y="94"/>
                      </a:lnTo>
                      <a:lnTo>
                        <a:pt x="98" y="95"/>
                      </a:lnTo>
                      <a:lnTo>
                        <a:pt x="102" y="96"/>
                      </a:lnTo>
                      <a:lnTo>
                        <a:pt x="105" y="97"/>
                      </a:lnTo>
                      <a:lnTo>
                        <a:pt x="107" y="98"/>
                      </a:lnTo>
                      <a:lnTo>
                        <a:pt x="110" y="99"/>
                      </a:lnTo>
                      <a:lnTo>
                        <a:pt x="113" y="100"/>
                      </a:lnTo>
                      <a:lnTo>
                        <a:pt x="116" y="101"/>
                      </a:lnTo>
                      <a:lnTo>
                        <a:pt x="118" y="101"/>
                      </a:lnTo>
                      <a:lnTo>
                        <a:pt x="119" y="102"/>
                      </a:lnTo>
                      <a:lnTo>
                        <a:pt x="120" y="102"/>
                      </a:lnTo>
                      <a:lnTo>
                        <a:pt x="124" y="101"/>
                      </a:lnTo>
                      <a:lnTo>
                        <a:pt x="127" y="100"/>
                      </a:lnTo>
                      <a:lnTo>
                        <a:pt x="129" y="99"/>
                      </a:lnTo>
                      <a:lnTo>
                        <a:pt x="132" y="98"/>
                      </a:lnTo>
                      <a:lnTo>
                        <a:pt x="134" y="98"/>
                      </a:lnTo>
                      <a:lnTo>
                        <a:pt x="136" y="97"/>
                      </a:lnTo>
                      <a:lnTo>
                        <a:pt x="139" y="95"/>
                      </a:lnTo>
                      <a:lnTo>
                        <a:pt x="141" y="94"/>
                      </a:lnTo>
                      <a:lnTo>
                        <a:pt x="142" y="93"/>
                      </a:lnTo>
                      <a:lnTo>
                        <a:pt x="143" y="91"/>
                      </a:lnTo>
                      <a:lnTo>
                        <a:pt x="144" y="90"/>
                      </a:lnTo>
                      <a:lnTo>
                        <a:pt x="146" y="87"/>
                      </a:lnTo>
                      <a:lnTo>
                        <a:pt x="147" y="85"/>
                      </a:lnTo>
                      <a:lnTo>
                        <a:pt x="148" y="82"/>
                      </a:lnTo>
                      <a:lnTo>
                        <a:pt x="150" y="78"/>
                      </a:lnTo>
                      <a:lnTo>
                        <a:pt x="151" y="76"/>
                      </a:lnTo>
                      <a:lnTo>
                        <a:pt x="152" y="73"/>
                      </a:lnTo>
                      <a:lnTo>
                        <a:pt x="154" y="67"/>
                      </a:lnTo>
                      <a:lnTo>
                        <a:pt x="156" y="61"/>
                      </a:lnTo>
                      <a:lnTo>
                        <a:pt x="158" y="56"/>
                      </a:lnTo>
                      <a:lnTo>
                        <a:pt x="159" y="53"/>
                      </a:lnTo>
                      <a:lnTo>
                        <a:pt x="159" y="50"/>
                      </a:lnTo>
                      <a:lnTo>
                        <a:pt x="160" y="48"/>
                      </a:lnTo>
                      <a:lnTo>
                        <a:pt x="161" y="46"/>
                      </a:lnTo>
                      <a:lnTo>
                        <a:pt x="161" y="44"/>
                      </a:lnTo>
                      <a:lnTo>
                        <a:pt x="162" y="43"/>
                      </a:lnTo>
                      <a:lnTo>
                        <a:pt x="162" y="42"/>
                      </a:lnTo>
                      <a:lnTo>
                        <a:pt x="160" y="37"/>
                      </a:lnTo>
                      <a:lnTo>
                        <a:pt x="157" y="32"/>
                      </a:lnTo>
                      <a:lnTo>
                        <a:pt x="154" y="28"/>
                      </a:lnTo>
                      <a:lnTo>
                        <a:pt x="150" y="24"/>
                      </a:lnTo>
                      <a:lnTo>
                        <a:pt x="147" y="21"/>
                      </a:lnTo>
                      <a:lnTo>
                        <a:pt x="142" y="18"/>
                      </a:lnTo>
                      <a:lnTo>
                        <a:pt x="138" y="15"/>
                      </a:lnTo>
                      <a:lnTo>
                        <a:pt x="133" y="12"/>
                      </a:lnTo>
                      <a:lnTo>
                        <a:pt x="128" y="10"/>
                      </a:lnTo>
                      <a:lnTo>
                        <a:pt x="123" y="8"/>
                      </a:lnTo>
                      <a:lnTo>
                        <a:pt x="118" y="7"/>
                      </a:lnTo>
                      <a:lnTo>
                        <a:pt x="112" y="5"/>
                      </a:lnTo>
                      <a:lnTo>
                        <a:pt x="101" y="2"/>
                      </a:lnTo>
                      <a:lnTo>
                        <a:pt x="90" y="0"/>
                      </a:lnTo>
                      <a:lnTo>
                        <a:pt x="82" y="1"/>
                      </a:lnTo>
                      <a:lnTo>
                        <a:pt x="75" y="1"/>
                      </a:lnTo>
                      <a:lnTo>
                        <a:pt x="69" y="1"/>
                      </a:lnTo>
                      <a:lnTo>
                        <a:pt x="63" y="1"/>
                      </a:lnTo>
                      <a:lnTo>
                        <a:pt x="58" y="1"/>
                      </a:lnTo>
                      <a:lnTo>
                        <a:pt x="53" y="1"/>
                      </a:lnTo>
                      <a:lnTo>
                        <a:pt x="49" y="1"/>
                      </a:lnTo>
                      <a:lnTo>
                        <a:pt x="45" y="1"/>
                      </a:lnTo>
                      <a:lnTo>
                        <a:pt x="41" y="1"/>
                      </a:lnTo>
                      <a:lnTo>
                        <a:pt x="38" y="1"/>
                      </a:lnTo>
                      <a:lnTo>
                        <a:pt x="35" y="1"/>
                      </a:lnTo>
                      <a:lnTo>
                        <a:pt x="33" y="1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5" y="0"/>
                      </a:lnTo>
                      <a:lnTo>
                        <a:pt x="22" y="0"/>
                      </a:lnTo>
                      <a:lnTo>
                        <a:pt x="20" y="1"/>
                      </a:lnTo>
                      <a:lnTo>
                        <a:pt x="17" y="2"/>
                      </a:lnTo>
                      <a:lnTo>
                        <a:pt x="15" y="3"/>
                      </a:lnTo>
                      <a:lnTo>
                        <a:pt x="14" y="4"/>
                      </a:lnTo>
                      <a:lnTo>
                        <a:pt x="12" y="6"/>
                      </a:lnTo>
                      <a:lnTo>
                        <a:pt x="11" y="7"/>
                      </a:lnTo>
                      <a:lnTo>
                        <a:pt x="9" y="9"/>
                      </a:lnTo>
                      <a:lnTo>
                        <a:pt x="7" y="11"/>
                      </a:lnTo>
                      <a:lnTo>
                        <a:pt x="5" y="13"/>
                      </a:lnTo>
                      <a:lnTo>
                        <a:pt x="3" y="15"/>
                      </a:lnTo>
                      <a:lnTo>
                        <a:pt x="0" y="18"/>
                      </a:lnTo>
                    </a:path>
                  </a:pathLst>
                </a:custGeom>
                <a:solidFill>
                  <a:schemeClr val="tx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2596" name="Freeform 58"/>
                <p:cNvSpPr>
                  <a:spLocks/>
                </p:cNvSpPr>
                <p:nvPr/>
              </p:nvSpPr>
              <p:spPr bwMode="auto">
                <a:xfrm>
                  <a:off x="2740" y="814"/>
                  <a:ext cx="159" cy="101"/>
                </a:xfrm>
                <a:custGeom>
                  <a:avLst/>
                  <a:gdLst>
                    <a:gd name="T0" fmla="*/ 153 w 159"/>
                    <a:gd name="T1" fmla="*/ 86 h 101"/>
                    <a:gd name="T2" fmla="*/ 144 w 159"/>
                    <a:gd name="T3" fmla="*/ 87 h 101"/>
                    <a:gd name="T4" fmla="*/ 137 w 159"/>
                    <a:gd name="T5" fmla="*/ 89 h 101"/>
                    <a:gd name="T6" fmla="*/ 131 w 159"/>
                    <a:gd name="T7" fmla="*/ 90 h 101"/>
                    <a:gd name="T8" fmla="*/ 124 w 159"/>
                    <a:gd name="T9" fmla="*/ 91 h 101"/>
                    <a:gd name="T10" fmla="*/ 118 w 159"/>
                    <a:gd name="T11" fmla="*/ 92 h 101"/>
                    <a:gd name="T12" fmla="*/ 111 w 159"/>
                    <a:gd name="T13" fmla="*/ 93 h 101"/>
                    <a:gd name="T14" fmla="*/ 106 w 159"/>
                    <a:gd name="T15" fmla="*/ 93 h 101"/>
                    <a:gd name="T16" fmla="*/ 100 w 159"/>
                    <a:gd name="T17" fmla="*/ 93 h 101"/>
                    <a:gd name="T18" fmla="*/ 95 w 159"/>
                    <a:gd name="T19" fmla="*/ 93 h 101"/>
                    <a:gd name="T20" fmla="*/ 89 w 159"/>
                    <a:gd name="T21" fmla="*/ 92 h 101"/>
                    <a:gd name="T22" fmla="*/ 83 w 159"/>
                    <a:gd name="T23" fmla="*/ 93 h 101"/>
                    <a:gd name="T24" fmla="*/ 76 w 159"/>
                    <a:gd name="T25" fmla="*/ 96 h 101"/>
                    <a:gd name="T26" fmla="*/ 70 w 159"/>
                    <a:gd name="T27" fmla="*/ 98 h 101"/>
                    <a:gd name="T28" fmla="*/ 66 w 159"/>
                    <a:gd name="T29" fmla="*/ 100 h 101"/>
                    <a:gd name="T30" fmla="*/ 62 w 159"/>
                    <a:gd name="T31" fmla="*/ 100 h 101"/>
                    <a:gd name="T32" fmla="*/ 58 w 159"/>
                    <a:gd name="T33" fmla="*/ 99 h 101"/>
                    <a:gd name="T34" fmla="*/ 52 w 159"/>
                    <a:gd name="T35" fmla="*/ 96 h 101"/>
                    <a:gd name="T36" fmla="*/ 46 w 159"/>
                    <a:gd name="T37" fmla="*/ 94 h 101"/>
                    <a:gd name="T38" fmla="*/ 41 w 159"/>
                    <a:gd name="T39" fmla="*/ 92 h 101"/>
                    <a:gd name="T40" fmla="*/ 34 w 159"/>
                    <a:gd name="T41" fmla="*/ 89 h 101"/>
                    <a:gd name="T42" fmla="*/ 28 w 159"/>
                    <a:gd name="T43" fmla="*/ 87 h 101"/>
                    <a:gd name="T44" fmla="*/ 22 w 159"/>
                    <a:gd name="T45" fmla="*/ 85 h 101"/>
                    <a:gd name="T46" fmla="*/ 16 w 159"/>
                    <a:gd name="T47" fmla="*/ 83 h 101"/>
                    <a:gd name="T48" fmla="*/ 13 w 159"/>
                    <a:gd name="T49" fmla="*/ 82 h 101"/>
                    <a:gd name="T50" fmla="*/ 12 w 159"/>
                    <a:gd name="T51" fmla="*/ 82 h 101"/>
                    <a:gd name="T52" fmla="*/ 8 w 159"/>
                    <a:gd name="T53" fmla="*/ 77 h 101"/>
                    <a:gd name="T54" fmla="*/ 5 w 159"/>
                    <a:gd name="T55" fmla="*/ 72 h 101"/>
                    <a:gd name="T56" fmla="*/ 2 w 159"/>
                    <a:gd name="T57" fmla="*/ 69 h 101"/>
                    <a:gd name="T58" fmla="*/ 0 w 159"/>
                    <a:gd name="T59" fmla="*/ 64 h 101"/>
                    <a:gd name="T60" fmla="*/ 0 w 159"/>
                    <a:gd name="T61" fmla="*/ 60 h 101"/>
                    <a:gd name="T62" fmla="*/ 0 w 159"/>
                    <a:gd name="T63" fmla="*/ 55 h 101"/>
                    <a:gd name="T64" fmla="*/ 1 w 159"/>
                    <a:gd name="T65" fmla="*/ 49 h 101"/>
                    <a:gd name="T66" fmla="*/ 3 w 159"/>
                    <a:gd name="T67" fmla="*/ 42 h 101"/>
                    <a:gd name="T68" fmla="*/ 5 w 159"/>
                    <a:gd name="T69" fmla="*/ 34 h 101"/>
                    <a:gd name="T70" fmla="*/ 9 w 159"/>
                    <a:gd name="T71" fmla="*/ 22 h 101"/>
                    <a:gd name="T72" fmla="*/ 10 w 159"/>
                    <a:gd name="T73" fmla="*/ 17 h 101"/>
                    <a:gd name="T74" fmla="*/ 12 w 159"/>
                    <a:gd name="T75" fmla="*/ 13 h 101"/>
                    <a:gd name="T76" fmla="*/ 13 w 159"/>
                    <a:gd name="T77" fmla="*/ 10 h 101"/>
                    <a:gd name="T78" fmla="*/ 13 w 159"/>
                    <a:gd name="T79" fmla="*/ 9 h 101"/>
                    <a:gd name="T80" fmla="*/ 18 w 159"/>
                    <a:gd name="T81" fmla="*/ 6 h 101"/>
                    <a:gd name="T82" fmla="*/ 28 w 159"/>
                    <a:gd name="T83" fmla="*/ 2 h 101"/>
                    <a:gd name="T84" fmla="*/ 38 w 159"/>
                    <a:gd name="T85" fmla="*/ 0 h 101"/>
                    <a:gd name="T86" fmla="*/ 48 w 159"/>
                    <a:gd name="T87" fmla="*/ 1 h 101"/>
                    <a:gd name="T88" fmla="*/ 59 w 159"/>
                    <a:gd name="T89" fmla="*/ 3 h 101"/>
                    <a:gd name="T90" fmla="*/ 70 w 159"/>
                    <a:gd name="T91" fmla="*/ 6 h 101"/>
                    <a:gd name="T92" fmla="*/ 86 w 159"/>
                    <a:gd name="T93" fmla="*/ 13 h 101"/>
                    <a:gd name="T94" fmla="*/ 102 w 159"/>
                    <a:gd name="T95" fmla="*/ 22 h 101"/>
                    <a:gd name="T96" fmla="*/ 112 w 159"/>
                    <a:gd name="T97" fmla="*/ 30 h 101"/>
                    <a:gd name="T98" fmla="*/ 121 w 159"/>
                    <a:gd name="T99" fmla="*/ 37 h 101"/>
                    <a:gd name="T100" fmla="*/ 129 w 159"/>
                    <a:gd name="T101" fmla="*/ 43 h 101"/>
                    <a:gd name="T102" fmla="*/ 135 w 159"/>
                    <a:gd name="T103" fmla="*/ 47 h 101"/>
                    <a:gd name="T104" fmla="*/ 140 w 159"/>
                    <a:gd name="T105" fmla="*/ 50 h 101"/>
                    <a:gd name="T106" fmla="*/ 146 w 159"/>
                    <a:gd name="T107" fmla="*/ 54 h 101"/>
                    <a:gd name="T108" fmla="*/ 151 w 159"/>
                    <a:gd name="T109" fmla="*/ 58 h 101"/>
                    <a:gd name="T110" fmla="*/ 154 w 159"/>
                    <a:gd name="T111" fmla="*/ 62 h 101"/>
                    <a:gd name="T112" fmla="*/ 155 w 159"/>
                    <a:gd name="T113" fmla="*/ 64 h 101"/>
                    <a:gd name="T114" fmla="*/ 156 w 159"/>
                    <a:gd name="T115" fmla="*/ 68 h 101"/>
                    <a:gd name="T116" fmla="*/ 156 w 159"/>
                    <a:gd name="T117" fmla="*/ 72 h 101"/>
                    <a:gd name="T118" fmla="*/ 157 w 159"/>
                    <a:gd name="T119" fmla="*/ 78 h 101"/>
                    <a:gd name="T120" fmla="*/ 158 w 159"/>
                    <a:gd name="T121" fmla="*/ 85 h 101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59"/>
                    <a:gd name="T184" fmla="*/ 0 h 101"/>
                    <a:gd name="T185" fmla="*/ 159 w 159"/>
                    <a:gd name="T186" fmla="*/ 101 h 101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59" h="101">
                      <a:moveTo>
                        <a:pt x="158" y="85"/>
                      </a:moveTo>
                      <a:lnTo>
                        <a:pt x="153" y="86"/>
                      </a:lnTo>
                      <a:lnTo>
                        <a:pt x="148" y="87"/>
                      </a:lnTo>
                      <a:lnTo>
                        <a:pt x="144" y="87"/>
                      </a:lnTo>
                      <a:lnTo>
                        <a:pt x="140" y="88"/>
                      </a:lnTo>
                      <a:lnTo>
                        <a:pt x="137" y="89"/>
                      </a:lnTo>
                      <a:lnTo>
                        <a:pt x="133" y="89"/>
                      </a:lnTo>
                      <a:lnTo>
                        <a:pt x="131" y="90"/>
                      </a:lnTo>
                      <a:lnTo>
                        <a:pt x="128" y="90"/>
                      </a:lnTo>
                      <a:lnTo>
                        <a:pt x="124" y="91"/>
                      </a:lnTo>
                      <a:lnTo>
                        <a:pt x="121" y="92"/>
                      </a:lnTo>
                      <a:lnTo>
                        <a:pt x="118" y="92"/>
                      </a:lnTo>
                      <a:lnTo>
                        <a:pt x="115" y="93"/>
                      </a:lnTo>
                      <a:lnTo>
                        <a:pt x="111" y="93"/>
                      </a:lnTo>
                      <a:lnTo>
                        <a:pt x="108" y="93"/>
                      </a:lnTo>
                      <a:lnTo>
                        <a:pt x="106" y="93"/>
                      </a:lnTo>
                      <a:lnTo>
                        <a:pt x="102" y="93"/>
                      </a:lnTo>
                      <a:lnTo>
                        <a:pt x="100" y="93"/>
                      </a:lnTo>
                      <a:lnTo>
                        <a:pt x="98" y="93"/>
                      </a:lnTo>
                      <a:lnTo>
                        <a:pt x="95" y="93"/>
                      </a:lnTo>
                      <a:lnTo>
                        <a:pt x="93" y="92"/>
                      </a:lnTo>
                      <a:lnTo>
                        <a:pt x="89" y="92"/>
                      </a:lnTo>
                      <a:lnTo>
                        <a:pt x="86" y="92"/>
                      </a:lnTo>
                      <a:lnTo>
                        <a:pt x="83" y="93"/>
                      </a:lnTo>
                      <a:lnTo>
                        <a:pt x="81" y="94"/>
                      </a:lnTo>
                      <a:lnTo>
                        <a:pt x="76" y="96"/>
                      </a:lnTo>
                      <a:lnTo>
                        <a:pt x="73" y="97"/>
                      </a:lnTo>
                      <a:lnTo>
                        <a:pt x="70" y="98"/>
                      </a:lnTo>
                      <a:lnTo>
                        <a:pt x="67" y="99"/>
                      </a:lnTo>
                      <a:lnTo>
                        <a:pt x="66" y="100"/>
                      </a:lnTo>
                      <a:lnTo>
                        <a:pt x="64" y="100"/>
                      </a:lnTo>
                      <a:lnTo>
                        <a:pt x="62" y="100"/>
                      </a:lnTo>
                      <a:lnTo>
                        <a:pt x="60" y="99"/>
                      </a:lnTo>
                      <a:lnTo>
                        <a:pt x="58" y="99"/>
                      </a:lnTo>
                      <a:lnTo>
                        <a:pt x="56" y="98"/>
                      </a:lnTo>
                      <a:lnTo>
                        <a:pt x="52" y="96"/>
                      </a:lnTo>
                      <a:lnTo>
                        <a:pt x="48" y="95"/>
                      </a:lnTo>
                      <a:lnTo>
                        <a:pt x="46" y="94"/>
                      </a:lnTo>
                      <a:lnTo>
                        <a:pt x="43" y="93"/>
                      </a:lnTo>
                      <a:lnTo>
                        <a:pt x="41" y="92"/>
                      </a:lnTo>
                      <a:lnTo>
                        <a:pt x="37" y="91"/>
                      </a:lnTo>
                      <a:lnTo>
                        <a:pt x="34" y="89"/>
                      </a:lnTo>
                      <a:lnTo>
                        <a:pt x="30" y="88"/>
                      </a:lnTo>
                      <a:lnTo>
                        <a:pt x="28" y="87"/>
                      </a:lnTo>
                      <a:lnTo>
                        <a:pt x="25" y="86"/>
                      </a:lnTo>
                      <a:lnTo>
                        <a:pt x="22" y="85"/>
                      </a:lnTo>
                      <a:lnTo>
                        <a:pt x="19" y="84"/>
                      </a:lnTo>
                      <a:lnTo>
                        <a:pt x="16" y="83"/>
                      </a:lnTo>
                      <a:lnTo>
                        <a:pt x="14" y="83"/>
                      </a:lnTo>
                      <a:lnTo>
                        <a:pt x="13" y="82"/>
                      </a:lnTo>
                      <a:lnTo>
                        <a:pt x="12" y="82"/>
                      </a:lnTo>
                      <a:lnTo>
                        <a:pt x="10" y="79"/>
                      </a:lnTo>
                      <a:lnTo>
                        <a:pt x="8" y="77"/>
                      </a:lnTo>
                      <a:lnTo>
                        <a:pt x="6" y="74"/>
                      </a:lnTo>
                      <a:lnTo>
                        <a:pt x="5" y="72"/>
                      </a:lnTo>
                      <a:lnTo>
                        <a:pt x="3" y="70"/>
                      </a:lnTo>
                      <a:lnTo>
                        <a:pt x="2" y="69"/>
                      </a:lnTo>
                      <a:lnTo>
                        <a:pt x="1" y="65"/>
                      </a:lnTo>
                      <a:lnTo>
                        <a:pt x="0" y="64"/>
                      </a:lnTo>
                      <a:lnTo>
                        <a:pt x="0" y="62"/>
                      </a:lnTo>
                      <a:lnTo>
                        <a:pt x="0" y="60"/>
                      </a:lnTo>
                      <a:lnTo>
                        <a:pt x="0" y="58"/>
                      </a:lnTo>
                      <a:lnTo>
                        <a:pt x="0" y="55"/>
                      </a:lnTo>
                      <a:lnTo>
                        <a:pt x="0" y="52"/>
                      </a:lnTo>
                      <a:lnTo>
                        <a:pt x="1" y="49"/>
                      </a:lnTo>
                      <a:lnTo>
                        <a:pt x="2" y="45"/>
                      </a:lnTo>
                      <a:lnTo>
                        <a:pt x="3" y="42"/>
                      </a:lnTo>
                      <a:lnTo>
                        <a:pt x="3" y="40"/>
                      </a:lnTo>
                      <a:lnTo>
                        <a:pt x="5" y="34"/>
                      </a:lnTo>
                      <a:lnTo>
                        <a:pt x="7" y="28"/>
                      </a:lnTo>
                      <a:lnTo>
                        <a:pt x="9" y="22"/>
                      </a:lnTo>
                      <a:lnTo>
                        <a:pt x="10" y="19"/>
                      </a:lnTo>
                      <a:lnTo>
                        <a:pt x="10" y="17"/>
                      </a:lnTo>
                      <a:lnTo>
                        <a:pt x="11" y="15"/>
                      </a:lnTo>
                      <a:lnTo>
                        <a:pt x="12" y="13"/>
                      </a:lnTo>
                      <a:lnTo>
                        <a:pt x="12" y="11"/>
                      </a:lnTo>
                      <a:lnTo>
                        <a:pt x="13" y="10"/>
                      </a:lnTo>
                      <a:lnTo>
                        <a:pt x="13" y="9"/>
                      </a:lnTo>
                      <a:lnTo>
                        <a:pt x="15" y="7"/>
                      </a:lnTo>
                      <a:lnTo>
                        <a:pt x="18" y="6"/>
                      </a:lnTo>
                      <a:lnTo>
                        <a:pt x="23" y="4"/>
                      </a:lnTo>
                      <a:lnTo>
                        <a:pt x="28" y="2"/>
                      </a:lnTo>
                      <a:lnTo>
                        <a:pt x="33" y="1"/>
                      </a:lnTo>
                      <a:lnTo>
                        <a:pt x="38" y="0"/>
                      </a:lnTo>
                      <a:lnTo>
                        <a:pt x="43" y="0"/>
                      </a:lnTo>
                      <a:lnTo>
                        <a:pt x="48" y="1"/>
                      </a:lnTo>
                      <a:lnTo>
                        <a:pt x="54" y="2"/>
                      </a:lnTo>
                      <a:lnTo>
                        <a:pt x="59" y="3"/>
                      </a:lnTo>
                      <a:lnTo>
                        <a:pt x="65" y="4"/>
                      </a:lnTo>
                      <a:lnTo>
                        <a:pt x="70" y="6"/>
                      </a:lnTo>
                      <a:lnTo>
                        <a:pt x="75" y="8"/>
                      </a:lnTo>
                      <a:lnTo>
                        <a:pt x="86" y="13"/>
                      </a:lnTo>
                      <a:lnTo>
                        <a:pt x="96" y="17"/>
                      </a:lnTo>
                      <a:lnTo>
                        <a:pt x="102" y="22"/>
                      </a:lnTo>
                      <a:lnTo>
                        <a:pt x="107" y="26"/>
                      </a:lnTo>
                      <a:lnTo>
                        <a:pt x="112" y="30"/>
                      </a:lnTo>
                      <a:lnTo>
                        <a:pt x="117" y="34"/>
                      </a:lnTo>
                      <a:lnTo>
                        <a:pt x="121" y="37"/>
                      </a:lnTo>
                      <a:lnTo>
                        <a:pt x="125" y="40"/>
                      </a:lnTo>
                      <a:lnTo>
                        <a:pt x="129" y="43"/>
                      </a:lnTo>
                      <a:lnTo>
                        <a:pt x="132" y="45"/>
                      </a:lnTo>
                      <a:lnTo>
                        <a:pt x="135" y="47"/>
                      </a:lnTo>
                      <a:lnTo>
                        <a:pt x="138" y="49"/>
                      </a:lnTo>
                      <a:lnTo>
                        <a:pt x="140" y="50"/>
                      </a:lnTo>
                      <a:lnTo>
                        <a:pt x="142" y="52"/>
                      </a:lnTo>
                      <a:lnTo>
                        <a:pt x="146" y="54"/>
                      </a:lnTo>
                      <a:lnTo>
                        <a:pt x="149" y="56"/>
                      </a:lnTo>
                      <a:lnTo>
                        <a:pt x="151" y="58"/>
                      </a:lnTo>
                      <a:lnTo>
                        <a:pt x="153" y="60"/>
                      </a:lnTo>
                      <a:lnTo>
                        <a:pt x="154" y="62"/>
                      </a:lnTo>
                      <a:lnTo>
                        <a:pt x="155" y="63"/>
                      </a:lnTo>
                      <a:lnTo>
                        <a:pt x="155" y="64"/>
                      </a:lnTo>
                      <a:lnTo>
                        <a:pt x="155" y="66"/>
                      </a:lnTo>
                      <a:lnTo>
                        <a:pt x="156" y="68"/>
                      </a:lnTo>
                      <a:lnTo>
                        <a:pt x="156" y="70"/>
                      </a:lnTo>
                      <a:lnTo>
                        <a:pt x="156" y="72"/>
                      </a:lnTo>
                      <a:lnTo>
                        <a:pt x="157" y="75"/>
                      </a:lnTo>
                      <a:lnTo>
                        <a:pt x="157" y="78"/>
                      </a:lnTo>
                      <a:lnTo>
                        <a:pt x="158" y="81"/>
                      </a:lnTo>
                      <a:lnTo>
                        <a:pt x="158" y="85"/>
                      </a:lnTo>
                    </a:path>
                  </a:pathLst>
                </a:custGeom>
                <a:solidFill>
                  <a:schemeClr val="tx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  <p:sp>
            <p:nvSpPr>
              <p:cNvPr id="22592" name="Freeform 60"/>
              <p:cNvSpPr>
                <a:spLocks/>
              </p:cNvSpPr>
              <p:nvPr/>
            </p:nvSpPr>
            <p:spPr bwMode="auto">
              <a:xfrm>
                <a:off x="2908" y="906"/>
                <a:ext cx="49" cy="138"/>
              </a:xfrm>
              <a:custGeom>
                <a:avLst/>
                <a:gdLst>
                  <a:gd name="T0" fmla="*/ 28 w 49"/>
                  <a:gd name="T1" fmla="*/ 117 h 138"/>
                  <a:gd name="T2" fmla="*/ 21 w 49"/>
                  <a:gd name="T3" fmla="*/ 111 h 138"/>
                  <a:gd name="T4" fmla="*/ 16 w 49"/>
                  <a:gd name="T5" fmla="*/ 104 h 138"/>
                  <a:gd name="T6" fmla="*/ 11 w 49"/>
                  <a:gd name="T7" fmla="*/ 96 h 138"/>
                  <a:gd name="T8" fmla="*/ 7 w 49"/>
                  <a:gd name="T9" fmla="*/ 88 h 138"/>
                  <a:gd name="T10" fmla="*/ 4 w 49"/>
                  <a:gd name="T11" fmla="*/ 79 h 138"/>
                  <a:gd name="T12" fmla="*/ 2 w 49"/>
                  <a:gd name="T13" fmla="*/ 70 h 138"/>
                  <a:gd name="T14" fmla="*/ 1 w 49"/>
                  <a:gd name="T15" fmla="*/ 60 h 138"/>
                  <a:gd name="T16" fmla="*/ 1 w 49"/>
                  <a:gd name="T17" fmla="*/ 51 h 138"/>
                  <a:gd name="T18" fmla="*/ 2 w 49"/>
                  <a:gd name="T19" fmla="*/ 42 h 138"/>
                  <a:gd name="T20" fmla="*/ 4 w 49"/>
                  <a:gd name="T21" fmla="*/ 34 h 138"/>
                  <a:gd name="T22" fmla="*/ 8 w 49"/>
                  <a:gd name="T23" fmla="*/ 26 h 138"/>
                  <a:gd name="T24" fmla="*/ 12 w 49"/>
                  <a:gd name="T25" fmla="*/ 18 h 138"/>
                  <a:gd name="T26" fmla="*/ 18 w 49"/>
                  <a:gd name="T27" fmla="*/ 12 h 138"/>
                  <a:gd name="T28" fmla="*/ 25 w 49"/>
                  <a:gd name="T29" fmla="*/ 6 h 138"/>
                  <a:gd name="T30" fmla="*/ 33 w 49"/>
                  <a:gd name="T31" fmla="*/ 2 h 138"/>
                  <a:gd name="T32" fmla="*/ 40 w 49"/>
                  <a:gd name="T33" fmla="*/ 3 h 138"/>
                  <a:gd name="T34" fmla="*/ 43 w 49"/>
                  <a:gd name="T35" fmla="*/ 7 h 138"/>
                  <a:gd name="T36" fmla="*/ 45 w 49"/>
                  <a:gd name="T37" fmla="*/ 12 h 138"/>
                  <a:gd name="T38" fmla="*/ 46 w 49"/>
                  <a:gd name="T39" fmla="*/ 15 h 138"/>
                  <a:gd name="T40" fmla="*/ 47 w 49"/>
                  <a:gd name="T41" fmla="*/ 18 h 138"/>
                  <a:gd name="T42" fmla="*/ 48 w 49"/>
                  <a:gd name="T43" fmla="*/ 21 h 138"/>
                  <a:gd name="T44" fmla="*/ 47 w 49"/>
                  <a:gd name="T45" fmla="*/ 23 h 138"/>
                  <a:gd name="T46" fmla="*/ 46 w 49"/>
                  <a:gd name="T47" fmla="*/ 27 h 138"/>
                  <a:gd name="T48" fmla="*/ 44 w 49"/>
                  <a:gd name="T49" fmla="*/ 31 h 138"/>
                  <a:gd name="T50" fmla="*/ 40 w 49"/>
                  <a:gd name="T51" fmla="*/ 37 h 138"/>
                  <a:gd name="T52" fmla="*/ 36 w 49"/>
                  <a:gd name="T53" fmla="*/ 44 h 138"/>
                  <a:gd name="T54" fmla="*/ 32 w 49"/>
                  <a:gd name="T55" fmla="*/ 54 h 138"/>
                  <a:gd name="T56" fmla="*/ 33 w 49"/>
                  <a:gd name="T57" fmla="*/ 69 h 138"/>
                  <a:gd name="T58" fmla="*/ 34 w 49"/>
                  <a:gd name="T59" fmla="*/ 82 h 138"/>
                  <a:gd name="T60" fmla="*/ 36 w 49"/>
                  <a:gd name="T61" fmla="*/ 94 h 138"/>
                  <a:gd name="T62" fmla="*/ 37 w 49"/>
                  <a:gd name="T63" fmla="*/ 104 h 138"/>
                  <a:gd name="T64" fmla="*/ 38 w 49"/>
                  <a:gd name="T65" fmla="*/ 113 h 138"/>
                  <a:gd name="T66" fmla="*/ 39 w 49"/>
                  <a:gd name="T67" fmla="*/ 120 h 138"/>
                  <a:gd name="T68" fmla="*/ 40 w 49"/>
                  <a:gd name="T69" fmla="*/ 126 h 138"/>
                  <a:gd name="T70" fmla="*/ 41 w 49"/>
                  <a:gd name="T71" fmla="*/ 131 h 138"/>
                  <a:gd name="T72" fmla="*/ 41 w 49"/>
                  <a:gd name="T73" fmla="*/ 134 h 138"/>
                  <a:gd name="T74" fmla="*/ 41 w 49"/>
                  <a:gd name="T75" fmla="*/ 136 h 138"/>
                  <a:gd name="T76" fmla="*/ 41 w 49"/>
                  <a:gd name="T77" fmla="*/ 137 h 138"/>
                  <a:gd name="T78" fmla="*/ 40 w 49"/>
                  <a:gd name="T79" fmla="*/ 136 h 138"/>
                  <a:gd name="T80" fmla="*/ 39 w 49"/>
                  <a:gd name="T81" fmla="*/ 134 h 138"/>
                  <a:gd name="T82" fmla="*/ 37 w 49"/>
                  <a:gd name="T83" fmla="*/ 131 h 138"/>
                  <a:gd name="T84" fmla="*/ 35 w 49"/>
                  <a:gd name="T85" fmla="*/ 126 h 138"/>
                  <a:gd name="T86" fmla="*/ 32 w 49"/>
                  <a:gd name="T87" fmla="*/ 120 h 13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9"/>
                  <a:gd name="T133" fmla="*/ 0 h 138"/>
                  <a:gd name="T134" fmla="*/ 49 w 49"/>
                  <a:gd name="T135" fmla="*/ 138 h 13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9" h="138">
                    <a:moveTo>
                      <a:pt x="32" y="120"/>
                    </a:moveTo>
                    <a:lnTo>
                      <a:pt x="28" y="117"/>
                    </a:lnTo>
                    <a:lnTo>
                      <a:pt x="25" y="114"/>
                    </a:lnTo>
                    <a:lnTo>
                      <a:pt x="21" y="111"/>
                    </a:lnTo>
                    <a:lnTo>
                      <a:pt x="18" y="108"/>
                    </a:lnTo>
                    <a:lnTo>
                      <a:pt x="16" y="104"/>
                    </a:lnTo>
                    <a:lnTo>
                      <a:pt x="13" y="100"/>
                    </a:lnTo>
                    <a:lnTo>
                      <a:pt x="11" y="96"/>
                    </a:lnTo>
                    <a:lnTo>
                      <a:pt x="9" y="92"/>
                    </a:lnTo>
                    <a:lnTo>
                      <a:pt x="7" y="88"/>
                    </a:lnTo>
                    <a:lnTo>
                      <a:pt x="5" y="83"/>
                    </a:lnTo>
                    <a:lnTo>
                      <a:pt x="4" y="79"/>
                    </a:lnTo>
                    <a:lnTo>
                      <a:pt x="2" y="74"/>
                    </a:lnTo>
                    <a:lnTo>
                      <a:pt x="2" y="70"/>
                    </a:lnTo>
                    <a:lnTo>
                      <a:pt x="1" y="65"/>
                    </a:lnTo>
                    <a:lnTo>
                      <a:pt x="1" y="60"/>
                    </a:lnTo>
                    <a:lnTo>
                      <a:pt x="0" y="56"/>
                    </a:lnTo>
                    <a:lnTo>
                      <a:pt x="1" y="51"/>
                    </a:lnTo>
                    <a:lnTo>
                      <a:pt x="1" y="47"/>
                    </a:lnTo>
                    <a:lnTo>
                      <a:pt x="2" y="42"/>
                    </a:lnTo>
                    <a:lnTo>
                      <a:pt x="3" y="38"/>
                    </a:lnTo>
                    <a:lnTo>
                      <a:pt x="4" y="34"/>
                    </a:lnTo>
                    <a:lnTo>
                      <a:pt x="6" y="30"/>
                    </a:lnTo>
                    <a:lnTo>
                      <a:pt x="8" y="26"/>
                    </a:lnTo>
                    <a:lnTo>
                      <a:pt x="10" y="22"/>
                    </a:lnTo>
                    <a:lnTo>
                      <a:pt x="12" y="18"/>
                    </a:lnTo>
                    <a:lnTo>
                      <a:pt x="15" y="15"/>
                    </a:lnTo>
                    <a:lnTo>
                      <a:pt x="18" y="12"/>
                    </a:lnTo>
                    <a:lnTo>
                      <a:pt x="21" y="9"/>
                    </a:lnTo>
                    <a:lnTo>
                      <a:pt x="25" y="6"/>
                    </a:lnTo>
                    <a:lnTo>
                      <a:pt x="29" y="4"/>
                    </a:lnTo>
                    <a:lnTo>
                      <a:pt x="33" y="2"/>
                    </a:lnTo>
                    <a:lnTo>
                      <a:pt x="38" y="0"/>
                    </a:lnTo>
                    <a:lnTo>
                      <a:pt x="40" y="3"/>
                    </a:lnTo>
                    <a:lnTo>
                      <a:pt x="41" y="5"/>
                    </a:lnTo>
                    <a:lnTo>
                      <a:pt x="43" y="7"/>
                    </a:lnTo>
                    <a:lnTo>
                      <a:pt x="44" y="10"/>
                    </a:lnTo>
                    <a:lnTo>
                      <a:pt x="45" y="12"/>
                    </a:lnTo>
                    <a:lnTo>
                      <a:pt x="46" y="13"/>
                    </a:lnTo>
                    <a:lnTo>
                      <a:pt x="46" y="15"/>
                    </a:lnTo>
                    <a:lnTo>
                      <a:pt x="47" y="17"/>
                    </a:lnTo>
                    <a:lnTo>
                      <a:pt x="47" y="18"/>
                    </a:lnTo>
                    <a:lnTo>
                      <a:pt x="47" y="19"/>
                    </a:lnTo>
                    <a:lnTo>
                      <a:pt x="48" y="21"/>
                    </a:lnTo>
                    <a:lnTo>
                      <a:pt x="47" y="22"/>
                    </a:lnTo>
                    <a:lnTo>
                      <a:pt x="47" y="23"/>
                    </a:lnTo>
                    <a:lnTo>
                      <a:pt x="47" y="24"/>
                    </a:lnTo>
                    <a:lnTo>
                      <a:pt x="46" y="27"/>
                    </a:lnTo>
                    <a:lnTo>
                      <a:pt x="45" y="29"/>
                    </a:lnTo>
                    <a:lnTo>
                      <a:pt x="44" y="31"/>
                    </a:lnTo>
                    <a:lnTo>
                      <a:pt x="42" y="34"/>
                    </a:lnTo>
                    <a:lnTo>
                      <a:pt x="40" y="37"/>
                    </a:lnTo>
                    <a:lnTo>
                      <a:pt x="38" y="40"/>
                    </a:lnTo>
                    <a:lnTo>
                      <a:pt x="36" y="44"/>
                    </a:lnTo>
                    <a:lnTo>
                      <a:pt x="34" y="48"/>
                    </a:lnTo>
                    <a:lnTo>
                      <a:pt x="32" y="54"/>
                    </a:lnTo>
                    <a:lnTo>
                      <a:pt x="33" y="61"/>
                    </a:lnTo>
                    <a:lnTo>
                      <a:pt x="33" y="69"/>
                    </a:lnTo>
                    <a:lnTo>
                      <a:pt x="34" y="75"/>
                    </a:lnTo>
                    <a:lnTo>
                      <a:pt x="34" y="82"/>
                    </a:lnTo>
                    <a:lnTo>
                      <a:pt x="35" y="88"/>
                    </a:lnTo>
                    <a:lnTo>
                      <a:pt x="36" y="94"/>
                    </a:lnTo>
                    <a:lnTo>
                      <a:pt x="36" y="99"/>
                    </a:lnTo>
                    <a:lnTo>
                      <a:pt x="37" y="104"/>
                    </a:lnTo>
                    <a:lnTo>
                      <a:pt x="38" y="108"/>
                    </a:lnTo>
                    <a:lnTo>
                      <a:pt x="38" y="113"/>
                    </a:lnTo>
                    <a:lnTo>
                      <a:pt x="39" y="117"/>
                    </a:lnTo>
                    <a:lnTo>
                      <a:pt x="39" y="120"/>
                    </a:lnTo>
                    <a:lnTo>
                      <a:pt x="40" y="123"/>
                    </a:lnTo>
                    <a:lnTo>
                      <a:pt x="40" y="126"/>
                    </a:lnTo>
                    <a:lnTo>
                      <a:pt x="41" y="129"/>
                    </a:lnTo>
                    <a:lnTo>
                      <a:pt x="41" y="131"/>
                    </a:lnTo>
                    <a:lnTo>
                      <a:pt x="41" y="133"/>
                    </a:lnTo>
                    <a:lnTo>
                      <a:pt x="41" y="134"/>
                    </a:lnTo>
                    <a:lnTo>
                      <a:pt x="41" y="135"/>
                    </a:lnTo>
                    <a:lnTo>
                      <a:pt x="41" y="136"/>
                    </a:lnTo>
                    <a:lnTo>
                      <a:pt x="41" y="137"/>
                    </a:lnTo>
                    <a:lnTo>
                      <a:pt x="40" y="136"/>
                    </a:lnTo>
                    <a:lnTo>
                      <a:pt x="40" y="135"/>
                    </a:lnTo>
                    <a:lnTo>
                      <a:pt x="39" y="134"/>
                    </a:lnTo>
                    <a:lnTo>
                      <a:pt x="38" y="133"/>
                    </a:lnTo>
                    <a:lnTo>
                      <a:pt x="37" y="131"/>
                    </a:lnTo>
                    <a:lnTo>
                      <a:pt x="36" y="129"/>
                    </a:lnTo>
                    <a:lnTo>
                      <a:pt x="35" y="126"/>
                    </a:lnTo>
                    <a:lnTo>
                      <a:pt x="34" y="123"/>
                    </a:lnTo>
                    <a:lnTo>
                      <a:pt x="32" y="1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2593" name="Freeform 61"/>
              <p:cNvSpPr>
                <a:spLocks/>
              </p:cNvSpPr>
              <p:nvPr/>
            </p:nvSpPr>
            <p:spPr bwMode="auto">
              <a:xfrm>
                <a:off x="3066" y="1036"/>
                <a:ext cx="146" cy="57"/>
              </a:xfrm>
              <a:custGeom>
                <a:avLst/>
                <a:gdLst>
                  <a:gd name="T0" fmla="*/ 18 w 146"/>
                  <a:gd name="T1" fmla="*/ 21 h 57"/>
                  <a:gd name="T2" fmla="*/ 28 w 146"/>
                  <a:gd name="T3" fmla="*/ 24 h 57"/>
                  <a:gd name="T4" fmla="*/ 36 w 146"/>
                  <a:gd name="T5" fmla="*/ 26 h 57"/>
                  <a:gd name="T6" fmla="*/ 42 w 146"/>
                  <a:gd name="T7" fmla="*/ 28 h 57"/>
                  <a:gd name="T8" fmla="*/ 48 w 146"/>
                  <a:gd name="T9" fmla="*/ 29 h 57"/>
                  <a:gd name="T10" fmla="*/ 54 w 146"/>
                  <a:gd name="T11" fmla="*/ 31 h 57"/>
                  <a:gd name="T12" fmla="*/ 60 w 146"/>
                  <a:gd name="T13" fmla="*/ 32 h 57"/>
                  <a:gd name="T14" fmla="*/ 66 w 146"/>
                  <a:gd name="T15" fmla="*/ 32 h 57"/>
                  <a:gd name="T16" fmla="*/ 72 w 146"/>
                  <a:gd name="T17" fmla="*/ 31 h 57"/>
                  <a:gd name="T18" fmla="*/ 78 w 146"/>
                  <a:gd name="T19" fmla="*/ 30 h 57"/>
                  <a:gd name="T20" fmla="*/ 84 w 146"/>
                  <a:gd name="T21" fmla="*/ 29 h 57"/>
                  <a:gd name="T22" fmla="*/ 92 w 146"/>
                  <a:gd name="T23" fmla="*/ 28 h 57"/>
                  <a:gd name="T24" fmla="*/ 102 w 146"/>
                  <a:gd name="T25" fmla="*/ 27 h 57"/>
                  <a:gd name="T26" fmla="*/ 110 w 146"/>
                  <a:gd name="T27" fmla="*/ 24 h 57"/>
                  <a:gd name="T28" fmla="*/ 118 w 146"/>
                  <a:gd name="T29" fmla="*/ 16 h 57"/>
                  <a:gd name="T30" fmla="*/ 122 w 146"/>
                  <a:gd name="T31" fmla="*/ 11 h 57"/>
                  <a:gd name="T32" fmla="*/ 127 w 146"/>
                  <a:gd name="T33" fmla="*/ 6 h 57"/>
                  <a:gd name="T34" fmla="*/ 132 w 146"/>
                  <a:gd name="T35" fmla="*/ 3 h 57"/>
                  <a:gd name="T36" fmla="*/ 135 w 146"/>
                  <a:gd name="T37" fmla="*/ 1 h 57"/>
                  <a:gd name="T38" fmla="*/ 138 w 146"/>
                  <a:gd name="T39" fmla="*/ 0 h 57"/>
                  <a:gd name="T40" fmla="*/ 140 w 146"/>
                  <a:gd name="T41" fmla="*/ 0 h 57"/>
                  <a:gd name="T42" fmla="*/ 142 w 146"/>
                  <a:gd name="T43" fmla="*/ 0 h 57"/>
                  <a:gd name="T44" fmla="*/ 143 w 146"/>
                  <a:gd name="T45" fmla="*/ 1 h 57"/>
                  <a:gd name="T46" fmla="*/ 145 w 146"/>
                  <a:gd name="T47" fmla="*/ 3 h 57"/>
                  <a:gd name="T48" fmla="*/ 145 w 146"/>
                  <a:gd name="T49" fmla="*/ 6 h 57"/>
                  <a:gd name="T50" fmla="*/ 144 w 146"/>
                  <a:gd name="T51" fmla="*/ 10 h 57"/>
                  <a:gd name="T52" fmla="*/ 141 w 146"/>
                  <a:gd name="T53" fmla="*/ 15 h 57"/>
                  <a:gd name="T54" fmla="*/ 138 w 146"/>
                  <a:gd name="T55" fmla="*/ 20 h 57"/>
                  <a:gd name="T56" fmla="*/ 134 w 146"/>
                  <a:gd name="T57" fmla="*/ 28 h 57"/>
                  <a:gd name="T58" fmla="*/ 129 w 146"/>
                  <a:gd name="T59" fmla="*/ 34 h 57"/>
                  <a:gd name="T60" fmla="*/ 124 w 146"/>
                  <a:gd name="T61" fmla="*/ 39 h 57"/>
                  <a:gd name="T62" fmla="*/ 118 w 146"/>
                  <a:gd name="T63" fmla="*/ 44 h 57"/>
                  <a:gd name="T64" fmla="*/ 112 w 146"/>
                  <a:gd name="T65" fmla="*/ 47 h 57"/>
                  <a:gd name="T66" fmla="*/ 105 w 146"/>
                  <a:gd name="T67" fmla="*/ 51 h 57"/>
                  <a:gd name="T68" fmla="*/ 90 w 146"/>
                  <a:gd name="T69" fmla="*/ 56 h 57"/>
                  <a:gd name="T70" fmla="*/ 78 w 146"/>
                  <a:gd name="T71" fmla="*/ 54 h 57"/>
                  <a:gd name="T72" fmla="*/ 68 w 146"/>
                  <a:gd name="T73" fmla="*/ 52 h 57"/>
                  <a:gd name="T74" fmla="*/ 60 w 146"/>
                  <a:gd name="T75" fmla="*/ 49 h 57"/>
                  <a:gd name="T76" fmla="*/ 48 w 146"/>
                  <a:gd name="T77" fmla="*/ 46 h 57"/>
                  <a:gd name="T78" fmla="*/ 40 w 146"/>
                  <a:gd name="T79" fmla="*/ 43 h 57"/>
                  <a:gd name="T80" fmla="*/ 32 w 146"/>
                  <a:gd name="T81" fmla="*/ 39 h 57"/>
                  <a:gd name="T82" fmla="*/ 23 w 146"/>
                  <a:gd name="T83" fmla="*/ 35 h 57"/>
                  <a:gd name="T84" fmla="*/ 17 w 146"/>
                  <a:gd name="T85" fmla="*/ 31 h 57"/>
                  <a:gd name="T86" fmla="*/ 13 w 146"/>
                  <a:gd name="T87" fmla="*/ 31 h 57"/>
                  <a:gd name="T88" fmla="*/ 8 w 146"/>
                  <a:gd name="T89" fmla="*/ 30 h 57"/>
                  <a:gd name="T90" fmla="*/ 4 w 146"/>
                  <a:gd name="T91" fmla="*/ 29 h 57"/>
                  <a:gd name="T92" fmla="*/ 2 w 146"/>
                  <a:gd name="T93" fmla="*/ 28 h 57"/>
                  <a:gd name="T94" fmla="*/ 1 w 146"/>
                  <a:gd name="T95" fmla="*/ 27 h 57"/>
                  <a:gd name="T96" fmla="*/ 0 w 146"/>
                  <a:gd name="T97" fmla="*/ 25 h 57"/>
                  <a:gd name="T98" fmla="*/ 0 w 146"/>
                  <a:gd name="T99" fmla="*/ 24 h 57"/>
                  <a:gd name="T100" fmla="*/ 4 w 146"/>
                  <a:gd name="T101" fmla="*/ 22 h 57"/>
                  <a:gd name="T102" fmla="*/ 8 w 146"/>
                  <a:gd name="T103" fmla="*/ 21 h 57"/>
                  <a:gd name="T104" fmla="*/ 12 w 146"/>
                  <a:gd name="T105" fmla="*/ 20 h 5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46"/>
                  <a:gd name="T160" fmla="*/ 0 h 57"/>
                  <a:gd name="T161" fmla="*/ 146 w 146"/>
                  <a:gd name="T162" fmla="*/ 57 h 5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46" h="57">
                    <a:moveTo>
                      <a:pt x="12" y="20"/>
                    </a:moveTo>
                    <a:lnTo>
                      <a:pt x="18" y="21"/>
                    </a:lnTo>
                    <a:lnTo>
                      <a:pt x="23" y="23"/>
                    </a:lnTo>
                    <a:lnTo>
                      <a:pt x="28" y="24"/>
                    </a:lnTo>
                    <a:lnTo>
                      <a:pt x="32" y="25"/>
                    </a:lnTo>
                    <a:lnTo>
                      <a:pt x="36" y="26"/>
                    </a:lnTo>
                    <a:lnTo>
                      <a:pt x="39" y="27"/>
                    </a:lnTo>
                    <a:lnTo>
                      <a:pt x="42" y="28"/>
                    </a:lnTo>
                    <a:lnTo>
                      <a:pt x="45" y="29"/>
                    </a:lnTo>
                    <a:lnTo>
                      <a:pt x="48" y="29"/>
                    </a:lnTo>
                    <a:lnTo>
                      <a:pt x="50" y="30"/>
                    </a:lnTo>
                    <a:lnTo>
                      <a:pt x="54" y="31"/>
                    </a:lnTo>
                    <a:lnTo>
                      <a:pt x="57" y="32"/>
                    </a:lnTo>
                    <a:lnTo>
                      <a:pt x="60" y="32"/>
                    </a:lnTo>
                    <a:lnTo>
                      <a:pt x="63" y="32"/>
                    </a:lnTo>
                    <a:lnTo>
                      <a:pt x="66" y="32"/>
                    </a:lnTo>
                    <a:lnTo>
                      <a:pt x="70" y="31"/>
                    </a:lnTo>
                    <a:lnTo>
                      <a:pt x="72" y="31"/>
                    </a:lnTo>
                    <a:lnTo>
                      <a:pt x="75" y="31"/>
                    </a:lnTo>
                    <a:lnTo>
                      <a:pt x="78" y="30"/>
                    </a:lnTo>
                    <a:lnTo>
                      <a:pt x="81" y="30"/>
                    </a:lnTo>
                    <a:lnTo>
                      <a:pt x="84" y="29"/>
                    </a:lnTo>
                    <a:lnTo>
                      <a:pt x="88" y="29"/>
                    </a:lnTo>
                    <a:lnTo>
                      <a:pt x="92" y="28"/>
                    </a:lnTo>
                    <a:lnTo>
                      <a:pt x="97" y="27"/>
                    </a:lnTo>
                    <a:lnTo>
                      <a:pt x="102" y="27"/>
                    </a:lnTo>
                    <a:lnTo>
                      <a:pt x="108" y="26"/>
                    </a:lnTo>
                    <a:lnTo>
                      <a:pt x="110" y="24"/>
                    </a:lnTo>
                    <a:lnTo>
                      <a:pt x="113" y="21"/>
                    </a:lnTo>
                    <a:lnTo>
                      <a:pt x="118" y="16"/>
                    </a:lnTo>
                    <a:lnTo>
                      <a:pt x="120" y="13"/>
                    </a:lnTo>
                    <a:lnTo>
                      <a:pt x="122" y="11"/>
                    </a:lnTo>
                    <a:lnTo>
                      <a:pt x="125" y="9"/>
                    </a:lnTo>
                    <a:lnTo>
                      <a:pt x="127" y="6"/>
                    </a:lnTo>
                    <a:lnTo>
                      <a:pt x="130" y="5"/>
                    </a:lnTo>
                    <a:lnTo>
                      <a:pt x="132" y="3"/>
                    </a:lnTo>
                    <a:lnTo>
                      <a:pt x="135" y="2"/>
                    </a:lnTo>
                    <a:lnTo>
                      <a:pt x="135" y="1"/>
                    </a:lnTo>
                    <a:lnTo>
                      <a:pt x="137" y="1"/>
                    </a:lnTo>
                    <a:lnTo>
                      <a:pt x="138" y="0"/>
                    </a:lnTo>
                    <a:lnTo>
                      <a:pt x="139" y="0"/>
                    </a:lnTo>
                    <a:lnTo>
                      <a:pt x="140" y="0"/>
                    </a:lnTo>
                    <a:lnTo>
                      <a:pt x="141" y="0"/>
                    </a:lnTo>
                    <a:lnTo>
                      <a:pt x="142" y="0"/>
                    </a:lnTo>
                    <a:lnTo>
                      <a:pt x="142" y="1"/>
                    </a:lnTo>
                    <a:lnTo>
                      <a:pt x="143" y="1"/>
                    </a:lnTo>
                    <a:lnTo>
                      <a:pt x="144" y="2"/>
                    </a:lnTo>
                    <a:lnTo>
                      <a:pt x="145" y="3"/>
                    </a:lnTo>
                    <a:lnTo>
                      <a:pt x="145" y="4"/>
                    </a:lnTo>
                    <a:lnTo>
                      <a:pt x="145" y="6"/>
                    </a:lnTo>
                    <a:lnTo>
                      <a:pt x="145" y="8"/>
                    </a:lnTo>
                    <a:lnTo>
                      <a:pt x="144" y="10"/>
                    </a:lnTo>
                    <a:lnTo>
                      <a:pt x="142" y="13"/>
                    </a:lnTo>
                    <a:lnTo>
                      <a:pt x="141" y="15"/>
                    </a:lnTo>
                    <a:lnTo>
                      <a:pt x="139" y="18"/>
                    </a:lnTo>
                    <a:lnTo>
                      <a:pt x="138" y="20"/>
                    </a:lnTo>
                    <a:lnTo>
                      <a:pt x="136" y="24"/>
                    </a:lnTo>
                    <a:lnTo>
                      <a:pt x="134" y="28"/>
                    </a:lnTo>
                    <a:lnTo>
                      <a:pt x="131" y="31"/>
                    </a:lnTo>
                    <a:lnTo>
                      <a:pt x="129" y="34"/>
                    </a:lnTo>
                    <a:lnTo>
                      <a:pt x="126" y="37"/>
                    </a:lnTo>
                    <a:lnTo>
                      <a:pt x="124" y="39"/>
                    </a:lnTo>
                    <a:lnTo>
                      <a:pt x="121" y="41"/>
                    </a:lnTo>
                    <a:lnTo>
                      <a:pt x="118" y="44"/>
                    </a:lnTo>
                    <a:lnTo>
                      <a:pt x="115" y="46"/>
                    </a:lnTo>
                    <a:lnTo>
                      <a:pt x="112" y="47"/>
                    </a:lnTo>
                    <a:lnTo>
                      <a:pt x="109" y="49"/>
                    </a:lnTo>
                    <a:lnTo>
                      <a:pt x="105" y="51"/>
                    </a:lnTo>
                    <a:lnTo>
                      <a:pt x="98" y="53"/>
                    </a:lnTo>
                    <a:lnTo>
                      <a:pt x="90" y="56"/>
                    </a:lnTo>
                    <a:lnTo>
                      <a:pt x="84" y="55"/>
                    </a:lnTo>
                    <a:lnTo>
                      <a:pt x="78" y="54"/>
                    </a:lnTo>
                    <a:lnTo>
                      <a:pt x="73" y="53"/>
                    </a:lnTo>
                    <a:lnTo>
                      <a:pt x="68" y="52"/>
                    </a:lnTo>
                    <a:lnTo>
                      <a:pt x="64" y="51"/>
                    </a:lnTo>
                    <a:lnTo>
                      <a:pt x="60" y="49"/>
                    </a:lnTo>
                    <a:lnTo>
                      <a:pt x="52" y="47"/>
                    </a:lnTo>
                    <a:lnTo>
                      <a:pt x="48" y="46"/>
                    </a:lnTo>
                    <a:lnTo>
                      <a:pt x="44" y="44"/>
                    </a:lnTo>
                    <a:lnTo>
                      <a:pt x="40" y="43"/>
                    </a:lnTo>
                    <a:lnTo>
                      <a:pt x="36" y="41"/>
                    </a:lnTo>
                    <a:lnTo>
                      <a:pt x="32" y="39"/>
                    </a:lnTo>
                    <a:lnTo>
                      <a:pt x="28" y="37"/>
                    </a:lnTo>
                    <a:lnTo>
                      <a:pt x="23" y="35"/>
                    </a:lnTo>
                    <a:lnTo>
                      <a:pt x="18" y="32"/>
                    </a:lnTo>
                    <a:lnTo>
                      <a:pt x="17" y="31"/>
                    </a:lnTo>
                    <a:lnTo>
                      <a:pt x="16" y="31"/>
                    </a:lnTo>
                    <a:lnTo>
                      <a:pt x="13" y="31"/>
                    </a:lnTo>
                    <a:lnTo>
                      <a:pt x="11" y="30"/>
                    </a:lnTo>
                    <a:lnTo>
                      <a:pt x="8" y="30"/>
                    </a:lnTo>
                    <a:lnTo>
                      <a:pt x="5" y="30"/>
                    </a:lnTo>
                    <a:lnTo>
                      <a:pt x="4" y="29"/>
                    </a:lnTo>
                    <a:lnTo>
                      <a:pt x="3" y="29"/>
                    </a:lnTo>
                    <a:lnTo>
                      <a:pt x="2" y="28"/>
                    </a:lnTo>
                    <a:lnTo>
                      <a:pt x="1" y="28"/>
                    </a:lnTo>
                    <a:lnTo>
                      <a:pt x="1" y="27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2" y="23"/>
                    </a:lnTo>
                    <a:lnTo>
                      <a:pt x="4" y="22"/>
                    </a:lnTo>
                    <a:lnTo>
                      <a:pt x="6" y="22"/>
                    </a:lnTo>
                    <a:lnTo>
                      <a:pt x="8" y="21"/>
                    </a:lnTo>
                    <a:lnTo>
                      <a:pt x="10" y="21"/>
                    </a:lnTo>
                    <a:lnTo>
                      <a:pt x="12" y="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sp>
          <p:nvSpPr>
            <p:cNvPr id="22583" name="Freeform 63"/>
            <p:cNvSpPr>
              <a:spLocks/>
            </p:cNvSpPr>
            <p:nvPr/>
          </p:nvSpPr>
          <p:spPr bwMode="auto">
            <a:xfrm>
              <a:off x="2208" y="1164"/>
              <a:ext cx="379" cy="619"/>
            </a:xfrm>
            <a:custGeom>
              <a:avLst/>
              <a:gdLst>
                <a:gd name="T0" fmla="*/ 374 w 379"/>
                <a:gd name="T1" fmla="*/ 6 h 619"/>
                <a:gd name="T2" fmla="*/ 368 w 379"/>
                <a:gd name="T3" fmla="*/ 18 h 619"/>
                <a:gd name="T4" fmla="*/ 362 w 379"/>
                <a:gd name="T5" fmla="*/ 26 h 619"/>
                <a:gd name="T6" fmla="*/ 357 w 379"/>
                <a:gd name="T7" fmla="*/ 34 h 619"/>
                <a:gd name="T8" fmla="*/ 350 w 379"/>
                <a:gd name="T9" fmla="*/ 43 h 619"/>
                <a:gd name="T10" fmla="*/ 341 w 379"/>
                <a:gd name="T11" fmla="*/ 57 h 619"/>
                <a:gd name="T12" fmla="*/ 330 w 379"/>
                <a:gd name="T13" fmla="*/ 73 h 619"/>
                <a:gd name="T14" fmla="*/ 322 w 379"/>
                <a:gd name="T15" fmla="*/ 85 h 619"/>
                <a:gd name="T16" fmla="*/ 319 w 379"/>
                <a:gd name="T17" fmla="*/ 89 h 619"/>
                <a:gd name="T18" fmla="*/ 315 w 379"/>
                <a:gd name="T19" fmla="*/ 98 h 619"/>
                <a:gd name="T20" fmla="*/ 311 w 379"/>
                <a:gd name="T21" fmla="*/ 111 h 619"/>
                <a:gd name="T22" fmla="*/ 308 w 379"/>
                <a:gd name="T23" fmla="*/ 122 h 619"/>
                <a:gd name="T24" fmla="*/ 307 w 379"/>
                <a:gd name="T25" fmla="*/ 127 h 619"/>
                <a:gd name="T26" fmla="*/ 307 w 379"/>
                <a:gd name="T27" fmla="*/ 124 h 619"/>
                <a:gd name="T28" fmla="*/ 306 w 379"/>
                <a:gd name="T29" fmla="*/ 119 h 619"/>
                <a:gd name="T30" fmla="*/ 303 w 379"/>
                <a:gd name="T31" fmla="*/ 119 h 619"/>
                <a:gd name="T32" fmla="*/ 293 w 379"/>
                <a:gd name="T33" fmla="*/ 129 h 619"/>
                <a:gd name="T34" fmla="*/ 285 w 379"/>
                <a:gd name="T35" fmla="*/ 139 h 619"/>
                <a:gd name="T36" fmla="*/ 276 w 379"/>
                <a:gd name="T37" fmla="*/ 155 h 619"/>
                <a:gd name="T38" fmla="*/ 264 w 379"/>
                <a:gd name="T39" fmla="*/ 174 h 619"/>
                <a:gd name="T40" fmla="*/ 258 w 379"/>
                <a:gd name="T41" fmla="*/ 191 h 619"/>
                <a:gd name="T42" fmla="*/ 256 w 379"/>
                <a:gd name="T43" fmla="*/ 210 h 619"/>
                <a:gd name="T44" fmla="*/ 254 w 379"/>
                <a:gd name="T45" fmla="*/ 229 h 619"/>
                <a:gd name="T46" fmla="*/ 248 w 379"/>
                <a:gd name="T47" fmla="*/ 246 h 619"/>
                <a:gd name="T48" fmla="*/ 233 w 379"/>
                <a:gd name="T49" fmla="*/ 270 h 619"/>
                <a:gd name="T50" fmla="*/ 213 w 379"/>
                <a:gd name="T51" fmla="*/ 310 h 619"/>
                <a:gd name="T52" fmla="*/ 208 w 379"/>
                <a:gd name="T53" fmla="*/ 335 h 619"/>
                <a:gd name="T54" fmla="*/ 201 w 379"/>
                <a:gd name="T55" fmla="*/ 354 h 619"/>
                <a:gd name="T56" fmla="*/ 193 w 379"/>
                <a:gd name="T57" fmla="*/ 367 h 619"/>
                <a:gd name="T58" fmla="*/ 182 w 379"/>
                <a:gd name="T59" fmla="*/ 377 h 619"/>
                <a:gd name="T60" fmla="*/ 168 w 379"/>
                <a:gd name="T61" fmla="*/ 385 h 619"/>
                <a:gd name="T62" fmla="*/ 150 w 379"/>
                <a:gd name="T63" fmla="*/ 392 h 619"/>
                <a:gd name="T64" fmla="*/ 126 w 379"/>
                <a:gd name="T65" fmla="*/ 398 h 619"/>
                <a:gd name="T66" fmla="*/ 108 w 379"/>
                <a:gd name="T67" fmla="*/ 406 h 619"/>
                <a:gd name="T68" fmla="*/ 99 w 379"/>
                <a:gd name="T69" fmla="*/ 414 h 619"/>
                <a:gd name="T70" fmla="*/ 92 w 379"/>
                <a:gd name="T71" fmla="*/ 419 h 619"/>
                <a:gd name="T72" fmla="*/ 91 w 379"/>
                <a:gd name="T73" fmla="*/ 420 h 619"/>
                <a:gd name="T74" fmla="*/ 90 w 379"/>
                <a:gd name="T75" fmla="*/ 419 h 619"/>
                <a:gd name="T76" fmla="*/ 87 w 379"/>
                <a:gd name="T77" fmla="*/ 419 h 619"/>
                <a:gd name="T78" fmla="*/ 78 w 379"/>
                <a:gd name="T79" fmla="*/ 422 h 619"/>
                <a:gd name="T80" fmla="*/ 66 w 379"/>
                <a:gd name="T81" fmla="*/ 428 h 619"/>
                <a:gd name="T82" fmla="*/ 54 w 379"/>
                <a:gd name="T83" fmla="*/ 434 h 619"/>
                <a:gd name="T84" fmla="*/ 36 w 379"/>
                <a:gd name="T85" fmla="*/ 445 h 619"/>
                <a:gd name="T86" fmla="*/ 19 w 379"/>
                <a:gd name="T87" fmla="*/ 463 h 619"/>
                <a:gd name="T88" fmla="*/ 8 w 379"/>
                <a:gd name="T89" fmla="*/ 482 h 619"/>
                <a:gd name="T90" fmla="*/ 2 w 379"/>
                <a:gd name="T91" fmla="*/ 504 h 619"/>
                <a:gd name="T92" fmla="*/ 0 w 379"/>
                <a:gd name="T93" fmla="*/ 529 h 619"/>
                <a:gd name="T94" fmla="*/ 1 w 379"/>
                <a:gd name="T95" fmla="*/ 567 h 619"/>
                <a:gd name="T96" fmla="*/ 4 w 379"/>
                <a:gd name="T97" fmla="*/ 618 h 61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79"/>
                <a:gd name="T148" fmla="*/ 0 h 619"/>
                <a:gd name="T149" fmla="*/ 379 w 379"/>
                <a:gd name="T150" fmla="*/ 619 h 61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79" h="619">
                  <a:moveTo>
                    <a:pt x="378" y="0"/>
                  </a:moveTo>
                  <a:lnTo>
                    <a:pt x="374" y="6"/>
                  </a:lnTo>
                  <a:lnTo>
                    <a:pt x="371" y="11"/>
                  </a:lnTo>
                  <a:lnTo>
                    <a:pt x="368" y="18"/>
                  </a:lnTo>
                  <a:lnTo>
                    <a:pt x="364" y="22"/>
                  </a:lnTo>
                  <a:lnTo>
                    <a:pt x="362" y="26"/>
                  </a:lnTo>
                  <a:lnTo>
                    <a:pt x="359" y="31"/>
                  </a:lnTo>
                  <a:lnTo>
                    <a:pt x="357" y="34"/>
                  </a:lnTo>
                  <a:lnTo>
                    <a:pt x="354" y="38"/>
                  </a:lnTo>
                  <a:lnTo>
                    <a:pt x="350" y="43"/>
                  </a:lnTo>
                  <a:lnTo>
                    <a:pt x="347" y="50"/>
                  </a:lnTo>
                  <a:lnTo>
                    <a:pt x="341" y="57"/>
                  </a:lnTo>
                  <a:lnTo>
                    <a:pt x="335" y="66"/>
                  </a:lnTo>
                  <a:lnTo>
                    <a:pt x="330" y="73"/>
                  </a:lnTo>
                  <a:lnTo>
                    <a:pt x="324" y="81"/>
                  </a:lnTo>
                  <a:lnTo>
                    <a:pt x="322" y="85"/>
                  </a:lnTo>
                  <a:lnTo>
                    <a:pt x="320" y="87"/>
                  </a:lnTo>
                  <a:lnTo>
                    <a:pt x="319" y="89"/>
                  </a:lnTo>
                  <a:lnTo>
                    <a:pt x="318" y="90"/>
                  </a:lnTo>
                  <a:lnTo>
                    <a:pt x="315" y="98"/>
                  </a:lnTo>
                  <a:lnTo>
                    <a:pt x="313" y="105"/>
                  </a:lnTo>
                  <a:lnTo>
                    <a:pt x="311" y="111"/>
                  </a:lnTo>
                  <a:lnTo>
                    <a:pt x="310" y="116"/>
                  </a:lnTo>
                  <a:lnTo>
                    <a:pt x="308" y="122"/>
                  </a:lnTo>
                  <a:lnTo>
                    <a:pt x="308" y="126"/>
                  </a:lnTo>
                  <a:lnTo>
                    <a:pt x="307" y="127"/>
                  </a:lnTo>
                  <a:lnTo>
                    <a:pt x="307" y="126"/>
                  </a:lnTo>
                  <a:lnTo>
                    <a:pt x="307" y="124"/>
                  </a:lnTo>
                  <a:lnTo>
                    <a:pt x="307" y="121"/>
                  </a:lnTo>
                  <a:lnTo>
                    <a:pt x="306" y="119"/>
                  </a:lnTo>
                  <a:lnTo>
                    <a:pt x="305" y="118"/>
                  </a:lnTo>
                  <a:lnTo>
                    <a:pt x="303" y="119"/>
                  </a:lnTo>
                  <a:lnTo>
                    <a:pt x="298" y="122"/>
                  </a:lnTo>
                  <a:lnTo>
                    <a:pt x="293" y="129"/>
                  </a:lnTo>
                  <a:lnTo>
                    <a:pt x="289" y="134"/>
                  </a:lnTo>
                  <a:lnTo>
                    <a:pt x="285" y="139"/>
                  </a:lnTo>
                  <a:lnTo>
                    <a:pt x="281" y="146"/>
                  </a:lnTo>
                  <a:lnTo>
                    <a:pt x="276" y="155"/>
                  </a:lnTo>
                  <a:lnTo>
                    <a:pt x="270" y="163"/>
                  </a:lnTo>
                  <a:lnTo>
                    <a:pt x="264" y="174"/>
                  </a:lnTo>
                  <a:lnTo>
                    <a:pt x="261" y="182"/>
                  </a:lnTo>
                  <a:lnTo>
                    <a:pt x="258" y="191"/>
                  </a:lnTo>
                  <a:lnTo>
                    <a:pt x="257" y="201"/>
                  </a:lnTo>
                  <a:lnTo>
                    <a:pt x="256" y="210"/>
                  </a:lnTo>
                  <a:lnTo>
                    <a:pt x="255" y="220"/>
                  </a:lnTo>
                  <a:lnTo>
                    <a:pt x="254" y="229"/>
                  </a:lnTo>
                  <a:lnTo>
                    <a:pt x="252" y="238"/>
                  </a:lnTo>
                  <a:lnTo>
                    <a:pt x="248" y="246"/>
                  </a:lnTo>
                  <a:lnTo>
                    <a:pt x="241" y="258"/>
                  </a:lnTo>
                  <a:lnTo>
                    <a:pt x="233" y="270"/>
                  </a:lnTo>
                  <a:lnTo>
                    <a:pt x="215" y="294"/>
                  </a:lnTo>
                  <a:lnTo>
                    <a:pt x="213" y="310"/>
                  </a:lnTo>
                  <a:lnTo>
                    <a:pt x="210" y="323"/>
                  </a:lnTo>
                  <a:lnTo>
                    <a:pt x="208" y="335"/>
                  </a:lnTo>
                  <a:lnTo>
                    <a:pt x="205" y="345"/>
                  </a:lnTo>
                  <a:lnTo>
                    <a:pt x="201" y="354"/>
                  </a:lnTo>
                  <a:lnTo>
                    <a:pt x="198" y="361"/>
                  </a:lnTo>
                  <a:lnTo>
                    <a:pt x="193" y="367"/>
                  </a:lnTo>
                  <a:lnTo>
                    <a:pt x="189" y="373"/>
                  </a:lnTo>
                  <a:lnTo>
                    <a:pt x="182" y="377"/>
                  </a:lnTo>
                  <a:lnTo>
                    <a:pt x="176" y="382"/>
                  </a:lnTo>
                  <a:lnTo>
                    <a:pt x="168" y="385"/>
                  </a:lnTo>
                  <a:lnTo>
                    <a:pt x="159" y="389"/>
                  </a:lnTo>
                  <a:lnTo>
                    <a:pt x="150" y="392"/>
                  </a:lnTo>
                  <a:lnTo>
                    <a:pt x="138" y="395"/>
                  </a:lnTo>
                  <a:lnTo>
                    <a:pt x="126" y="398"/>
                  </a:lnTo>
                  <a:lnTo>
                    <a:pt x="112" y="402"/>
                  </a:lnTo>
                  <a:lnTo>
                    <a:pt x="108" y="406"/>
                  </a:lnTo>
                  <a:lnTo>
                    <a:pt x="105" y="409"/>
                  </a:lnTo>
                  <a:lnTo>
                    <a:pt x="99" y="414"/>
                  </a:lnTo>
                  <a:lnTo>
                    <a:pt x="94" y="417"/>
                  </a:lnTo>
                  <a:lnTo>
                    <a:pt x="92" y="419"/>
                  </a:lnTo>
                  <a:lnTo>
                    <a:pt x="91" y="420"/>
                  </a:lnTo>
                  <a:lnTo>
                    <a:pt x="91" y="419"/>
                  </a:lnTo>
                  <a:lnTo>
                    <a:pt x="90" y="419"/>
                  </a:lnTo>
                  <a:lnTo>
                    <a:pt x="89" y="419"/>
                  </a:lnTo>
                  <a:lnTo>
                    <a:pt x="87" y="419"/>
                  </a:lnTo>
                  <a:lnTo>
                    <a:pt x="84" y="420"/>
                  </a:lnTo>
                  <a:lnTo>
                    <a:pt x="78" y="422"/>
                  </a:lnTo>
                  <a:lnTo>
                    <a:pt x="70" y="426"/>
                  </a:lnTo>
                  <a:lnTo>
                    <a:pt x="66" y="428"/>
                  </a:lnTo>
                  <a:lnTo>
                    <a:pt x="60" y="431"/>
                  </a:lnTo>
                  <a:lnTo>
                    <a:pt x="54" y="434"/>
                  </a:lnTo>
                  <a:lnTo>
                    <a:pt x="47" y="438"/>
                  </a:lnTo>
                  <a:lnTo>
                    <a:pt x="36" y="445"/>
                  </a:lnTo>
                  <a:lnTo>
                    <a:pt x="26" y="454"/>
                  </a:lnTo>
                  <a:lnTo>
                    <a:pt x="19" y="463"/>
                  </a:lnTo>
                  <a:lnTo>
                    <a:pt x="13" y="472"/>
                  </a:lnTo>
                  <a:lnTo>
                    <a:pt x="8" y="482"/>
                  </a:lnTo>
                  <a:lnTo>
                    <a:pt x="5" y="493"/>
                  </a:lnTo>
                  <a:lnTo>
                    <a:pt x="2" y="504"/>
                  </a:lnTo>
                  <a:lnTo>
                    <a:pt x="1" y="516"/>
                  </a:lnTo>
                  <a:lnTo>
                    <a:pt x="0" y="529"/>
                  </a:lnTo>
                  <a:lnTo>
                    <a:pt x="0" y="541"/>
                  </a:lnTo>
                  <a:lnTo>
                    <a:pt x="1" y="567"/>
                  </a:lnTo>
                  <a:lnTo>
                    <a:pt x="3" y="592"/>
                  </a:lnTo>
                  <a:lnTo>
                    <a:pt x="4" y="618"/>
                  </a:lnTo>
                </a:path>
              </a:pathLst>
            </a:custGeom>
            <a:solidFill>
              <a:srgbClr val="000099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22584" name="Freeform 64"/>
            <p:cNvSpPr>
              <a:spLocks/>
            </p:cNvSpPr>
            <p:nvPr/>
          </p:nvSpPr>
          <p:spPr bwMode="auto">
            <a:xfrm>
              <a:off x="2280" y="1308"/>
              <a:ext cx="348" cy="619"/>
            </a:xfrm>
            <a:custGeom>
              <a:avLst/>
              <a:gdLst>
                <a:gd name="T0" fmla="*/ 347 w 348"/>
                <a:gd name="T1" fmla="*/ 0 h 619"/>
                <a:gd name="T2" fmla="*/ 320 w 348"/>
                <a:gd name="T3" fmla="*/ 33 h 619"/>
                <a:gd name="T4" fmla="*/ 293 w 348"/>
                <a:gd name="T5" fmla="*/ 64 h 619"/>
                <a:gd name="T6" fmla="*/ 238 w 348"/>
                <a:gd name="T7" fmla="*/ 128 h 619"/>
                <a:gd name="T8" fmla="*/ 183 w 348"/>
                <a:gd name="T9" fmla="*/ 192 h 619"/>
                <a:gd name="T10" fmla="*/ 156 w 348"/>
                <a:gd name="T11" fmla="*/ 225 h 619"/>
                <a:gd name="T12" fmla="*/ 130 w 348"/>
                <a:gd name="T13" fmla="*/ 258 h 619"/>
                <a:gd name="T14" fmla="*/ 119 w 348"/>
                <a:gd name="T15" fmla="*/ 275 h 619"/>
                <a:gd name="T16" fmla="*/ 107 w 348"/>
                <a:gd name="T17" fmla="*/ 293 h 619"/>
                <a:gd name="T18" fmla="*/ 87 w 348"/>
                <a:gd name="T19" fmla="*/ 330 h 619"/>
                <a:gd name="T20" fmla="*/ 77 w 348"/>
                <a:gd name="T21" fmla="*/ 347 h 619"/>
                <a:gd name="T22" fmla="*/ 67 w 348"/>
                <a:gd name="T23" fmla="*/ 365 h 619"/>
                <a:gd name="T24" fmla="*/ 56 w 348"/>
                <a:gd name="T25" fmla="*/ 385 h 619"/>
                <a:gd name="T26" fmla="*/ 46 w 348"/>
                <a:gd name="T27" fmla="*/ 405 h 619"/>
                <a:gd name="T28" fmla="*/ 37 w 348"/>
                <a:gd name="T29" fmla="*/ 423 h 619"/>
                <a:gd name="T30" fmla="*/ 33 w 348"/>
                <a:gd name="T31" fmla="*/ 430 h 619"/>
                <a:gd name="T32" fmla="*/ 29 w 348"/>
                <a:gd name="T33" fmla="*/ 437 h 619"/>
                <a:gd name="T34" fmla="*/ 26 w 348"/>
                <a:gd name="T35" fmla="*/ 442 h 619"/>
                <a:gd name="T36" fmla="*/ 24 w 348"/>
                <a:gd name="T37" fmla="*/ 447 h 619"/>
                <a:gd name="T38" fmla="*/ 23 w 348"/>
                <a:gd name="T39" fmla="*/ 449 h 619"/>
                <a:gd name="T40" fmla="*/ 22 w 348"/>
                <a:gd name="T41" fmla="*/ 450 h 619"/>
                <a:gd name="T42" fmla="*/ 13 w 348"/>
                <a:gd name="T43" fmla="*/ 492 h 619"/>
                <a:gd name="T44" fmla="*/ 9 w 348"/>
                <a:gd name="T45" fmla="*/ 513 h 619"/>
                <a:gd name="T46" fmla="*/ 6 w 348"/>
                <a:gd name="T47" fmla="*/ 534 h 619"/>
                <a:gd name="T48" fmla="*/ 3 w 348"/>
                <a:gd name="T49" fmla="*/ 555 h 619"/>
                <a:gd name="T50" fmla="*/ 2 w 348"/>
                <a:gd name="T51" fmla="*/ 575 h 619"/>
                <a:gd name="T52" fmla="*/ 1 w 348"/>
                <a:gd name="T53" fmla="*/ 596 h 619"/>
                <a:gd name="T54" fmla="*/ 0 w 348"/>
                <a:gd name="T55" fmla="*/ 618 h 61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48"/>
                <a:gd name="T85" fmla="*/ 0 h 619"/>
                <a:gd name="T86" fmla="*/ 348 w 348"/>
                <a:gd name="T87" fmla="*/ 619 h 619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48" h="619">
                  <a:moveTo>
                    <a:pt x="347" y="0"/>
                  </a:moveTo>
                  <a:lnTo>
                    <a:pt x="320" y="33"/>
                  </a:lnTo>
                  <a:lnTo>
                    <a:pt x="293" y="64"/>
                  </a:lnTo>
                  <a:lnTo>
                    <a:pt x="238" y="128"/>
                  </a:lnTo>
                  <a:lnTo>
                    <a:pt x="183" y="192"/>
                  </a:lnTo>
                  <a:lnTo>
                    <a:pt x="156" y="225"/>
                  </a:lnTo>
                  <a:lnTo>
                    <a:pt x="130" y="258"/>
                  </a:lnTo>
                  <a:lnTo>
                    <a:pt x="119" y="275"/>
                  </a:lnTo>
                  <a:lnTo>
                    <a:pt x="107" y="293"/>
                  </a:lnTo>
                  <a:lnTo>
                    <a:pt x="87" y="330"/>
                  </a:lnTo>
                  <a:lnTo>
                    <a:pt x="77" y="347"/>
                  </a:lnTo>
                  <a:lnTo>
                    <a:pt x="67" y="365"/>
                  </a:lnTo>
                  <a:lnTo>
                    <a:pt x="56" y="385"/>
                  </a:lnTo>
                  <a:lnTo>
                    <a:pt x="46" y="405"/>
                  </a:lnTo>
                  <a:lnTo>
                    <a:pt x="37" y="423"/>
                  </a:lnTo>
                  <a:lnTo>
                    <a:pt x="33" y="430"/>
                  </a:lnTo>
                  <a:lnTo>
                    <a:pt x="29" y="437"/>
                  </a:lnTo>
                  <a:lnTo>
                    <a:pt x="26" y="442"/>
                  </a:lnTo>
                  <a:lnTo>
                    <a:pt x="24" y="447"/>
                  </a:lnTo>
                  <a:lnTo>
                    <a:pt x="23" y="449"/>
                  </a:lnTo>
                  <a:lnTo>
                    <a:pt x="22" y="450"/>
                  </a:lnTo>
                  <a:lnTo>
                    <a:pt x="13" y="492"/>
                  </a:lnTo>
                  <a:lnTo>
                    <a:pt x="9" y="513"/>
                  </a:lnTo>
                  <a:lnTo>
                    <a:pt x="6" y="534"/>
                  </a:lnTo>
                  <a:lnTo>
                    <a:pt x="3" y="555"/>
                  </a:lnTo>
                  <a:lnTo>
                    <a:pt x="2" y="575"/>
                  </a:lnTo>
                  <a:lnTo>
                    <a:pt x="1" y="596"/>
                  </a:lnTo>
                  <a:lnTo>
                    <a:pt x="0" y="618"/>
                  </a:lnTo>
                </a:path>
              </a:pathLst>
            </a:custGeom>
            <a:solidFill>
              <a:srgbClr val="000099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22585" name="Freeform 65"/>
            <p:cNvSpPr>
              <a:spLocks/>
            </p:cNvSpPr>
            <p:nvPr/>
          </p:nvSpPr>
          <p:spPr bwMode="auto">
            <a:xfrm>
              <a:off x="2364" y="1296"/>
              <a:ext cx="430" cy="727"/>
            </a:xfrm>
            <a:custGeom>
              <a:avLst/>
              <a:gdLst>
                <a:gd name="T0" fmla="*/ 429 w 430"/>
                <a:gd name="T1" fmla="*/ 0 h 727"/>
                <a:gd name="T2" fmla="*/ 406 w 430"/>
                <a:gd name="T3" fmla="*/ 8 h 727"/>
                <a:gd name="T4" fmla="*/ 383 w 430"/>
                <a:gd name="T5" fmla="*/ 16 h 727"/>
                <a:gd name="T6" fmla="*/ 359 w 430"/>
                <a:gd name="T7" fmla="*/ 24 h 727"/>
                <a:gd name="T8" fmla="*/ 337 w 430"/>
                <a:gd name="T9" fmla="*/ 36 h 727"/>
                <a:gd name="T10" fmla="*/ 319 w 430"/>
                <a:gd name="T11" fmla="*/ 49 h 727"/>
                <a:gd name="T12" fmla="*/ 301 w 430"/>
                <a:gd name="T13" fmla="*/ 63 h 727"/>
                <a:gd name="T14" fmla="*/ 284 w 430"/>
                <a:gd name="T15" fmla="*/ 79 h 727"/>
                <a:gd name="T16" fmla="*/ 269 w 430"/>
                <a:gd name="T17" fmla="*/ 97 h 727"/>
                <a:gd name="T18" fmla="*/ 254 w 430"/>
                <a:gd name="T19" fmla="*/ 116 h 727"/>
                <a:gd name="T20" fmla="*/ 240 w 430"/>
                <a:gd name="T21" fmla="*/ 137 h 727"/>
                <a:gd name="T22" fmla="*/ 228 w 430"/>
                <a:gd name="T23" fmla="*/ 159 h 727"/>
                <a:gd name="T24" fmla="*/ 215 w 430"/>
                <a:gd name="T25" fmla="*/ 181 h 727"/>
                <a:gd name="T26" fmla="*/ 192 w 430"/>
                <a:gd name="T27" fmla="*/ 227 h 727"/>
                <a:gd name="T28" fmla="*/ 171 w 430"/>
                <a:gd name="T29" fmla="*/ 273 h 727"/>
                <a:gd name="T30" fmla="*/ 150 w 430"/>
                <a:gd name="T31" fmla="*/ 319 h 727"/>
                <a:gd name="T32" fmla="*/ 140 w 430"/>
                <a:gd name="T33" fmla="*/ 340 h 727"/>
                <a:gd name="T34" fmla="*/ 130 w 430"/>
                <a:gd name="T35" fmla="*/ 359 h 727"/>
                <a:gd name="T36" fmla="*/ 126 w 430"/>
                <a:gd name="T37" fmla="*/ 391 h 727"/>
                <a:gd name="T38" fmla="*/ 122 w 430"/>
                <a:gd name="T39" fmla="*/ 421 h 727"/>
                <a:gd name="T40" fmla="*/ 117 w 430"/>
                <a:gd name="T41" fmla="*/ 449 h 727"/>
                <a:gd name="T42" fmla="*/ 112 w 430"/>
                <a:gd name="T43" fmla="*/ 477 h 727"/>
                <a:gd name="T44" fmla="*/ 105 w 430"/>
                <a:gd name="T45" fmla="*/ 505 h 727"/>
                <a:gd name="T46" fmla="*/ 98 w 430"/>
                <a:gd name="T47" fmla="*/ 532 h 727"/>
                <a:gd name="T48" fmla="*/ 87 w 430"/>
                <a:gd name="T49" fmla="*/ 559 h 727"/>
                <a:gd name="T50" fmla="*/ 76 w 430"/>
                <a:gd name="T51" fmla="*/ 589 h 727"/>
                <a:gd name="T52" fmla="*/ 74 w 430"/>
                <a:gd name="T53" fmla="*/ 604 h 727"/>
                <a:gd name="T54" fmla="*/ 72 w 430"/>
                <a:gd name="T55" fmla="*/ 619 h 727"/>
                <a:gd name="T56" fmla="*/ 72 w 430"/>
                <a:gd name="T57" fmla="*/ 627 h 727"/>
                <a:gd name="T58" fmla="*/ 70 w 430"/>
                <a:gd name="T59" fmla="*/ 634 h 727"/>
                <a:gd name="T60" fmla="*/ 68 w 430"/>
                <a:gd name="T61" fmla="*/ 641 h 727"/>
                <a:gd name="T62" fmla="*/ 65 w 430"/>
                <a:gd name="T63" fmla="*/ 648 h 727"/>
                <a:gd name="T64" fmla="*/ 60 w 430"/>
                <a:gd name="T65" fmla="*/ 657 h 727"/>
                <a:gd name="T66" fmla="*/ 54 w 430"/>
                <a:gd name="T67" fmla="*/ 664 h 727"/>
                <a:gd name="T68" fmla="*/ 40 w 430"/>
                <a:gd name="T69" fmla="*/ 679 h 727"/>
                <a:gd name="T70" fmla="*/ 25 w 430"/>
                <a:gd name="T71" fmla="*/ 693 h 727"/>
                <a:gd name="T72" fmla="*/ 11 w 430"/>
                <a:gd name="T73" fmla="*/ 708 h 727"/>
                <a:gd name="T74" fmla="*/ 8 w 430"/>
                <a:gd name="T75" fmla="*/ 713 h 727"/>
                <a:gd name="T76" fmla="*/ 3 w 430"/>
                <a:gd name="T77" fmla="*/ 719 h 727"/>
                <a:gd name="T78" fmla="*/ 1 w 430"/>
                <a:gd name="T79" fmla="*/ 724 h 727"/>
                <a:gd name="T80" fmla="*/ 0 w 430"/>
                <a:gd name="T81" fmla="*/ 726 h 727"/>
                <a:gd name="T82" fmla="*/ 0 w 430"/>
                <a:gd name="T83" fmla="*/ 726 h 72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30"/>
                <a:gd name="T127" fmla="*/ 0 h 727"/>
                <a:gd name="T128" fmla="*/ 430 w 430"/>
                <a:gd name="T129" fmla="*/ 727 h 72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30" h="727">
                  <a:moveTo>
                    <a:pt x="429" y="0"/>
                  </a:moveTo>
                  <a:lnTo>
                    <a:pt x="406" y="8"/>
                  </a:lnTo>
                  <a:lnTo>
                    <a:pt x="383" y="16"/>
                  </a:lnTo>
                  <a:lnTo>
                    <a:pt x="359" y="24"/>
                  </a:lnTo>
                  <a:lnTo>
                    <a:pt x="337" y="36"/>
                  </a:lnTo>
                  <a:lnTo>
                    <a:pt x="319" y="49"/>
                  </a:lnTo>
                  <a:lnTo>
                    <a:pt x="301" y="63"/>
                  </a:lnTo>
                  <a:lnTo>
                    <a:pt x="284" y="79"/>
                  </a:lnTo>
                  <a:lnTo>
                    <a:pt x="269" y="97"/>
                  </a:lnTo>
                  <a:lnTo>
                    <a:pt x="254" y="116"/>
                  </a:lnTo>
                  <a:lnTo>
                    <a:pt x="240" y="137"/>
                  </a:lnTo>
                  <a:lnTo>
                    <a:pt x="228" y="159"/>
                  </a:lnTo>
                  <a:lnTo>
                    <a:pt x="215" y="181"/>
                  </a:lnTo>
                  <a:lnTo>
                    <a:pt x="192" y="227"/>
                  </a:lnTo>
                  <a:lnTo>
                    <a:pt x="171" y="273"/>
                  </a:lnTo>
                  <a:lnTo>
                    <a:pt x="150" y="319"/>
                  </a:lnTo>
                  <a:lnTo>
                    <a:pt x="140" y="340"/>
                  </a:lnTo>
                  <a:lnTo>
                    <a:pt x="130" y="359"/>
                  </a:lnTo>
                  <a:lnTo>
                    <a:pt x="126" y="391"/>
                  </a:lnTo>
                  <a:lnTo>
                    <a:pt x="122" y="421"/>
                  </a:lnTo>
                  <a:lnTo>
                    <a:pt x="117" y="449"/>
                  </a:lnTo>
                  <a:lnTo>
                    <a:pt x="112" y="477"/>
                  </a:lnTo>
                  <a:lnTo>
                    <a:pt x="105" y="505"/>
                  </a:lnTo>
                  <a:lnTo>
                    <a:pt x="98" y="532"/>
                  </a:lnTo>
                  <a:lnTo>
                    <a:pt x="87" y="559"/>
                  </a:lnTo>
                  <a:lnTo>
                    <a:pt x="76" y="589"/>
                  </a:lnTo>
                  <a:lnTo>
                    <a:pt x="74" y="604"/>
                  </a:lnTo>
                  <a:lnTo>
                    <a:pt x="72" y="619"/>
                  </a:lnTo>
                  <a:lnTo>
                    <a:pt x="72" y="627"/>
                  </a:lnTo>
                  <a:lnTo>
                    <a:pt x="70" y="634"/>
                  </a:lnTo>
                  <a:lnTo>
                    <a:pt x="68" y="641"/>
                  </a:lnTo>
                  <a:lnTo>
                    <a:pt x="65" y="648"/>
                  </a:lnTo>
                  <a:lnTo>
                    <a:pt x="60" y="657"/>
                  </a:lnTo>
                  <a:lnTo>
                    <a:pt x="54" y="664"/>
                  </a:lnTo>
                  <a:lnTo>
                    <a:pt x="40" y="679"/>
                  </a:lnTo>
                  <a:lnTo>
                    <a:pt x="25" y="693"/>
                  </a:lnTo>
                  <a:lnTo>
                    <a:pt x="11" y="708"/>
                  </a:lnTo>
                  <a:lnTo>
                    <a:pt x="8" y="713"/>
                  </a:lnTo>
                  <a:lnTo>
                    <a:pt x="3" y="719"/>
                  </a:lnTo>
                  <a:lnTo>
                    <a:pt x="1" y="724"/>
                  </a:lnTo>
                  <a:lnTo>
                    <a:pt x="0" y="726"/>
                  </a:lnTo>
                </a:path>
              </a:pathLst>
            </a:custGeom>
            <a:solidFill>
              <a:srgbClr val="000099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22586" name="Freeform 66"/>
            <p:cNvSpPr>
              <a:spLocks/>
            </p:cNvSpPr>
            <p:nvPr/>
          </p:nvSpPr>
          <p:spPr bwMode="auto">
            <a:xfrm>
              <a:off x="2586" y="1302"/>
              <a:ext cx="310" cy="583"/>
            </a:xfrm>
            <a:custGeom>
              <a:avLst/>
              <a:gdLst>
                <a:gd name="T0" fmla="*/ 309 w 310"/>
                <a:gd name="T1" fmla="*/ 0 h 583"/>
                <a:gd name="T2" fmla="*/ 287 w 310"/>
                <a:gd name="T3" fmla="*/ 15 h 583"/>
                <a:gd name="T4" fmla="*/ 265 w 310"/>
                <a:gd name="T5" fmla="*/ 29 h 583"/>
                <a:gd name="T6" fmla="*/ 244 w 310"/>
                <a:gd name="T7" fmla="*/ 44 h 583"/>
                <a:gd name="T8" fmla="*/ 222 w 310"/>
                <a:gd name="T9" fmla="*/ 60 h 583"/>
                <a:gd name="T10" fmla="*/ 208 w 310"/>
                <a:gd name="T11" fmla="*/ 73 h 583"/>
                <a:gd name="T12" fmla="*/ 195 w 310"/>
                <a:gd name="T13" fmla="*/ 87 h 583"/>
                <a:gd name="T14" fmla="*/ 184 w 310"/>
                <a:gd name="T15" fmla="*/ 101 h 583"/>
                <a:gd name="T16" fmla="*/ 173 w 310"/>
                <a:gd name="T17" fmla="*/ 117 h 583"/>
                <a:gd name="T18" fmla="*/ 164 w 310"/>
                <a:gd name="T19" fmla="*/ 133 h 583"/>
                <a:gd name="T20" fmla="*/ 156 w 310"/>
                <a:gd name="T21" fmla="*/ 150 h 583"/>
                <a:gd name="T22" fmla="*/ 148 w 310"/>
                <a:gd name="T23" fmla="*/ 168 h 583"/>
                <a:gd name="T24" fmla="*/ 142 w 310"/>
                <a:gd name="T25" fmla="*/ 186 h 583"/>
                <a:gd name="T26" fmla="*/ 136 w 310"/>
                <a:gd name="T27" fmla="*/ 204 h 583"/>
                <a:gd name="T28" fmla="*/ 130 w 310"/>
                <a:gd name="T29" fmla="*/ 223 h 583"/>
                <a:gd name="T30" fmla="*/ 121 w 310"/>
                <a:gd name="T31" fmla="*/ 260 h 583"/>
                <a:gd name="T32" fmla="*/ 112 w 310"/>
                <a:gd name="T33" fmla="*/ 298 h 583"/>
                <a:gd name="T34" fmla="*/ 103 w 310"/>
                <a:gd name="T35" fmla="*/ 336 h 583"/>
                <a:gd name="T36" fmla="*/ 100 w 310"/>
                <a:gd name="T37" fmla="*/ 347 h 583"/>
                <a:gd name="T38" fmla="*/ 98 w 310"/>
                <a:gd name="T39" fmla="*/ 356 h 583"/>
                <a:gd name="T40" fmla="*/ 96 w 310"/>
                <a:gd name="T41" fmla="*/ 365 h 583"/>
                <a:gd name="T42" fmla="*/ 95 w 310"/>
                <a:gd name="T43" fmla="*/ 371 h 583"/>
                <a:gd name="T44" fmla="*/ 93 w 310"/>
                <a:gd name="T45" fmla="*/ 376 h 583"/>
                <a:gd name="T46" fmla="*/ 93 w 310"/>
                <a:gd name="T47" fmla="*/ 380 h 583"/>
                <a:gd name="T48" fmla="*/ 92 w 310"/>
                <a:gd name="T49" fmla="*/ 382 h 583"/>
                <a:gd name="T50" fmla="*/ 92 w 310"/>
                <a:gd name="T51" fmla="*/ 383 h 583"/>
                <a:gd name="T52" fmla="*/ 92 w 310"/>
                <a:gd name="T53" fmla="*/ 384 h 583"/>
                <a:gd name="T54" fmla="*/ 93 w 310"/>
                <a:gd name="T55" fmla="*/ 382 h 583"/>
                <a:gd name="T56" fmla="*/ 95 w 310"/>
                <a:gd name="T57" fmla="*/ 380 h 583"/>
                <a:gd name="T58" fmla="*/ 96 w 310"/>
                <a:gd name="T59" fmla="*/ 377 h 583"/>
                <a:gd name="T60" fmla="*/ 98 w 310"/>
                <a:gd name="T61" fmla="*/ 375 h 583"/>
                <a:gd name="T62" fmla="*/ 98 w 310"/>
                <a:gd name="T63" fmla="*/ 376 h 583"/>
                <a:gd name="T64" fmla="*/ 98 w 310"/>
                <a:gd name="T65" fmla="*/ 378 h 583"/>
                <a:gd name="T66" fmla="*/ 98 w 310"/>
                <a:gd name="T67" fmla="*/ 381 h 583"/>
                <a:gd name="T68" fmla="*/ 98 w 310"/>
                <a:gd name="T69" fmla="*/ 384 h 583"/>
                <a:gd name="T70" fmla="*/ 97 w 310"/>
                <a:gd name="T71" fmla="*/ 389 h 583"/>
                <a:gd name="T72" fmla="*/ 96 w 310"/>
                <a:gd name="T73" fmla="*/ 396 h 583"/>
                <a:gd name="T74" fmla="*/ 95 w 310"/>
                <a:gd name="T75" fmla="*/ 403 h 583"/>
                <a:gd name="T76" fmla="*/ 93 w 310"/>
                <a:gd name="T77" fmla="*/ 413 h 583"/>
                <a:gd name="T78" fmla="*/ 90 w 310"/>
                <a:gd name="T79" fmla="*/ 424 h 583"/>
                <a:gd name="T80" fmla="*/ 88 w 310"/>
                <a:gd name="T81" fmla="*/ 437 h 583"/>
                <a:gd name="T82" fmla="*/ 84 w 310"/>
                <a:gd name="T83" fmla="*/ 453 h 583"/>
                <a:gd name="T84" fmla="*/ 80 w 310"/>
                <a:gd name="T85" fmla="*/ 471 h 583"/>
                <a:gd name="T86" fmla="*/ 76 w 310"/>
                <a:gd name="T87" fmla="*/ 492 h 583"/>
                <a:gd name="T88" fmla="*/ 75 w 310"/>
                <a:gd name="T89" fmla="*/ 498 h 583"/>
                <a:gd name="T90" fmla="*/ 74 w 310"/>
                <a:gd name="T91" fmla="*/ 505 h 583"/>
                <a:gd name="T92" fmla="*/ 73 w 310"/>
                <a:gd name="T93" fmla="*/ 518 h 583"/>
                <a:gd name="T94" fmla="*/ 72 w 310"/>
                <a:gd name="T95" fmla="*/ 523 h 583"/>
                <a:gd name="T96" fmla="*/ 70 w 310"/>
                <a:gd name="T97" fmla="*/ 530 h 583"/>
                <a:gd name="T98" fmla="*/ 68 w 310"/>
                <a:gd name="T99" fmla="*/ 535 h 583"/>
                <a:gd name="T100" fmla="*/ 65 w 310"/>
                <a:gd name="T101" fmla="*/ 540 h 583"/>
                <a:gd name="T102" fmla="*/ 62 w 310"/>
                <a:gd name="T103" fmla="*/ 543 h 583"/>
                <a:gd name="T104" fmla="*/ 60 w 310"/>
                <a:gd name="T105" fmla="*/ 546 h 583"/>
                <a:gd name="T106" fmla="*/ 52 w 310"/>
                <a:gd name="T107" fmla="*/ 550 h 583"/>
                <a:gd name="T108" fmla="*/ 43 w 310"/>
                <a:gd name="T109" fmla="*/ 555 h 583"/>
                <a:gd name="T110" fmla="*/ 34 w 310"/>
                <a:gd name="T111" fmla="*/ 560 h 583"/>
                <a:gd name="T112" fmla="*/ 24 w 310"/>
                <a:gd name="T113" fmla="*/ 565 h 583"/>
                <a:gd name="T114" fmla="*/ 15 w 310"/>
                <a:gd name="T115" fmla="*/ 570 h 583"/>
                <a:gd name="T116" fmla="*/ 7 w 310"/>
                <a:gd name="T117" fmla="*/ 576 h 583"/>
                <a:gd name="T118" fmla="*/ 3 w 310"/>
                <a:gd name="T119" fmla="*/ 579 h 583"/>
                <a:gd name="T120" fmla="*/ 0 w 310"/>
                <a:gd name="T121" fmla="*/ 582 h 58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10"/>
                <a:gd name="T184" fmla="*/ 0 h 583"/>
                <a:gd name="T185" fmla="*/ 310 w 310"/>
                <a:gd name="T186" fmla="*/ 583 h 58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10" h="583">
                  <a:moveTo>
                    <a:pt x="309" y="0"/>
                  </a:moveTo>
                  <a:lnTo>
                    <a:pt x="287" y="15"/>
                  </a:lnTo>
                  <a:lnTo>
                    <a:pt x="265" y="29"/>
                  </a:lnTo>
                  <a:lnTo>
                    <a:pt x="244" y="44"/>
                  </a:lnTo>
                  <a:lnTo>
                    <a:pt x="222" y="60"/>
                  </a:lnTo>
                  <a:lnTo>
                    <a:pt x="208" y="73"/>
                  </a:lnTo>
                  <a:lnTo>
                    <a:pt x="195" y="87"/>
                  </a:lnTo>
                  <a:lnTo>
                    <a:pt x="184" y="101"/>
                  </a:lnTo>
                  <a:lnTo>
                    <a:pt x="173" y="117"/>
                  </a:lnTo>
                  <a:lnTo>
                    <a:pt x="164" y="133"/>
                  </a:lnTo>
                  <a:lnTo>
                    <a:pt x="156" y="150"/>
                  </a:lnTo>
                  <a:lnTo>
                    <a:pt x="148" y="168"/>
                  </a:lnTo>
                  <a:lnTo>
                    <a:pt x="142" y="186"/>
                  </a:lnTo>
                  <a:lnTo>
                    <a:pt x="136" y="204"/>
                  </a:lnTo>
                  <a:lnTo>
                    <a:pt x="130" y="223"/>
                  </a:lnTo>
                  <a:lnTo>
                    <a:pt x="121" y="260"/>
                  </a:lnTo>
                  <a:lnTo>
                    <a:pt x="112" y="298"/>
                  </a:lnTo>
                  <a:lnTo>
                    <a:pt x="103" y="336"/>
                  </a:lnTo>
                  <a:lnTo>
                    <a:pt x="100" y="347"/>
                  </a:lnTo>
                  <a:lnTo>
                    <a:pt x="98" y="356"/>
                  </a:lnTo>
                  <a:lnTo>
                    <a:pt x="96" y="365"/>
                  </a:lnTo>
                  <a:lnTo>
                    <a:pt x="95" y="371"/>
                  </a:lnTo>
                  <a:lnTo>
                    <a:pt x="93" y="376"/>
                  </a:lnTo>
                  <a:lnTo>
                    <a:pt x="93" y="380"/>
                  </a:lnTo>
                  <a:lnTo>
                    <a:pt x="92" y="382"/>
                  </a:lnTo>
                  <a:lnTo>
                    <a:pt x="92" y="383"/>
                  </a:lnTo>
                  <a:lnTo>
                    <a:pt x="92" y="384"/>
                  </a:lnTo>
                  <a:lnTo>
                    <a:pt x="93" y="382"/>
                  </a:lnTo>
                  <a:lnTo>
                    <a:pt x="95" y="380"/>
                  </a:lnTo>
                  <a:lnTo>
                    <a:pt x="96" y="377"/>
                  </a:lnTo>
                  <a:lnTo>
                    <a:pt x="98" y="375"/>
                  </a:lnTo>
                  <a:lnTo>
                    <a:pt x="98" y="376"/>
                  </a:lnTo>
                  <a:lnTo>
                    <a:pt x="98" y="378"/>
                  </a:lnTo>
                  <a:lnTo>
                    <a:pt x="98" y="381"/>
                  </a:lnTo>
                  <a:lnTo>
                    <a:pt x="98" y="384"/>
                  </a:lnTo>
                  <a:lnTo>
                    <a:pt x="97" y="389"/>
                  </a:lnTo>
                  <a:lnTo>
                    <a:pt x="96" y="396"/>
                  </a:lnTo>
                  <a:lnTo>
                    <a:pt x="95" y="403"/>
                  </a:lnTo>
                  <a:lnTo>
                    <a:pt x="93" y="413"/>
                  </a:lnTo>
                  <a:lnTo>
                    <a:pt x="90" y="424"/>
                  </a:lnTo>
                  <a:lnTo>
                    <a:pt x="88" y="437"/>
                  </a:lnTo>
                  <a:lnTo>
                    <a:pt x="84" y="453"/>
                  </a:lnTo>
                  <a:lnTo>
                    <a:pt x="80" y="471"/>
                  </a:lnTo>
                  <a:lnTo>
                    <a:pt x="76" y="492"/>
                  </a:lnTo>
                  <a:lnTo>
                    <a:pt x="75" y="498"/>
                  </a:lnTo>
                  <a:lnTo>
                    <a:pt x="74" y="505"/>
                  </a:lnTo>
                  <a:lnTo>
                    <a:pt x="73" y="518"/>
                  </a:lnTo>
                  <a:lnTo>
                    <a:pt x="72" y="523"/>
                  </a:lnTo>
                  <a:lnTo>
                    <a:pt x="70" y="530"/>
                  </a:lnTo>
                  <a:lnTo>
                    <a:pt x="68" y="535"/>
                  </a:lnTo>
                  <a:lnTo>
                    <a:pt x="65" y="540"/>
                  </a:lnTo>
                  <a:lnTo>
                    <a:pt x="62" y="543"/>
                  </a:lnTo>
                  <a:lnTo>
                    <a:pt x="60" y="546"/>
                  </a:lnTo>
                  <a:lnTo>
                    <a:pt x="52" y="550"/>
                  </a:lnTo>
                  <a:lnTo>
                    <a:pt x="43" y="555"/>
                  </a:lnTo>
                  <a:lnTo>
                    <a:pt x="34" y="560"/>
                  </a:lnTo>
                  <a:lnTo>
                    <a:pt x="24" y="565"/>
                  </a:lnTo>
                  <a:lnTo>
                    <a:pt x="15" y="570"/>
                  </a:lnTo>
                  <a:lnTo>
                    <a:pt x="7" y="576"/>
                  </a:lnTo>
                  <a:lnTo>
                    <a:pt x="3" y="579"/>
                  </a:lnTo>
                  <a:lnTo>
                    <a:pt x="0" y="582"/>
                  </a:lnTo>
                </a:path>
              </a:pathLst>
            </a:custGeom>
            <a:solidFill>
              <a:srgbClr val="000099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22587" name="Freeform 67"/>
            <p:cNvSpPr>
              <a:spLocks/>
            </p:cNvSpPr>
            <p:nvPr/>
          </p:nvSpPr>
          <p:spPr bwMode="auto">
            <a:xfrm>
              <a:off x="2229" y="1038"/>
              <a:ext cx="445" cy="505"/>
            </a:xfrm>
            <a:custGeom>
              <a:avLst/>
              <a:gdLst>
                <a:gd name="T0" fmla="*/ 444 w 445"/>
                <a:gd name="T1" fmla="*/ 0 h 505"/>
                <a:gd name="T2" fmla="*/ 421 w 445"/>
                <a:gd name="T3" fmla="*/ 11 h 505"/>
                <a:gd name="T4" fmla="*/ 398 w 445"/>
                <a:gd name="T5" fmla="*/ 25 h 505"/>
                <a:gd name="T6" fmla="*/ 377 w 445"/>
                <a:gd name="T7" fmla="*/ 39 h 505"/>
                <a:gd name="T8" fmla="*/ 355 w 445"/>
                <a:gd name="T9" fmla="*/ 54 h 505"/>
                <a:gd name="T10" fmla="*/ 314 w 445"/>
                <a:gd name="T11" fmla="*/ 85 h 505"/>
                <a:gd name="T12" fmla="*/ 292 w 445"/>
                <a:gd name="T13" fmla="*/ 100 h 505"/>
                <a:gd name="T14" fmla="*/ 270 w 445"/>
                <a:gd name="T15" fmla="*/ 114 h 505"/>
                <a:gd name="T16" fmla="*/ 266 w 445"/>
                <a:gd name="T17" fmla="*/ 144 h 505"/>
                <a:gd name="T18" fmla="*/ 263 w 445"/>
                <a:gd name="T19" fmla="*/ 172 h 505"/>
                <a:gd name="T20" fmla="*/ 260 w 445"/>
                <a:gd name="T21" fmla="*/ 201 h 505"/>
                <a:gd name="T22" fmla="*/ 258 w 445"/>
                <a:gd name="T23" fmla="*/ 229 h 505"/>
                <a:gd name="T24" fmla="*/ 257 w 445"/>
                <a:gd name="T25" fmla="*/ 258 h 505"/>
                <a:gd name="T26" fmla="*/ 256 w 445"/>
                <a:gd name="T27" fmla="*/ 287 h 505"/>
                <a:gd name="T28" fmla="*/ 254 w 445"/>
                <a:gd name="T29" fmla="*/ 317 h 505"/>
                <a:gd name="T30" fmla="*/ 252 w 445"/>
                <a:gd name="T31" fmla="*/ 348 h 505"/>
                <a:gd name="T32" fmla="*/ 252 w 445"/>
                <a:gd name="T33" fmla="*/ 363 h 505"/>
                <a:gd name="T34" fmla="*/ 251 w 445"/>
                <a:gd name="T35" fmla="*/ 378 h 505"/>
                <a:gd name="T36" fmla="*/ 250 w 445"/>
                <a:gd name="T37" fmla="*/ 385 h 505"/>
                <a:gd name="T38" fmla="*/ 248 w 445"/>
                <a:gd name="T39" fmla="*/ 392 h 505"/>
                <a:gd name="T40" fmla="*/ 245 w 445"/>
                <a:gd name="T41" fmla="*/ 398 h 505"/>
                <a:gd name="T42" fmla="*/ 240 w 445"/>
                <a:gd name="T43" fmla="*/ 402 h 505"/>
                <a:gd name="T44" fmla="*/ 234 w 445"/>
                <a:gd name="T45" fmla="*/ 406 h 505"/>
                <a:gd name="T46" fmla="*/ 229 w 445"/>
                <a:gd name="T47" fmla="*/ 407 h 505"/>
                <a:gd name="T48" fmla="*/ 216 w 445"/>
                <a:gd name="T49" fmla="*/ 410 h 505"/>
                <a:gd name="T50" fmla="*/ 204 w 445"/>
                <a:gd name="T51" fmla="*/ 411 h 505"/>
                <a:gd name="T52" fmla="*/ 192 w 445"/>
                <a:gd name="T53" fmla="*/ 414 h 505"/>
                <a:gd name="T54" fmla="*/ 181 w 445"/>
                <a:gd name="T55" fmla="*/ 422 h 505"/>
                <a:gd name="T56" fmla="*/ 170 w 445"/>
                <a:gd name="T57" fmla="*/ 429 h 505"/>
                <a:gd name="T58" fmla="*/ 160 w 445"/>
                <a:gd name="T59" fmla="*/ 436 h 505"/>
                <a:gd name="T60" fmla="*/ 151 w 445"/>
                <a:gd name="T61" fmla="*/ 440 h 505"/>
                <a:gd name="T62" fmla="*/ 142 w 445"/>
                <a:gd name="T63" fmla="*/ 444 h 505"/>
                <a:gd name="T64" fmla="*/ 133 w 445"/>
                <a:gd name="T65" fmla="*/ 448 h 505"/>
                <a:gd name="T66" fmla="*/ 117 w 445"/>
                <a:gd name="T67" fmla="*/ 453 h 505"/>
                <a:gd name="T68" fmla="*/ 100 w 445"/>
                <a:gd name="T69" fmla="*/ 457 h 505"/>
                <a:gd name="T70" fmla="*/ 81 w 445"/>
                <a:gd name="T71" fmla="*/ 461 h 505"/>
                <a:gd name="T72" fmla="*/ 71 w 445"/>
                <a:gd name="T73" fmla="*/ 464 h 505"/>
                <a:gd name="T74" fmla="*/ 61 w 445"/>
                <a:gd name="T75" fmla="*/ 467 h 505"/>
                <a:gd name="T76" fmla="*/ 49 w 445"/>
                <a:gd name="T77" fmla="*/ 470 h 505"/>
                <a:gd name="T78" fmla="*/ 36 w 445"/>
                <a:gd name="T79" fmla="*/ 474 h 505"/>
                <a:gd name="T80" fmla="*/ 27 w 445"/>
                <a:gd name="T81" fmla="*/ 483 h 505"/>
                <a:gd name="T82" fmla="*/ 23 w 445"/>
                <a:gd name="T83" fmla="*/ 488 h 505"/>
                <a:gd name="T84" fmla="*/ 18 w 445"/>
                <a:gd name="T85" fmla="*/ 492 h 505"/>
                <a:gd name="T86" fmla="*/ 13 w 445"/>
                <a:gd name="T87" fmla="*/ 496 h 505"/>
                <a:gd name="T88" fmla="*/ 7 w 445"/>
                <a:gd name="T89" fmla="*/ 500 h 505"/>
                <a:gd name="T90" fmla="*/ 2 w 445"/>
                <a:gd name="T91" fmla="*/ 503 h 505"/>
                <a:gd name="T92" fmla="*/ 1 w 445"/>
                <a:gd name="T93" fmla="*/ 504 h 505"/>
                <a:gd name="T94" fmla="*/ 0 w 445"/>
                <a:gd name="T95" fmla="*/ 504 h 50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45"/>
                <a:gd name="T145" fmla="*/ 0 h 505"/>
                <a:gd name="T146" fmla="*/ 445 w 445"/>
                <a:gd name="T147" fmla="*/ 505 h 50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45" h="505">
                  <a:moveTo>
                    <a:pt x="444" y="0"/>
                  </a:moveTo>
                  <a:lnTo>
                    <a:pt x="421" y="11"/>
                  </a:lnTo>
                  <a:lnTo>
                    <a:pt x="398" y="25"/>
                  </a:lnTo>
                  <a:lnTo>
                    <a:pt x="377" y="39"/>
                  </a:lnTo>
                  <a:lnTo>
                    <a:pt x="355" y="54"/>
                  </a:lnTo>
                  <a:lnTo>
                    <a:pt x="314" y="85"/>
                  </a:lnTo>
                  <a:lnTo>
                    <a:pt x="292" y="100"/>
                  </a:lnTo>
                  <a:lnTo>
                    <a:pt x="270" y="114"/>
                  </a:lnTo>
                  <a:lnTo>
                    <a:pt x="266" y="144"/>
                  </a:lnTo>
                  <a:lnTo>
                    <a:pt x="263" y="172"/>
                  </a:lnTo>
                  <a:lnTo>
                    <a:pt x="260" y="201"/>
                  </a:lnTo>
                  <a:lnTo>
                    <a:pt x="258" y="229"/>
                  </a:lnTo>
                  <a:lnTo>
                    <a:pt x="257" y="258"/>
                  </a:lnTo>
                  <a:lnTo>
                    <a:pt x="256" y="287"/>
                  </a:lnTo>
                  <a:lnTo>
                    <a:pt x="254" y="317"/>
                  </a:lnTo>
                  <a:lnTo>
                    <a:pt x="252" y="348"/>
                  </a:lnTo>
                  <a:lnTo>
                    <a:pt x="252" y="363"/>
                  </a:lnTo>
                  <a:lnTo>
                    <a:pt x="251" y="378"/>
                  </a:lnTo>
                  <a:lnTo>
                    <a:pt x="250" y="385"/>
                  </a:lnTo>
                  <a:lnTo>
                    <a:pt x="248" y="392"/>
                  </a:lnTo>
                  <a:lnTo>
                    <a:pt x="245" y="398"/>
                  </a:lnTo>
                  <a:lnTo>
                    <a:pt x="240" y="402"/>
                  </a:lnTo>
                  <a:lnTo>
                    <a:pt x="234" y="406"/>
                  </a:lnTo>
                  <a:lnTo>
                    <a:pt x="229" y="407"/>
                  </a:lnTo>
                  <a:lnTo>
                    <a:pt x="216" y="410"/>
                  </a:lnTo>
                  <a:lnTo>
                    <a:pt x="204" y="411"/>
                  </a:lnTo>
                  <a:lnTo>
                    <a:pt x="192" y="414"/>
                  </a:lnTo>
                  <a:lnTo>
                    <a:pt x="181" y="422"/>
                  </a:lnTo>
                  <a:lnTo>
                    <a:pt x="170" y="429"/>
                  </a:lnTo>
                  <a:lnTo>
                    <a:pt x="160" y="436"/>
                  </a:lnTo>
                  <a:lnTo>
                    <a:pt x="151" y="440"/>
                  </a:lnTo>
                  <a:lnTo>
                    <a:pt x="142" y="444"/>
                  </a:lnTo>
                  <a:lnTo>
                    <a:pt x="133" y="448"/>
                  </a:lnTo>
                  <a:lnTo>
                    <a:pt x="117" y="453"/>
                  </a:lnTo>
                  <a:lnTo>
                    <a:pt x="100" y="457"/>
                  </a:lnTo>
                  <a:lnTo>
                    <a:pt x="81" y="461"/>
                  </a:lnTo>
                  <a:lnTo>
                    <a:pt x="71" y="464"/>
                  </a:lnTo>
                  <a:lnTo>
                    <a:pt x="61" y="467"/>
                  </a:lnTo>
                  <a:lnTo>
                    <a:pt x="49" y="470"/>
                  </a:lnTo>
                  <a:lnTo>
                    <a:pt x="36" y="474"/>
                  </a:lnTo>
                  <a:lnTo>
                    <a:pt x="27" y="483"/>
                  </a:lnTo>
                  <a:lnTo>
                    <a:pt x="23" y="488"/>
                  </a:lnTo>
                  <a:lnTo>
                    <a:pt x="18" y="492"/>
                  </a:lnTo>
                  <a:lnTo>
                    <a:pt x="13" y="496"/>
                  </a:lnTo>
                  <a:lnTo>
                    <a:pt x="7" y="500"/>
                  </a:lnTo>
                  <a:lnTo>
                    <a:pt x="2" y="503"/>
                  </a:lnTo>
                  <a:lnTo>
                    <a:pt x="1" y="504"/>
                  </a:lnTo>
                  <a:lnTo>
                    <a:pt x="0" y="504"/>
                  </a:lnTo>
                </a:path>
              </a:pathLst>
            </a:custGeom>
            <a:solidFill>
              <a:srgbClr val="000099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22588" name="Freeform 68"/>
            <p:cNvSpPr>
              <a:spLocks/>
            </p:cNvSpPr>
            <p:nvPr/>
          </p:nvSpPr>
          <p:spPr bwMode="auto">
            <a:xfrm>
              <a:off x="2800" y="963"/>
              <a:ext cx="142" cy="190"/>
            </a:xfrm>
            <a:custGeom>
              <a:avLst/>
              <a:gdLst>
                <a:gd name="T0" fmla="*/ 2 w 142"/>
                <a:gd name="T1" fmla="*/ 161 h 190"/>
                <a:gd name="T2" fmla="*/ 6 w 142"/>
                <a:gd name="T3" fmla="*/ 147 h 190"/>
                <a:gd name="T4" fmla="*/ 11 w 142"/>
                <a:gd name="T5" fmla="*/ 135 h 190"/>
                <a:gd name="T6" fmla="*/ 16 w 142"/>
                <a:gd name="T7" fmla="*/ 122 h 190"/>
                <a:gd name="T8" fmla="*/ 22 w 142"/>
                <a:gd name="T9" fmla="*/ 108 h 190"/>
                <a:gd name="T10" fmla="*/ 28 w 142"/>
                <a:gd name="T11" fmla="*/ 87 h 190"/>
                <a:gd name="T12" fmla="*/ 34 w 142"/>
                <a:gd name="T13" fmla="*/ 59 h 190"/>
                <a:gd name="T14" fmla="*/ 38 w 142"/>
                <a:gd name="T15" fmla="*/ 29 h 190"/>
                <a:gd name="T16" fmla="*/ 44 w 142"/>
                <a:gd name="T17" fmla="*/ 1 h 190"/>
                <a:gd name="T18" fmla="*/ 48 w 142"/>
                <a:gd name="T19" fmla="*/ 2 h 190"/>
                <a:gd name="T20" fmla="*/ 52 w 142"/>
                <a:gd name="T21" fmla="*/ 3 h 190"/>
                <a:gd name="T22" fmla="*/ 55 w 142"/>
                <a:gd name="T23" fmla="*/ 4 h 190"/>
                <a:gd name="T24" fmla="*/ 56 w 142"/>
                <a:gd name="T25" fmla="*/ 5 h 190"/>
                <a:gd name="T26" fmla="*/ 57 w 142"/>
                <a:gd name="T27" fmla="*/ 6 h 190"/>
                <a:gd name="T28" fmla="*/ 57 w 142"/>
                <a:gd name="T29" fmla="*/ 9 h 190"/>
                <a:gd name="T30" fmla="*/ 60 w 142"/>
                <a:gd name="T31" fmla="*/ 14 h 190"/>
                <a:gd name="T32" fmla="*/ 64 w 142"/>
                <a:gd name="T33" fmla="*/ 19 h 190"/>
                <a:gd name="T34" fmla="*/ 68 w 142"/>
                <a:gd name="T35" fmla="*/ 24 h 190"/>
                <a:gd name="T36" fmla="*/ 77 w 142"/>
                <a:gd name="T37" fmla="*/ 33 h 190"/>
                <a:gd name="T38" fmla="*/ 93 w 142"/>
                <a:gd name="T39" fmla="*/ 45 h 190"/>
                <a:gd name="T40" fmla="*/ 110 w 142"/>
                <a:gd name="T41" fmla="*/ 54 h 190"/>
                <a:gd name="T42" fmla="*/ 127 w 142"/>
                <a:gd name="T43" fmla="*/ 60 h 190"/>
                <a:gd name="T44" fmla="*/ 137 w 142"/>
                <a:gd name="T45" fmla="*/ 65 h 190"/>
                <a:gd name="T46" fmla="*/ 140 w 142"/>
                <a:gd name="T47" fmla="*/ 71 h 190"/>
                <a:gd name="T48" fmla="*/ 141 w 142"/>
                <a:gd name="T49" fmla="*/ 75 h 190"/>
                <a:gd name="T50" fmla="*/ 141 w 142"/>
                <a:gd name="T51" fmla="*/ 79 h 190"/>
                <a:gd name="T52" fmla="*/ 138 w 142"/>
                <a:gd name="T53" fmla="*/ 82 h 190"/>
                <a:gd name="T54" fmla="*/ 134 w 142"/>
                <a:gd name="T55" fmla="*/ 82 h 190"/>
                <a:gd name="T56" fmla="*/ 129 w 142"/>
                <a:gd name="T57" fmla="*/ 83 h 190"/>
                <a:gd name="T58" fmla="*/ 123 w 142"/>
                <a:gd name="T59" fmla="*/ 86 h 190"/>
                <a:gd name="T60" fmla="*/ 112 w 142"/>
                <a:gd name="T61" fmla="*/ 94 h 190"/>
                <a:gd name="T62" fmla="*/ 98 w 142"/>
                <a:gd name="T63" fmla="*/ 105 h 190"/>
                <a:gd name="T64" fmla="*/ 70 w 142"/>
                <a:gd name="T65" fmla="*/ 129 h 190"/>
                <a:gd name="T66" fmla="*/ 49 w 142"/>
                <a:gd name="T67" fmla="*/ 146 h 190"/>
                <a:gd name="T68" fmla="*/ 39 w 142"/>
                <a:gd name="T69" fmla="*/ 154 h 190"/>
                <a:gd name="T70" fmla="*/ 34 w 142"/>
                <a:gd name="T71" fmla="*/ 159 h 190"/>
                <a:gd name="T72" fmla="*/ 28 w 142"/>
                <a:gd name="T73" fmla="*/ 167 h 190"/>
                <a:gd name="T74" fmla="*/ 21 w 142"/>
                <a:gd name="T75" fmla="*/ 177 h 190"/>
                <a:gd name="T76" fmla="*/ 16 w 142"/>
                <a:gd name="T77" fmla="*/ 182 h 190"/>
                <a:gd name="T78" fmla="*/ 11 w 142"/>
                <a:gd name="T79" fmla="*/ 186 h 190"/>
                <a:gd name="T80" fmla="*/ 4 w 142"/>
                <a:gd name="T81" fmla="*/ 189 h 190"/>
                <a:gd name="T82" fmla="*/ 2 w 142"/>
                <a:gd name="T83" fmla="*/ 183 h 190"/>
                <a:gd name="T84" fmla="*/ 1 w 142"/>
                <a:gd name="T85" fmla="*/ 180 h 190"/>
                <a:gd name="T86" fmla="*/ 1 w 142"/>
                <a:gd name="T87" fmla="*/ 177 h 190"/>
                <a:gd name="T88" fmla="*/ 0 w 142"/>
                <a:gd name="T89" fmla="*/ 174 h 190"/>
                <a:gd name="T90" fmla="*/ 0 w 142"/>
                <a:gd name="T91" fmla="*/ 171 h 190"/>
                <a:gd name="T92" fmla="*/ 0 w 142"/>
                <a:gd name="T93" fmla="*/ 168 h 19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42"/>
                <a:gd name="T142" fmla="*/ 0 h 190"/>
                <a:gd name="T143" fmla="*/ 142 w 142"/>
                <a:gd name="T144" fmla="*/ 190 h 19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42" h="190">
                  <a:moveTo>
                    <a:pt x="0" y="168"/>
                  </a:moveTo>
                  <a:lnTo>
                    <a:pt x="2" y="161"/>
                  </a:lnTo>
                  <a:lnTo>
                    <a:pt x="4" y="154"/>
                  </a:lnTo>
                  <a:lnTo>
                    <a:pt x="6" y="147"/>
                  </a:lnTo>
                  <a:lnTo>
                    <a:pt x="8" y="141"/>
                  </a:lnTo>
                  <a:lnTo>
                    <a:pt x="11" y="135"/>
                  </a:lnTo>
                  <a:lnTo>
                    <a:pt x="13" y="129"/>
                  </a:lnTo>
                  <a:lnTo>
                    <a:pt x="16" y="122"/>
                  </a:lnTo>
                  <a:lnTo>
                    <a:pt x="19" y="115"/>
                  </a:lnTo>
                  <a:lnTo>
                    <a:pt x="22" y="108"/>
                  </a:lnTo>
                  <a:lnTo>
                    <a:pt x="24" y="101"/>
                  </a:lnTo>
                  <a:lnTo>
                    <a:pt x="28" y="87"/>
                  </a:lnTo>
                  <a:lnTo>
                    <a:pt x="31" y="73"/>
                  </a:lnTo>
                  <a:lnTo>
                    <a:pt x="34" y="59"/>
                  </a:lnTo>
                  <a:lnTo>
                    <a:pt x="36" y="44"/>
                  </a:lnTo>
                  <a:lnTo>
                    <a:pt x="38" y="29"/>
                  </a:lnTo>
                  <a:lnTo>
                    <a:pt x="42" y="0"/>
                  </a:lnTo>
                  <a:lnTo>
                    <a:pt x="44" y="1"/>
                  </a:lnTo>
                  <a:lnTo>
                    <a:pt x="46" y="2"/>
                  </a:lnTo>
                  <a:lnTo>
                    <a:pt x="48" y="2"/>
                  </a:lnTo>
                  <a:lnTo>
                    <a:pt x="50" y="3"/>
                  </a:lnTo>
                  <a:lnTo>
                    <a:pt x="52" y="3"/>
                  </a:lnTo>
                  <a:lnTo>
                    <a:pt x="54" y="4"/>
                  </a:lnTo>
                  <a:lnTo>
                    <a:pt x="55" y="4"/>
                  </a:lnTo>
                  <a:lnTo>
                    <a:pt x="56" y="5"/>
                  </a:lnTo>
                  <a:lnTo>
                    <a:pt x="56" y="6"/>
                  </a:lnTo>
                  <a:lnTo>
                    <a:pt x="57" y="6"/>
                  </a:lnTo>
                  <a:lnTo>
                    <a:pt x="57" y="7"/>
                  </a:lnTo>
                  <a:lnTo>
                    <a:pt x="57" y="9"/>
                  </a:lnTo>
                  <a:lnTo>
                    <a:pt x="58" y="11"/>
                  </a:lnTo>
                  <a:lnTo>
                    <a:pt x="60" y="14"/>
                  </a:lnTo>
                  <a:lnTo>
                    <a:pt x="62" y="17"/>
                  </a:lnTo>
                  <a:lnTo>
                    <a:pt x="64" y="19"/>
                  </a:lnTo>
                  <a:lnTo>
                    <a:pt x="66" y="21"/>
                  </a:lnTo>
                  <a:lnTo>
                    <a:pt x="68" y="24"/>
                  </a:lnTo>
                  <a:lnTo>
                    <a:pt x="70" y="26"/>
                  </a:lnTo>
                  <a:lnTo>
                    <a:pt x="77" y="33"/>
                  </a:lnTo>
                  <a:lnTo>
                    <a:pt x="85" y="40"/>
                  </a:lnTo>
                  <a:lnTo>
                    <a:pt x="93" y="45"/>
                  </a:lnTo>
                  <a:lnTo>
                    <a:pt x="101" y="50"/>
                  </a:lnTo>
                  <a:lnTo>
                    <a:pt x="110" y="54"/>
                  </a:lnTo>
                  <a:lnTo>
                    <a:pt x="118" y="57"/>
                  </a:lnTo>
                  <a:lnTo>
                    <a:pt x="127" y="60"/>
                  </a:lnTo>
                  <a:lnTo>
                    <a:pt x="136" y="63"/>
                  </a:lnTo>
                  <a:lnTo>
                    <a:pt x="137" y="65"/>
                  </a:lnTo>
                  <a:lnTo>
                    <a:pt x="138" y="67"/>
                  </a:lnTo>
                  <a:lnTo>
                    <a:pt x="140" y="71"/>
                  </a:lnTo>
                  <a:lnTo>
                    <a:pt x="141" y="73"/>
                  </a:lnTo>
                  <a:lnTo>
                    <a:pt x="141" y="75"/>
                  </a:lnTo>
                  <a:lnTo>
                    <a:pt x="141" y="77"/>
                  </a:lnTo>
                  <a:lnTo>
                    <a:pt x="141" y="79"/>
                  </a:lnTo>
                  <a:lnTo>
                    <a:pt x="140" y="81"/>
                  </a:lnTo>
                  <a:lnTo>
                    <a:pt x="138" y="82"/>
                  </a:lnTo>
                  <a:lnTo>
                    <a:pt x="136" y="82"/>
                  </a:lnTo>
                  <a:lnTo>
                    <a:pt x="134" y="82"/>
                  </a:lnTo>
                  <a:lnTo>
                    <a:pt x="131" y="83"/>
                  </a:lnTo>
                  <a:lnTo>
                    <a:pt x="129" y="83"/>
                  </a:lnTo>
                  <a:lnTo>
                    <a:pt x="127" y="84"/>
                  </a:lnTo>
                  <a:lnTo>
                    <a:pt x="123" y="86"/>
                  </a:lnTo>
                  <a:lnTo>
                    <a:pt x="119" y="89"/>
                  </a:lnTo>
                  <a:lnTo>
                    <a:pt x="112" y="94"/>
                  </a:lnTo>
                  <a:lnTo>
                    <a:pt x="105" y="100"/>
                  </a:lnTo>
                  <a:lnTo>
                    <a:pt x="98" y="105"/>
                  </a:lnTo>
                  <a:lnTo>
                    <a:pt x="84" y="117"/>
                  </a:lnTo>
                  <a:lnTo>
                    <a:pt x="70" y="129"/>
                  </a:lnTo>
                  <a:lnTo>
                    <a:pt x="57" y="140"/>
                  </a:lnTo>
                  <a:lnTo>
                    <a:pt x="49" y="146"/>
                  </a:lnTo>
                  <a:lnTo>
                    <a:pt x="42" y="152"/>
                  </a:lnTo>
                  <a:lnTo>
                    <a:pt x="39" y="154"/>
                  </a:lnTo>
                  <a:lnTo>
                    <a:pt x="36" y="157"/>
                  </a:lnTo>
                  <a:lnTo>
                    <a:pt x="34" y="159"/>
                  </a:lnTo>
                  <a:lnTo>
                    <a:pt x="31" y="162"/>
                  </a:lnTo>
                  <a:lnTo>
                    <a:pt x="28" y="167"/>
                  </a:lnTo>
                  <a:lnTo>
                    <a:pt x="24" y="172"/>
                  </a:lnTo>
                  <a:lnTo>
                    <a:pt x="21" y="177"/>
                  </a:lnTo>
                  <a:lnTo>
                    <a:pt x="18" y="180"/>
                  </a:lnTo>
                  <a:lnTo>
                    <a:pt x="16" y="182"/>
                  </a:lnTo>
                  <a:lnTo>
                    <a:pt x="14" y="184"/>
                  </a:lnTo>
                  <a:lnTo>
                    <a:pt x="11" y="186"/>
                  </a:lnTo>
                  <a:lnTo>
                    <a:pt x="8" y="188"/>
                  </a:lnTo>
                  <a:lnTo>
                    <a:pt x="4" y="189"/>
                  </a:lnTo>
                  <a:lnTo>
                    <a:pt x="3" y="186"/>
                  </a:lnTo>
                  <a:lnTo>
                    <a:pt x="2" y="183"/>
                  </a:lnTo>
                  <a:lnTo>
                    <a:pt x="2" y="181"/>
                  </a:lnTo>
                  <a:lnTo>
                    <a:pt x="1" y="180"/>
                  </a:lnTo>
                  <a:lnTo>
                    <a:pt x="1" y="178"/>
                  </a:lnTo>
                  <a:lnTo>
                    <a:pt x="1" y="177"/>
                  </a:lnTo>
                  <a:lnTo>
                    <a:pt x="0" y="175"/>
                  </a:lnTo>
                  <a:lnTo>
                    <a:pt x="0" y="174"/>
                  </a:lnTo>
                  <a:lnTo>
                    <a:pt x="0" y="173"/>
                  </a:lnTo>
                  <a:lnTo>
                    <a:pt x="0" y="171"/>
                  </a:lnTo>
                  <a:lnTo>
                    <a:pt x="0" y="170"/>
                  </a:lnTo>
                  <a:lnTo>
                    <a:pt x="0" y="168"/>
                  </a:lnTo>
                </a:path>
              </a:pathLst>
            </a:custGeom>
            <a:solidFill>
              <a:srgbClr val="FF00FF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22589" name="Freeform 69"/>
            <p:cNvSpPr>
              <a:spLocks/>
            </p:cNvSpPr>
            <p:nvPr/>
          </p:nvSpPr>
          <p:spPr bwMode="auto">
            <a:xfrm>
              <a:off x="2841" y="1098"/>
              <a:ext cx="112" cy="127"/>
            </a:xfrm>
            <a:custGeom>
              <a:avLst/>
              <a:gdLst>
                <a:gd name="T0" fmla="*/ 42 w 112"/>
                <a:gd name="T1" fmla="*/ 114 h 127"/>
                <a:gd name="T2" fmla="*/ 53 w 112"/>
                <a:gd name="T3" fmla="*/ 118 h 127"/>
                <a:gd name="T4" fmla="*/ 67 w 112"/>
                <a:gd name="T5" fmla="*/ 122 h 127"/>
                <a:gd name="T6" fmla="*/ 74 w 112"/>
                <a:gd name="T7" fmla="*/ 125 h 127"/>
                <a:gd name="T8" fmla="*/ 78 w 112"/>
                <a:gd name="T9" fmla="*/ 126 h 127"/>
                <a:gd name="T10" fmla="*/ 84 w 112"/>
                <a:gd name="T11" fmla="*/ 125 h 127"/>
                <a:gd name="T12" fmla="*/ 97 w 112"/>
                <a:gd name="T13" fmla="*/ 123 h 127"/>
                <a:gd name="T14" fmla="*/ 104 w 112"/>
                <a:gd name="T15" fmla="*/ 118 h 127"/>
                <a:gd name="T16" fmla="*/ 110 w 112"/>
                <a:gd name="T17" fmla="*/ 108 h 127"/>
                <a:gd name="T18" fmla="*/ 111 w 112"/>
                <a:gd name="T19" fmla="*/ 90 h 127"/>
                <a:gd name="T20" fmla="*/ 109 w 112"/>
                <a:gd name="T21" fmla="*/ 71 h 127"/>
                <a:gd name="T22" fmla="*/ 102 w 112"/>
                <a:gd name="T23" fmla="*/ 53 h 127"/>
                <a:gd name="T24" fmla="*/ 93 w 112"/>
                <a:gd name="T25" fmla="*/ 39 h 127"/>
                <a:gd name="T26" fmla="*/ 81 w 112"/>
                <a:gd name="T27" fmla="*/ 30 h 127"/>
                <a:gd name="T28" fmla="*/ 54 w 112"/>
                <a:gd name="T29" fmla="*/ 12 h 127"/>
                <a:gd name="T30" fmla="*/ 46 w 112"/>
                <a:gd name="T31" fmla="*/ 7 h 127"/>
                <a:gd name="T32" fmla="*/ 38 w 112"/>
                <a:gd name="T33" fmla="*/ 1 h 127"/>
                <a:gd name="T34" fmla="*/ 36 w 112"/>
                <a:gd name="T35" fmla="*/ 0 h 127"/>
                <a:gd name="T36" fmla="*/ 34 w 112"/>
                <a:gd name="T37" fmla="*/ 4 h 127"/>
                <a:gd name="T38" fmla="*/ 30 w 112"/>
                <a:gd name="T39" fmla="*/ 14 h 127"/>
                <a:gd name="T40" fmla="*/ 31 w 112"/>
                <a:gd name="T41" fmla="*/ 20 h 127"/>
                <a:gd name="T42" fmla="*/ 38 w 112"/>
                <a:gd name="T43" fmla="*/ 25 h 127"/>
                <a:gd name="T44" fmla="*/ 48 w 112"/>
                <a:gd name="T45" fmla="*/ 30 h 127"/>
                <a:gd name="T46" fmla="*/ 57 w 112"/>
                <a:gd name="T47" fmla="*/ 39 h 127"/>
                <a:gd name="T48" fmla="*/ 62 w 112"/>
                <a:gd name="T49" fmla="*/ 45 h 127"/>
                <a:gd name="T50" fmla="*/ 63 w 112"/>
                <a:gd name="T51" fmla="*/ 48 h 127"/>
                <a:gd name="T52" fmla="*/ 61 w 112"/>
                <a:gd name="T53" fmla="*/ 49 h 127"/>
                <a:gd name="T54" fmla="*/ 58 w 112"/>
                <a:gd name="T55" fmla="*/ 47 h 127"/>
                <a:gd name="T56" fmla="*/ 58 w 112"/>
                <a:gd name="T57" fmla="*/ 47 h 127"/>
                <a:gd name="T58" fmla="*/ 61 w 112"/>
                <a:gd name="T59" fmla="*/ 49 h 127"/>
                <a:gd name="T60" fmla="*/ 67 w 112"/>
                <a:gd name="T61" fmla="*/ 53 h 127"/>
                <a:gd name="T62" fmla="*/ 78 w 112"/>
                <a:gd name="T63" fmla="*/ 60 h 127"/>
                <a:gd name="T64" fmla="*/ 81 w 112"/>
                <a:gd name="T65" fmla="*/ 67 h 127"/>
                <a:gd name="T66" fmla="*/ 85 w 112"/>
                <a:gd name="T67" fmla="*/ 74 h 127"/>
                <a:gd name="T68" fmla="*/ 84 w 112"/>
                <a:gd name="T69" fmla="*/ 78 h 127"/>
                <a:gd name="T70" fmla="*/ 82 w 112"/>
                <a:gd name="T71" fmla="*/ 79 h 127"/>
                <a:gd name="T72" fmla="*/ 78 w 112"/>
                <a:gd name="T73" fmla="*/ 81 h 127"/>
                <a:gd name="T74" fmla="*/ 65 w 112"/>
                <a:gd name="T75" fmla="*/ 85 h 127"/>
                <a:gd name="T76" fmla="*/ 43 w 112"/>
                <a:gd name="T77" fmla="*/ 90 h 127"/>
                <a:gd name="T78" fmla="*/ 28 w 112"/>
                <a:gd name="T79" fmla="*/ 93 h 127"/>
                <a:gd name="T80" fmla="*/ 20 w 112"/>
                <a:gd name="T81" fmla="*/ 95 h 127"/>
                <a:gd name="T82" fmla="*/ 14 w 112"/>
                <a:gd name="T83" fmla="*/ 100 h 127"/>
                <a:gd name="T84" fmla="*/ 5 w 112"/>
                <a:gd name="T85" fmla="*/ 109 h 127"/>
                <a:gd name="T86" fmla="*/ 0 w 112"/>
                <a:gd name="T87" fmla="*/ 113 h 127"/>
                <a:gd name="T88" fmla="*/ 1 w 112"/>
                <a:gd name="T89" fmla="*/ 114 h 127"/>
                <a:gd name="T90" fmla="*/ 6 w 112"/>
                <a:gd name="T91" fmla="*/ 112 h 127"/>
                <a:gd name="T92" fmla="*/ 18 w 112"/>
                <a:gd name="T93" fmla="*/ 108 h 12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2"/>
                <a:gd name="T142" fmla="*/ 0 h 127"/>
                <a:gd name="T143" fmla="*/ 112 w 112"/>
                <a:gd name="T144" fmla="*/ 127 h 127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2" h="127">
                  <a:moveTo>
                    <a:pt x="18" y="108"/>
                  </a:moveTo>
                  <a:lnTo>
                    <a:pt x="30" y="111"/>
                  </a:lnTo>
                  <a:lnTo>
                    <a:pt x="42" y="114"/>
                  </a:lnTo>
                  <a:lnTo>
                    <a:pt x="44" y="115"/>
                  </a:lnTo>
                  <a:lnTo>
                    <a:pt x="47" y="116"/>
                  </a:lnTo>
                  <a:lnTo>
                    <a:pt x="53" y="118"/>
                  </a:lnTo>
                  <a:lnTo>
                    <a:pt x="59" y="119"/>
                  </a:lnTo>
                  <a:lnTo>
                    <a:pt x="65" y="122"/>
                  </a:lnTo>
                  <a:lnTo>
                    <a:pt x="67" y="122"/>
                  </a:lnTo>
                  <a:lnTo>
                    <a:pt x="70" y="123"/>
                  </a:lnTo>
                  <a:lnTo>
                    <a:pt x="72" y="124"/>
                  </a:lnTo>
                  <a:lnTo>
                    <a:pt x="74" y="125"/>
                  </a:lnTo>
                  <a:lnTo>
                    <a:pt x="76" y="125"/>
                  </a:lnTo>
                  <a:lnTo>
                    <a:pt x="77" y="126"/>
                  </a:lnTo>
                  <a:lnTo>
                    <a:pt x="78" y="126"/>
                  </a:lnTo>
                  <a:lnTo>
                    <a:pt x="81" y="125"/>
                  </a:lnTo>
                  <a:lnTo>
                    <a:pt x="84" y="125"/>
                  </a:lnTo>
                  <a:lnTo>
                    <a:pt x="91" y="124"/>
                  </a:lnTo>
                  <a:lnTo>
                    <a:pt x="94" y="124"/>
                  </a:lnTo>
                  <a:lnTo>
                    <a:pt x="97" y="123"/>
                  </a:lnTo>
                  <a:lnTo>
                    <a:pt x="100" y="122"/>
                  </a:lnTo>
                  <a:lnTo>
                    <a:pt x="102" y="120"/>
                  </a:lnTo>
                  <a:lnTo>
                    <a:pt x="104" y="118"/>
                  </a:lnTo>
                  <a:lnTo>
                    <a:pt x="105" y="117"/>
                  </a:lnTo>
                  <a:lnTo>
                    <a:pt x="108" y="113"/>
                  </a:lnTo>
                  <a:lnTo>
                    <a:pt x="110" y="108"/>
                  </a:lnTo>
                  <a:lnTo>
                    <a:pt x="111" y="102"/>
                  </a:lnTo>
                  <a:lnTo>
                    <a:pt x="111" y="97"/>
                  </a:lnTo>
                  <a:lnTo>
                    <a:pt x="111" y="90"/>
                  </a:lnTo>
                  <a:lnTo>
                    <a:pt x="111" y="84"/>
                  </a:lnTo>
                  <a:lnTo>
                    <a:pt x="110" y="78"/>
                  </a:lnTo>
                  <a:lnTo>
                    <a:pt x="109" y="71"/>
                  </a:lnTo>
                  <a:lnTo>
                    <a:pt x="107" y="65"/>
                  </a:lnTo>
                  <a:lnTo>
                    <a:pt x="104" y="59"/>
                  </a:lnTo>
                  <a:lnTo>
                    <a:pt x="102" y="53"/>
                  </a:lnTo>
                  <a:lnTo>
                    <a:pt x="99" y="48"/>
                  </a:lnTo>
                  <a:lnTo>
                    <a:pt x="96" y="43"/>
                  </a:lnTo>
                  <a:lnTo>
                    <a:pt x="93" y="39"/>
                  </a:lnTo>
                  <a:lnTo>
                    <a:pt x="92" y="38"/>
                  </a:lnTo>
                  <a:lnTo>
                    <a:pt x="90" y="36"/>
                  </a:lnTo>
                  <a:lnTo>
                    <a:pt x="81" y="30"/>
                  </a:lnTo>
                  <a:lnTo>
                    <a:pt x="72" y="24"/>
                  </a:lnTo>
                  <a:lnTo>
                    <a:pt x="63" y="18"/>
                  </a:lnTo>
                  <a:lnTo>
                    <a:pt x="54" y="12"/>
                  </a:lnTo>
                  <a:lnTo>
                    <a:pt x="52" y="10"/>
                  </a:lnTo>
                  <a:lnTo>
                    <a:pt x="49" y="8"/>
                  </a:lnTo>
                  <a:lnTo>
                    <a:pt x="46" y="7"/>
                  </a:lnTo>
                  <a:lnTo>
                    <a:pt x="43" y="4"/>
                  </a:lnTo>
                  <a:lnTo>
                    <a:pt x="40" y="3"/>
                  </a:lnTo>
                  <a:lnTo>
                    <a:pt x="38" y="1"/>
                  </a:lnTo>
                  <a:lnTo>
                    <a:pt x="37" y="1"/>
                  </a:lnTo>
                  <a:lnTo>
                    <a:pt x="37" y="0"/>
                  </a:lnTo>
                  <a:lnTo>
                    <a:pt x="36" y="0"/>
                  </a:lnTo>
                  <a:lnTo>
                    <a:pt x="35" y="2"/>
                  </a:lnTo>
                  <a:lnTo>
                    <a:pt x="34" y="4"/>
                  </a:lnTo>
                  <a:lnTo>
                    <a:pt x="31" y="9"/>
                  </a:lnTo>
                  <a:lnTo>
                    <a:pt x="31" y="11"/>
                  </a:lnTo>
                  <a:lnTo>
                    <a:pt x="30" y="14"/>
                  </a:lnTo>
                  <a:lnTo>
                    <a:pt x="30" y="16"/>
                  </a:lnTo>
                  <a:lnTo>
                    <a:pt x="30" y="18"/>
                  </a:lnTo>
                  <a:lnTo>
                    <a:pt x="31" y="20"/>
                  </a:lnTo>
                  <a:lnTo>
                    <a:pt x="33" y="22"/>
                  </a:lnTo>
                  <a:lnTo>
                    <a:pt x="36" y="24"/>
                  </a:lnTo>
                  <a:lnTo>
                    <a:pt x="38" y="25"/>
                  </a:lnTo>
                  <a:lnTo>
                    <a:pt x="44" y="27"/>
                  </a:lnTo>
                  <a:lnTo>
                    <a:pt x="46" y="28"/>
                  </a:lnTo>
                  <a:lnTo>
                    <a:pt x="48" y="30"/>
                  </a:lnTo>
                  <a:lnTo>
                    <a:pt x="52" y="34"/>
                  </a:lnTo>
                  <a:lnTo>
                    <a:pt x="54" y="37"/>
                  </a:lnTo>
                  <a:lnTo>
                    <a:pt x="57" y="39"/>
                  </a:lnTo>
                  <a:lnTo>
                    <a:pt x="59" y="41"/>
                  </a:lnTo>
                  <a:lnTo>
                    <a:pt x="60" y="43"/>
                  </a:lnTo>
                  <a:lnTo>
                    <a:pt x="62" y="45"/>
                  </a:lnTo>
                  <a:lnTo>
                    <a:pt x="62" y="46"/>
                  </a:lnTo>
                  <a:lnTo>
                    <a:pt x="63" y="47"/>
                  </a:lnTo>
                  <a:lnTo>
                    <a:pt x="63" y="48"/>
                  </a:lnTo>
                  <a:lnTo>
                    <a:pt x="62" y="49"/>
                  </a:lnTo>
                  <a:lnTo>
                    <a:pt x="61" y="49"/>
                  </a:lnTo>
                  <a:lnTo>
                    <a:pt x="60" y="48"/>
                  </a:lnTo>
                  <a:lnTo>
                    <a:pt x="59" y="47"/>
                  </a:lnTo>
                  <a:lnTo>
                    <a:pt x="58" y="47"/>
                  </a:lnTo>
                  <a:lnTo>
                    <a:pt x="59" y="47"/>
                  </a:lnTo>
                  <a:lnTo>
                    <a:pt x="59" y="48"/>
                  </a:lnTo>
                  <a:lnTo>
                    <a:pt x="61" y="49"/>
                  </a:lnTo>
                  <a:lnTo>
                    <a:pt x="62" y="50"/>
                  </a:lnTo>
                  <a:lnTo>
                    <a:pt x="65" y="51"/>
                  </a:lnTo>
                  <a:lnTo>
                    <a:pt x="67" y="53"/>
                  </a:lnTo>
                  <a:lnTo>
                    <a:pt x="70" y="55"/>
                  </a:lnTo>
                  <a:lnTo>
                    <a:pt x="74" y="57"/>
                  </a:lnTo>
                  <a:lnTo>
                    <a:pt x="78" y="60"/>
                  </a:lnTo>
                  <a:lnTo>
                    <a:pt x="79" y="62"/>
                  </a:lnTo>
                  <a:lnTo>
                    <a:pt x="80" y="64"/>
                  </a:lnTo>
                  <a:lnTo>
                    <a:pt x="81" y="67"/>
                  </a:lnTo>
                  <a:lnTo>
                    <a:pt x="83" y="69"/>
                  </a:lnTo>
                  <a:lnTo>
                    <a:pt x="84" y="71"/>
                  </a:lnTo>
                  <a:lnTo>
                    <a:pt x="85" y="74"/>
                  </a:lnTo>
                  <a:lnTo>
                    <a:pt x="85" y="76"/>
                  </a:lnTo>
                  <a:lnTo>
                    <a:pt x="84" y="77"/>
                  </a:lnTo>
                  <a:lnTo>
                    <a:pt x="84" y="78"/>
                  </a:lnTo>
                  <a:lnTo>
                    <a:pt x="83" y="79"/>
                  </a:lnTo>
                  <a:lnTo>
                    <a:pt x="82" y="79"/>
                  </a:lnTo>
                  <a:lnTo>
                    <a:pt x="81" y="80"/>
                  </a:lnTo>
                  <a:lnTo>
                    <a:pt x="80" y="80"/>
                  </a:lnTo>
                  <a:lnTo>
                    <a:pt x="78" y="81"/>
                  </a:lnTo>
                  <a:lnTo>
                    <a:pt x="74" y="82"/>
                  </a:lnTo>
                  <a:lnTo>
                    <a:pt x="70" y="83"/>
                  </a:lnTo>
                  <a:lnTo>
                    <a:pt x="65" y="85"/>
                  </a:lnTo>
                  <a:lnTo>
                    <a:pt x="59" y="86"/>
                  </a:lnTo>
                  <a:lnTo>
                    <a:pt x="54" y="87"/>
                  </a:lnTo>
                  <a:lnTo>
                    <a:pt x="43" y="90"/>
                  </a:lnTo>
                  <a:lnTo>
                    <a:pt x="37" y="91"/>
                  </a:lnTo>
                  <a:lnTo>
                    <a:pt x="32" y="92"/>
                  </a:lnTo>
                  <a:lnTo>
                    <a:pt x="28" y="93"/>
                  </a:lnTo>
                  <a:lnTo>
                    <a:pt x="24" y="94"/>
                  </a:lnTo>
                  <a:lnTo>
                    <a:pt x="22" y="95"/>
                  </a:lnTo>
                  <a:lnTo>
                    <a:pt x="20" y="95"/>
                  </a:lnTo>
                  <a:lnTo>
                    <a:pt x="19" y="96"/>
                  </a:lnTo>
                  <a:lnTo>
                    <a:pt x="18" y="96"/>
                  </a:lnTo>
                  <a:lnTo>
                    <a:pt x="14" y="100"/>
                  </a:lnTo>
                  <a:lnTo>
                    <a:pt x="11" y="103"/>
                  </a:lnTo>
                  <a:lnTo>
                    <a:pt x="8" y="106"/>
                  </a:lnTo>
                  <a:lnTo>
                    <a:pt x="5" y="109"/>
                  </a:lnTo>
                  <a:lnTo>
                    <a:pt x="3" y="110"/>
                  </a:lnTo>
                  <a:lnTo>
                    <a:pt x="1" y="112"/>
                  </a:lnTo>
                  <a:lnTo>
                    <a:pt x="0" y="113"/>
                  </a:lnTo>
                  <a:lnTo>
                    <a:pt x="0" y="114"/>
                  </a:lnTo>
                  <a:lnTo>
                    <a:pt x="1" y="114"/>
                  </a:lnTo>
                  <a:lnTo>
                    <a:pt x="2" y="114"/>
                  </a:lnTo>
                  <a:lnTo>
                    <a:pt x="4" y="113"/>
                  </a:lnTo>
                  <a:lnTo>
                    <a:pt x="6" y="112"/>
                  </a:lnTo>
                  <a:lnTo>
                    <a:pt x="10" y="111"/>
                  </a:lnTo>
                  <a:lnTo>
                    <a:pt x="13" y="110"/>
                  </a:lnTo>
                  <a:lnTo>
                    <a:pt x="18" y="108"/>
                  </a:lnTo>
                </a:path>
              </a:pathLst>
            </a:custGeom>
            <a:solidFill>
              <a:schemeClr val="tx1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</p:grpSp>
      <p:grpSp>
        <p:nvGrpSpPr>
          <p:cNvPr id="32774" name="Group 77"/>
          <p:cNvGrpSpPr>
            <a:grpSpLocks/>
          </p:cNvGrpSpPr>
          <p:nvPr/>
        </p:nvGrpSpPr>
        <p:grpSpPr bwMode="auto">
          <a:xfrm>
            <a:off x="3985321" y="736700"/>
            <a:ext cx="3158430" cy="375047"/>
            <a:chOff x="2208" y="103"/>
            <a:chExt cx="3537" cy="420"/>
          </a:xfrm>
        </p:grpSpPr>
        <p:sp>
          <p:nvSpPr>
            <p:cNvPr id="22572" name="Freeform 75"/>
            <p:cNvSpPr>
              <a:spLocks/>
            </p:cNvSpPr>
            <p:nvPr/>
          </p:nvSpPr>
          <p:spPr bwMode="auto">
            <a:xfrm>
              <a:off x="2208" y="103"/>
              <a:ext cx="3537" cy="420"/>
            </a:xfrm>
            <a:custGeom>
              <a:avLst/>
              <a:gdLst>
                <a:gd name="T0" fmla="*/ 153 w 3537"/>
                <a:gd name="T1" fmla="*/ 2 h 420"/>
                <a:gd name="T2" fmla="*/ 324 w 3537"/>
                <a:gd name="T3" fmla="*/ 1 h 420"/>
                <a:gd name="T4" fmla="*/ 586 w 3537"/>
                <a:gd name="T5" fmla="*/ 10 h 420"/>
                <a:gd name="T6" fmla="*/ 927 w 3537"/>
                <a:gd name="T7" fmla="*/ 15 h 420"/>
                <a:gd name="T8" fmla="*/ 1421 w 3537"/>
                <a:gd name="T9" fmla="*/ 16 h 420"/>
                <a:gd name="T10" fmla="*/ 1916 w 3537"/>
                <a:gd name="T11" fmla="*/ 27 h 420"/>
                <a:gd name="T12" fmla="*/ 2996 w 3537"/>
                <a:gd name="T13" fmla="*/ 24 h 420"/>
                <a:gd name="T14" fmla="*/ 3326 w 3537"/>
                <a:gd name="T15" fmla="*/ 22 h 420"/>
                <a:gd name="T16" fmla="*/ 3417 w 3537"/>
                <a:gd name="T17" fmla="*/ 12 h 420"/>
                <a:gd name="T18" fmla="*/ 3462 w 3537"/>
                <a:gd name="T19" fmla="*/ 12 h 420"/>
                <a:gd name="T20" fmla="*/ 3508 w 3537"/>
                <a:gd name="T21" fmla="*/ 19 h 420"/>
                <a:gd name="T22" fmla="*/ 3530 w 3537"/>
                <a:gd name="T23" fmla="*/ 34 h 420"/>
                <a:gd name="T24" fmla="*/ 3536 w 3537"/>
                <a:gd name="T25" fmla="*/ 46 h 420"/>
                <a:gd name="T26" fmla="*/ 3536 w 3537"/>
                <a:gd name="T27" fmla="*/ 71 h 420"/>
                <a:gd name="T28" fmla="*/ 3530 w 3537"/>
                <a:gd name="T29" fmla="*/ 122 h 420"/>
                <a:gd name="T30" fmla="*/ 3519 w 3537"/>
                <a:gd name="T31" fmla="*/ 198 h 420"/>
                <a:gd name="T32" fmla="*/ 3508 w 3537"/>
                <a:gd name="T33" fmla="*/ 248 h 420"/>
                <a:gd name="T34" fmla="*/ 3502 w 3537"/>
                <a:gd name="T35" fmla="*/ 271 h 420"/>
                <a:gd name="T36" fmla="*/ 3502 w 3537"/>
                <a:gd name="T37" fmla="*/ 307 h 420"/>
                <a:gd name="T38" fmla="*/ 3513 w 3537"/>
                <a:gd name="T39" fmla="*/ 361 h 420"/>
                <a:gd name="T40" fmla="*/ 3508 w 3537"/>
                <a:gd name="T41" fmla="*/ 382 h 420"/>
                <a:gd name="T42" fmla="*/ 3490 w 3537"/>
                <a:gd name="T43" fmla="*/ 394 h 420"/>
                <a:gd name="T44" fmla="*/ 3417 w 3537"/>
                <a:gd name="T45" fmla="*/ 400 h 420"/>
                <a:gd name="T46" fmla="*/ 3183 w 3537"/>
                <a:gd name="T47" fmla="*/ 403 h 420"/>
                <a:gd name="T48" fmla="*/ 2916 w 3537"/>
                <a:gd name="T49" fmla="*/ 409 h 420"/>
                <a:gd name="T50" fmla="*/ 2786 w 3537"/>
                <a:gd name="T51" fmla="*/ 419 h 420"/>
                <a:gd name="T52" fmla="*/ 2450 w 3537"/>
                <a:gd name="T53" fmla="*/ 419 h 420"/>
                <a:gd name="T54" fmla="*/ 2183 w 3537"/>
                <a:gd name="T55" fmla="*/ 418 h 420"/>
                <a:gd name="T56" fmla="*/ 1870 w 3537"/>
                <a:gd name="T57" fmla="*/ 413 h 420"/>
                <a:gd name="T58" fmla="*/ 1637 w 3537"/>
                <a:gd name="T59" fmla="*/ 402 h 420"/>
                <a:gd name="T60" fmla="*/ 1381 w 3537"/>
                <a:gd name="T61" fmla="*/ 378 h 420"/>
                <a:gd name="T62" fmla="*/ 1268 w 3537"/>
                <a:gd name="T63" fmla="*/ 356 h 420"/>
                <a:gd name="T64" fmla="*/ 1057 w 3537"/>
                <a:gd name="T65" fmla="*/ 332 h 420"/>
                <a:gd name="T66" fmla="*/ 796 w 3537"/>
                <a:gd name="T67" fmla="*/ 321 h 420"/>
                <a:gd name="T68" fmla="*/ 534 w 3537"/>
                <a:gd name="T69" fmla="*/ 321 h 420"/>
                <a:gd name="T70" fmla="*/ 148 w 3537"/>
                <a:gd name="T71" fmla="*/ 328 h 420"/>
                <a:gd name="T72" fmla="*/ 57 w 3537"/>
                <a:gd name="T73" fmla="*/ 272 h 420"/>
                <a:gd name="T74" fmla="*/ 34 w 3537"/>
                <a:gd name="T75" fmla="*/ 197 h 420"/>
                <a:gd name="T76" fmla="*/ 17 w 3537"/>
                <a:gd name="T77" fmla="*/ 165 h 420"/>
                <a:gd name="T78" fmla="*/ 6 w 3537"/>
                <a:gd name="T79" fmla="*/ 142 h 420"/>
                <a:gd name="T80" fmla="*/ 0 w 3537"/>
                <a:gd name="T81" fmla="*/ 131 h 420"/>
                <a:gd name="T82" fmla="*/ 6 w 3537"/>
                <a:gd name="T83" fmla="*/ 80 h 420"/>
                <a:gd name="T84" fmla="*/ 23 w 3537"/>
                <a:gd name="T85" fmla="*/ 32 h 420"/>
                <a:gd name="T86" fmla="*/ 68 w 3537"/>
                <a:gd name="T87" fmla="*/ 14 h 420"/>
                <a:gd name="T88" fmla="*/ 68 w 3537"/>
                <a:gd name="T89" fmla="*/ 8 h 42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537"/>
                <a:gd name="T136" fmla="*/ 0 h 420"/>
                <a:gd name="T137" fmla="*/ 3537 w 3537"/>
                <a:gd name="T138" fmla="*/ 420 h 42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537" h="420">
                  <a:moveTo>
                    <a:pt x="68" y="8"/>
                  </a:moveTo>
                  <a:lnTo>
                    <a:pt x="114" y="5"/>
                  </a:lnTo>
                  <a:lnTo>
                    <a:pt x="153" y="2"/>
                  </a:lnTo>
                  <a:lnTo>
                    <a:pt x="199" y="1"/>
                  </a:lnTo>
                  <a:lnTo>
                    <a:pt x="239" y="0"/>
                  </a:lnTo>
                  <a:lnTo>
                    <a:pt x="324" y="1"/>
                  </a:lnTo>
                  <a:lnTo>
                    <a:pt x="415" y="2"/>
                  </a:lnTo>
                  <a:lnTo>
                    <a:pt x="500" y="6"/>
                  </a:lnTo>
                  <a:lnTo>
                    <a:pt x="586" y="10"/>
                  </a:lnTo>
                  <a:lnTo>
                    <a:pt x="671" y="13"/>
                  </a:lnTo>
                  <a:lnTo>
                    <a:pt x="756" y="16"/>
                  </a:lnTo>
                  <a:lnTo>
                    <a:pt x="927" y="15"/>
                  </a:lnTo>
                  <a:lnTo>
                    <a:pt x="1091" y="14"/>
                  </a:lnTo>
                  <a:lnTo>
                    <a:pt x="1256" y="15"/>
                  </a:lnTo>
                  <a:lnTo>
                    <a:pt x="1421" y="16"/>
                  </a:lnTo>
                  <a:lnTo>
                    <a:pt x="1586" y="18"/>
                  </a:lnTo>
                  <a:lnTo>
                    <a:pt x="1751" y="22"/>
                  </a:lnTo>
                  <a:lnTo>
                    <a:pt x="1916" y="27"/>
                  </a:lnTo>
                  <a:lnTo>
                    <a:pt x="2081" y="32"/>
                  </a:lnTo>
                  <a:lnTo>
                    <a:pt x="2689" y="27"/>
                  </a:lnTo>
                  <a:lnTo>
                    <a:pt x="2996" y="24"/>
                  </a:lnTo>
                  <a:lnTo>
                    <a:pt x="3297" y="24"/>
                  </a:lnTo>
                  <a:lnTo>
                    <a:pt x="3314" y="24"/>
                  </a:lnTo>
                  <a:lnTo>
                    <a:pt x="3326" y="22"/>
                  </a:lnTo>
                  <a:lnTo>
                    <a:pt x="3354" y="19"/>
                  </a:lnTo>
                  <a:lnTo>
                    <a:pt x="3388" y="15"/>
                  </a:lnTo>
                  <a:lnTo>
                    <a:pt x="3417" y="12"/>
                  </a:lnTo>
                  <a:lnTo>
                    <a:pt x="3434" y="11"/>
                  </a:lnTo>
                  <a:lnTo>
                    <a:pt x="3451" y="11"/>
                  </a:lnTo>
                  <a:lnTo>
                    <a:pt x="3462" y="12"/>
                  </a:lnTo>
                  <a:lnTo>
                    <a:pt x="3479" y="13"/>
                  </a:lnTo>
                  <a:lnTo>
                    <a:pt x="3490" y="16"/>
                  </a:lnTo>
                  <a:lnTo>
                    <a:pt x="3508" y="19"/>
                  </a:lnTo>
                  <a:lnTo>
                    <a:pt x="3519" y="25"/>
                  </a:lnTo>
                  <a:lnTo>
                    <a:pt x="3530" y="32"/>
                  </a:lnTo>
                  <a:lnTo>
                    <a:pt x="3530" y="34"/>
                  </a:lnTo>
                  <a:lnTo>
                    <a:pt x="3536" y="37"/>
                  </a:lnTo>
                  <a:lnTo>
                    <a:pt x="3536" y="41"/>
                  </a:lnTo>
                  <a:lnTo>
                    <a:pt x="3536" y="46"/>
                  </a:lnTo>
                  <a:lnTo>
                    <a:pt x="3536" y="51"/>
                  </a:lnTo>
                  <a:lnTo>
                    <a:pt x="3536" y="56"/>
                  </a:lnTo>
                  <a:lnTo>
                    <a:pt x="3536" y="71"/>
                  </a:lnTo>
                  <a:lnTo>
                    <a:pt x="3536" y="86"/>
                  </a:lnTo>
                  <a:lnTo>
                    <a:pt x="3536" y="103"/>
                  </a:lnTo>
                  <a:lnTo>
                    <a:pt x="3530" y="122"/>
                  </a:lnTo>
                  <a:lnTo>
                    <a:pt x="3530" y="141"/>
                  </a:lnTo>
                  <a:lnTo>
                    <a:pt x="3525" y="180"/>
                  </a:lnTo>
                  <a:lnTo>
                    <a:pt x="3519" y="198"/>
                  </a:lnTo>
                  <a:lnTo>
                    <a:pt x="3513" y="217"/>
                  </a:lnTo>
                  <a:lnTo>
                    <a:pt x="3513" y="233"/>
                  </a:lnTo>
                  <a:lnTo>
                    <a:pt x="3508" y="248"/>
                  </a:lnTo>
                  <a:lnTo>
                    <a:pt x="3502" y="261"/>
                  </a:lnTo>
                  <a:lnTo>
                    <a:pt x="3502" y="266"/>
                  </a:lnTo>
                  <a:lnTo>
                    <a:pt x="3502" y="271"/>
                  </a:lnTo>
                  <a:lnTo>
                    <a:pt x="3502" y="279"/>
                  </a:lnTo>
                  <a:lnTo>
                    <a:pt x="3502" y="288"/>
                  </a:lnTo>
                  <a:lnTo>
                    <a:pt x="3502" y="307"/>
                  </a:lnTo>
                  <a:lnTo>
                    <a:pt x="3508" y="326"/>
                  </a:lnTo>
                  <a:lnTo>
                    <a:pt x="3513" y="344"/>
                  </a:lnTo>
                  <a:lnTo>
                    <a:pt x="3513" y="361"/>
                  </a:lnTo>
                  <a:lnTo>
                    <a:pt x="3513" y="369"/>
                  </a:lnTo>
                  <a:lnTo>
                    <a:pt x="3513" y="376"/>
                  </a:lnTo>
                  <a:lnTo>
                    <a:pt x="3508" y="382"/>
                  </a:lnTo>
                  <a:lnTo>
                    <a:pt x="3502" y="387"/>
                  </a:lnTo>
                  <a:lnTo>
                    <a:pt x="3496" y="391"/>
                  </a:lnTo>
                  <a:lnTo>
                    <a:pt x="3490" y="394"/>
                  </a:lnTo>
                  <a:lnTo>
                    <a:pt x="3473" y="397"/>
                  </a:lnTo>
                  <a:lnTo>
                    <a:pt x="3445" y="399"/>
                  </a:lnTo>
                  <a:lnTo>
                    <a:pt x="3417" y="400"/>
                  </a:lnTo>
                  <a:lnTo>
                    <a:pt x="3377" y="401"/>
                  </a:lnTo>
                  <a:lnTo>
                    <a:pt x="3286" y="402"/>
                  </a:lnTo>
                  <a:lnTo>
                    <a:pt x="3183" y="403"/>
                  </a:lnTo>
                  <a:lnTo>
                    <a:pt x="3075" y="404"/>
                  </a:lnTo>
                  <a:lnTo>
                    <a:pt x="2967" y="406"/>
                  </a:lnTo>
                  <a:lnTo>
                    <a:pt x="2916" y="409"/>
                  </a:lnTo>
                  <a:lnTo>
                    <a:pt x="2871" y="411"/>
                  </a:lnTo>
                  <a:lnTo>
                    <a:pt x="2825" y="415"/>
                  </a:lnTo>
                  <a:lnTo>
                    <a:pt x="2786" y="419"/>
                  </a:lnTo>
                  <a:lnTo>
                    <a:pt x="2666" y="419"/>
                  </a:lnTo>
                  <a:lnTo>
                    <a:pt x="2552" y="419"/>
                  </a:lnTo>
                  <a:lnTo>
                    <a:pt x="2450" y="419"/>
                  </a:lnTo>
                  <a:lnTo>
                    <a:pt x="2354" y="419"/>
                  </a:lnTo>
                  <a:lnTo>
                    <a:pt x="2268" y="419"/>
                  </a:lnTo>
                  <a:lnTo>
                    <a:pt x="2183" y="418"/>
                  </a:lnTo>
                  <a:lnTo>
                    <a:pt x="2024" y="417"/>
                  </a:lnTo>
                  <a:lnTo>
                    <a:pt x="1944" y="416"/>
                  </a:lnTo>
                  <a:lnTo>
                    <a:pt x="1870" y="413"/>
                  </a:lnTo>
                  <a:lnTo>
                    <a:pt x="1796" y="410"/>
                  </a:lnTo>
                  <a:lnTo>
                    <a:pt x="1717" y="406"/>
                  </a:lnTo>
                  <a:lnTo>
                    <a:pt x="1637" y="402"/>
                  </a:lnTo>
                  <a:lnTo>
                    <a:pt x="1558" y="395"/>
                  </a:lnTo>
                  <a:lnTo>
                    <a:pt x="1472" y="387"/>
                  </a:lnTo>
                  <a:lnTo>
                    <a:pt x="1381" y="378"/>
                  </a:lnTo>
                  <a:lnTo>
                    <a:pt x="1342" y="370"/>
                  </a:lnTo>
                  <a:lnTo>
                    <a:pt x="1308" y="363"/>
                  </a:lnTo>
                  <a:lnTo>
                    <a:pt x="1268" y="356"/>
                  </a:lnTo>
                  <a:lnTo>
                    <a:pt x="1228" y="350"/>
                  </a:lnTo>
                  <a:lnTo>
                    <a:pt x="1143" y="340"/>
                  </a:lnTo>
                  <a:lnTo>
                    <a:pt x="1057" y="332"/>
                  </a:lnTo>
                  <a:lnTo>
                    <a:pt x="972" y="326"/>
                  </a:lnTo>
                  <a:lnTo>
                    <a:pt x="887" y="323"/>
                  </a:lnTo>
                  <a:lnTo>
                    <a:pt x="796" y="321"/>
                  </a:lnTo>
                  <a:lnTo>
                    <a:pt x="711" y="320"/>
                  </a:lnTo>
                  <a:lnTo>
                    <a:pt x="620" y="320"/>
                  </a:lnTo>
                  <a:lnTo>
                    <a:pt x="534" y="321"/>
                  </a:lnTo>
                  <a:lnTo>
                    <a:pt x="370" y="324"/>
                  </a:lnTo>
                  <a:lnTo>
                    <a:pt x="216" y="327"/>
                  </a:lnTo>
                  <a:lnTo>
                    <a:pt x="148" y="328"/>
                  </a:lnTo>
                  <a:lnTo>
                    <a:pt x="80" y="328"/>
                  </a:lnTo>
                  <a:lnTo>
                    <a:pt x="63" y="300"/>
                  </a:lnTo>
                  <a:lnTo>
                    <a:pt x="57" y="272"/>
                  </a:lnTo>
                  <a:lnTo>
                    <a:pt x="51" y="242"/>
                  </a:lnTo>
                  <a:lnTo>
                    <a:pt x="40" y="213"/>
                  </a:lnTo>
                  <a:lnTo>
                    <a:pt x="34" y="197"/>
                  </a:lnTo>
                  <a:lnTo>
                    <a:pt x="23" y="180"/>
                  </a:lnTo>
                  <a:lnTo>
                    <a:pt x="23" y="173"/>
                  </a:lnTo>
                  <a:lnTo>
                    <a:pt x="17" y="165"/>
                  </a:lnTo>
                  <a:lnTo>
                    <a:pt x="11" y="158"/>
                  </a:lnTo>
                  <a:lnTo>
                    <a:pt x="11" y="149"/>
                  </a:lnTo>
                  <a:lnTo>
                    <a:pt x="6" y="142"/>
                  </a:lnTo>
                  <a:lnTo>
                    <a:pt x="6" y="136"/>
                  </a:lnTo>
                  <a:lnTo>
                    <a:pt x="0" y="132"/>
                  </a:lnTo>
                  <a:lnTo>
                    <a:pt x="0" y="131"/>
                  </a:lnTo>
                  <a:lnTo>
                    <a:pt x="6" y="105"/>
                  </a:lnTo>
                  <a:lnTo>
                    <a:pt x="6" y="80"/>
                  </a:lnTo>
                  <a:lnTo>
                    <a:pt x="11" y="55"/>
                  </a:lnTo>
                  <a:lnTo>
                    <a:pt x="17" y="43"/>
                  </a:lnTo>
                  <a:lnTo>
                    <a:pt x="23" y="32"/>
                  </a:lnTo>
                  <a:lnTo>
                    <a:pt x="34" y="25"/>
                  </a:lnTo>
                  <a:lnTo>
                    <a:pt x="57" y="17"/>
                  </a:lnTo>
                  <a:lnTo>
                    <a:pt x="68" y="14"/>
                  </a:lnTo>
                  <a:lnTo>
                    <a:pt x="74" y="11"/>
                  </a:lnTo>
                  <a:lnTo>
                    <a:pt x="74" y="9"/>
                  </a:lnTo>
                  <a:lnTo>
                    <a:pt x="68" y="8"/>
                  </a:lnTo>
                </a:path>
              </a:pathLst>
            </a:custGeom>
            <a:solidFill>
              <a:schemeClr val="bg1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22573" name="Rectangle 76"/>
            <p:cNvSpPr>
              <a:spLocks noChangeArrowheads="1"/>
            </p:cNvSpPr>
            <p:nvPr/>
          </p:nvSpPr>
          <p:spPr bwMode="auto">
            <a:xfrm>
              <a:off x="3504" y="144"/>
              <a:ext cx="1016" cy="3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51792" tIns="25897" rIns="51792" bIns="25897">
              <a:spAutoFit/>
            </a:bodyPr>
            <a:lstStyle/>
            <a:p>
              <a:pPr eaLnBrk="0" hangingPunct="0">
                <a:defRPr/>
              </a:pPr>
              <a:r>
                <a:rPr lang="en-US">
                  <a:latin typeface="Segoe Print" pitchFamily="2" charset="0"/>
                </a:rPr>
                <a:t>FINISH</a:t>
              </a:r>
            </a:p>
          </p:txBody>
        </p:sp>
      </p:grpSp>
      <p:grpSp>
        <p:nvGrpSpPr>
          <p:cNvPr id="32775" name="Group 109"/>
          <p:cNvGrpSpPr>
            <a:grpSpLocks/>
          </p:cNvGrpSpPr>
          <p:nvPr/>
        </p:nvGrpSpPr>
        <p:grpSpPr bwMode="auto">
          <a:xfrm>
            <a:off x="3200400" y="3257550"/>
            <a:ext cx="1653779" cy="1426072"/>
            <a:chOff x="1536" y="2640"/>
            <a:chExt cx="1852" cy="1597"/>
          </a:xfrm>
        </p:grpSpPr>
        <p:sp>
          <p:nvSpPr>
            <p:cNvPr id="22536" name="Freeform 70"/>
            <p:cNvSpPr>
              <a:spLocks/>
            </p:cNvSpPr>
            <p:nvPr/>
          </p:nvSpPr>
          <p:spPr bwMode="auto">
            <a:xfrm>
              <a:off x="1653" y="3744"/>
              <a:ext cx="419" cy="397"/>
            </a:xfrm>
            <a:custGeom>
              <a:avLst/>
              <a:gdLst>
                <a:gd name="T0" fmla="*/ 414 w 419"/>
                <a:gd name="T1" fmla="*/ 4 h 397"/>
                <a:gd name="T2" fmla="*/ 406 w 419"/>
                <a:gd name="T3" fmla="*/ 11 h 397"/>
                <a:gd name="T4" fmla="*/ 401 w 419"/>
                <a:gd name="T5" fmla="*/ 17 h 397"/>
                <a:gd name="T6" fmla="*/ 394 w 419"/>
                <a:gd name="T7" fmla="*/ 22 h 397"/>
                <a:gd name="T8" fmla="*/ 387 w 419"/>
                <a:gd name="T9" fmla="*/ 27 h 397"/>
                <a:gd name="T10" fmla="*/ 377 w 419"/>
                <a:gd name="T11" fmla="*/ 36 h 397"/>
                <a:gd name="T12" fmla="*/ 365 w 419"/>
                <a:gd name="T13" fmla="*/ 46 h 397"/>
                <a:gd name="T14" fmla="*/ 354 w 419"/>
                <a:gd name="T15" fmla="*/ 56 h 397"/>
                <a:gd name="T16" fmla="*/ 352 w 419"/>
                <a:gd name="T17" fmla="*/ 58 h 397"/>
                <a:gd name="T18" fmla="*/ 347 w 419"/>
                <a:gd name="T19" fmla="*/ 67 h 397"/>
                <a:gd name="T20" fmla="*/ 344 w 419"/>
                <a:gd name="T21" fmla="*/ 74 h 397"/>
                <a:gd name="T22" fmla="*/ 341 w 419"/>
                <a:gd name="T23" fmla="*/ 81 h 397"/>
                <a:gd name="T24" fmla="*/ 340 w 419"/>
                <a:gd name="T25" fmla="*/ 81 h 397"/>
                <a:gd name="T26" fmla="*/ 340 w 419"/>
                <a:gd name="T27" fmla="*/ 78 h 397"/>
                <a:gd name="T28" fmla="*/ 338 w 419"/>
                <a:gd name="T29" fmla="*/ 76 h 397"/>
                <a:gd name="T30" fmla="*/ 330 w 419"/>
                <a:gd name="T31" fmla="*/ 78 h 397"/>
                <a:gd name="T32" fmla="*/ 320 w 419"/>
                <a:gd name="T33" fmla="*/ 85 h 397"/>
                <a:gd name="T34" fmla="*/ 311 w 419"/>
                <a:gd name="T35" fmla="*/ 93 h 397"/>
                <a:gd name="T36" fmla="*/ 299 w 419"/>
                <a:gd name="T37" fmla="*/ 104 h 397"/>
                <a:gd name="T38" fmla="*/ 288 w 419"/>
                <a:gd name="T39" fmla="*/ 117 h 397"/>
                <a:gd name="T40" fmla="*/ 284 w 419"/>
                <a:gd name="T41" fmla="*/ 128 h 397"/>
                <a:gd name="T42" fmla="*/ 282 w 419"/>
                <a:gd name="T43" fmla="*/ 141 h 397"/>
                <a:gd name="T44" fmla="*/ 277 w 419"/>
                <a:gd name="T45" fmla="*/ 152 h 397"/>
                <a:gd name="T46" fmla="*/ 266 w 419"/>
                <a:gd name="T47" fmla="*/ 166 h 397"/>
                <a:gd name="T48" fmla="*/ 247 w 419"/>
                <a:gd name="T49" fmla="*/ 180 h 397"/>
                <a:gd name="T50" fmla="*/ 235 w 419"/>
                <a:gd name="T51" fmla="*/ 198 h 397"/>
                <a:gd name="T52" fmla="*/ 230 w 419"/>
                <a:gd name="T53" fmla="*/ 214 h 397"/>
                <a:gd name="T54" fmla="*/ 223 w 419"/>
                <a:gd name="T55" fmla="*/ 226 h 397"/>
                <a:gd name="T56" fmla="*/ 213 w 419"/>
                <a:gd name="T57" fmla="*/ 235 h 397"/>
                <a:gd name="T58" fmla="*/ 201 w 419"/>
                <a:gd name="T59" fmla="*/ 242 h 397"/>
                <a:gd name="T60" fmla="*/ 186 w 419"/>
                <a:gd name="T61" fmla="*/ 246 h 397"/>
                <a:gd name="T62" fmla="*/ 166 w 419"/>
                <a:gd name="T63" fmla="*/ 251 h 397"/>
                <a:gd name="T64" fmla="*/ 140 w 419"/>
                <a:gd name="T65" fmla="*/ 255 h 397"/>
                <a:gd name="T66" fmla="*/ 119 w 419"/>
                <a:gd name="T67" fmla="*/ 260 h 397"/>
                <a:gd name="T68" fmla="*/ 109 w 419"/>
                <a:gd name="T69" fmla="*/ 266 h 397"/>
                <a:gd name="T70" fmla="*/ 102 w 419"/>
                <a:gd name="T71" fmla="*/ 269 h 397"/>
                <a:gd name="T72" fmla="*/ 100 w 419"/>
                <a:gd name="T73" fmla="*/ 269 h 397"/>
                <a:gd name="T74" fmla="*/ 99 w 419"/>
                <a:gd name="T75" fmla="*/ 268 h 397"/>
                <a:gd name="T76" fmla="*/ 96 w 419"/>
                <a:gd name="T77" fmla="*/ 268 h 397"/>
                <a:gd name="T78" fmla="*/ 86 w 419"/>
                <a:gd name="T79" fmla="*/ 271 h 397"/>
                <a:gd name="T80" fmla="*/ 73 w 419"/>
                <a:gd name="T81" fmla="*/ 274 h 397"/>
                <a:gd name="T82" fmla="*/ 60 w 419"/>
                <a:gd name="T83" fmla="*/ 278 h 397"/>
                <a:gd name="T84" fmla="*/ 40 w 419"/>
                <a:gd name="T85" fmla="*/ 285 h 397"/>
                <a:gd name="T86" fmla="*/ 21 w 419"/>
                <a:gd name="T87" fmla="*/ 297 h 397"/>
                <a:gd name="T88" fmla="*/ 9 w 419"/>
                <a:gd name="T89" fmla="*/ 309 h 397"/>
                <a:gd name="T90" fmla="*/ 2 w 419"/>
                <a:gd name="T91" fmla="*/ 323 h 397"/>
                <a:gd name="T92" fmla="*/ 0 w 419"/>
                <a:gd name="T93" fmla="*/ 339 h 397"/>
                <a:gd name="T94" fmla="*/ 2 w 419"/>
                <a:gd name="T95" fmla="*/ 363 h 397"/>
                <a:gd name="T96" fmla="*/ 4 w 419"/>
                <a:gd name="T97" fmla="*/ 396 h 39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419"/>
                <a:gd name="T148" fmla="*/ 0 h 397"/>
                <a:gd name="T149" fmla="*/ 419 w 419"/>
                <a:gd name="T150" fmla="*/ 397 h 39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419" h="397">
                  <a:moveTo>
                    <a:pt x="418" y="0"/>
                  </a:moveTo>
                  <a:lnTo>
                    <a:pt x="414" y="4"/>
                  </a:lnTo>
                  <a:lnTo>
                    <a:pt x="411" y="7"/>
                  </a:lnTo>
                  <a:lnTo>
                    <a:pt x="406" y="11"/>
                  </a:lnTo>
                  <a:lnTo>
                    <a:pt x="404" y="14"/>
                  </a:lnTo>
                  <a:lnTo>
                    <a:pt x="401" y="17"/>
                  </a:lnTo>
                  <a:lnTo>
                    <a:pt x="396" y="20"/>
                  </a:lnTo>
                  <a:lnTo>
                    <a:pt x="394" y="22"/>
                  </a:lnTo>
                  <a:lnTo>
                    <a:pt x="391" y="24"/>
                  </a:lnTo>
                  <a:lnTo>
                    <a:pt x="387" y="27"/>
                  </a:lnTo>
                  <a:lnTo>
                    <a:pt x="382" y="31"/>
                  </a:lnTo>
                  <a:lnTo>
                    <a:pt x="377" y="36"/>
                  </a:lnTo>
                  <a:lnTo>
                    <a:pt x="370" y="42"/>
                  </a:lnTo>
                  <a:lnTo>
                    <a:pt x="365" y="46"/>
                  </a:lnTo>
                  <a:lnTo>
                    <a:pt x="359" y="52"/>
                  </a:lnTo>
                  <a:lnTo>
                    <a:pt x="354" y="56"/>
                  </a:lnTo>
                  <a:lnTo>
                    <a:pt x="353" y="57"/>
                  </a:lnTo>
                  <a:lnTo>
                    <a:pt x="352" y="58"/>
                  </a:lnTo>
                  <a:lnTo>
                    <a:pt x="349" y="63"/>
                  </a:lnTo>
                  <a:lnTo>
                    <a:pt x="347" y="67"/>
                  </a:lnTo>
                  <a:lnTo>
                    <a:pt x="345" y="71"/>
                  </a:lnTo>
                  <a:lnTo>
                    <a:pt x="344" y="74"/>
                  </a:lnTo>
                  <a:lnTo>
                    <a:pt x="342" y="79"/>
                  </a:lnTo>
                  <a:lnTo>
                    <a:pt x="341" y="81"/>
                  </a:lnTo>
                  <a:lnTo>
                    <a:pt x="340" y="81"/>
                  </a:lnTo>
                  <a:lnTo>
                    <a:pt x="340" y="79"/>
                  </a:lnTo>
                  <a:lnTo>
                    <a:pt x="340" y="78"/>
                  </a:lnTo>
                  <a:lnTo>
                    <a:pt x="339" y="76"/>
                  </a:lnTo>
                  <a:lnTo>
                    <a:pt x="338" y="76"/>
                  </a:lnTo>
                  <a:lnTo>
                    <a:pt x="335" y="76"/>
                  </a:lnTo>
                  <a:lnTo>
                    <a:pt x="330" y="78"/>
                  </a:lnTo>
                  <a:lnTo>
                    <a:pt x="325" y="83"/>
                  </a:lnTo>
                  <a:lnTo>
                    <a:pt x="320" y="85"/>
                  </a:lnTo>
                  <a:lnTo>
                    <a:pt x="316" y="89"/>
                  </a:lnTo>
                  <a:lnTo>
                    <a:pt x="311" y="93"/>
                  </a:lnTo>
                  <a:lnTo>
                    <a:pt x="306" y="98"/>
                  </a:lnTo>
                  <a:lnTo>
                    <a:pt x="299" y="104"/>
                  </a:lnTo>
                  <a:lnTo>
                    <a:pt x="292" y="111"/>
                  </a:lnTo>
                  <a:lnTo>
                    <a:pt x="288" y="117"/>
                  </a:lnTo>
                  <a:lnTo>
                    <a:pt x="285" y="123"/>
                  </a:lnTo>
                  <a:lnTo>
                    <a:pt x="284" y="128"/>
                  </a:lnTo>
                  <a:lnTo>
                    <a:pt x="282" y="135"/>
                  </a:lnTo>
                  <a:lnTo>
                    <a:pt x="282" y="141"/>
                  </a:lnTo>
                  <a:lnTo>
                    <a:pt x="280" y="147"/>
                  </a:lnTo>
                  <a:lnTo>
                    <a:pt x="277" y="152"/>
                  </a:lnTo>
                  <a:lnTo>
                    <a:pt x="274" y="158"/>
                  </a:lnTo>
                  <a:lnTo>
                    <a:pt x="266" y="166"/>
                  </a:lnTo>
                  <a:lnTo>
                    <a:pt x="257" y="173"/>
                  </a:lnTo>
                  <a:lnTo>
                    <a:pt x="247" y="180"/>
                  </a:lnTo>
                  <a:lnTo>
                    <a:pt x="238" y="188"/>
                  </a:lnTo>
                  <a:lnTo>
                    <a:pt x="235" y="198"/>
                  </a:lnTo>
                  <a:lnTo>
                    <a:pt x="232" y="206"/>
                  </a:lnTo>
                  <a:lnTo>
                    <a:pt x="230" y="214"/>
                  </a:lnTo>
                  <a:lnTo>
                    <a:pt x="226" y="220"/>
                  </a:lnTo>
                  <a:lnTo>
                    <a:pt x="223" y="226"/>
                  </a:lnTo>
                  <a:lnTo>
                    <a:pt x="218" y="231"/>
                  </a:lnTo>
                  <a:lnTo>
                    <a:pt x="213" y="235"/>
                  </a:lnTo>
                  <a:lnTo>
                    <a:pt x="208" y="239"/>
                  </a:lnTo>
                  <a:lnTo>
                    <a:pt x="201" y="242"/>
                  </a:lnTo>
                  <a:lnTo>
                    <a:pt x="194" y="245"/>
                  </a:lnTo>
                  <a:lnTo>
                    <a:pt x="186" y="246"/>
                  </a:lnTo>
                  <a:lnTo>
                    <a:pt x="176" y="249"/>
                  </a:lnTo>
                  <a:lnTo>
                    <a:pt x="166" y="251"/>
                  </a:lnTo>
                  <a:lnTo>
                    <a:pt x="153" y="253"/>
                  </a:lnTo>
                  <a:lnTo>
                    <a:pt x="140" y="255"/>
                  </a:lnTo>
                  <a:lnTo>
                    <a:pt x="124" y="258"/>
                  </a:lnTo>
                  <a:lnTo>
                    <a:pt x="119" y="260"/>
                  </a:lnTo>
                  <a:lnTo>
                    <a:pt x="116" y="262"/>
                  </a:lnTo>
                  <a:lnTo>
                    <a:pt x="109" y="266"/>
                  </a:lnTo>
                  <a:lnTo>
                    <a:pt x="104" y="267"/>
                  </a:lnTo>
                  <a:lnTo>
                    <a:pt x="102" y="269"/>
                  </a:lnTo>
                  <a:lnTo>
                    <a:pt x="101" y="269"/>
                  </a:lnTo>
                  <a:lnTo>
                    <a:pt x="100" y="269"/>
                  </a:lnTo>
                  <a:lnTo>
                    <a:pt x="99" y="268"/>
                  </a:lnTo>
                  <a:lnTo>
                    <a:pt x="96" y="268"/>
                  </a:lnTo>
                  <a:lnTo>
                    <a:pt x="92" y="269"/>
                  </a:lnTo>
                  <a:lnTo>
                    <a:pt x="86" y="271"/>
                  </a:lnTo>
                  <a:lnTo>
                    <a:pt x="78" y="273"/>
                  </a:lnTo>
                  <a:lnTo>
                    <a:pt x="73" y="274"/>
                  </a:lnTo>
                  <a:lnTo>
                    <a:pt x="66" y="276"/>
                  </a:lnTo>
                  <a:lnTo>
                    <a:pt x="60" y="278"/>
                  </a:lnTo>
                  <a:lnTo>
                    <a:pt x="52" y="281"/>
                  </a:lnTo>
                  <a:lnTo>
                    <a:pt x="40" y="285"/>
                  </a:lnTo>
                  <a:lnTo>
                    <a:pt x="29" y="291"/>
                  </a:lnTo>
                  <a:lnTo>
                    <a:pt x="21" y="297"/>
                  </a:lnTo>
                  <a:lnTo>
                    <a:pt x="14" y="303"/>
                  </a:lnTo>
                  <a:lnTo>
                    <a:pt x="9" y="309"/>
                  </a:lnTo>
                  <a:lnTo>
                    <a:pt x="5" y="316"/>
                  </a:lnTo>
                  <a:lnTo>
                    <a:pt x="2" y="323"/>
                  </a:lnTo>
                  <a:lnTo>
                    <a:pt x="1" y="331"/>
                  </a:lnTo>
                  <a:lnTo>
                    <a:pt x="0" y="339"/>
                  </a:lnTo>
                  <a:lnTo>
                    <a:pt x="0" y="347"/>
                  </a:lnTo>
                  <a:lnTo>
                    <a:pt x="2" y="363"/>
                  </a:lnTo>
                  <a:lnTo>
                    <a:pt x="4" y="380"/>
                  </a:lnTo>
                  <a:lnTo>
                    <a:pt x="4" y="396"/>
                  </a:lnTo>
                </a:path>
              </a:pathLst>
            </a:custGeom>
            <a:solidFill>
              <a:srgbClr val="000099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22537" name="Freeform 71"/>
            <p:cNvSpPr>
              <a:spLocks/>
            </p:cNvSpPr>
            <p:nvPr/>
          </p:nvSpPr>
          <p:spPr bwMode="auto">
            <a:xfrm>
              <a:off x="1872" y="3792"/>
              <a:ext cx="270" cy="313"/>
            </a:xfrm>
            <a:custGeom>
              <a:avLst/>
              <a:gdLst>
                <a:gd name="T0" fmla="*/ 269 w 270"/>
                <a:gd name="T1" fmla="*/ 0 h 313"/>
                <a:gd name="T2" fmla="*/ 248 w 270"/>
                <a:gd name="T3" fmla="*/ 17 h 313"/>
                <a:gd name="T4" fmla="*/ 227 w 270"/>
                <a:gd name="T5" fmla="*/ 33 h 313"/>
                <a:gd name="T6" fmla="*/ 184 w 270"/>
                <a:gd name="T7" fmla="*/ 65 h 313"/>
                <a:gd name="T8" fmla="*/ 162 w 270"/>
                <a:gd name="T9" fmla="*/ 81 h 313"/>
                <a:gd name="T10" fmla="*/ 141 w 270"/>
                <a:gd name="T11" fmla="*/ 97 h 313"/>
                <a:gd name="T12" fmla="*/ 121 w 270"/>
                <a:gd name="T13" fmla="*/ 114 h 313"/>
                <a:gd name="T14" fmla="*/ 101 w 270"/>
                <a:gd name="T15" fmla="*/ 130 h 313"/>
                <a:gd name="T16" fmla="*/ 92 w 270"/>
                <a:gd name="T17" fmla="*/ 139 h 313"/>
                <a:gd name="T18" fmla="*/ 83 w 270"/>
                <a:gd name="T19" fmla="*/ 148 h 313"/>
                <a:gd name="T20" fmla="*/ 75 w 270"/>
                <a:gd name="T21" fmla="*/ 157 h 313"/>
                <a:gd name="T22" fmla="*/ 67 w 270"/>
                <a:gd name="T23" fmla="*/ 167 h 313"/>
                <a:gd name="T24" fmla="*/ 60 w 270"/>
                <a:gd name="T25" fmla="*/ 175 h 313"/>
                <a:gd name="T26" fmla="*/ 52 w 270"/>
                <a:gd name="T27" fmla="*/ 185 h 313"/>
                <a:gd name="T28" fmla="*/ 44 w 270"/>
                <a:gd name="T29" fmla="*/ 195 h 313"/>
                <a:gd name="T30" fmla="*/ 35 w 270"/>
                <a:gd name="T31" fmla="*/ 204 h 313"/>
                <a:gd name="T32" fmla="*/ 28 w 270"/>
                <a:gd name="T33" fmla="*/ 213 h 313"/>
                <a:gd name="T34" fmla="*/ 25 w 270"/>
                <a:gd name="T35" fmla="*/ 217 h 313"/>
                <a:gd name="T36" fmla="*/ 22 w 270"/>
                <a:gd name="T37" fmla="*/ 220 h 313"/>
                <a:gd name="T38" fmla="*/ 20 w 270"/>
                <a:gd name="T39" fmla="*/ 223 h 313"/>
                <a:gd name="T40" fmla="*/ 18 w 270"/>
                <a:gd name="T41" fmla="*/ 225 h 313"/>
                <a:gd name="T42" fmla="*/ 17 w 270"/>
                <a:gd name="T43" fmla="*/ 226 h 313"/>
                <a:gd name="T44" fmla="*/ 17 w 270"/>
                <a:gd name="T45" fmla="*/ 227 h 313"/>
                <a:gd name="T46" fmla="*/ 10 w 270"/>
                <a:gd name="T47" fmla="*/ 248 h 313"/>
                <a:gd name="T48" fmla="*/ 7 w 270"/>
                <a:gd name="T49" fmla="*/ 259 h 313"/>
                <a:gd name="T50" fmla="*/ 5 w 270"/>
                <a:gd name="T51" fmla="*/ 269 h 313"/>
                <a:gd name="T52" fmla="*/ 3 w 270"/>
                <a:gd name="T53" fmla="*/ 280 h 313"/>
                <a:gd name="T54" fmla="*/ 1 w 270"/>
                <a:gd name="T55" fmla="*/ 290 h 313"/>
                <a:gd name="T56" fmla="*/ 0 w 270"/>
                <a:gd name="T57" fmla="*/ 301 h 313"/>
                <a:gd name="T58" fmla="*/ 0 w 270"/>
                <a:gd name="T59" fmla="*/ 312 h 31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70"/>
                <a:gd name="T91" fmla="*/ 0 h 313"/>
                <a:gd name="T92" fmla="*/ 270 w 270"/>
                <a:gd name="T93" fmla="*/ 313 h 31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70" h="313">
                  <a:moveTo>
                    <a:pt x="269" y="0"/>
                  </a:moveTo>
                  <a:lnTo>
                    <a:pt x="248" y="17"/>
                  </a:lnTo>
                  <a:lnTo>
                    <a:pt x="227" y="33"/>
                  </a:lnTo>
                  <a:lnTo>
                    <a:pt x="184" y="65"/>
                  </a:lnTo>
                  <a:lnTo>
                    <a:pt x="162" y="81"/>
                  </a:lnTo>
                  <a:lnTo>
                    <a:pt x="141" y="97"/>
                  </a:lnTo>
                  <a:lnTo>
                    <a:pt x="121" y="114"/>
                  </a:lnTo>
                  <a:lnTo>
                    <a:pt x="101" y="130"/>
                  </a:lnTo>
                  <a:lnTo>
                    <a:pt x="92" y="139"/>
                  </a:lnTo>
                  <a:lnTo>
                    <a:pt x="83" y="148"/>
                  </a:lnTo>
                  <a:lnTo>
                    <a:pt x="75" y="157"/>
                  </a:lnTo>
                  <a:lnTo>
                    <a:pt x="67" y="167"/>
                  </a:lnTo>
                  <a:lnTo>
                    <a:pt x="60" y="175"/>
                  </a:lnTo>
                  <a:lnTo>
                    <a:pt x="52" y="185"/>
                  </a:lnTo>
                  <a:lnTo>
                    <a:pt x="44" y="195"/>
                  </a:lnTo>
                  <a:lnTo>
                    <a:pt x="35" y="204"/>
                  </a:lnTo>
                  <a:lnTo>
                    <a:pt x="28" y="213"/>
                  </a:lnTo>
                  <a:lnTo>
                    <a:pt x="25" y="217"/>
                  </a:lnTo>
                  <a:lnTo>
                    <a:pt x="22" y="220"/>
                  </a:lnTo>
                  <a:lnTo>
                    <a:pt x="20" y="223"/>
                  </a:lnTo>
                  <a:lnTo>
                    <a:pt x="18" y="225"/>
                  </a:lnTo>
                  <a:lnTo>
                    <a:pt x="17" y="226"/>
                  </a:lnTo>
                  <a:lnTo>
                    <a:pt x="17" y="227"/>
                  </a:lnTo>
                  <a:lnTo>
                    <a:pt x="10" y="248"/>
                  </a:lnTo>
                  <a:lnTo>
                    <a:pt x="7" y="259"/>
                  </a:lnTo>
                  <a:lnTo>
                    <a:pt x="5" y="269"/>
                  </a:lnTo>
                  <a:lnTo>
                    <a:pt x="3" y="280"/>
                  </a:lnTo>
                  <a:lnTo>
                    <a:pt x="1" y="290"/>
                  </a:lnTo>
                  <a:lnTo>
                    <a:pt x="0" y="301"/>
                  </a:lnTo>
                  <a:lnTo>
                    <a:pt x="0" y="312"/>
                  </a:lnTo>
                </a:path>
              </a:pathLst>
            </a:custGeom>
            <a:solidFill>
              <a:srgbClr val="000099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22538" name="Freeform 72"/>
            <p:cNvSpPr>
              <a:spLocks/>
            </p:cNvSpPr>
            <p:nvPr/>
          </p:nvSpPr>
          <p:spPr bwMode="auto">
            <a:xfrm>
              <a:off x="1884" y="3936"/>
              <a:ext cx="373" cy="301"/>
            </a:xfrm>
            <a:custGeom>
              <a:avLst/>
              <a:gdLst>
                <a:gd name="T0" fmla="*/ 372 w 373"/>
                <a:gd name="T1" fmla="*/ 0 h 301"/>
                <a:gd name="T2" fmla="*/ 352 w 373"/>
                <a:gd name="T3" fmla="*/ 3 h 301"/>
                <a:gd name="T4" fmla="*/ 331 w 373"/>
                <a:gd name="T5" fmla="*/ 7 h 301"/>
                <a:gd name="T6" fmla="*/ 311 w 373"/>
                <a:gd name="T7" fmla="*/ 11 h 301"/>
                <a:gd name="T8" fmla="*/ 292 w 373"/>
                <a:gd name="T9" fmla="*/ 15 h 301"/>
                <a:gd name="T10" fmla="*/ 276 w 373"/>
                <a:gd name="T11" fmla="*/ 20 h 301"/>
                <a:gd name="T12" fmla="*/ 260 w 373"/>
                <a:gd name="T13" fmla="*/ 26 h 301"/>
                <a:gd name="T14" fmla="*/ 246 w 373"/>
                <a:gd name="T15" fmla="*/ 33 h 301"/>
                <a:gd name="T16" fmla="*/ 232 w 373"/>
                <a:gd name="T17" fmla="*/ 40 h 301"/>
                <a:gd name="T18" fmla="*/ 220 w 373"/>
                <a:gd name="T19" fmla="*/ 48 h 301"/>
                <a:gd name="T20" fmla="*/ 208 w 373"/>
                <a:gd name="T21" fmla="*/ 56 h 301"/>
                <a:gd name="T22" fmla="*/ 196 w 373"/>
                <a:gd name="T23" fmla="*/ 65 h 301"/>
                <a:gd name="T24" fmla="*/ 186 w 373"/>
                <a:gd name="T25" fmla="*/ 75 h 301"/>
                <a:gd name="T26" fmla="*/ 166 w 373"/>
                <a:gd name="T27" fmla="*/ 94 h 301"/>
                <a:gd name="T28" fmla="*/ 147 w 373"/>
                <a:gd name="T29" fmla="*/ 113 h 301"/>
                <a:gd name="T30" fmla="*/ 130 w 373"/>
                <a:gd name="T31" fmla="*/ 132 h 301"/>
                <a:gd name="T32" fmla="*/ 121 w 373"/>
                <a:gd name="T33" fmla="*/ 141 h 301"/>
                <a:gd name="T34" fmla="*/ 113 w 373"/>
                <a:gd name="T35" fmla="*/ 149 h 301"/>
                <a:gd name="T36" fmla="*/ 110 w 373"/>
                <a:gd name="T37" fmla="*/ 162 h 301"/>
                <a:gd name="T38" fmla="*/ 106 w 373"/>
                <a:gd name="T39" fmla="*/ 174 h 301"/>
                <a:gd name="T40" fmla="*/ 102 w 373"/>
                <a:gd name="T41" fmla="*/ 186 h 301"/>
                <a:gd name="T42" fmla="*/ 98 w 373"/>
                <a:gd name="T43" fmla="*/ 197 h 301"/>
                <a:gd name="T44" fmla="*/ 93 w 373"/>
                <a:gd name="T45" fmla="*/ 208 h 301"/>
                <a:gd name="T46" fmla="*/ 85 w 373"/>
                <a:gd name="T47" fmla="*/ 220 h 301"/>
                <a:gd name="T48" fmla="*/ 77 w 373"/>
                <a:gd name="T49" fmla="*/ 231 h 301"/>
                <a:gd name="T50" fmla="*/ 66 w 373"/>
                <a:gd name="T51" fmla="*/ 243 h 301"/>
                <a:gd name="T52" fmla="*/ 64 w 373"/>
                <a:gd name="T53" fmla="*/ 249 h 301"/>
                <a:gd name="T54" fmla="*/ 63 w 373"/>
                <a:gd name="T55" fmla="*/ 256 h 301"/>
                <a:gd name="T56" fmla="*/ 61 w 373"/>
                <a:gd name="T57" fmla="*/ 262 h 301"/>
                <a:gd name="T58" fmla="*/ 60 w 373"/>
                <a:gd name="T59" fmla="*/ 265 h 301"/>
                <a:gd name="T60" fmla="*/ 57 w 373"/>
                <a:gd name="T61" fmla="*/ 268 h 301"/>
                <a:gd name="T62" fmla="*/ 53 w 373"/>
                <a:gd name="T63" fmla="*/ 272 h 301"/>
                <a:gd name="T64" fmla="*/ 47 w 373"/>
                <a:gd name="T65" fmla="*/ 275 h 301"/>
                <a:gd name="T66" fmla="*/ 35 w 373"/>
                <a:gd name="T67" fmla="*/ 281 h 301"/>
                <a:gd name="T68" fmla="*/ 21 w 373"/>
                <a:gd name="T69" fmla="*/ 287 h 301"/>
                <a:gd name="T70" fmla="*/ 9 w 373"/>
                <a:gd name="T71" fmla="*/ 293 h 301"/>
                <a:gd name="T72" fmla="*/ 6 w 373"/>
                <a:gd name="T73" fmla="*/ 295 h 301"/>
                <a:gd name="T74" fmla="*/ 3 w 373"/>
                <a:gd name="T75" fmla="*/ 297 h 301"/>
                <a:gd name="T76" fmla="*/ 1 w 373"/>
                <a:gd name="T77" fmla="*/ 299 h 301"/>
                <a:gd name="T78" fmla="*/ 0 w 373"/>
                <a:gd name="T79" fmla="*/ 300 h 30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73"/>
                <a:gd name="T121" fmla="*/ 0 h 301"/>
                <a:gd name="T122" fmla="*/ 373 w 373"/>
                <a:gd name="T123" fmla="*/ 301 h 301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73" h="301">
                  <a:moveTo>
                    <a:pt x="372" y="0"/>
                  </a:moveTo>
                  <a:lnTo>
                    <a:pt x="352" y="3"/>
                  </a:lnTo>
                  <a:lnTo>
                    <a:pt x="331" y="7"/>
                  </a:lnTo>
                  <a:lnTo>
                    <a:pt x="311" y="11"/>
                  </a:lnTo>
                  <a:lnTo>
                    <a:pt x="292" y="15"/>
                  </a:lnTo>
                  <a:lnTo>
                    <a:pt x="276" y="20"/>
                  </a:lnTo>
                  <a:lnTo>
                    <a:pt x="260" y="26"/>
                  </a:lnTo>
                  <a:lnTo>
                    <a:pt x="246" y="33"/>
                  </a:lnTo>
                  <a:lnTo>
                    <a:pt x="232" y="40"/>
                  </a:lnTo>
                  <a:lnTo>
                    <a:pt x="220" y="48"/>
                  </a:lnTo>
                  <a:lnTo>
                    <a:pt x="208" y="56"/>
                  </a:lnTo>
                  <a:lnTo>
                    <a:pt x="196" y="65"/>
                  </a:lnTo>
                  <a:lnTo>
                    <a:pt x="186" y="75"/>
                  </a:lnTo>
                  <a:lnTo>
                    <a:pt x="166" y="94"/>
                  </a:lnTo>
                  <a:lnTo>
                    <a:pt x="147" y="113"/>
                  </a:lnTo>
                  <a:lnTo>
                    <a:pt x="130" y="132"/>
                  </a:lnTo>
                  <a:lnTo>
                    <a:pt x="121" y="141"/>
                  </a:lnTo>
                  <a:lnTo>
                    <a:pt x="113" y="149"/>
                  </a:lnTo>
                  <a:lnTo>
                    <a:pt x="110" y="162"/>
                  </a:lnTo>
                  <a:lnTo>
                    <a:pt x="106" y="174"/>
                  </a:lnTo>
                  <a:lnTo>
                    <a:pt x="102" y="186"/>
                  </a:lnTo>
                  <a:lnTo>
                    <a:pt x="98" y="197"/>
                  </a:lnTo>
                  <a:lnTo>
                    <a:pt x="93" y="208"/>
                  </a:lnTo>
                  <a:lnTo>
                    <a:pt x="85" y="220"/>
                  </a:lnTo>
                  <a:lnTo>
                    <a:pt x="77" y="231"/>
                  </a:lnTo>
                  <a:lnTo>
                    <a:pt x="66" y="243"/>
                  </a:lnTo>
                  <a:lnTo>
                    <a:pt x="64" y="249"/>
                  </a:lnTo>
                  <a:lnTo>
                    <a:pt x="63" y="256"/>
                  </a:lnTo>
                  <a:lnTo>
                    <a:pt x="61" y="262"/>
                  </a:lnTo>
                  <a:lnTo>
                    <a:pt x="60" y="265"/>
                  </a:lnTo>
                  <a:lnTo>
                    <a:pt x="57" y="268"/>
                  </a:lnTo>
                  <a:lnTo>
                    <a:pt x="53" y="272"/>
                  </a:lnTo>
                  <a:lnTo>
                    <a:pt x="47" y="275"/>
                  </a:lnTo>
                  <a:lnTo>
                    <a:pt x="35" y="281"/>
                  </a:lnTo>
                  <a:lnTo>
                    <a:pt x="21" y="287"/>
                  </a:lnTo>
                  <a:lnTo>
                    <a:pt x="9" y="293"/>
                  </a:lnTo>
                  <a:lnTo>
                    <a:pt x="6" y="295"/>
                  </a:lnTo>
                  <a:lnTo>
                    <a:pt x="3" y="297"/>
                  </a:lnTo>
                  <a:lnTo>
                    <a:pt x="1" y="299"/>
                  </a:lnTo>
                  <a:lnTo>
                    <a:pt x="0" y="300"/>
                  </a:lnTo>
                </a:path>
              </a:pathLst>
            </a:custGeom>
            <a:solidFill>
              <a:srgbClr val="000099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22539" name="Freeform 73"/>
            <p:cNvSpPr>
              <a:spLocks/>
            </p:cNvSpPr>
            <p:nvPr/>
          </p:nvSpPr>
          <p:spPr bwMode="auto">
            <a:xfrm>
              <a:off x="2160" y="3840"/>
              <a:ext cx="241" cy="295"/>
            </a:xfrm>
            <a:custGeom>
              <a:avLst/>
              <a:gdLst>
                <a:gd name="T0" fmla="*/ 240 w 241"/>
                <a:gd name="T1" fmla="*/ 0 h 295"/>
                <a:gd name="T2" fmla="*/ 223 w 241"/>
                <a:gd name="T3" fmla="*/ 8 h 295"/>
                <a:gd name="T4" fmla="*/ 206 w 241"/>
                <a:gd name="T5" fmla="*/ 15 h 295"/>
                <a:gd name="T6" fmla="*/ 189 w 241"/>
                <a:gd name="T7" fmla="*/ 22 h 295"/>
                <a:gd name="T8" fmla="*/ 173 w 241"/>
                <a:gd name="T9" fmla="*/ 30 h 295"/>
                <a:gd name="T10" fmla="*/ 162 w 241"/>
                <a:gd name="T11" fmla="*/ 37 h 295"/>
                <a:gd name="T12" fmla="*/ 152 w 241"/>
                <a:gd name="T13" fmla="*/ 43 h 295"/>
                <a:gd name="T14" fmla="*/ 143 w 241"/>
                <a:gd name="T15" fmla="*/ 51 h 295"/>
                <a:gd name="T16" fmla="*/ 135 w 241"/>
                <a:gd name="T17" fmla="*/ 59 h 295"/>
                <a:gd name="T18" fmla="*/ 128 w 241"/>
                <a:gd name="T19" fmla="*/ 67 h 295"/>
                <a:gd name="T20" fmla="*/ 121 w 241"/>
                <a:gd name="T21" fmla="*/ 76 h 295"/>
                <a:gd name="T22" fmla="*/ 115 w 241"/>
                <a:gd name="T23" fmla="*/ 84 h 295"/>
                <a:gd name="T24" fmla="*/ 110 w 241"/>
                <a:gd name="T25" fmla="*/ 93 h 295"/>
                <a:gd name="T26" fmla="*/ 106 w 241"/>
                <a:gd name="T27" fmla="*/ 103 h 295"/>
                <a:gd name="T28" fmla="*/ 101 w 241"/>
                <a:gd name="T29" fmla="*/ 112 h 295"/>
                <a:gd name="T30" fmla="*/ 94 w 241"/>
                <a:gd name="T31" fmla="*/ 132 h 295"/>
                <a:gd name="T32" fmla="*/ 87 w 241"/>
                <a:gd name="T33" fmla="*/ 151 h 295"/>
                <a:gd name="T34" fmla="*/ 80 w 241"/>
                <a:gd name="T35" fmla="*/ 170 h 295"/>
                <a:gd name="T36" fmla="*/ 78 w 241"/>
                <a:gd name="T37" fmla="*/ 176 h 295"/>
                <a:gd name="T38" fmla="*/ 76 w 241"/>
                <a:gd name="T39" fmla="*/ 180 h 295"/>
                <a:gd name="T40" fmla="*/ 74 w 241"/>
                <a:gd name="T41" fmla="*/ 185 h 295"/>
                <a:gd name="T42" fmla="*/ 73 w 241"/>
                <a:gd name="T43" fmla="*/ 187 h 295"/>
                <a:gd name="T44" fmla="*/ 72 w 241"/>
                <a:gd name="T45" fmla="*/ 190 h 295"/>
                <a:gd name="T46" fmla="*/ 72 w 241"/>
                <a:gd name="T47" fmla="*/ 192 h 295"/>
                <a:gd name="T48" fmla="*/ 71 w 241"/>
                <a:gd name="T49" fmla="*/ 193 h 295"/>
                <a:gd name="T50" fmla="*/ 71 w 241"/>
                <a:gd name="T51" fmla="*/ 194 h 295"/>
                <a:gd name="T52" fmla="*/ 72 w 241"/>
                <a:gd name="T53" fmla="*/ 194 h 295"/>
                <a:gd name="T54" fmla="*/ 72 w 241"/>
                <a:gd name="T55" fmla="*/ 193 h 295"/>
                <a:gd name="T56" fmla="*/ 74 w 241"/>
                <a:gd name="T57" fmla="*/ 192 h 295"/>
                <a:gd name="T58" fmla="*/ 75 w 241"/>
                <a:gd name="T59" fmla="*/ 191 h 295"/>
                <a:gd name="T60" fmla="*/ 76 w 241"/>
                <a:gd name="T61" fmla="*/ 190 h 295"/>
                <a:gd name="T62" fmla="*/ 76 w 241"/>
                <a:gd name="T63" fmla="*/ 190 h 295"/>
                <a:gd name="T64" fmla="*/ 76 w 241"/>
                <a:gd name="T65" fmla="*/ 191 h 295"/>
                <a:gd name="T66" fmla="*/ 76 w 241"/>
                <a:gd name="T67" fmla="*/ 192 h 295"/>
                <a:gd name="T68" fmla="*/ 76 w 241"/>
                <a:gd name="T69" fmla="*/ 194 h 295"/>
                <a:gd name="T70" fmla="*/ 76 w 241"/>
                <a:gd name="T71" fmla="*/ 197 h 295"/>
                <a:gd name="T72" fmla="*/ 75 w 241"/>
                <a:gd name="T73" fmla="*/ 200 h 295"/>
                <a:gd name="T74" fmla="*/ 74 w 241"/>
                <a:gd name="T75" fmla="*/ 204 h 295"/>
                <a:gd name="T76" fmla="*/ 72 w 241"/>
                <a:gd name="T77" fmla="*/ 209 h 295"/>
                <a:gd name="T78" fmla="*/ 70 w 241"/>
                <a:gd name="T79" fmla="*/ 215 h 295"/>
                <a:gd name="T80" fmla="*/ 68 w 241"/>
                <a:gd name="T81" fmla="*/ 222 h 295"/>
                <a:gd name="T82" fmla="*/ 66 w 241"/>
                <a:gd name="T83" fmla="*/ 230 h 295"/>
                <a:gd name="T84" fmla="*/ 62 w 241"/>
                <a:gd name="T85" fmla="*/ 239 h 295"/>
                <a:gd name="T86" fmla="*/ 59 w 241"/>
                <a:gd name="T87" fmla="*/ 249 h 295"/>
                <a:gd name="T88" fmla="*/ 58 w 241"/>
                <a:gd name="T89" fmla="*/ 252 h 295"/>
                <a:gd name="T90" fmla="*/ 57 w 241"/>
                <a:gd name="T91" fmla="*/ 255 h 295"/>
                <a:gd name="T92" fmla="*/ 56 w 241"/>
                <a:gd name="T93" fmla="*/ 261 h 295"/>
                <a:gd name="T94" fmla="*/ 56 w 241"/>
                <a:gd name="T95" fmla="*/ 264 h 295"/>
                <a:gd name="T96" fmla="*/ 55 w 241"/>
                <a:gd name="T97" fmla="*/ 268 h 295"/>
                <a:gd name="T98" fmla="*/ 53 w 241"/>
                <a:gd name="T99" fmla="*/ 270 h 295"/>
                <a:gd name="T100" fmla="*/ 51 w 241"/>
                <a:gd name="T101" fmla="*/ 273 h 295"/>
                <a:gd name="T102" fmla="*/ 49 w 241"/>
                <a:gd name="T103" fmla="*/ 274 h 295"/>
                <a:gd name="T104" fmla="*/ 46 w 241"/>
                <a:gd name="T105" fmla="*/ 275 h 295"/>
                <a:gd name="T106" fmla="*/ 40 w 241"/>
                <a:gd name="T107" fmla="*/ 278 h 295"/>
                <a:gd name="T108" fmla="*/ 34 w 241"/>
                <a:gd name="T109" fmla="*/ 280 h 295"/>
                <a:gd name="T110" fmla="*/ 27 w 241"/>
                <a:gd name="T111" fmla="*/ 283 h 295"/>
                <a:gd name="T112" fmla="*/ 19 w 241"/>
                <a:gd name="T113" fmla="*/ 285 h 295"/>
                <a:gd name="T114" fmla="*/ 12 w 241"/>
                <a:gd name="T115" fmla="*/ 288 h 295"/>
                <a:gd name="T116" fmla="*/ 5 w 241"/>
                <a:gd name="T117" fmla="*/ 291 h 295"/>
                <a:gd name="T118" fmla="*/ 0 w 241"/>
                <a:gd name="T119" fmla="*/ 294 h 29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41"/>
                <a:gd name="T181" fmla="*/ 0 h 295"/>
                <a:gd name="T182" fmla="*/ 241 w 241"/>
                <a:gd name="T183" fmla="*/ 295 h 29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41" h="295">
                  <a:moveTo>
                    <a:pt x="240" y="0"/>
                  </a:moveTo>
                  <a:lnTo>
                    <a:pt x="223" y="8"/>
                  </a:lnTo>
                  <a:lnTo>
                    <a:pt x="206" y="15"/>
                  </a:lnTo>
                  <a:lnTo>
                    <a:pt x="189" y="22"/>
                  </a:lnTo>
                  <a:lnTo>
                    <a:pt x="173" y="30"/>
                  </a:lnTo>
                  <a:lnTo>
                    <a:pt x="162" y="37"/>
                  </a:lnTo>
                  <a:lnTo>
                    <a:pt x="152" y="43"/>
                  </a:lnTo>
                  <a:lnTo>
                    <a:pt x="143" y="51"/>
                  </a:lnTo>
                  <a:lnTo>
                    <a:pt x="135" y="59"/>
                  </a:lnTo>
                  <a:lnTo>
                    <a:pt x="128" y="67"/>
                  </a:lnTo>
                  <a:lnTo>
                    <a:pt x="121" y="76"/>
                  </a:lnTo>
                  <a:lnTo>
                    <a:pt x="115" y="84"/>
                  </a:lnTo>
                  <a:lnTo>
                    <a:pt x="110" y="93"/>
                  </a:lnTo>
                  <a:lnTo>
                    <a:pt x="106" y="103"/>
                  </a:lnTo>
                  <a:lnTo>
                    <a:pt x="101" y="112"/>
                  </a:lnTo>
                  <a:lnTo>
                    <a:pt x="94" y="132"/>
                  </a:lnTo>
                  <a:lnTo>
                    <a:pt x="87" y="151"/>
                  </a:lnTo>
                  <a:lnTo>
                    <a:pt x="80" y="170"/>
                  </a:lnTo>
                  <a:lnTo>
                    <a:pt x="78" y="176"/>
                  </a:lnTo>
                  <a:lnTo>
                    <a:pt x="76" y="180"/>
                  </a:lnTo>
                  <a:lnTo>
                    <a:pt x="74" y="185"/>
                  </a:lnTo>
                  <a:lnTo>
                    <a:pt x="73" y="187"/>
                  </a:lnTo>
                  <a:lnTo>
                    <a:pt x="72" y="190"/>
                  </a:lnTo>
                  <a:lnTo>
                    <a:pt x="72" y="192"/>
                  </a:lnTo>
                  <a:lnTo>
                    <a:pt x="71" y="193"/>
                  </a:lnTo>
                  <a:lnTo>
                    <a:pt x="71" y="194"/>
                  </a:lnTo>
                  <a:lnTo>
                    <a:pt x="72" y="194"/>
                  </a:lnTo>
                  <a:lnTo>
                    <a:pt x="72" y="193"/>
                  </a:lnTo>
                  <a:lnTo>
                    <a:pt x="74" y="192"/>
                  </a:lnTo>
                  <a:lnTo>
                    <a:pt x="75" y="191"/>
                  </a:lnTo>
                  <a:lnTo>
                    <a:pt x="76" y="190"/>
                  </a:lnTo>
                  <a:lnTo>
                    <a:pt x="76" y="191"/>
                  </a:lnTo>
                  <a:lnTo>
                    <a:pt x="76" y="192"/>
                  </a:lnTo>
                  <a:lnTo>
                    <a:pt x="76" y="194"/>
                  </a:lnTo>
                  <a:lnTo>
                    <a:pt x="76" y="197"/>
                  </a:lnTo>
                  <a:lnTo>
                    <a:pt x="75" y="200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0" y="215"/>
                  </a:lnTo>
                  <a:lnTo>
                    <a:pt x="68" y="222"/>
                  </a:lnTo>
                  <a:lnTo>
                    <a:pt x="66" y="230"/>
                  </a:lnTo>
                  <a:lnTo>
                    <a:pt x="62" y="239"/>
                  </a:lnTo>
                  <a:lnTo>
                    <a:pt x="59" y="249"/>
                  </a:lnTo>
                  <a:lnTo>
                    <a:pt x="58" y="252"/>
                  </a:lnTo>
                  <a:lnTo>
                    <a:pt x="57" y="255"/>
                  </a:lnTo>
                  <a:lnTo>
                    <a:pt x="56" y="261"/>
                  </a:lnTo>
                  <a:lnTo>
                    <a:pt x="56" y="264"/>
                  </a:lnTo>
                  <a:lnTo>
                    <a:pt x="55" y="268"/>
                  </a:lnTo>
                  <a:lnTo>
                    <a:pt x="53" y="270"/>
                  </a:lnTo>
                  <a:lnTo>
                    <a:pt x="51" y="273"/>
                  </a:lnTo>
                  <a:lnTo>
                    <a:pt x="49" y="274"/>
                  </a:lnTo>
                  <a:lnTo>
                    <a:pt x="46" y="275"/>
                  </a:lnTo>
                  <a:lnTo>
                    <a:pt x="40" y="278"/>
                  </a:lnTo>
                  <a:lnTo>
                    <a:pt x="34" y="280"/>
                  </a:lnTo>
                  <a:lnTo>
                    <a:pt x="27" y="283"/>
                  </a:lnTo>
                  <a:lnTo>
                    <a:pt x="19" y="285"/>
                  </a:lnTo>
                  <a:lnTo>
                    <a:pt x="12" y="288"/>
                  </a:lnTo>
                  <a:lnTo>
                    <a:pt x="5" y="291"/>
                  </a:lnTo>
                  <a:lnTo>
                    <a:pt x="0" y="294"/>
                  </a:lnTo>
                </a:path>
              </a:pathLst>
            </a:custGeom>
            <a:solidFill>
              <a:srgbClr val="000099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22540" name="Freeform 74"/>
            <p:cNvSpPr>
              <a:spLocks/>
            </p:cNvSpPr>
            <p:nvPr/>
          </p:nvSpPr>
          <p:spPr bwMode="auto">
            <a:xfrm>
              <a:off x="1536" y="3744"/>
              <a:ext cx="445" cy="259"/>
            </a:xfrm>
            <a:custGeom>
              <a:avLst/>
              <a:gdLst>
                <a:gd name="T0" fmla="*/ 444 w 445"/>
                <a:gd name="T1" fmla="*/ 0 h 259"/>
                <a:gd name="T2" fmla="*/ 421 w 445"/>
                <a:gd name="T3" fmla="*/ 6 h 259"/>
                <a:gd name="T4" fmla="*/ 398 w 445"/>
                <a:gd name="T5" fmla="*/ 12 h 259"/>
                <a:gd name="T6" fmla="*/ 377 w 445"/>
                <a:gd name="T7" fmla="*/ 20 h 259"/>
                <a:gd name="T8" fmla="*/ 355 w 445"/>
                <a:gd name="T9" fmla="*/ 28 h 259"/>
                <a:gd name="T10" fmla="*/ 314 w 445"/>
                <a:gd name="T11" fmla="*/ 44 h 259"/>
                <a:gd name="T12" fmla="*/ 292 w 445"/>
                <a:gd name="T13" fmla="*/ 51 h 259"/>
                <a:gd name="T14" fmla="*/ 270 w 445"/>
                <a:gd name="T15" fmla="*/ 58 h 259"/>
                <a:gd name="T16" fmla="*/ 266 w 445"/>
                <a:gd name="T17" fmla="*/ 73 h 259"/>
                <a:gd name="T18" fmla="*/ 263 w 445"/>
                <a:gd name="T19" fmla="*/ 88 h 259"/>
                <a:gd name="T20" fmla="*/ 260 w 445"/>
                <a:gd name="T21" fmla="*/ 103 h 259"/>
                <a:gd name="T22" fmla="*/ 258 w 445"/>
                <a:gd name="T23" fmla="*/ 117 h 259"/>
                <a:gd name="T24" fmla="*/ 257 w 445"/>
                <a:gd name="T25" fmla="*/ 132 h 259"/>
                <a:gd name="T26" fmla="*/ 256 w 445"/>
                <a:gd name="T27" fmla="*/ 147 h 259"/>
                <a:gd name="T28" fmla="*/ 254 w 445"/>
                <a:gd name="T29" fmla="*/ 162 h 259"/>
                <a:gd name="T30" fmla="*/ 252 w 445"/>
                <a:gd name="T31" fmla="*/ 178 h 259"/>
                <a:gd name="T32" fmla="*/ 252 w 445"/>
                <a:gd name="T33" fmla="*/ 182 h 259"/>
                <a:gd name="T34" fmla="*/ 252 w 445"/>
                <a:gd name="T35" fmla="*/ 186 h 259"/>
                <a:gd name="T36" fmla="*/ 251 w 445"/>
                <a:gd name="T37" fmla="*/ 194 h 259"/>
                <a:gd name="T38" fmla="*/ 250 w 445"/>
                <a:gd name="T39" fmla="*/ 197 h 259"/>
                <a:gd name="T40" fmla="*/ 248 w 445"/>
                <a:gd name="T41" fmla="*/ 201 h 259"/>
                <a:gd name="T42" fmla="*/ 245 w 445"/>
                <a:gd name="T43" fmla="*/ 204 h 259"/>
                <a:gd name="T44" fmla="*/ 240 w 445"/>
                <a:gd name="T45" fmla="*/ 206 h 259"/>
                <a:gd name="T46" fmla="*/ 229 w 445"/>
                <a:gd name="T47" fmla="*/ 208 h 259"/>
                <a:gd name="T48" fmla="*/ 216 w 445"/>
                <a:gd name="T49" fmla="*/ 210 h 259"/>
                <a:gd name="T50" fmla="*/ 204 w 445"/>
                <a:gd name="T51" fmla="*/ 211 h 259"/>
                <a:gd name="T52" fmla="*/ 192 w 445"/>
                <a:gd name="T53" fmla="*/ 212 h 259"/>
                <a:gd name="T54" fmla="*/ 181 w 445"/>
                <a:gd name="T55" fmla="*/ 216 h 259"/>
                <a:gd name="T56" fmla="*/ 170 w 445"/>
                <a:gd name="T57" fmla="*/ 220 h 259"/>
                <a:gd name="T58" fmla="*/ 160 w 445"/>
                <a:gd name="T59" fmla="*/ 223 h 259"/>
                <a:gd name="T60" fmla="*/ 151 w 445"/>
                <a:gd name="T61" fmla="*/ 225 h 259"/>
                <a:gd name="T62" fmla="*/ 133 w 445"/>
                <a:gd name="T63" fmla="*/ 229 h 259"/>
                <a:gd name="T64" fmla="*/ 117 w 445"/>
                <a:gd name="T65" fmla="*/ 232 h 259"/>
                <a:gd name="T66" fmla="*/ 100 w 445"/>
                <a:gd name="T67" fmla="*/ 234 h 259"/>
                <a:gd name="T68" fmla="*/ 81 w 445"/>
                <a:gd name="T69" fmla="*/ 236 h 259"/>
                <a:gd name="T70" fmla="*/ 71 w 445"/>
                <a:gd name="T71" fmla="*/ 237 h 259"/>
                <a:gd name="T72" fmla="*/ 61 w 445"/>
                <a:gd name="T73" fmla="*/ 239 h 259"/>
                <a:gd name="T74" fmla="*/ 49 w 445"/>
                <a:gd name="T75" fmla="*/ 241 h 259"/>
                <a:gd name="T76" fmla="*/ 36 w 445"/>
                <a:gd name="T77" fmla="*/ 243 h 259"/>
                <a:gd name="T78" fmla="*/ 27 w 445"/>
                <a:gd name="T79" fmla="*/ 247 h 259"/>
                <a:gd name="T80" fmla="*/ 23 w 445"/>
                <a:gd name="T81" fmla="*/ 250 h 259"/>
                <a:gd name="T82" fmla="*/ 18 w 445"/>
                <a:gd name="T83" fmla="*/ 252 h 259"/>
                <a:gd name="T84" fmla="*/ 13 w 445"/>
                <a:gd name="T85" fmla="*/ 254 h 259"/>
                <a:gd name="T86" fmla="*/ 7 w 445"/>
                <a:gd name="T87" fmla="*/ 256 h 259"/>
                <a:gd name="T88" fmla="*/ 2 w 445"/>
                <a:gd name="T89" fmla="*/ 257 h 259"/>
                <a:gd name="T90" fmla="*/ 1 w 445"/>
                <a:gd name="T91" fmla="*/ 258 h 259"/>
                <a:gd name="T92" fmla="*/ 0 w 445"/>
                <a:gd name="T93" fmla="*/ 258 h 25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445"/>
                <a:gd name="T142" fmla="*/ 0 h 259"/>
                <a:gd name="T143" fmla="*/ 445 w 445"/>
                <a:gd name="T144" fmla="*/ 259 h 25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445" h="259">
                  <a:moveTo>
                    <a:pt x="444" y="0"/>
                  </a:moveTo>
                  <a:lnTo>
                    <a:pt x="421" y="6"/>
                  </a:lnTo>
                  <a:lnTo>
                    <a:pt x="398" y="12"/>
                  </a:lnTo>
                  <a:lnTo>
                    <a:pt x="377" y="20"/>
                  </a:lnTo>
                  <a:lnTo>
                    <a:pt x="355" y="28"/>
                  </a:lnTo>
                  <a:lnTo>
                    <a:pt x="314" y="44"/>
                  </a:lnTo>
                  <a:lnTo>
                    <a:pt x="292" y="51"/>
                  </a:lnTo>
                  <a:lnTo>
                    <a:pt x="270" y="58"/>
                  </a:lnTo>
                  <a:lnTo>
                    <a:pt x="266" y="73"/>
                  </a:lnTo>
                  <a:lnTo>
                    <a:pt x="263" y="88"/>
                  </a:lnTo>
                  <a:lnTo>
                    <a:pt x="260" y="103"/>
                  </a:lnTo>
                  <a:lnTo>
                    <a:pt x="258" y="117"/>
                  </a:lnTo>
                  <a:lnTo>
                    <a:pt x="257" y="132"/>
                  </a:lnTo>
                  <a:lnTo>
                    <a:pt x="256" y="147"/>
                  </a:lnTo>
                  <a:lnTo>
                    <a:pt x="254" y="162"/>
                  </a:lnTo>
                  <a:lnTo>
                    <a:pt x="252" y="178"/>
                  </a:lnTo>
                  <a:lnTo>
                    <a:pt x="252" y="182"/>
                  </a:lnTo>
                  <a:lnTo>
                    <a:pt x="252" y="186"/>
                  </a:lnTo>
                  <a:lnTo>
                    <a:pt x="251" y="194"/>
                  </a:lnTo>
                  <a:lnTo>
                    <a:pt x="250" y="197"/>
                  </a:lnTo>
                  <a:lnTo>
                    <a:pt x="248" y="201"/>
                  </a:lnTo>
                  <a:lnTo>
                    <a:pt x="245" y="204"/>
                  </a:lnTo>
                  <a:lnTo>
                    <a:pt x="240" y="206"/>
                  </a:lnTo>
                  <a:lnTo>
                    <a:pt x="229" y="208"/>
                  </a:lnTo>
                  <a:lnTo>
                    <a:pt x="216" y="210"/>
                  </a:lnTo>
                  <a:lnTo>
                    <a:pt x="204" y="211"/>
                  </a:lnTo>
                  <a:lnTo>
                    <a:pt x="192" y="212"/>
                  </a:lnTo>
                  <a:lnTo>
                    <a:pt x="181" y="216"/>
                  </a:lnTo>
                  <a:lnTo>
                    <a:pt x="170" y="220"/>
                  </a:lnTo>
                  <a:lnTo>
                    <a:pt x="160" y="223"/>
                  </a:lnTo>
                  <a:lnTo>
                    <a:pt x="151" y="225"/>
                  </a:lnTo>
                  <a:lnTo>
                    <a:pt x="133" y="229"/>
                  </a:lnTo>
                  <a:lnTo>
                    <a:pt x="117" y="232"/>
                  </a:lnTo>
                  <a:lnTo>
                    <a:pt x="100" y="234"/>
                  </a:lnTo>
                  <a:lnTo>
                    <a:pt x="81" y="236"/>
                  </a:lnTo>
                  <a:lnTo>
                    <a:pt x="71" y="237"/>
                  </a:lnTo>
                  <a:lnTo>
                    <a:pt x="61" y="239"/>
                  </a:lnTo>
                  <a:lnTo>
                    <a:pt x="49" y="241"/>
                  </a:lnTo>
                  <a:lnTo>
                    <a:pt x="36" y="243"/>
                  </a:lnTo>
                  <a:lnTo>
                    <a:pt x="27" y="247"/>
                  </a:lnTo>
                  <a:lnTo>
                    <a:pt x="23" y="250"/>
                  </a:lnTo>
                  <a:lnTo>
                    <a:pt x="18" y="252"/>
                  </a:lnTo>
                  <a:lnTo>
                    <a:pt x="13" y="254"/>
                  </a:lnTo>
                  <a:lnTo>
                    <a:pt x="7" y="256"/>
                  </a:lnTo>
                  <a:lnTo>
                    <a:pt x="2" y="257"/>
                  </a:lnTo>
                  <a:lnTo>
                    <a:pt x="1" y="258"/>
                  </a:lnTo>
                  <a:lnTo>
                    <a:pt x="0" y="258"/>
                  </a:lnTo>
                </a:path>
              </a:pathLst>
            </a:custGeom>
            <a:solidFill>
              <a:srgbClr val="000099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22541" name="Freeform 78"/>
            <p:cNvSpPr>
              <a:spLocks/>
            </p:cNvSpPr>
            <p:nvPr/>
          </p:nvSpPr>
          <p:spPr bwMode="auto">
            <a:xfrm>
              <a:off x="1878" y="2787"/>
              <a:ext cx="1476" cy="1126"/>
            </a:xfrm>
            <a:custGeom>
              <a:avLst/>
              <a:gdLst>
                <a:gd name="T0" fmla="*/ 61 w 1476"/>
                <a:gd name="T1" fmla="*/ 1019 h 1126"/>
                <a:gd name="T2" fmla="*/ 106 w 1476"/>
                <a:gd name="T3" fmla="*/ 954 h 1126"/>
                <a:gd name="T4" fmla="*/ 127 w 1476"/>
                <a:gd name="T5" fmla="*/ 896 h 1126"/>
                <a:gd name="T6" fmla="*/ 170 w 1476"/>
                <a:gd name="T7" fmla="*/ 849 h 1126"/>
                <a:gd name="T8" fmla="*/ 186 w 1476"/>
                <a:gd name="T9" fmla="*/ 835 h 1126"/>
                <a:gd name="T10" fmla="*/ 267 w 1476"/>
                <a:gd name="T11" fmla="*/ 714 h 1126"/>
                <a:gd name="T12" fmla="*/ 392 w 1476"/>
                <a:gd name="T13" fmla="*/ 584 h 1126"/>
                <a:gd name="T14" fmla="*/ 585 w 1476"/>
                <a:gd name="T15" fmla="*/ 420 h 1126"/>
                <a:gd name="T16" fmla="*/ 710 w 1476"/>
                <a:gd name="T17" fmla="*/ 325 h 1126"/>
                <a:gd name="T18" fmla="*/ 784 w 1476"/>
                <a:gd name="T19" fmla="*/ 267 h 1126"/>
                <a:gd name="T20" fmla="*/ 892 w 1476"/>
                <a:gd name="T21" fmla="*/ 184 h 1126"/>
                <a:gd name="T22" fmla="*/ 1050 w 1476"/>
                <a:gd name="T23" fmla="*/ 103 h 1126"/>
                <a:gd name="T24" fmla="*/ 1161 w 1476"/>
                <a:gd name="T25" fmla="*/ 41 h 1126"/>
                <a:gd name="T26" fmla="*/ 1218 w 1476"/>
                <a:gd name="T27" fmla="*/ 18 h 1126"/>
                <a:gd name="T28" fmla="*/ 1296 w 1476"/>
                <a:gd name="T29" fmla="*/ 13 h 1126"/>
                <a:gd name="T30" fmla="*/ 1416 w 1476"/>
                <a:gd name="T31" fmla="*/ 11 h 1126"/>
                <a:gd name="T32" fmla="*/ 1466 w 1476"/>
                <a:gd name="T33" fmla="*/ 25 h 1126"/>
                <a:gd name="T34" fmla="*/ 1395 w 1476"/>
                <a:gd name="T35" fmla="*/ 144 h 1126"/>
                <a:gd name="T36" fmla="*/ 1331 w 1476"/>
                <a:gd name="T37" fmla="*/ 240 h 1126"/>
                <a:gd name="T38" fmla="*/ 1211 w 1476"/>
                <a:gd name="T39" fmla="*/ 384 h 1126"/>
                <a:gd name="T40" fmla="*/ 1064 w 1476"/>
                <a:gd name="T41" fmla="*/ 509 h 1126"/>
                <a:gd name="T42" fmla="*/ 991 w 1476"/>
                <a:gd name="T43" fmla="*/ 575 h 1126"/>
                <a:gd name="T44" fmla="*/ 961 w 1476"/>
                <a:gd name="T45" fmla="*/ 608 h 1126"/>
                <a:gd name="T46" fmla="*/ 944 w 1476"/>
                <a:gd name="T47" fmla="*/ 622 h 1126"/>
                <a:gd name="T48" fmla="*/ 925 w 1476"/>
                <a:gd name="T49" fmla="*/ 633 h 1126"/>
                <a:gd name="T50" fmla="*/ 876 w 1476"/>
                <a:gd name="T51" fmla="*/ 669 h 1126"/>
                <a:gd name="T52" fmla="*/ 824 w 1476"/>
                <a:gd name="T53" fmla="*/ 712 h 1126"/>
                <a:gd name="T54" fmla="*/ 743 w 1476"/>
                <a:gd name="T55" fmla="*/ 779 h 1126"/>
                <a:gd name="T56" fmla="*/ 635 w 1476"/>
                <a:gd name="T57" fmla="*/ 875 h 1126"/>
                <a:gd name="T58" fmla="*/ 576 w 1476"/>
                <a:gd name="T59" fmla="*/ 934 h 1126"/>
                <a:gd name="T60" fmla="*/ 545 w 1476"/>
                <a:gd name="T61" fmla="*/ 967 h 1126"/>
                <a:gd name="T62" fmla="*/ 474 w 1476"/>
                <a:gd name="T63" fmla="*/ 1021 h 1126"/>
                <a:gd name="T64" fmla="*/ 385 w 1476"/>
                <a:gd name="T65" fmla="*/ 1078 h 1126"/>
                <a:gd name="T66" fmla="*/ 326 w 1476"/>
                <a:gd name="T67" fmla="*/ 1093 h 1126"/>
                <a:gd name="T68" fmla="*/ 219 w 1476"/>
                <a:gd name="T69" fmla="*/ 1109 h 1126"/>
                <a:gd name="T70" fmla="*/ 158 w 1476"/>
                <a:gd name="T71" fmla="*/ 1123 h 1126"/>
                <a:gd name="T72" fmla="*/ 127 w 1476"/>
                <a:gd name="T73" fmla="*/ 1122 h 1126"/>
                <a:gd name="T74" fmla="*/ 123 w 1476"/>
                <a:gd name="T75" fmla="*/ 1118 h 1126"/>
                <a:gd name="T76" fmla="*/ 106 w 1476"/>
                <a:gd name="T77" fmla="*/ 1123 h 1126"/>
                <a:gd name="T78" fmla="*/ 61 w 1476"/>
                <a:gd name="T79" fmla="*/ 1120 h 1126"/>
                <a:gd name="T80" fmla="*/ 14 w 1476"/>
                <a:gd name="T81" fmla="*/ 1120 h 1126"/>
                <a:gd name="T82" fmla="*/ 0 w 1476"/>
                <a:gd name="T83" fmla="*/ 1122 h 1126"/>
                <a:gd name="T84" fmla="*/ 24 w 1476"/>
                <a:gd name="T85" fmla="*/ 1095 h 1126"/>
                <a:gd name="T86" fmla="*/ 40 w 1476"/>
                <a:gd name="T87" fmla="*/ 1075 h 1126"/>
                <a:gd name="T88" fmla="*/ 64 w 1476"/>
                <a:gd name="T89" fmla="*/ 1042 h 1126"/>
                <a:gd name="T90" fmla="*/ 92 w 1476"/>
                <a:gd name="T91" fmla="*/ 1003 h 1126"/>
                <a:gd name="T92" fmla="*/ 104 w 1476"/>
                <a:gd name="T93" fmla="*/ 983 h 112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476"/>
                <a:gd name="T142" fmla="*/ 0 h 1126"/>
                <a:gd name="T143" fmla="*/ 1476 w 1476"/>
                <a:gd name="T144" fmla="*/ 1126 h 112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476" h="1126">
                  <a:moveTo>
                    <a:pt x="28" y="1051"/>
                  </a:moveTo>
                  <a:lnTo>
                    <a:pt x="45" y="1033"/>
                  </a:lnTo>
                  <a:lnTo>
                    <a:pt x="61" y="1019"/>
                  </a:lnTo>
                  <a:lnTo>
                    <a:pt x="87" y="988"/>
                  </a:lnTo>
                  <a:lnTo>
                    <a:pt x="97" y="972"/>
                  </a:lnTo>
                  <a:lnTo>
                    <a:pt x="106" y="954"/>
                  </a:lnTo>
                  <a:lnTo>
                    <a:pt x="116" y="934"/>
                  </a:lnTo>
                  <a:lnTo>
                    <a:pt x="123" y="909"/>
                  </a:lnTo>
                  <a:lnTo>
                    <a:pt x="127" y="896"/>
                  </a:lnTo>
                  <a:lnTo>
                    <a:pt x="137" y="884"/>
                  </a:lnTo>
                  <a:lnTo>
                    <a:pt x="158" y="860"/>
                  </a:lnTo>
                  <a:lnTo>
                    <a:pt x="170" y="849"/>
                  </a:lnTo>
                  <a:lnTo>
                    <a:pt x="177" y="842"/>
                  </a:lnTo>
                  <a:lnTo>
                    <a:pt x="184" y="837"/>
                  </a:lnTo>
                  <a:lnTo>
                    <a:pt x="186" y="835"/>
                  </a:lnTo>
                  <a:lnTo>
                    <a:pt x="205" y="797"/>
                  </a:lnTo>
                  <a:lnTo>
                    <a:pt x="231" y="757"/>
                  </a:lnTo>
                  <a:lnTo>
                    <a:pt x="267" y="714"/>
                  </a:lnTo>
                  <a:lnTo>
                    <a:pt x="304" y="671"/>
                  </a:lnTo>
                  <a:lnTo>
                    <a:pt x="347" y="628"/>
                  </a:lnTo>
                  <a:lnTo>
                    <a:pt x="392" y="584"/>
                  </a:lnTo>
                  <a:lnTo>
                    <a:pt x="489" y="499"/>
                  </a:lnTo>
                  <a:lnTo>
                    <a:pt x="538" y="458"/>
                  </a:lnTo>
                  <a:lnTo>
                    <a:pt x="585" y="420"/>
                  </a:lnTo>
                  <a:lnTo>
                    <a:pt x="630" y="384"/>
                  </a:lnTo>
                  <a:lnTo>
                    <a:pt x="673" y="352"/>
                  </a:lnTo>
                  <a:lnTo>
                    <a:pt x="710" y="325"/>
                  </a:lnTo>
                  <a:lnTo>
                    <a:pt x="741" y="299"/>
                  </a:lnTo>
                  <a:lnTo>
                    <a:pt x="767" y="281"/>
                  </a:lnTo>
                  <a:lnTo>
                    <a:pt x="784" y="267"/>
                  </a:lnTo>
                  <a:lnTo>
                    <a:pt x="819" y="236"/>
                  </a:lnTo>
                  <a:lnTo>
                    <a:pt x="854" y="207"/>
                  </a:lnTo>
                  <a:lnTo>
                    <a:pt x="892" y="184"/>
                  </a:lnTo>
                  <a:lnTo>
                    <a:pt x="930" y="162"/>
                  </a:lnTo>
                  <a:lnTo>
                    <a:pt x="1010" y="123"/>
                  </a:lnTo>
                  <a:lnTo>
                    <a:pt x="1050" y="103"/>
                  </a:lnTo>
                  <a:lnTo>
                    <a:pt x="1093" y="81"/>
                  </a:lnTo>
                  <a:lnTo>
                    <a:pt x="1126" y="63"/>
                  </a:lnTo>
                  <a:lnTo>
                    <a:pt x="1161" y="41"/>
                  </a:lnTo>
                  <a:lnTo>
                    <a:pt x="1180" y="32"/>
                  </a:lnTo>
                  <a:lnTo>
                    <a:pt x="1197" y="23"/>
                  </a:lnTo>
                  <a:lnTo>
                    <a:pt x="1218" y="18"/>
                  </a:lnTo>
                  <a:lnTo>
                    <a:pt x="1237" y="14"/>
                  </a:lnTo>
                  <a:lnTo>
                    <a:pt x="1265" y="13"/>
                  </a:lnTo>
                  <a:lnTo>
                    <a:pt x="1296" y="13"/>
                  </a:lnTo>
                  <a:lnTo>
                    <a:pt x="1357" y="13"/>
                  </a:lnTo>
                  <a:lnTo>
                    <a:pt x="1385" y="13"/>
                  </a:lnTo>
                  <a:lnTo>
                    <a:pt x="1416" y="11"/>
                  </a:lnTo>
                  <a:lnTo>
                    <a:pt x="1447" y="7"/>
                  </a:lnTo>
                  <a:lnTo>
                    <a:pt x="1475" y="0"/>
                  </a:lnTo>
                  <a:lnTo>
                    <a:pt x="1466" y="25"/>
                  </a:lnTo>
                  <a:lnTo>
                    <a:pt x="1456" y="50"/>
                  </a:lnTo>
                  <a:lnTo>
                    <a:pt x="1428" y="99"/>
                  </a:lnTo>
                  <a:lnTo>
                    <a:pt x="1395" y="144"/>
                  </a:lnTo>
                  <a:lnTo>
                    <a:pt x="1359" y="184"/>
                  </a:lnTo>
                  <a:lnTo>
                    <a:pt x="1348" y="213"/>
                  </a:lnTo>
                  <a:lnTo>
                    <a:pt x="1331" y="240"/>
                  </a:lnTo>
                  <a:lnTo>
                    <a:pt x="1296" y="290"/>
                  </a:lnTo>
                  <a:lnTo>
                    <a:pt x="1256" y="339"/>
                  </a:lnTo>
                  <a:lnTo>
                    <a:pt x="1211" y="384"/>
                  </a:lnTo>
                  <a:lnTo>
                    <a:pt x="1161" y="427"/>
                  </a:lnTo>
                  <a:lnTo>
                    <a:pt x="1112" y="469"/>
                  </a:lnTo>
                  <a:lnTo>
                    <a:pt x="1064" y="509"/>
                  </a:lnTo>
                  <a:lnTo>
                    <a:pt x="1017" y="548"/>
                  </a:lnTo>
                  <a:lnTo>
                    <a:pt x="1003" y="563"/>
                  </a:lnTo>
                  <a:lnTo>
                    <a:pt x="991" y="575"/>
                  </a:lnTo>
                  <a:lnTo>
                    <a:pt x="982" y="586"/>
                  </a:lnTo>
                  <a:lnTo>
                    <a:pt x="972" y="595"/>
                  </a:lnTo>
                  <a:lnTo>
                    <a:pt x="961" y="608"/>
                  </a:lnTo>
                  <a:lnTo>
                    <a:pt x="953" y="615"/>
                  </a:lnTo>
                  <a:lnTo>
                    <a:pt x="949" y="618"/>
                  </a:lnTo>
                  <a:lnTo>
                    <a:pt x="944" y="622"/>
                  </a:lnTo>
                  <a:lnTo>
                    <a:pt x="939" y="624"/>
                  </a:lnTo>
                  <a:lnTo>
                    <a:pt x="935" y="628"/>
                  </a:lnTo>
                  <a:lnTo>
                    <a:pt x="925" y="633"/>
                  </a:lnTo>
                  <a:lnTo>
                    <a:pt x="911" y="642"/>
                  </a:lnTo>
                  <a:lnTo>
                    <a:pt x="890" y="658"/>
                  </a:lnTo>
                  <a:lnTo>
                    <a:pt x="876" y="669"/>
                  </a:lnTo>
                  <a:lnTo>
                    <a:pt x="861" y="682"/>
                  </a:lnTo>
                  <a:lnTo>
                    <a:pt x="843" y="696"/>
                  </a:lnTo>
                  <a:lnTo>
                    <a:pt x="824" y="712"/>
                  </a:lnTo>
                  <a:lnTo>
                    <a:pt x="800" y="732"/>
                  </a:lnTo>
                  <a:lnTo>
                    <a:pt x="774" y="754"/>
                  </a:lnTo>
                  <a:lnTo>
                    <a:pt x="743" y="779"/>
                  </a:lnTo>
                  <a:lnTo>
                    <a:pt x="710" y="808"/>
                  </a:lnTo>
                  <a:lnTo>
                    <a:pt x="675" y="840"/>
                  </a:lnTo>
                  <a:lnTo>
                    <a:pt x="635" y="875"/>
                  </a:lnTo>
                  <a:lnTo>
                    <a:pt x="621" y="887"/>
                  </a:lnTo>
                  <a:lnTo>
                    <a:pt x="607" y="902"/>
                  </a:lnTo>
                  <a:lnTo>
                    <a:pt x="576" y="934"/>
                  </a:lnTo>
                  <a:lnTo>
                    <a:pt x="564" y="947"/>
                  </a:lnTo>
                  <a:lnTo>
                    <a:pt x="552" y="959"/>
                  </a:lnTo>
                  <a:lnTo>
                    <a:pt x="545" y="967"/>
                  </a:lnTo>
                  <a:lnTo>
                    <a:pt x="543" y="970"/>
                  </a:lnTo>
                  <a:lnTo>
                    <a:pt x="510" y="995"/>
                  </a:lnTo>
                  <a:lnTo>
                    <a:pt x="474" y="1021"/>
                  </a:lnTo>
                  <a:lnTo>
                    <a:pt x="439" y="1046"/>
                  </a:lnTo>
                  <a:lnTo>
                    <a:pt x="404" y="1069"/>
                  </a:lnTo>
                  <a:lnTo>
                    <a:pt x="385" y="1078"/>
                  </a:lnTo>
                  <a:lnTo>
                    <a:pt x="366" y="1086"/>
                  </a:lnTo>
                  <a:lnTo>
                    <a:pt x="347" y="1089"/>
                  </a:lnTo>
                  <a:lnTo>
                    <a:pt x="326" y="1093"/>
                  </a:lnTo>
                  <a:lnTo>
                    <a:pt x="286" y="1098"/>
                  </a:lnTo>
                  <a:lnTo>
                    <a:pt x="243" y="1104"/>
                  </a:lnTo>
                  <a:lnTo>
                    <a:pt x="219" y="1109"/>
                  </a:lnTo>
                  <a:lnTo>
                    <a:pt x="201" y="1116"/>
                  </a:lnTo>
                  <a:lnTo>
                    <a:pt x="182" y="1122"/>
                  </a:lnTo>
                  <a:lnTo>
                    <a:pt x="158" y="1123"/>
                  </a:lnTo>
                  <a:lnTo>
                    <a:pt x="146" y="1123"/>
                  </a:lnTo>
                  <a:lnTo>
                    <a:pt x="139" y="1123"/>
                  </a:lnTo>
                  <a:lnTo>
                    <a:pt x="127" y="1122"/>
                  </a:lnTo>
                  <a:lnTo>
                    <a:pt x="123" y="1120"/>
                  </a:lnTo>
                  <a:lnTo>
                    <a:pt x="123" y="1118"/>
                  </a:lnTo>
                  <a:lnTo>
                    <a:pt x="120" y="1118"/>
                  </a:lnTo>
                  <a:lnTo>
                    <a:pt x="113" y="1120"/>
                  </a:lnTo>
                  <a:lnTo>
                    <a:pt x="106" y="1123"/>
                  </a:lnTo>
                  <a:lnTo>
                    <a:pt x="97" y="1125"/>
                  </a:lnTo>
                  <a:lnTo>
                    <a:pt x="80" y="1122"/>
                  </a:lnTo>
                  <a:lnTo>
                    <a:pt x="61" y="1120"/>
                  </a:lnTo>
                  <a:lnTo>
                    <a:pt x="42" y="1120"/>
                  </a:lnTo>
                  <a:lnTo>
                    <a:pt x="24" y="1120"/>
                  </a:lnTo>
                  <a:lnTo>
                    <a:pt x="14" y="1120"/>
                  </a:lnTo>
                  <a:lnTo>
                    <a:pt x="7" y="1122"/>
                  </a:lnTo>
                  <a:lnTo>
                    <a:pt x="2" y="1122"/>
                  </a:lnTo>
                  <a:lnTo>
                    <a:pt x="0" y="1122"/>
                  </a:lnTo>
                  <a:lnTo>
                    <a:pt x="7" y="1113"/>
                  </a:lnTo>
                  <a:lnTo>
                    <a:pt x="14" y="1105"/>
                  </a:lnTo>
                  <a:lnTo>
                    <a:pt x="24" y="1095"/>
                  </a:lnTo>
                  <a:lnTo>
                    <a:pt x="31" y="1087"/>
                  </a:lnTo>
                  <a:lnTo>
                    <a:pt x="35" y="1082"/>
                  </a:lnTo>
                  <a:lnTo>
                    <a:pt x="40" y="1075"/>
                  </a:lnTo>
                  <a:lnTo>
                    <a:pt x="47" y="1066"/>
                  </a:lnTo>
                  <a:lnTo>
                    <a:pt x="57" y="1051"/>
                  </a:lnTo>
                  <a:lnTo>
                    <a:pt x="64" y="1042"/>
                  </a:lnTo>
                  <a:lnTo>
                    <a:pt x="73" y="1030"/>
                  </a:lnTo>
                  <a:lnTo>
                    <a:pt x="83" y="1017"/>
                  </a:lnTo>
                  <a:lnTo>
                    <a:pt x="92" y="1003"/>
                  </a:lnTo>
                  <a:lnTo>
                    <a:pt x="97" y="995"/>
                  </a:lnTo>
                  <a:lnTo>
                    <a:pt x="101" y="988"/>
                  </a:lnTo>
                  <a:lnTo>
                    <a:pt x="104" y="983"/>
                  </a:lnTo>
                  <a:lnTo>
                    <a:pt x="106" y="979"/>
                  </a:lnTo>
                </a:path>
              </a:pathLst>
            </a:custGeom>
            <a:solidFill>
              <a:srgbClr val="FFCC00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grpSp>
          <p:nvGrpSpPr>
            <p:cNvPr id="32783" name="Group 86"/>
            <p:cNvGrpSpPr>
              <a:grpSpLocks/>
            </p:cNvGrpSpPr>
            <p:nvPr/>
          </p:nvGrpSpPr>
          <p:grpSpPr bwMode="auto">
            <a:xfrm>
              <a:off x="2020" y="3406"/>
              <a:ext cx="735" cy="357"/>
              <a:chOff x="2020" y="3406"/>
              <a:chExt cx="735" cy="357"/>
            </a:xfrm>
          </p:grpSpPr>
          <p:sp>
            <p:nvSpPr>
              <p:cNvPr id="22565" name="Oval 79"/>
              <p:cNvSpPr>
                <a:spLocks noChangeArrowheads="1"/>
              </p:cNvSpPr>
              <p:nvPr/>
            </p:nvSpPr>
            <p:spPr bwMode="auto">
              <a:xfrm>
                <a:off x="2209" y="3601"/>
                <a:ext cx="142" cy="94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ZA" sz="1350"/>
              </a:p>
            </p:txBody>
          </p:sp>
          <p:grpSp>
            <p:nvGrpSpPr>
              <p:cNvPr id="32807" name="Group 83"/>
              <p:cNvGrpSpPr>
                <a:grpSpLocks/>
              </p:cNvGrpSpPr>
              <p:nvPr/>
            </p:nvGrpSpPr>
            <p:grpSpPr bwMode="auto">
              <a:xfrm>
                <a:off x="2020" y="3406"/>
                <a:ext cx="735" cy="357"/>
                <a:chOff x="2020" y="3406"/>
                <a:chExt cx="735" cy="357"/>
              </a:xfrm>
            </p:grpSpPr>
            <p:sp>
              <p:nvSpPr>
                <p:cNvPr id="22569" name="Line 80"/>
                <p:cNvSpPr>
                  <a:spLocks noChangeShapeType="1"/>
                </p:cNvSpPr>
                <p:nvPr/>
              </p:nvSpPr>
              <p:spPr bwMode="auto">
                <a:xfrm>
                  <a:off x="2112" y="3456"/>
                  <a:ext cx="528" cy="24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2570" name="Freeform 81"/>
                <p:cNvSpPr>
                  <a:spLocks/>
                </p:cNvSpPr>
                <p:nvPr/>
              </p:nvSpPr>
              <p:spPr bwMode="auto">
                <a:xfrm>
                  <a:off x="2592" y="3660"/>
                  <a:ext cx="163" cy="103"/>
                </a:xfrm>
                <a:custGeom>
                  <a:avLst/>
                  <a:gdLst>
                    <a:gd name="T0" fmla="*/ 4 w 163"/>
                    <a:gd name="T1" fmla="*/ 22 h 103"/>
                    <a:gd name="T2" fmla="*/ 10 w 163"/>
                    <a:gd name="T3" fmla="*/ 28 h 103"/>
                    <a:gd name="T4" fmla="*/ 15 w 163"/>
                    <a:gd name="T5" fmla="*/ 34 h 103"/>
                    <a:gd name="T6" fmla="*/ 20 w 163"/>
                    <a:gd name="T7" fmla="*/ 38 h 103"/>
                    <a:gd name="T8" fmla="*/ 23 w 163"/>
                    <a:gd name="T9" fmla="*/ 42 h 103"/>
                    <a:gd name="T10" fmla="*/ 27 w 163"/>
                    <a:gd name="T11" fmla="*/ 46 h 103"/>
                    <a:gd name="T12" fmla="*/ 30 w 163"/>
                    <a:gd name="T13" fmla="*/ 49 h 103"/>
                    <a:gd name="T14" fmla="*/ 34 w 163"/>
                    <a:gd name="T15" fmla="*/ 52 h 103"/>
                    <a:gd name="T16" fmla="*/ 38 w 163"/>
                    <a:gd name="T17" fmla="*/ 56 h 103"/>
                    <a:gd name="T18" fmla="*/ 44 w 163"/>
                    <a:gd name="T19" fmla="*/ 60 h 103"/>
                    <a:gd name="T20" fmla="*/ 51 w 163"/>
                    <a:gd name="T21" fmla="*/ 64 h 103"/>
                    <a:gd name="T22" fmla="*/ 56 w 163"/>
                    <a:gd name="T23" fmla="*/ 69 h 103"/>
                    <a:gd name="T24" fmla="*/ 58 w 163"/>
                    <a:gd name="T25" fmla="*/ 73 h 103"/>
                    <a:gd name="T26" fmla="*/ 61 w 163"/>
                    <a:gd name="T27" fmla="*/ 77 h 103"/>
                    <a:gd name="T28" fmla="*/ 63 w 163"/>
                    <a:gd name="T29" fmla="*/ 81 h 103"/>
                    <a:gd name="T30" fmla="*/ 66 w 163"/>
                    <a:gd name="T31" fmla="*/ 85 h 103"/>
                    <a:gd name="T32" fmla="*/ 69 w 163"/>
                    <a:gd name="T33" fmla="*/ 87 h 103"/>
                    <a:gd name="T34" fmla="*/ 73 w 163"/>
                    <a:gd name="T35" fmla="*/ 88 h 103"/>
                    <a:gd name="T36" fmla="*/ 79 w 163"/>
                    <a:gd name="T37" fmla="*/ 90 h 103"/>
                    <a:gd name="T38" fmla="*/ 86 w 163"/>
                    <a:gd name="T39" fmla="*/ 91 h 103"/>
                    <a:gd name="T40" fmla="*/ 91 w 163"/>
                    <a:gd name="T41" fmla="*/ 93 h 103"/>
                    <a:gd name="T42" fmla="*/ 98 w 163"/>
                    <a:gd name="T43" fmla="*/ 95 h 103"/>
                    <a:gd name="T44" fmla="*/ 105 w 163"/>
                    <a:gd name="T45" fmla="*/ 97 h 103"/>
                    <a:gd name="T46" fmla="*/ 110 w 163"/>
                    <a:gd name="T47" fmla="*/ 99 h 103"/>
                    <a:gd name="T48" fmla="*/ 116 w 163"/>
                    <a:gd name="T49" fmla="*/ 101 h 103"/>
                    <a:gd name="T50" fmla="*/ 119 w 163"/>
                    <a:gd name="T51" fmla="*/ 102 h 103"/>
                    <a:gd name="T52" fmla="*/ 120 w 163"/>
                    <a:gd name="T53" fmla="*/ 102 h 103"/>
                    <a:gd name="T54" fmla="*/ 127 w 163"/>
                    <a:gd name="T55" fmla="*/ 100 h 103"/>
                    <a:gd name="T56" fmla="*/ 132 w 163"/>
                    <a:gd name="T57" fmla="*/ 98 h 103"/>
                    <a:gd name="T58" fmla="*/ 136 w 163"/>
                    <a:gd name="T59" fmla="*/ 97 h 103"/>
                    <a:gd name="T60" fmla="*/ 141 w 163"/>
                    <a:gd name="T61" fmla="*/ 94 h 103"/>
                    <a:gd name="T62" fmla="*/ 143 w 163"/>
                    <a:gd name="T63" fmla="*/ 91 h 103"/>
                    <a:gd name="T64" fmla="*/ 146 w 163"/>
                    <a:gd name="T65" fmla="*/ 87 h 103"/>
                    <a:gd name="T66" fmla="*/ 148 w 163"/>
                    <a:gd name="T67" fmla="*/ 82 h 103"/>
                    <a:gd name="T68" fmla="*/ 151 w 163"/>
                    <a:gd name="T69" fmla="*/ 76 h 103"/>
                    <a:gd name="T70" fmla="*/ 154 w 163"/>
                    <a:gd name="T71" fmla="*/ 67 h 103"/>
                    <a:gd name="T72" fmla="*/ 158 w 163"/>
                    <a:gd name="T73" fmla="*/ 56 h 103"/>
                    <a:gd name="T74" fmla="*/ 159 w 163"/>
                    <a:gd name="T75" fmla="*/ 50 h 103"/>
                    <a:gd name="T76" fmla="*/ 161 w 163"/>
                    <a:gd name="T77" fmla="*/ 46 h 103"/>
                    <a:gd name="T78" fmla="*/ 162 w 163"/>
                    <a:gd name="T79" fmla="*/ 43 h 103"/>
                    <a:gd name="T80" fmla="*/ 162 w 163"/>
                    <a:gd name="T81" fmla="*/ 42 h 103"/>
                    <a:gd name="T82" fmla="*/ 157 w 163"/>
                    <a:gd name="T83" fmla="*/ 32 h 103"/>
                    <a:gd name="T84" fmla="*/ 150 w 163"/>
                    <a:gd name="T85" fmla="*/ 24 h 103"/>
                    <a:gd name="T86" fmla="*/ 142 w 163"/>
                    <a:gd name="T87" fmla="*/ 18 h 103"/>
                    <a:gd name="T88" fmla="*/ 133 w 163"/>
                    <a:gd name="T89" fmla="*/ 12 h 103"/>
                    <a:gd name="T90" fmla="*/ 123 w 163"/>
                    <a:gd name="T91" fmla="*/ 8 h 103"/>
                    <a:gd name="T92" fmla="*/ 112 w 163"/>
                    <a:gd name="T93" fmla="*/ 5 h 103"/>
                    <a:gd name="T94" fmla="*/ 90 w 163"/>
                    <a:gd name="T95" fmla="*/ 0 h 103"/>
                    <a:gd name="T96" fmla="*/ 75 w 163"/>
                    <a:gd name="T97" fmla="*/ 1 h 103"/>
                    <a:gd name="T98" fmla="*/ 63 w 163"/>
                    <a:gd name="T99" fmla="*/ 1 h 103"/>
                    <a:gd name="T100" fmla="*/ 53 w 163"/>
                    <a:gd name="T101" fmla="*/ 1 h 103"/>
                    <a:gd name="T102" fmla="*/ 45 w 163"/>
                    <a:gd name="T103" fmla="*/ 1 h 103"/>
                    <a:gd name="T104" fmla="*/ 38 w 163"/>
                    <a:gd name="T105" fmla="*/ 1 h 103"/>
                    <a:gd name="T106" fmla="*/ 33 w 163"/>
                    <a:gd name="T107" fmla="*/ 1 h 103"/>
                    <a:gd name="T108" fmla="*/ 28 w 163"/>
                    <a:gd name="T109" fmla="*/ 0 h 103"/>
                    <a:gd name="T110" fmla="*/ 22 w 163"/>
                    <a:gd name="T111" fmla="*/ 0 h 103"/>
                    <a:gd name="T112" fmla="*/ 17 w 163"/>
                    <a:gd name="T113" fmla="*/ 2 h 103"/>
                    <a:gd name="T114" fmla="*/ 14 w 163"/>
                    <a:gd name="T115" fmla="*/ 4 h 103"/>
                    <a:gd name="T116" fmla="*/ 11 w 163"/>
                    <a:gd name="T117" fmla="*/ 7 h 103"/>
                    <a:gd name="T118" fmla="*/ 7 w 163"/>
                    <a:gd name="T119" fmla="*/ 11 h 103"/>
                    <a:gd name="T120" fmla="*/ 3 w 163"/>
                    <a:gd name="T121" fmla="*/ 15 h 103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63"/>
                    <a:gd name="T184" fmla="*/ 0 h 103"/>
                    <a:gd name="T185" fmla="*/ 163 w 163"/>
                    <a:gd name="T186" fmla="*/ 103 h 103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63" h="103">
                      <a:moveTo>
                        <a:pt x="0" y="18"/>
                      </a:moveTo>
                      <a:lnTo>
                        <a:pt x="4" y="22"/>
                      </a:lnTo>
                      <a:lnTo>
                        <a:pt x="7" y="25"/>
                      </a:lnTo>
                      <a:lnTo>
                        <a:pt x="10" y="28"/>
                      </a:lnTo>
                      <a:lnTo>
                        <a:pt x="13" y="31"/>
                      </a:lnTo>
                      <a:lnTo>
                        <a:pt x="15" y="34"/>
                      </a:lnTo>
                      <a:lnTo>
                        <a:pt x="17" y="36"/>
                      </a:lnTo>
                      <a:lnTo>
                        <a:pt x="20" y="38"/>
                      </a:lnTo>
                      <a:lnTo>
                        <a:pt x="21" y="40"/>
                      </a:lnTo>
                      <a:lnTo>
                        <a:pt x="23" y="42"/>
                      </a:lnTo>
                      <a:lnTo>
                        <a:pt x="24" y="43"/>
                      </a:lnTo>
                      <a:lnTo>
                        <a:pt x="27" y="46"/>
                      </a:lnTo>
                      <a:lnTo>
                        <a:pt x="29" y="48"/>
                      </a:lnTo>
                      <a:lnTo>
                        <a:pt x="30" y="49"/>
                      </a:lnTo>
                      <a:lnTo>
                        <a:pt x="32" y="51"/>
                      </a:lnTo>
                      <a:lnTo>
                        <a:pt x="34" y="52"/>
                      </a:lnTo>
                      <a:lnTo>
                        <a:pt x="35" y="54"/>
                      </a:lnTo>
                      <a:lnTo>
                        <a:pt x="38" y="56"/>
                      </a:lnTo>
                      <a:lnTo>
                        <a:pt x="41" y="57"/>
                      </a:lnTo>
                      <a:lnTo>
                        <a:pt x="44" y="60"/>
                      </a:lnTo>
                      <a:lnTo>
                        <a:pt x="49" y="63"/>
                      </a:lnTo>
                      <a:lnTo>
                        <a:pt x="51" y="64"/>
                      </a:lnTo>
                      <a:lnTo>
                        <a:pt x="54" y="66"/>
                      </a:lnTo>
                      <a:lnTo>
                        <a:pt x="56" y="69"/>
                      </a:lnTo>
                      <a:lnTo>
                        <a:pt x="57" y="71"/>
                      </a:lnTo>
                      <a:lnTo>
                        <a:pt x="58" y="73"/>
                      </a:lnTo>
                      <a:lnTo>
                        <a:pt x="60" y="75"/>
                      </a:lnTo>
                      <a:lnTo>
                        <a:pt x="61" y="77"/>
                      </a:lnTo>
                      <a:lnTo>
                        <a:pt x="62" y="78"/>
                      </a:lnTo>
                      <a:lnTo>
                        <a:pt x="63" y="81"/>
                      </a:lnTo>
                      <a:lnTo>
                        <a:pt x="65" y="83"/>
                      </a:lnTo>
                      <a:lnTo>
                        <a:pt x="66" y="85"/>
                      </a:lnTo>
                      <a:lnTo>
                        <a:pt x="68" y="86"/>
                      </a:lnTo>
                      <a:lnTo>
                        <a:pt x="69" y="87"/>
                      </a:lnTo>
                      <a:lnTo>
                        <a:pt x="71" y="87"/>
                      </a:lnTo>
                      <a:lnTo>
                        <a:pt x="73" y="88"/>
                      </a:lnTo>
                      <a:lnTo>
                        <a:pt x="76" y="89"/>
                      </a:lnTo>
                      <a:lnTo>
                        <a:pt x="79" y="90"/>
                      </a:lnTo>
                      <a:lnTo>
                        <a:pt x="83" y="90"/>
                      </a:lnTo>
                      <a:lnTo>
                        <a:pt x="86" y="91"/>
                      </a:lnTo>
                      <a:lnTo>
                        <a:pt x="88" y="92"/>
                      </a:lnTo>
                      <a:lnTo>
                        <a:pt x="91" y="93"/>
                      </a:lnTo>
                      <a:lnTo>
                        <a:pt x="95" y="94"/>
                      </a:lnTo>
                      <a:lnTo>
                        <a:pt x="98" y="95"/>
                      </a:lnTo>
                      <a:lnTo>
                        <a:pt x="102" y="96"/>
                      </a:lnTo>
                      <a:lnTo>
                        <a:pt x="105" y="97"/>
                      </a:lnTo>
                      <a:lnTo>
                        <a:pt x="107" y="98"/>
                      </a:lnTo>
                      <a:lnTo>
                        <a:pt x="110" y="99"/>
                      </a:lnTo>
                      <a:lnTo>
                        <a:pt x="113" y="100"/>
                      </a:lnTo>
                      <a:lnTo>
                        <a:pt x="116" y="101"/>
                      </a:lnTo>
                      <a:lnTo>
                        <a:pt x="118" y="101"/>
                      </a:lnTo>
                      <a:lnTo>
                        <a:pt x="119" y="102"/>
                      </a:lnTo>
                      <a:lnTo>
                        <a:pt x="120" y="102"/>
                      </a:lnTo>
                      <a:lnTo>
                        <a:pt x="124" y="101"/>
                      </a:lnTo>
                      <a:lnTo>
                        <a:pt x="127" y="100"/>
                      </a:lnTo>
                      <a:lnTo>
                        <a:pt x="129" y="99"/>
                      </a:lnTo>
                      <a:lnTo>
                        <a:pt x="132" y="98"/>
                      </a:lnTo>
                      <a:lnTo>
                        <a:pt x="134" y="98"/>
                      </a:lnTo>
                      <a:lnTo>
                        <a:pt x="136" y="97"/>
                      </a:lnTo>
                      <a:lnTo>
                        <a:pt x="139" y="95"/>
                      </a:lnTo>
                      <a:lnTo>
                        <a:pt x="141" y="94"/>
                      </a:lnTo>
                      <a:lnTo>
                        <a:pt x="142" y="93"/>
                      </a:lnTo>
                      <a:lnTo>
                        <a:pt x="143" y="91"/>
                      </a:lnTo>
                      <a:lnTo>
                        <a:pt x="144" y="90"/>
                      </a:lnTo>
                      <a:lnTo>
                        <a:pt x="146" y="87"/>
                      </a:lnTo>
                      <a:lnTo>
                        <a:pt x="147" y="85"/>
                      </a:lnTo>
                      <a:lnTo>
                        <a:pt x="148" y="82"/>
                      </a:lnTo>
                      <a:lnTo>
                        <a:pt x="150" y="78"/>
                      </a:lnTo>
                      <a:lnTo>
                        <a:pt x="151" y="76"/>
                      </a:lnTo>
                      <a:lnTo>
                        <a:pt x="152" y="73"/>
                      </a:lnTo>
                      <a:lnTo>
                        <a:pt x="154" y="67"/>
                      </a:lnTo>
                      <a:lnTo>
                        <a:pt x="156" y="61"/>
                      </a:lnTo>
                      <a:lnTo>
                        <a:pt x="158" y="56"/>
                      </a:lnTo>
                      <a:lnTo>
                        <a:pt x="159" y="53"/>
                      </a:lnTo>
                      <a:lnTo>
                        <a:pt x="159" y="50"/>
                      </a:lnTo>
                      <a:lnTo>
                        <a:pt x="160" y="48"/>
                      </a:lnTo>
                      <a:lnTo>
                        <a:pt x="161" y="46"/>
                      </a:lnTo>
                      <a:lnTo>
                        <a:pt x="161" y="44"/>
                      </a:lnTo>
                      <a:lnTo>
                        <a:pt x="162" y="43"/>
                      </a:lnTo>
                      <a:lnTo>
                        <a:pt x="162" y="42"/>
                      </a:lnTo>
                      <a:lnTo>
                        <a:pt x="160" y="37"/>
                      </a:lnTo>
                      <a:lnTo>
                        <a:pt x="157" y="32"/>
                      </a:lnTo>
                      <a:lnTo>
                        <a:pt x="154" y="28"/>
                      </a:lnTo>
                      <a:lnTo>
                        <a:pt x="150" y="24"/>
                      </a:lnTo>
                      <a:lnTo>
                        <a:pt x="147" y="21"/>
                      </a:lnTo>
                      <a:lnTo>
                        <a:pt x="142" y="18"/>
                      </a:lnTo>
                      <a:lnTo>
                        <a:pt x="138" y="15"/>
                      </a:lnTo>
                      <a:lnTo>
                        <a:pt x="133" y="12"/>
                      </a:lnTo>
                      <a:lnTo>
                        <a:pt x="128" y="10"/>
                      </a:lnTo>
                      <a:lnTo>
                        <a:pt x="123" y="8"/>
                      </a:lnTo>
                      <a:lnTo>
                        <a:pt x="118" y="7"/>
                      </a:lnTo>
                      <a:lnTo>
                        <a:pt x="112" y="5"/>
                      </a:lnTo>
                      <a:lnTo>
                        <a:pt x="101" y="2"/>
                      </a:lnTo>
                      <a:lnTo>
                        <a:pt x="90" y="0"/>
                      </a:lnTo>
                      <a:lnTo>
                        <a:pt x="82" y="1"/>
                      </a:lnTo>
                      <a:lnTo>
                        <a:pt x="75" y="1"/>
                      </a:lnTo>
                      <a:lnTo>
                        <a:pt x="69" y="1"/>
                      </a:lnTo>
                      <a:lnTo>
                        <a:pt x="63" y="1"/>
                      </a:lnTo>
                      <a:lnTo>
                        <a:pt x="58" y="1"/>
                      </a:lnTo>
                      <a:lnTo>
                        <a:pt x="53" y="1"/>
                      </a:lnTo>
                      <a:lnTo>
                        <a:pt x="49" y="1"/>
                      </a:lnTo>
                      <a:lnTo>
                        <a:pt x="45" y="1"/>
                      </a:lnTo>
                      <a:lnTo>
                        <a:pt x="41" y="1"/>
                      </a:lnTo>
                      <a:lnTo>
                        <a:pt x="38" y="1"/>
                      </a:lnTo>
                      <a:lnTo>
                        <a:pt x="35" y="1"/>
                      </a:lnTo>
                      <a:lnTo>
                        <a:pt x="33" y="1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5" y="0"/>
                      </a:lnTo>
                      <a:lnTo>
                        <a:pt x="22" y="0"/>
                      </a:lnTo>
                      <a:lnTo>
                        <a:pt x="20" y="1"/>
                      </a:lnTo>
                      <a:lnTo>
                        <a:pt x="17" y="2"/>
                      </a:lnTo>
                      <a:lnTo>
                        <a:pt x="15" y="3"/>
                      </a:lnTo>
                      <a:lnTo>
                        <a:pt x="14" y="4"/>
                      </a:lnTo>
                      <a:lnTo>
                        <a:pt x="12" y="6"/>
                      </a:lnTo>
                      <a:lnTo>
                        <a:pt x="11" y="7"/>
                      </a:lnTo>
                      <a:lnTo>
                        <a:pt x="9" y="9"/>
                      </a:lnTo>
                      <a:lnTo>
                        <a:pt x="7" y="11"/>
                      </a:lnTo>
                      <a:lnTo>
                        <a:pt x="5" y="13"/>
                      </a:lnTo>
                      <a:lnTo>
                        <a:pt x="3" y="15"/>
                      </a:lnTo>
                      <a:lnTo>
                        <a:pt x="0" y="18"/>
                      </a:lnTo>
                    </a:path>
                  </a:pathLst>
                </a:custGeom>
                <a:solidFill>
                  <a:schemeClr val="tx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22571" name="Freeform 82"/>
                <p:cNvSpPr>
                  <a:spLocks/>
                </p:cNvSpPr>
                <p:nvPr/>
              </p:nvSpPr>
              <p:spPr bwMode="auto">
                <a:xfrm>
                  <a:off x="2020" y="3406"/>
                  <a:ext cx="159" cy="101"/>
                </a:xfrm>
                <a:custGeom>
                  <a:avLst/>
                  <a:gdLst>
                    <a:gd name="T0" fmla="*/ 153 w 159"/>
                    <a:gd name="T1" fmla="*/ 86 h 101"/>
                    <a:gd name="T2" fmla="*/ 144 w 159"/>
                    <a:gd name="T3" fmla="*/ 87 h 101"/>
                    <a:gd name="T4" fmla="*/ 137 w 159"/>
                    <a:gd name="T5" fmla="*/ 89 h 101"/>
                    <a:gd name="T6" fmla="*/ 131 w 159"/>
                    <a:gd name="T7" fmla="*/ 90 h 101"/>
                    <a:gd name="T8" fmla="*/ 124 w 159"/>
                    <a:gd name="T9" fmla="*/ 91 h 101"/>
                    <a:gd name="T10" fmla="*/ 118 w 159"/>
                    <a:gd name="T11" fmla="*/ 92 h 101"/>
                    <a:gd name="T12" fmla="*/ 111 w 159"/>
                    <a:gd name="T13" fmla="*/ 93 h 101"/>
                    <a:gd name="T14" fmla="*/ 106 w 159"/>
                    <a:gd name="T15" fmla="*/ 93 h 101"/>
                    <a:gd name="T16" fmla="*/ 100 w 159"/>
                    <a:gd name="T17" fmla="*/ 93 h 101"/>
                    <a:gd name="T18" fmla="*/ 95 w 159"/>
                    <a:gd name="T19" fmla="*/ 93 h 101"/>
                    <a:gd name="T20" fmla="*/ 89 w 159"/>
                    <a:gd name="T21" fmla="*/ 92 h 101"/>
                    <a:gd name="T22" fmla="*/ 83 w 159"/>
                    <a:gd name="T23" fmla="*/ 93 h 101"/>
                    <a:gd name="T24" fmla="*/ 76 w 159"/>
                    <a:gd name="T25" fmla="*/ 96 h 101"/>
                    <a:gd name="T26" fmla="*/ 70 w 159"/>
                    <a:gd name="T27" fmla="*/ 98 h 101"/>
                    <a:gd name="T28" fmla="*/ 66 w 159"/>
                    <a:gd name="T29" fmla="*/ 100 h 101"/>
                    <a:gd name="T30" fmla="*/ 62 w 159"/>
                    <a:gd name="T31" fmla="*/ 100 h 101"/>
                    <a:gd name="T32" fmla="*/ 58 w 159"/>
                    <a:gd name="T33" fmla="*/ 99 h 101"/>
                    <a:gd name="T34" fmla="*/ 52 w 159"/>
                    <a:gd name="T35" fmla="*/ 96 h 101"/>
                    <a:gd name="T36" fmla="*/ 46 w 159"/>
                    <a:gd name="T37" fmla="*/ 94 h 101"/>
                    <a:gd name="T38" fmla="*/ 41 w 159"/>
                    <a:gd name="T39" fmla="*/ 92 h 101"/>
                    <a:gd name="T40" fmla="*/ 34 w 159"/>
                    <a:gd name="T41" fmla="*/ 89 h 101"/>
                    <a:gd name="T42" fmla="*/ 28 w 159"/>
                    <a:gd name="T43" fmla="*/ 87 h 101"/>
                    <a:gd name="T44" fmla="*/ 22 w 159"/>
                    <a:gd name="T45" fmla="*/ 85 h 101"/>
                    <a:gd name="T46" fmla="*/ 16 w 159"/>
                    <a:gd name="T47" fmla="*/ 83 h 101"/>
                    <a:gd name="T48" fmla="*/ 13 w 159"/>
                    <a:gd name="T49" fmla="*/ 82 h 101"/>
                    <a:gd name="T50" fmla="*/ 12 w 159"/>
                    <a:gd name="T51" fmla="*/ 82 h 101"/>
                    <a:gd name="T52" fmla="*/ 8 w 159"/>
                    <a:gd name="T53" fmla="*/ 77 h 101"/>
                    <a:gd name="T54" fmla="*/ 5 w 159"/>
                    <a:gd name="T55" fmla="*/ 72 h 101"/>
                    <a:gd name="T56" fmla="*/ 2 w 159"/>
                    <a:gd name="T57" fmla="*/ 69 h 101"/>
                    <a:gd name="T58" fmla="*/ 0 w 159"/>
                    <a:gd name="T59" fmla="*/ 64 h 101"/>
                    <a:gd name="T60" fmla="*/ 0 w 159"/>
                    <a:gd name="T61" fmla="*/ 60 h 101"/>
                    <a:gd name="T62" fmla="*/ 0 w 159"/>
                    <a:gd name="T63" fmla="*/ 55 h 101"/>
                    <a:gd name="T64" fmla="*/ 1 w 159"/>
                    <a:gd name="T65" fmla="*/ 49 h 101"/>
                    <a:gd name="T66" fmla="*/ 3 w 159"/>
                    <a:gd name="T67" fmla="*/ 42 h 101"/>
                    <a:gd name="T68" fmla="*/ 5 w 159"/>
                    <a:gd name="T69" fmla="*/ 34 h 101"/>
                    <a:gd name="T70" fmla="*/ 9 w 159"/>
                    <a:gd name="T71" fmla="*/ 22 h 101"/>
                    <a:gd name="T72" fmla="*/ 10 w 159"/>
                    <a:gd name="T73" fmla="*/ 17 h 101"/>
                    <a:gd name="T74" fmla="*/ 12 w 159"/>
                    <a:gd name="T75" fmla="*/ 13 h 101"/>
                    <a:gd name="T76" fmla="*/ 13 w 159"/>
                    <a:gd name="T77" fmla="*/ 10 h 101"/>
                    <a:gd name="T78" fmla="*/ 13 w 159"/>
                    <a:gd name="T79" fmla="*/ 9 h 101"/>
                    <a:gd name="T80" fmla="*/ 18 w 159"/>
                    <a:gd name="T81" fmla="*/ 6 h 101"/>
                    <a:gd name="T82" fmla="*/ 28 w 159"/>
                    <a:gd name="T83" fmla="*/ 2 h 101"/>
                    <a:gd name="T84" fmla="*/ 38 w 159"/>
                    <a:gd name="T85" fmla="*/ 0 h 101"/>
                    <a:gd name="T86" fmla="*/ 48 w 159"/>
                    <a:gd name="T87" fmla="*/ 1 h 101"/>
                    <a:gd name="T88" fmla="*/ 59 w 159"/>
                    <a:gd name="T89" fmla="*/ 3 h 101"/>
                    <a:gd name="T90" fmla="*/ 70 w 159"/>
                    <a:gd name="T91" fmla="*/ 6 h 101"/>
                    <a:gd name="T92" fmla="*/ 86 w 159"/>
                    <a:gd name="T93" fmla="*/ 13 h 101"/>
                    <a:gd name="T94" fmla="*/ 102 w 159"/>
                    <a:gd name="T95" fmla="*/ 22 h 101"/>
                    <a:gd name="T96" fmla="*/ 112 w 159"/>
                    <a:gd name="T97" fmla="*/ 30 h 101"/>
                    <a:gd name="T98" fmla="*/ 121 w 159"/>
                    <a:gd name="T99" fmla="*/ 37 h 101"/>
                    <a:gd name="T100" fmla="*/ 129 w 159"/>
                    <a:gd name="T101" fmla="*/ 43 h 101"/>
                    <a:gd name="T102" fmla="*/ 135 w 159"/>
                    <a:gd name="T103" fmla="*/ 47 h 101"/>
                    <a:gd name="T104" fmla="*/ 140 w 159"/>
                    <a:gd name="T105" fmla="*/ 50 h 101"/>
                    <a:gd name="T106" fmla="*/ 146 w 159"/>
                    <a:gd name="T107" fmla="*/ 54 h 101"/>
                    <a:gd name="T108" fmla="*/ 151 w 159"/>
                    <a:gd name="T109" fmla="*/ 58 h 101"/>
                    <a:gd name="T110" fmla="*/ 154 w 159"/>
                    <a:gd name="T111" fmla="*/ 62 h 101"/>
                    <a:gd name="T112" fmla="*/ 155 w 159"/>
                    <a:gd name="T113" fmla="*/ 64 h 101"/>
                    <a:gd name="T114" fmla="*/ 156 w 159"/>
                    <a:gd name="T115" fmla="*/ 68 h 101"/>
                    <a:gd name="T116" fmla="*/ 156 w 159"/>
                    <a:gd name="T117" fmla="*/ 72 h 101"/>
                    <a:gd name="T118" fmla="*/ 157 w 159"/>
                    <a:gd name="T119" fmla="*/ 78 h 101"/>
                    <a:gd name="T120" fmla="*/ 158 w 159"/>
                    <a:gd name="T121" fmla="*/ 85 h 101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59"/>
                    <a:gd name="T184" fmla="*/ 0 h 101"/>
                    <a:gd name="T185" fmla="*/ 159 w 159"/>
                    <a:gd name="T186" fmla="*/ 101 h 101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59" h="101">
                      <a:moveTo>
                        <a:pt x="158" y="85"/>
                      </a:moveTo>
                      <a:lnTo>
                        <a:pt x="153" y="86"/>
                      </a:lnTo>
                      <a:lnTo>
                        <a:pt x="148" y="87"/>
                      </a:lnTo>
                      <a:lnTo>
                        <a:pt x="144" y="87"/>
                      </a:lnTo>
                      <a:lnTo>
                        <a:pt x="140" y="88"/>
                      </a:lnTo>
                      <a:lnTo>
                        <a:pt x="137" y="89"/>
                      </a:lnTo>
                      <a:lnTo>
                        <a:pt x="133" y="89"/>
                      </a:lnTo>
                      <a:lnTo>
                        <a:pt x="131" y="90"/>
                      </a:lnTo>
                      <a:lnTo>
                        <a:pt x="128" y="90"/>
                      </a:lnTo>
                      <a:lnTo>
                        <a:pt x="124" y="91"/>
                      </a:lnTo>
                      <a:lnTo>
                        <a:pt x="121" y="92"/>
                      </a:lnTo>
                      <a:lnTo>
                        <a:pt x="118" y="92"/>
                      </a:lnTo>
                      <a:lnTo>
                        <a:pt x="115" y="93"/>
                      </a:lnTo>
                      <a:lnTo>
                        <a:pt x="111" y="93"/>
                      </a:lnTo>
                      <a:lnTo>
                        <a:pt x="108" y="93"/>
                      </a:lnTo>
                      <a:lnTo>
                        <a:pt x="106" y="93"/>
                      </a:lnTo>
                      <a:lnTo>
                        <a:pt x="102" y="93"/>
                      </a:lnTo>
                      <a:lnTo>
                        <a:pt x="100" y="93"/>
                      </a:lnTo>
                      <a:lnTo>
                        <a:pt x="98" y="93"/>
                      </a:lnTo>
                      <a:lnTo>
                        <a:pt x="95" y="93"/>
                      </a:lnTo>
                      <a:lnTo>
                        <a:pt x="93" y="92"/>
                      </a:lnTo>
                      <a:lnTo>
                        <a:pt x="89" y="92"/>
                      </a:lnTo>
                      <a:lnTo>
                        <a:pt x="86" y="92"/>
                      </a:lnTo>
                      <a:lnTo>
                        <a:pt x="83" y="93"/>
                      </a:lnTo>
                      <a:lnTo>
                        <a:pt x="81" y="94"/>
                      </a:lnTo>
                      <a:lnTo>
                        <a:pt x="76" y="96"/>
                      </a:lnTo>
                      <a:lnTo>
                        <a:pt x="73" y="97"/>
                      </a:lnTo>
                      <a:lnTo>
                        <a:pt x="70" y="98"/>
                      </a:lnTo>
                      <a:lnTo>
                        <a:pt x="67" y="99"/>
                      </a:lnTo>
                      <a:lnTo>
                        <a:pt x="66" y="100"/>
                      </a:lnTo>
                      <a:lnTo>
                        <a:pt x="64" y="100"/>
                      </a:lnTo>
                      <a:lnTo>
                        <a:pt x="62" y="100"/>
                      </a:lnTo>
                      <a:lnTo>
                        <a:pt x="60" y="99"/>
                      </a:lnTo>
                      <a:lnTo>
                        <a:pt x="58" y="99"/>
                      </a:lnTo>
                      <a:lnTo>
                        <a:pt x="56" y="98"/>
                      </a:lnTo>
                      <a:lnTo>
                        <a:pt x="52" y="96"/>
                      </a:lnTo>
                      <a:lnTo>
                        <a:pt x="48" y="95"/>
                      </a:lnTo>
                      <a:lnTo>
                        <a:pt x="46" y="94"/>
                      </a:lnTo>
                      <a:lnTo>
                        <a:pt x="43" y="93"/>
                      </a:lnTo>
                      <a:lnTo>
                        <a:pt x="41" y="92"/>
                      </a:lnTo>
                      <a:lnTo>
                        <a:pt x="37" y="91"/>
                      </a:lnTo>
                      <a:lnTo>
                        <a:pt x="34" y="89"/>
                      </a:lnTo>
                      <a:lnTo>
                        <a:pt x="30" y="88"/>
                      </a:lnTo>
                      <a:lnTo>
                        <a:pt x="28" y="87"/>
                      </a:lnTo>
                      <a:lnTo>
                        <a:pt x="25" y="86"/>
                      </a:lnTo>
                      <a:lnTo>
                        <a:pt x="22" y="85"/>
                      </a:lnTo>
                      <a:lnTo>
                        <a:pt x="19" y="84"/>
                      </a:lnTo>
                      <a:lnTo>
                        <a:pt x="16" y="83"/>
                      </a:lnTo>
                      <a:lnTo>
                        <a:pt x="14" y="83"/>
                      </a:lnTo>
                      <a:lnTo>
                        <a:pt x="13" y="82"/>
                      </a:lnTo>
                      <a:lnTo>
                        <a:pt x="12" y="82"/>
                      </a:lnTo>
                      <a:lnTo>
                        <a:pt x="10" y="79"/>
                      </a:lnTo>
                      <a:lnTo>
                        <a:pt x="8" y="77"/>
                      </a:lnTo>
                      <a:lnTo>
                        <a:pt x="6" y="74"/>
                      </a:lnTo>
                      <a:lnTo>
                        <a:pt x="5" y="72"/>
                      </a:lnTo>
                      <a:lnTo>
                        <a:pt x="3" y="70"/>
                      </a:lnTo>
                      <a:lnTo>
                        <a:pt x="2" y="69"/>
                      </a:lnTo>
                      <a:lnTo>
                        <a:pt x="1" y="65"/>
                      </a:lnTo>
                      <a:lnTo>
                        <a:pt x="0" y="64"/>
                      </a:lnTo>
                      <a:lnTo>
                        <a:pt x="0" y="62"/>
                      </a:lnTo>
                      <a:lnTo>
                        <a:pt x="0" y="60"/>
                      </a:lnTo>
                      <a:lnTo>
                        <a:pt x="0" y="58"/>
                      </a:lnTo>
                      <a:lnTo>
                        <a:pt x="0" y="55"/>
                      </a:lnTo>
                      <a:lnTo>
                        <a:pt x="0" y="52"/>
                      </a:lnTo>
                      <a:lnTo>
                        <a:pt x="1" y="49"/>
                      </a:lnTo>
                      <a:lnTo>
                        <a:pt x="2" y="45"/>
                      </a:lnTo>
                      <a:lnTo>
                        <a:pt x="3" y="42"/>
                      </a:lnTo>
                      <a:lnTo>
                        <a:pt x="3" y="40"/>
                      </a:lnTo>
                      <a:lnTo>
                        <a:pt x="5" y="34"/>
                      </a:lnTo>
                      <a:lnTo>
                        <a:pt x="7" y="28"/>
                      </a:lnTo>
                      <a:lnTo>
                        <a:pt x="9" y="22"/>
                      </a:lnTo>
                      <a:lnTo>
                        <a:pt x="10" y="19"/>
                      </a:lnTo>
                      <a:lnTo>
                        <a:pt x="10" y="17"/>
                      </a:lnTo>
                      <a:lnTo>
                        <a:pt x="11" y="15"/>
                      </a:lnTo>
                      <a:lnTo>
                        <a:pt x="12" y="13"/>
                      </a:lnTo>
                      <a:lnTo>
                        <a:pt x="12" y="11"/>
                      </a:lnTo>
                      <a:lnTo>
                        <a:pt x="13" y="10"/>
                      </a:lnTo>
                      <a:lnTo>
                        <a:pt x="13" y="9"/>
                      </a:lnTo>
                      <a:lnTo>
                        <a:pt x="15" y="7"/>
                      </a:lnTo>
                      <a:lnTo>
                        <a:pt x="18" y="6"/>
                      </a:lnTo>
                      <a:lnTo>
                        <a:pt x="23" y="4"/>
                      </a:lnTo>
                      <a:lnTo>
                        <a:pt x="28" y="2"/>
                      </a:lnTo>
                      <a:lnTo>
                        <a:pt x="33" y="1"/>
                      </a:lnTo>
                      <a:lnTo>
                        <a:pt x="38" y="0"/>
                      </a:lnTo>
                      <a:lnTo>
                        <a:pt x="43" y="0"/>
                      </a:lnTo>
                      <a:lnTo>
                        <a:pt x="48" y="1"/>
                      </a:lnTo>
                      <a:lnTo>
                        <a:pt x="54" y="2"/>
                      </a:lnTo>
                      <a:lnTo>
                        <a:pt x="59" y="3"/>
                      </a:lnTo>
                      <a:lnTo>
                        <a:pt x="65" y="4"/>
                      </a:lnTo>
                      <a:lnTo>
                        <a:pt x="70" y="6"/>
                      </a:lnTo>
                      <a:lnTo>
                        <a:pt x="75" y="8"/>
                      </a:lnTo>
                      <a:lnTo>
                        <a:pt x="86" y="13"/>
                      </a:lnTo>
                      <a:lnTo>
                        <a:pt x="96" y="17"/>
                      </a:lnTo>
                      <a:lnTo>
                        <a:pt x="102" y="22"/>
                      </a:lnTo>
                      <a:lnTo>
                        <a:pt x="107" y="26"/>
                      </a:lnTo>
                      <a:lnTo>
                        <a:pt x="112" y="30"/>
                      </a:lnTo>
                      <a:lnTo>
                        <a:pt x="117" y="34"/>
                      </a:lnTo>
                      <a:lnTo>
                        <a:pt x="121" y="37"/>
                      </a:lnTo>
                      <a:lnTo>
                        <a:pt x="125" y="40"/>
                      </a:lnTo>
                      <a:lnTo>
                        <a:pt x="129" y="43"/>
                      </a:lnTo>
                      <a:lnTo>
                        <a:pt x="132" y="45"/>
                      </a:lnTo>
                      <a:lnTo>
                        <a:pt x="135" y="47"/>
                      </a:lnTo>
                      <a:lnTo>
                        <a:pt x="138" y="49"/>
                      </a:lnTo>
                      <a:lnTo>
                        <a:pt x="140" y="50"/>
                      </a:lnTo>
                      <a:lnTo>
                        <a:pt x="142" y="52"/>
                      </a:lnTo>
                      <a:lnTo>
                        <a:pt x="146" y="54"/>
                      </a:lnTo>
                      <a:lnTo>
                        <a:pt x="149" y="56"/>
                      </a:lnTo>
                      <a:lnTo>
                        <a:pt x="151" y="58"/>
                      </a:lnTo>
                      <a:lnTo>
                        <a:pt x="153" y="60"/>
                      </a:lnTo>
                      <a:lnTo>
                        <a:pt x="154" y="62"/>
                      </a:lnTo>
                      <a:lnTo>
                        <a:pt x="155" y="63"/>
                      </a:lnTo>
                      <a:lnTo>
                        <a:pt x="155" y="64"/>
                      </a:lnTo>
                      <a:lnTo>
                        <a:pt x="155" y="66"/>
                      </a:lnTo>
                      <a:lnTo>
                        <a:pt x="156" y="68"/>
                      </a:lnTo>
                      <a:lnTo>
                        <a:pt x="156" y="70"/>
                      </a:lnTo>
                      <a:lnTo>
                        <a:pt x="156" y="72"/>
                      </a:lnTo>
                      <a:lnTo>
                        <a:pt x="157" y="75"/>
                      </a:lnTo>
                      <a:lnTo>
                        <a:pt x="157" y="78"/>
                      </a:lnTo>
                      <a:lnTo>
                        <a:pt x="158" y="81"/>
                      </a:lnTo>
                      <a:lnTo>
                        <a:pt x="158" y="85"/>
                      </a:lnTo>
                    </a:path>
                  </a:pathLst>
                </a:custGeom>
                <a:solidFill>
                  <a:schemeClr val="tx1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  <p:sp>
            <p:nvSpPr>
              <p:cNvPr id="22567" name="Freeform 84"/>
              <p:cNvSpPr>
                <a:spLocks/>
              </p:cNvSpPr>
              <p:nvPr/>
            </p:nvSpPr>
            <p:spPr bwMode="auto">
              <a:xfrm>
                <a:off x="2188" y="3498"/>
                <a:ext cx="49" cy="138"/>
              </a:xfrm>
              <a:custGeom>
                <a:avLst/>
                <a:gdLst>
                  <a:gd name="T0" fmla="*/ 28 w 49"/>
                  <a:gd name="T1" fmla="*/ 117 h 138"/>
                  <a:gd name="T2" fmla="*/ 21 w 49"/>
                  <a:gd name="T3" fmla="*/ 111 h 138"/>
                  <a:gd name="T4" fmla="*/ 16 w 49"/>
                  <a:gd name="T5" fmla="*/ 104 h 138"/>
                  <a:gd name="T6" fmla="*/ 11 w 49"/>
                  <a:gd name="T7" fmla="*/ 96 h 138"/>
                  <a:gd name="T8" fmla="*/ 7 w 49"/>
                  <a:gd name="T9" fmla="*/ 88 h 138"/>
                  <a:gd name="T10" fmla="*/ 4 w 49"/>
                  <a:gd name="T11" fmla="*/ 79 h 138"/>
                  <a:gd name="T12" fmla="*/ 2 w 49"/>
                  <a:gd name="T13" fmla="*/ 70 h 138"/>
                  <a:gd name="T14" fmla="*/ 1 w 49"/>
                  <a:gd name="T15" fmla="*/ 60 h 138"/>
                  <a:gd name="T16" fmla="*/ 1 w 49"/>
                  <a:gd name="T17" fmla="*/ 51 h 138"/>
                  <a:gd name="T18" fmla="*/ 2 w 49"/>
                  <a:gd name="T19" fmla="*/ 42 h 138"/>
                  <a:gd name="T20" fmla="*/ 4 w 49"/>
                  <a:gd name="T21" fmla="*/ 34 h 138"/>
                  <a:gd name="T22" fmla="*/ 8 w 49"/>
                  <a:gd name="T23" fmla="*/ 26 h 138"/>
                  <a:gd name="T24" fmla="*/ 12 w 49"/>
                  <a:gd name="T25" fmla="*/ 18 h 138"/>
                  <a:gd name="T26" fmla="*/ 18 w 49"/>
                  <a:gd name="T27" fmla="*/ 12 h 138"/>
                  <a:gd name="T28" fmla="*/ 25 w 49"/>
                  <a:gd name="T29" fmla="*/ 6 h 138"/>
                  <a:gd name="T30" fmla="*/ 33 w 49"/>
                  <a:gd name="T31" fmla="*/ 2 h 138"/>
                  <a:gd name="T32" fmla="*/ 40 w 49"/>
                  <a:gd name="T33" fmla="*/ 3 h 138"/>
                  <a:gd name="T34" fmla="*/ 43 w 49"/>
                  <a:gd name="T35" fmla="*/ 7 h 138"/>
                  <a:gd name="T36" fmla="*/ 45 w 49"/>
                  <a:gd name="T37" fmla="*/ 12 h 138"/>
                  <a:gd name="T38" fmla="*/ 46 w 49"/>
                  <a:gd name="T39" fmla="*/ 15 h 138"/>
                  <a:gd name="T40" fmla="*/ 47 w 49"/>
                  <a:gd name="T41" fmla="*/ 18 h 138"/>
                  <a:gd name="T42" fmla="*/ 48 w 49"/>
                  <a:gd name="T43" fmla="*/ 21 h 138"/>
                  <a:gd name="T44" fmla="*/ 47 w 49"/>
                  <a:gd name="T45" fmla="*/ 23 h 138"/>
                  <a:gd name="T46" fmla="*/ 46 w 49"/>
                  <a:gd name="T47" fmla="*/ 27 h 138"/>
                  <a:gd name="T48" fmla="*/ 44 w 49"/>
                  <a:gd name="T49" fmla="*/ 31 h 138"/>
                  <a:gd name="T50" fmla="*/ 40 w 49"/>
                  <a:gd name="T51" fmla="*/ 37 h 138"/>
                  <a:gd name="T52" fmla="*/ 36 w 49"/>
                  <a:gd name="T53" fmla="*/ 44 h 138"/>
                  <a:gd name="T54" fmla="*/ 32 w 49"/>
                  <a:gd name="T55" fmla="*/ 54 h 138"/>
                  <a:gd name="T56" fmla="*/ 33 w 49"/>
                  <a:gd name="T57" fmla="*/ 69 h 138"/>
                  <a:gd name="T58" fmla="*/ 34 w 49"/>
                  <a:gd name="T59" fmla="*/ 82 h 138"/>
                  <a:gd name="T60" fmla="*/ 36 w 49"/>
                  <a:gd name="T61" fmla="*/ 94 h 138"/>
                  <a:gd name="T62" fmla="*/ 37 w 49"/>
                  <a:gd name="T63" fmla="*/ 104 h 138"/>
                  <a:gd name="T64" fmla="*/ 38 w 49"/>
                  <a:gd name="T65" fmla="*/ 113 h 138"/>
                  <a:gd name="T66" fmla="*/ 39 w 49"/>
                  <a:gd name="T67" fmla="*/ 120 h 138"/>
                  <a:gd name="T68" fmla="*/ 40 w 49"/>
                  <a:gd name="T69" fmla="*/ 126 h 138"/>
                  <a:gd name="T70" fmla="*/ 41 w 49"/>
                  <a:gd name="T71" fmla="*/ 131 h 138"/>
                  <a:gd name="T72" fmla="*/ 41 w 49"/>
                  <a:gd name="T73" fmla="*/ 134 h 138"/>
                  <a:gd name="T74" fmla="*/ 41 w 49"/>
                  <a:gd name="T75" fmla="*/ 136 h 138"/>
                  <a:gd name="T76" fmla="*/ 41 w 49"/>
                  <a:gd name="T77" fmla="*/ 137 h 138"/>
                  <a:gd name="T78" fmla="*/ 40 w 49"/>
                  <a:gd name="T79" fmla="*/ 136 h 138"/>
                  <a:gd name="T80" fmla="*/ 39 w 49"/>
                  <a:gd name="T81" fmla="*/ 134 h 138"/>
                  <a:gd name="T82" fmla="*/ 37 w 49"/>
                  <a:gd name="T83" fmla="*/ 131 h 138"/>
                  <a:gd name="T84" fmla="*/ 35 w 49"/>
                  <a:gd name="T85" fmla="*/ 126 h 138"/>
                  <a:gd name="T86" fmla="*/ 32 w 49"/>
                  <a:gd name="T87" fmla="*/ 120 h 13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9"/>
                  <a:gd name="T133" fmla="*/ 0 h 138"/>
                  <a:gd name="T134" fmla="*/ 49 w 49"/>
                  <a:gd name="T135" fmla="*/ 138 h 13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9" h="138">
                    <a:moveTo>
                      <a:pt x="32" y="120"/>
                    </a:moveTo>
                    <a:lnTo>
                      <a:pt x="28" y="117"/>
                    </a:lnTo>
                    <a:lnTo>
                      <a:pt x="25" y="114"/>
                    </a:lnTo>
                    <a:lnTo>
                      <a:pt x="21" y="111"/>
                    </a:lnTo>
                    <a:lnTo>
                      <a:pt x="18" y="108"/>
                    </a:lnTo>
                    <a:lnTo>
                      <a:pt x="16" y="104"/>
                    </a:lnTo>
                    <a:lnTo>
                      <a:pt x="13" y="100"/>
                    </a:lnTo>
                    <a:lnTo>
                      <a:pt x="11" y="96"/>
                    </a:lnTo>
                    <a:lnTo>
                      <a:pt x="9" y="92"/>
                    </a:lnTo>
                    <a:lnTo>
                      <a:pt x="7" y="88"/>
                    </a:lnTo>
                    <a:lnTo>
                      <a:pt x="5" y="83"/>
                    </a:lnTo>
                    <a:lnTo>
                      <a:pt x="4" y="79"/>
                    </a:lnTo>
                    <a:lnTo>
                      <a:pt x="2" y="74"/>
                    </a:lnTo>
                    <a:lnTo>
                      <a:pt x="2" y="70"/>
                    </a:lnTo>
                    <a:lnTo>
                      <a:pt x="1" y="65"/>
                    </a:lnTo>
                    <a:lnTo>
                      <a:pt x="1" y="60"/>
                    </a:lnTo>
                    <a:lnTo>
                      <a:pt x="0" y="56"/>
                    </a:lnTo>
                    <a:lnTo>
                      <a:pt x="1" y="51"/>
                    </a:lnTo>
                    <a:lnTo>
                      <a:pt x="1" y="47"/>
                    </a:lnTo>
                    <a:lnTo>
                      <a:pt x="2" y="42"/>
                    </a:lnTo>
                    <a:lnTo>
                      <a:pt x="3" y="38"/>
                    </a:lnTo>
                    <a:lnTo>
                      <a:pt x="4" y="34"/>
                    </a:lnTo>
                    <a:lnTo>
                      <a:pt x="6" y="30"/>
                    </a:lnTo>
                    <a:lnTo>
                      <a:pt x="8" y="26"/>
                    </a:lnTo>
                    <a:lnTo>
                      <a:pt x="10" y="22"/>
                    </a:lnTo>
                    <a:lnTo>
                      <a:pt x="12" y="18"/>
                    </a:lnTo>
                    <a:lnTo>
                      <a:pt x="15" y="15"/>
                    </a:lnTo>
                    <a:lnTo>
                      <a:pt x="18" y="12"/>
                    </a:lnTo>
                    <a:lnTo>
                      <a:pt x="21" y="9"/>
                    </a:lnTo>
                    <a:lnTo>
                      <a:pt x="25" y="6"/>
                    </a:lnTo>
                    <a:lnTo>
                      <a:pt x="29" y="4"/>
                    </a:lnTo>
                    <a:lnTo>
                      <a:pt x="33" y="2"/>
                    </a:lnTo>
                    <a:lnTo>
                      <a:pt x="38" y="0"/>
                    </a:lnTo>
                    <a:lnTo>
                      <a:pt x="40" y="3"/>
                    </a:lnTo>
                    <a:lnTo>
                      <a:pt x="41" y="5"/>
                    </a:lnTo>
                    <a:lnTo>
                      <a:pt x="43" y="7"/>
                    </a:lnTo>
                    <a:lnTo>
                      <a:pt x="44" y="10"/>
                    </a:lnTo>
                    <a:lnTo>
                      <a:pt x="45" y="12"/>
                    </a:lnTo>
                    <a:lnTo>
                      <a:pt x="46" y="13"/>
                    </a:lnTo>
                    <a:lnTo>
                      <a:pt x="46" y="15"/>
                    </a:lnTo>
                    <a:lnTo>
                      <a:pt x="47" y="17"/>
                    </a:lnTo>
                    <a:lnTo>
                      <a:pt x="47" y="18"/>
                    </a:lnTo>
                    <a:lnTo>
                      <a:pt x="47" y="19"/>
                    </a:lnTo>
                    <a:lnTo>
                      <a:pt x="48" y="21"/>
                    </a:lnTo>
                    <a:lnTo>
                      <a:pt x="47" y="22"/>
                    </a:lnTo>
                    <a:lnTo>
                      <a:pt x="47" y="23"/>
                    </a:lnTo>
                    <a:lnTo>
                      <a:pt x="47" y="24"/>
                    </a:lnTo>
                    <a:lnTo>
                      <a:pt x="46" y="27"/>
                    </a:lnTo>
                    <a:lnTo>
                      <a:pt x="45" y="29"/>
                    </a:lnTo>
                    <a:lnTo>
                      <a:pt x="44" y="31"/>
                    </a:lnTo>
                    <a:lnTo>
                      <a:pt x="42" y="34"/>
                    </a:lnTo>
                    <a:lnTo>
                      <a:pt x="40" y="37"/>
                    </a:lnTo>
                    <a:lnTo>
                      <a:pt x="38" y="40"/>
                    </a:lnTo>
                    <a:lnTo>
                      <a:pt x="36" y="44"/>
                    </a:lnTo>
                    <a:lnTo>
                      <a:pt x="34" y="48"/>
                    </a:lnTo>
                    <a:lnTo>
                      <a:pt x="32" y="54"/>
                    </a:lnTo>
                    <a:lnTo>
                      <a:pt x="33" y="61"/>
                    </a:lnTo>
                    <a:lnTo>
                      <a:pt x="33" y="69"/>
                    </a:lnTo>
                    <a:lnTo>
                      <a:pt x="34" y="75"/>
                    </a:lnTo>
                    <a:lnTo>
                      <a:pt x="34" y="82"/>
                    </a:lnTo>
                    <a:lnTo>
                      <a:pt x="35" y="88"/>
                    </a:lnTo>
                    <a:lnTo>
                      <a:pt x="36" y="94"/>
                    </a:lnTo>
                    <a:lnTo>
                      <a:pt x="36" y="99"/>
                    </a:lnTo>
                    <a:lnTo>
                      <a:pt x="37" y="104"/>
                    </a:lnTo>
                    <a:lnTo>
                      <a:pt x="38" y="108"/>
                    </a:lnTo>
                    <a:lnTo>
                      <a:pt x="38" y="113"/>
                    </a:lnTo>
                    <a:lnTo>
                      <a:pt x="39" y="117"/>
                    </a:lnTo>
                    <a:lnTo>
                      <a:pt x="39" y="120"/>
                    </a:lnTo>
                    <a:lnTo>
                      <a:pt x="40" y="123"/>
                    </a:lnTo>
                    <a:lnTo>
                      <a:pt x="40" y="126"/>
                    </a:lnTo>
                    <a:lnTo>
                      <a:pt x="41" y="129"/>
                    </a:lnTo>
                    <a:lnTo>
                      <a:pt x="41" y="131"/>
                    </a:lnTo>
                    <a:lnTo>
                      <a:pt x="41" y="133"/>
                    </a:lnTo>
                    <a:lnTo>
                      <a:pt x="41" y="134"/>
                    </a:lnTo>
                    <a:lnTo>
                      <a:pt x="41" y="135"/>
                    </a:lnTo>
                    <a:lnTo>
                      <a:pt x="41" y="136"/>
                    </a:lnTo>
                    <a:lnTo>
                      <a:pt x="41" y="137"/>
                    </a:lnTo>
                    <a:lnTo>
                      <a:pt x="40" y="136"/>
                    </a:lnTo>
                    <a:lnTo>
                      <a:pt x="40" y="135"/>
                    </a:lnTo>
                    <a:lnTo>
                      <a:pt x="39" y="134"/>
                    </a:lnTo>
                    <a:lnTo>
                      <a:pt x="38" y="133"/>
                    </a:lnTo>
                    <a:lnTo>
                      <a:pt x="37" y="131"/>
                    </a:lnTo>
                    <a:lnTo>
                      <a:pt x="36" y="129"/>
                    </a:lnTo>
                    <a:lnTo>
                      <a:pt x="35" y="126"/>
                    </a:lnTo>
                    <a:lnTo>
                      <a:pt x="34" y="123"/>
                    </a:lnTo>
                    <a:lnTo>
                      <a:pt x="32" y="1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2568" name="Freeform 85"/>
              <p:cNvSpPr>
                <a:spLocks/>
              </p:cNvSpPr>
              <p:nvPr/>
            </p:nvSpPr>
            <p:spPr bwMode="auto">
              <a:xfrm>
                <a:off x="2346" y="3628"/>
                <a:ext cx="146" cy="57"/>
              </a:xfrm>
              <a:custGeom>
                <a:avLst/>
                <a:gdLst>
                  <a:gd name="T0" fmla="*/ 18 w 146"/>
                  <a:gd name="T1" fmla="*/ 21 h 57"/>
                  <a:gd name="T2" fmla="*/ 28 w 146"/>
                  <a:gd name="T3" fmla="*/ 24 h 57"/>
                  <a:gd name="T4" fmla="*/ 36 w 146"/>
                  <a:gd name="T5" fmla="*/ 26 h 57"/>
                  <a:gd name="T6" fmla="*/ 42 w 146"/>
                  <a:gd name="T7" fmla="*/ 28 h 57"/>
                  <a:gd name="T8" fmla="*/ 48 w 146"/>
                  <a:gd name="T9" fmla="*/ 29 h 57"/>
                  <a:gd name="T10" fmla="*/ 54 w 146"/>
                  <a:gd name="T11" fmla="*/ 31 h 57"/>
                  <a:gd name="T12" fmla="*/ 60 w 146"/>
                  <a:gd name="T13" fmla="*/ 32 h 57"/>
                  <a:gd name="T14" fmla="*/ 66 w 146"/>
                  <a:gd name="T15" fmla="*/ 32 h 57"/>
                  <a:gd name="T16" fmla="*/ 72 w 146"/>
                  <a:gd name="T17" fmla="*/ 31 h 57"/>
                  <a:gd name="T18" fmla="*/ 78 w 146"/>
                  <a:gd name="T19" fmla="*/ 30 h 57"/>
                  <a:gd name="T20" fmla="*/ 84 w 146"/>
                  <a:gd name="T21" fmla="*/ 29 h 57"/>
                  <a:gd name="T22" fmla="*/ 92 w 146"/>
                  <a:gd name="T23" fmla="*/ 28 h 57"/>
                  <a:gd name="T24" fmla="*/ 102 w 146"/>
                  <a:gd name="T25" fmla="*/ 27 h 57"/>
                  <a:gd name="T26" fmla="*/ 110 w 146"/>
                  <a:gd name="T27" fmla="*/ 24 h 57"/>
                  <a:gd name="T28" fmla="*/ 118 w 146"/>
                  <a:gd name="T29" fmla="*/ 16 h 57"/>
                  <a:gd name="T30" fmla="*/ 122 w 146"/>
                  <a:gd name="T31" fmla="*/ 11 h 57"/>
                  <a:gd name="T32" fmla="*/ 127 w 146"/>
                  <a:gd name="T33" fmla="*/ 6 h 57"/>
                  <a:gd name="T34" fmla="*/ 132 w 146"/>
                  <a:gd name="T35" fmla="*/ 3 h 57"/>
                  <a:gd name="T36" fmla="*/ 135 w 146"/>
                  <a:gd name="T37" fmla="*/ 1 h 57"/>
                  <a:gd name="T38" fmla="*/ 138 w 146"/>
                  <a:gd name="T39" fmla="*/ 0 h 57"/>
                  <a:gd name="T40" fmla="*/ 140 w 146"/>
                  <a:gd name="T41" fmla="*/ 0 h 57"/>
                  <a:gd name="T42" fmla="*/ 142 w 146"/>
                  <a:gd name="T43" fmla="*/ 0 h 57"/>
                  <a:gd name="T44" fmla="*/ 143 w 146"/>
                  <a:gd name="T45" fmla="*/ 1 h 57"/>
                  <a:gd name="T46" fmla="*/ 145 w 146"/>
                  <a:gd name="T47" fmla="*/ 3 h 57"/>
                  <a:gd name="T48" fmla="*/ 145 w 146"/>
                  <a:gd name="T49" fmla="*/ 6 h 57"/>
                  <a:gd name="T50" fmla="*/ 144 w 146"/>
                  <a:gd name="T51" fmla="*/ 10 h 57"/>
                  <a:gd name="T52" fmla="*/ 141 w 146"/>
                  <a:gd name="T53" fmla="*/ 15 h 57"/>
                  <a:gd name="T54" fmla="*/ 138 w 146"/>
                  <a:gd name="T55" fmla="*/ 20 h 57"/>
                  <a:gd name="T56" fmla="*/ 134 w 146"/>
                  <a:gd name="T57" fmla="*/ 28 h 57"/>
                  <a:gd name="T58" fmla="*/ 129 w 146"/>
                  <a:gd name="T59" fmla="*/ 34 h 57"/>
                  <a:gd name="T60" fmla="*/ 124 w 146"/>
                  <a:gd name="T61" fmla="*/ 39 h 57"/>
                  <a:gd name="T62" fmla="*/ 118 w 146"/>
                  <a:gd name="T63" fmla="*/ 44 h 57"/>
                  <a:gd name="T64" fmla="*/ 112 w 146"/>
                  <a:gd name="T65" fmla="*/ 47 h 57"/>
                  <a:gd name="T66" fmla="*/ 105 w 146"/>
                  <a:gd name="T67" fmla="*/ 51 h 57"/>
                  <a:gd name="T68" fmla="*/ 90 w 146"/>
                  <a:gd name="T69" fmla="*/ 56 h 57"/>
                  <a:gd name="T70" fmla="*/ 78 w 146"/>
                  <a:gd name="T71" fmla="*/ 54 h 57"/>
                  <a:gd name="T72" fmla="*/ 68 w 146"/>
                  <a:gd name="T73" fmla="*/ 52 h 57"/>
                  <a:gd name="T74" fmla="*/ 60 w 146"/>
                  <a:gd name="T75" fmla="*/ 49 h 57"/>
                  <a:gd name="T76" fmla="*/ 48 w 146"/>
                  <a:gd name="T77" fmla="*/ 46 h 57"/>
                  <a:gd name="T78" fmla="*/ 40 w 146"/>
                  <a:gd name="T79" fmla="*/ 43 h 57"/>
                  <a:gd name="T80" fmla="*/ 32 w 146"/>
                  <a:gd name="T81" fmla="*/ 39 h 57"/>
                  <a:gd name="T82" fmla="*/ 23 w 146"/>
                  <a:gd name="T83" fmla="*/ 35 h 57"/>
                  <a:gd name="T84" fmla="*/ 17 w 146"/>
                  <a:gd name="T85" fmla="*/ 31 h 57"/>
                  <a:gd name="T86" fmla="*/ 13 w 146"/>
                  <a:gd name="T87" fmla="*/ 31 h 57"/>
                  <a:gd name="T88" fmla="*/ 8 w 146"/>
                  <a:gd name="T89" fmla="*/ 30 h 57"/>
                  <a:gd name="T90" fmla="*/ 4 w 146"/>
                  <a:gd name="T91" fmla="*/ 29 h 57"/>
                  <a:gd name="T92" fmla="*/ 2 w 146"/>
                  <a:gd name="T93" fmla="*/ 28 h 57"/>
                  <a:gd name="T94" fmla="*/ 1 w 146"/>
                  <a:gd name="T95" fmla="*/ 27 h 57"/>
                  <a:gd name="T96" fmla="*/ 0 w 146"/>
                  <a:gd name="T97" fmla="*/ 25 h 57"/>
                  <a:gd name="T98" fmla="*/ 0 w 146"/>
                  <a:gd name="T99" fmla="*/ 24 h 57"/>
                  <a:gd name="T100" fmla="*/ 4 w 146"/>
                  <a:gd name="T101" fmla="*/ 22 h 57"/>
                  <a:gd name="T102" fmla="*/ 8 w 146"/>
                  <a:gd name="T103" fmla="*/ 21 h 57"/>
                  <a:gd name="T104" fmla="*/ 12 w 146"/>
                  <a:gd name="T105" fmla="*/ 20 h 5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46"/>
                  <a:gd name="T160" fmla="*/ 0 h 57"/>
                  <a:gd name="T161" fmla="*/ 146 w 146"/>
                  <a:gd name="T162" fmla="*/ 57 h 5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46" h="57">
                    <a:moveTo>
                      <a:pt x="12" y="20"/>
                    </a:moveTo>
                    <a:lnTo>
                      <a:pt x="18" y="21"/>
                    </a:lnTo>
                    <a:lnTo>
                      <a:pt x="23" y="23"/>
                    </a:lnTo>
                    <a:lnTo>
                      <a:pt x="28" y="24"/>
                    </a:lnTo>
                    <a:lnTo>
                      <a:pt x="32" y="25"/>
                    </a:lnTo>
                    <a:lnTo>
                      <a:pt x="36" y="26"/>
                    </a:lnTo>
                    <a:lnTo>
                      <a:pt x="39" y="27"/>
                    </a:lnTo>
                    <a:lnTo>
                      <a:pt x="42" y="28"/>
                    </a:lnTo>
                    <a:lnTo>
                      <a:pt x="45" y="29"/>
                    </a:lnTo>
                    <a:lnTo>
                      <a:pt x="48" y="29"/>
                    </a:lnTo>
                    <a:lnTo>
                      <a:pt x="50" y="30"/>
                    </a:lnTo>
                    <a:lnTo>
                      <a:pt x="54" y="31"/>
                    </a:lnTo>
                    <a:lnTo>
                      <a:pt x="57" y="32"/>
                    </a:lnTo>
                    <a:lnTo>
                      <a:pt x="60" y="32"/>
                    </a:lnTo>
                    <a:lnTo>
                      <a:pt x="63" y="32"/>
                    </a:lnTo>
                    <a:lnTo>
                      <a:pt x="66" y="32"/>
                    </a:lnTo>
                    <a:lnTo>
                      <a:pt x="70" y="31"/>
                    </a:lnTo>
                    <a:lnTo>
                      <a:pt x="72" y="31"/>
                    </a:lnTo>
                    <a:lnTo>
                      <a:pt x="75" y="31"/>
                    </a:lnTo>
                    <a:lnTo>
                      <a:pt x="78" y="30"/>
                    </a:lnTo>
                    <a:lnTo>
                      <a:pt x="81" y="30"/>
                    </a:lnTo>
                    <a:lnTo>
                      <a:pt x="84" y="29"/>
                    </a:lnTo>
                    <a:lnTo>
                      <a:pt x="88" y="29"/>
                    </a:lnTo>
                    <a:lnTo>
                      <a:pt x="92" y="28"/>
                    </a:lnTo>
                    <a:lnTo>
                      <a:pt x="97" y="27"/>
                    </a:lnTo>
                    <a:lnTo>
                      <a:pt x="102" y="27"/>
                    </a:lnTo>
                    <a:lnTo>
                      <a:pt x="108" y="26"/>
                    </a:lnTo>
                    <a:lnTo>
                      <a:pt x="110" y="24"/>
                    </a:lnTo>
                    <a:lnTo>
                      <a:pt x="113" y="21"/>
                    </a:lnTo>
                    <a:lnTo>
                      <a:pt x="118" y="16"/>
                    </a:lnTo>
                    <a:lnTo>
                      <a:pt x="120" y="13"/>
                    </a:lnTo>
                    <a:lnTo>
                      <a:pt x="122" y="11"/>
                    </a:lnTo>
                    <a:lnTo>
                      <a:pt x="125" y="9"/>
                    </a:lnTo>
                    <a:lnTo>
                      <a:pt x="127" y="6"/>
                    </a:lnTo>
                    <a:lnTo>
                      <a:pt x="130" y="5"/>
                    </a:lnTo>
                    <a:lnTo>
                      <a:pt x="132" y="3"/>
                    </a:lnTo>
                    <a:lnTo>
                      <a:pt x="135" y="2"/>
                    </a:lnTo>
                    <a:lnTo>
                      <a:pt x="135" y="1"/>
                    </a:lnTo>
                    <a:lnTo>
                      <a:pt x="137" y="1"/>
                    </a:lnTo>
                    <a:lnTo>
                      <a:pt x="138" y="0"/>
                    </a:lnTo>
                    <a:lnTo>
                      <a:pt x="139" y="0"/>
                    </a:lnTo>
                    <a:lnTo>
                      <a:pt x="140" y="0"/>
                    </a:lnTo>
                    <a:lnTo>
                      <a:pt x="141" y="0"/>
                    </a:lnTo>
                    <a:lnTo>
                      <a:pt x="142" y="0"/>
                    </a:lnTo>
                    <a:lnTo>
                      <a:pt x="142" y="1"/>
                    </a:lnTo>
                    <a:lnTo>
                      <a:pt x="143" y="1"/>
                    </a:lnTo>
                    <a:lnTo>
                      <a:pt x="144" y="2"/>
                    </a:lnTo>
                    <a:lnTo>
                      <a:pt x="145" y="3"/>
                    </a:lnTo>
                    <a:lnTo>
                      <a:pt x="145" y="4"/>
                    </a:lnTo>
                    <a:lnTo>
                      <a:pt x="145" y="6"/>
                    </a:lnTo>
                    <a:lnTo>
                      <a:pt x="145" y="8"/>
                    </a:lnTo>
                    <a:lnTo>
                      <a:pt x="144" y="10"/>
                    </a:lnTo>
                    <a:lnTo>
                      <a:pt x="142" y="13"/>
                    </a:lnTo>
                    <a:lnTo>
                      <a:pt x="141" y="15"/>
                    </a:lnTo>
                    <a:lnTo>
                      <a:pt x="139" y="18"/>
                    </a:lnTo>
                    <a:lnTo>
                      <a:pt x="138" y="20"/>
                    </a:lnTo>
                    <a:lnTo>
                      <a:pt x="136" y="24"/>
                    </a:lnTo>
                    <a:lnTo>
                      <a:pt x="134" y="28"/>
                    </a:lnTo>
                    <a:lnTo>
                      <a:pt x="131" y="31"/>
                    </a:lnTo>
                    <a:lnTo>
                      <a:pt x="129" y="34"/>
                    </a:lnTo>
                    <a:lnTo>
                      <a:pt x="126" y="37"/>
                    </a:lnTo>
                    <a:lnTo>
                      <a:pt x="124" y="39"/>
                    </a:lnTo>
                    <a:lnTo>
                      <a:pt x="121" y="41"/>
                    </a:lnTo>
                    <a:lnTo>
                      <a:pt x="118" y="44"/>
                    </a:lnTo>
                    <a:lnTo>
                      <a:pt x="115" y="46"/>
                    </a:lnTo>
                    <a:lnTo>
                      <a:pt x="112" y="47"/>
                    </a:lnTo>
                    <a:lnTo>
                      <a:pt x="109" y="49"/>
                    </a:lnTo>
                    <a:lnTo>
                      <a:pt x="105" y="51"/>
                    </a:lnTo>
                    <a:lnTo>
                      <a:pt x="98" y="53"/>
                    </a:lnTo>
                    <a:lnTo>
                      <a:pt x="90" y="56"/>
                    </a:lnTo>
                    <a:lnTo>
                      <a:pt x="84" y="55"/>
                    </a:lnTo>
                    <a:lnTo>
                      <a:pt x="78" y="54"/>
                    </a:lnTo>
                    <a:lnTo>
                      <a:pt x="73" y="53"/>
                    </a:lnTo>
                    <a:lnTo>
                      <a:pt x="68" y="52"/>
                    </a:lnTo>
                    <a:lnTo>
                      <a:pt x="64" y="51"/>
                    </a:lnTo>
                    <a:lnTo>
                      <a:pt x="60" y="49"/>
                    </a:lnTo>
                    <a:lnTo>
                      <a:pt x="52" y="47"/>
                    </a:lnTo>
                    <a:lnTo>
                      <a:pt x="48" y="46"/>
                    </a:lnTo>
                    <a:lnTo>
                      <a:pt x="44" y="44"/>
                    </a:lnTo>
                    <a:lnTo>
                      <a:pt x="40" y="43"/>
                    </a:lnTo>
                    <a:lnTo>
                      <a:pt x="36" y="41"/>
                    </a:lnTo>
                    <a:lnTo>
                      <a:pt x="32" y="39"/>
                    </a:lnTo>
                    <a:lnTo>
                      <a:pt x="28" y="37"/>
                    </a:lnTo>
                    <a:lnTo>
                      <a:pt x="23" y="35"/>
                    </a:lnTo>
                    <a:lnTo>
                      <a:pt x="18" y="32"/>
                    </a:lnTo>
                    <a:lnTo>
                      <a:pt x="17" y="31"/>
                    </a:lnTo>
                    <a:lnTo>
                      <a:pt x="16" y="31"/>
                    </a:lnTo>
                    <a:lnTo>
                      <a:pt x="13" y="31"/>
                    </a:lnTo>
                    <a:lnTo>
                      <a:pt x="11" y="30"/>
                    </a:lnTo>
                    <a:lnTo>
                      <a:pt x="8" y="30"/>
                    </a:lnTo>
                    <a:lnTo>
                      <a:pt x="5" y="30"/>
                    </a:lnTo>
                    <a:lnTo>
                      <a:pt x="4" y="29"/>
                    </a:lnTo>
                    <a:lnTo>
                      <a:pt x="3" y="29"/>
                    </a:lnTo>
                    <a:lnTo>
                      <a:pt x="2" y="28"/>
                    </a:lnTo>
                    <a:lnTo>
                      <a:pt x="1" y="28"/>
                    </a:lnTo>
                    <a:lnTo>
                      <a:pt x="1" y="27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2" y="23"/>
                    </a:lnTo>
                    <a:lnTo>
                      <a:pt x="4" y="22"/>
                    </a:lnTo>
                    <a:lnTo>
                      <a:pt x="6" y="22"/>
                    </a:lnTo>
                    <a:lnTo>
                      <a:pt x="8" y="21"/>
                    </a:lnTo>
                    <a:lnTo>
                      <a:pt x="10" y="21"/>
                    </a:lnTo>
                    <a:lnTo>
                      <a:pt x="12" y="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2784" name="Group 90"/>
            <p:cNvGrpSpPr>
              <a:grpSpLocks/>
            </p:cNvGrpSpPr>
            <p:nvPr/>
          </p:nvGrpSpPr>
          <p:grpSpPr bwMode="auto">
            <a:xfrm>
              <a:off x="2264" y="3260"/>
              <a:ext cx="224" cy="291"/>
              <a:chOff x="2264" y="3260"/>
              <a:chExt cx="224" cy="291"/>
            </a:xfrm>
          </p:grpSpPr>
          <p:sp>
            <p:nvSpPr>
              <p:cNvPr id="22562" name="Oval 87"/>
              <p:cNvSpPr>
                <a:spLocks noChangeArrowheads="1"/>
              </p:cNvSpPr>
              <p:nvPr/>
            </p:nvSpPr>
            <p:spPr bwMode="auto">
              <a:xfrm rot="10500000">
                <a:off x="2344" y="3260"/>
                <a:ext cx="144" cy="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2563" name="Freeform 88"/>
              <p:cNvSpPr>
                <a:spLocks/>
              </p:cNvSpPr>
              <p:nvPr/>
            </p:nvSpPr>
            <p:spPr bwMode="auto">
              <a:xfrm>
                <a:off x="2264" y="3358"/>
                <a:ext cx="134" cy="193"/>
              </a:xfrm>
              <a:custGeom>
                <a:avLst/>
                <a:gdLst>
                  <a:gd name="T0" fmla="*/ 132 w 134"/>
                  <a:gd name="T1" fmla="*/ 29 h 193"/>
                  <a:gd name="T2" fmla="*/ 129 w 134"/>
                  <a:gd name="T3" fmla="*/ 42 h 193"/>
                  <a:gd name="T4" fmla="*/ 123 w 134"/>
                  <a:gd name="T5" fmla="*/ 61 h 193"/>
                  <a:gd name="T6" fmla="*/ 118 w 134"/>
                  <a:gd name="T7" fmla="*/ 74 h 193"/>
                  <a:gd name="T8" fmla="*/ 114 w 134"/>
                  <a:gd name="T9" fmla="*/ 88 h 193"/>
                  <a:gd name="T10" fmla="*/ 109 w 134"/>
                  <a:gd name="T11" fmla="*/ 118 h 193"/>
                  <a:gd name="T12" fmla="*/ 106 w 134"/>
                  <a:gd name="T13" fmla="*/ 147 h 193"/>
                  <a:gd name="T14" fmla="*/ 104 w 134"/>
                  <a:gd name="T15" fmla="*/ 192 h 193"/>
                  <a:gd name="T16" fmla="*/ 99 w 134"/>
                  <a:gd name="T17" fmla="*/ 191 h 193"/>
                  <a:gd name="T18" fmla="*/ 96 w 134"/>
                  <a:gd name="T19" fmla="*/ 190 h 193"/>
                  <a:gd name="T20" fmla="*/ 94 w 134"/>
                  <a:gd name="T21" fmla="*/ 189 h 193"/>
                  <a:gd name="T22" fmla="*/ 91 w 134"/>
                  <a:gd name="T23" fmla="*/ 188 h 193"/>
                  <a:gd name="T24" fmla="*/ 90 w 134"/>
                  <a:gd name="T25" fmla="*/ 188 h 193"/>
                  <a:gd name="T26" fmla="*/ 89 w 134"/>
                  <a:gd name="T27" fmla="*/ 187 h 193"/>
                  <a:gd name="T28" fmla="*/ 88 w 134"/>
                  <a:gd name="T29" fmla="*/ 184 h 193"/>
                  <a:gd name="T30" fmla="*/ 85 w 134"/>
                  <a:gd name="T31" fmla="*/ 180 h 193"/>
                  <a:gd name="T32" fmla="*/ 82 w 134"/>
                  <a:gd name="T33" fmla="*/ 177 h 193"/>
                  <a:gd name="T34" fmla="*/ 79 w 134"/>
                  <a:gd name="T35" fmla="*/ 173 h 193"/>
                  <a:gd name="T36" fmla="*/ 74 w 134"/>
                  <a:gd name="T37" fmla="*/ 168 h 193"/>
                  <a:gd name="T38" fmla="*/ 58 w 134"/>
                  <a:gd name="T39" fmla="*/ 155 h 193"/>
                  <a:gd name="T40" fmla="*/ 42 w 134"/>
                  <a:gd name="T41" fmla="*/ 146 h 193"/>
                  <a:gd name="T42" fmla="*/ 24 w 134"/>
                  <a:gd name="T43" fmla="*/ 140 h 193"/>
                  <a:gd name="T44" fmla="*/ 6 w 134"/>
                  <a:gd name="T45" fmla="*/ 136 h 193"/>
                  <a:gd name="T46" fmla="*/ 4 w 134"/>
                  <a:gd name="T47" fmla="*/ 132 h 193"/>
                  <a:gd name="T48" fmla="*/ 1 w 134"/>
                  <a:gd name="T49" fmla="*/ 127 h 193"/>
                  <a:gd name="T50" fmla="*/ 0 w 134"/>
                  <a:gd name="T51" fmla="*/ 123 h 193"/>
                  <a:gd name="T52" fmla="*/ 1 w 134"/>
                  <a:gd name="T53" fmla="*/ 119 h 193"/>
                  <a:gd name="T54" fmla="*/ 4 w 134"/>
                  <a:gd name="T55" fmla="*/ 118 h 193"/>
                  <a:gd name="T56" fmla="*/ 10 w 134"/>
                  <a:gd name="T57" fmla="*/ 117 h 193"/>
                  <a:gd name="T58" fmla="*/ 13 w 134"/>
                  <a:gd name="T59" fmla="*/ 115 h 193"/>
                  <a:gd name="T60" fmla="*/ 27 w 134"/>
                  <a:gd name="T61" fmla="*/ 103 h 193"/>
                  <a:gd name="T62" fmla="*/ 40 w 134"/>
                  <a:gd name="T63" fmla="*/ 91 h 193"/>
                  <a:gd name="T64" fmla="*/ 53 w 134"/>
                  <a:gd name="T65" fmla="*/ 78 h 193"/>
                  <a:gd name="T66" fmla="*/ 79 w 134"/>
                  <a:gd name="T67" fmla="*/ 53 h 193"/>
                  <a:gd name="T68" fmla="*/ 92 w 134"/>
                  <a:gd name="T69" fmla="*/ 40 h 193"/>
                  <a:gd name="T70" fmla="*/ 98 w 134"/>
                  <a:gd name="T71" fmla="*/ 34 h 193"/>
                  <a:gd name="T72" fmla="*/ 102 w 134"/>
                  <a:gd name="T73" fmla="*/ 29 h 193"/>
                  <a:gd name="T74" fmla="*/ 108 w 134"/>
                  <a:gd name="T75" fmla="*/ 18 h 193"/>
                  <a:gd name="T76" fmla="*/ 114 w 134"/>
                  <a:gd name="T77" fmla="*/ 10 h 193"/>
                  <a:gd name="T78" fmla="*/ 118 w 134"/>
                  <a:gd name="T79" fmla="*/ 6 h 193"/>
                  <a:gd name="T80" fmla="*/ 124 w 134"/>
                  <a:gd name="T81" fmla="*/ 2 h 193"/>
                  <a:gd name="T82" fmla="*/ 128 w 134"/>
                  <a:gd name="T83" fmla="*/ 3 h 193"/>
                  <a:gd name="T84" fmla="*/ 130 w 134"/>
                  <a:gd name="T85" fmla="*/ 7 h 193"/>
                  <a:gd name="T86" fmla="*/ 131 w 134"/>
                  <a:gd name="T87" fmla="*/ 10 h 193"/>
                  <a:gd name="T88" fmla="*/ 132 w 134"/>
                  <a:gd name="T89" fmla="*/ 13 h 193"/>
                  <a:gd name="T90" fmla="*/ 132 w 134"/>
                  <a:gd name="T91" fmla="*/ 15 h 193"/>
                  <a:gd name="T92" fmla="*/ 133 w 134"/>
                  <a:gd name="T93" fmla="*/ 19 h 193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34"/>
                  <a:gd name="T142" fmla="*/ 0 h 193"/>
                  <a:gd name="T143" fmla="*/ 134 w 134"/>
                  <a:gd name="T144" fmla="*/ 193 h 193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34" h="193">
                    <a:moveTo>
                      <a:pt x="133" y="21"/>
                    </a:moveTo>
                    <a:lnTo>
                      <a:pt x="132" y="29"/>
                    </a:lnTo>
                    <a:lnTo>
                      <a:pt x="130" y="35"/>
                    </a:lnTo>
                    <a:lnTo>
                      <a:pt x="129" y="42"/>
                    </a:lnTo>
                    <a:lnTo>
                      <a:pt x="127" y="48"/>
                    </a:lnTo>
                    <a:lnTo>
                      <a:pt x="123" y="61"/>
                    </a:lnTo>
                    <a:lnTo>
                      <a:pt x="121" y="67"/>
                    </a:lnTo>
                    <a:lnTo>
                      <a:pt x="118" y="74"/>
                    </a:lnTo>
                    <a:lnTo>
                      <a:pt x="116" y="81"/>
                    </a:lnTo>
                    <a:lnTo>
                      <a:pt x="114" y="88"/>
                    </a:lnTo>
                    <a:lnTo>
                      <a:pt x="111" y="103"/>
                    </a:lnTo>
                    <a:lnTo>
                      <a:pt x="109" y="118"/>
                    </a:lnTo>
                    <a:lnTo>
                      <a:pt x="108" y="132"/>
                    </a:lnTo>
                    <a:lnTo>
                      <a:pt x="106" y="147"/>
                    </a:lnTo>
                    <a:lnTo>
                      <a:pt x="105" y="162"/>
                    </a:lnTo>
                    <a:lnTo>
                      <a:pt x="104" y="192"/>
                    </a:lnTo>
                    <a:lnTo>
                      <a:pt x="102" y="191"/>
                    </a:lnTo>
                    <a:lnTo>
                      <a:pt x="99" y="191"/>
                    </a:lnTo>
                    <a:lnTo>
                      <a:pt x="98" y="190"/>
                    </a:lnTo>
                    <a:lnTo>
                      <a:pt x="96" y="190"/>
                    </a:lnTo>
                    <a:lnTo>
                      <a:pt x="95" y="189"/>
                    </a:lnTo>
                    <a:lnTo>
                      <a:pt x="94" y="189"/>
                    </a:lnTo>
                    <a:lnTo>
                      <a:pt x="92" y="189"/>
                    </a:lnTo>
                    <a:lnTo>
                      <a:pt x="91" y="188"/>
                    </a:lnTo>
                    <a:lnTo>
                      <a:pt x="90" y="188"/>
                    </a:lnTo>
                    <a:lnTo>
                      <a:pt x="89" y="187"/>
                    </a:lnTo>
                    <a:lnTo>
                      <a:pt x="89" y="185"/>
                    </a:lnTo>
                    <a:lnTo>
                      <a:pt x="88" y="184"/>
                    </a:lnTo>
                    <a:lnTo>
                      <a:pt x="87" y="182"/>
                    </a:lnTo>
                    <a:lnTo>
                      <a:pt x="85" y="180"/>
                    </a:lnTo>
                    <a:lnTo>
                      <a:pt x="84" y="178"/>
                    </a:lnTo>
                    <a:lnTo>
                      <a:pt x="82" y="177"/>
                    </a:lnTo>
                    <a:lnTo>
                      <a:pt x="80" y="175"/>
                    </a:lnTo>
                    <a:lnTo>
                      <a:pt x="79" y="173"/>
                    </a:lnTo>
                    <a:lnTo>
                      <a:pt x="76" y="171"/>
                    </a:lnTo>
                    <a:lnTo>
                      <a:pt x="74" y="168"/>
                    </a:lnTo>
                    <a:lnTo>
                      <a:pt x="66" y="161"/>
                    </a:lnTo>
                    <a:lnTo>
                      <a:pt x="58" y="155"/>
                    </a:lnTo>
                    <a:lnTo>
                      <a:pt x="50" y="151"/>
                    </a:lnTo>
                    <a:lnTo>
                      <a:pt x="42" y="146"/>
                    </a:lnTo>
                    <a:lnTo>
                      <a:pt x="33" y="143"/>
                    </a:lnTo>
                    <a:lnTo>
                      <a:pt x="24" y="140"/>
                    </a:lnTo>
                    <a:lnTo>
                      <a:pt x="15" y="138"/>
                    </a:lnTo>
                    <a:lnTo>
                      <a:pt x="6" y="136"/>
                    </a:lnTo>
                    <a:lnTo>
                      <a:pt x="5" y="134"/>
                    </a:lnTo>
                    <a:lnTo>
                      <a:pt x="4" y="132"/>
                    </a:lnTo>
                    <a:lnTo>
                      <a:pt x="1" y="129"/>
                    </a:lnTo>
                    <a:lnTo>
                      <a:pt x="1" y="127"/>
                    </a:lnTo>
                    <a:lnTo>
                      <a:pt x="0" y="125"/>
                    </a:lnTo>
                    <a:lnTo>
                      <a:pt x="0" y="123"/>
                    </a:lnTo>
                    <a:lnTo>
                      <a:pt x="0" y="121"/>
                    </a:lnTo>
                    <a:lnTo>
                      <a:pt x="1" y="119"/>
                    </a:lnTo>
                    <a:lnTo>
                      <a:pt x="2" y="119"/>
                    </a:lnTo>
                    <a:lnTo>
                      <a:pt x="4" y="118"/>
                    </a:lnTo>
                    <a:lnTo>
                      <a:pt x="6" y="117"/>
                    </a:lnTo>
                    <a:lnTo>
                      <a:pt x="10" y="117"/>
                    </a:lnTo>
                    <a:lnTo>
                      <a:pt x="11" y="116"/>
                    </a:lnTo>
                    <a:lnTo>
                      <a:pt x="13" y="115"/>
                    </a:lnTo>
                    <a:lnTo>
                      <a:pt x="20" y="109"/>
                    </a:lnTo>
                    <a:lnTo>
                      <a:pt x="27" y="103"/>
                    </a:lnTo>
                    <a:lnTo>
                      <a:pt x="33" y="97"/>
                    </a:lnTo>
                    <a:lnTo>
                      <a:pt x="40" y="91"/>
                    </a:lnTo>
                    <a:lnTo>
                      <a:pt x="47" y="85"/>
                    </a:lnTo>
                    <a:lnTo>
                      <a:pt x="53" y="78"/>
                    </a:lnTo>
                    <a:lnTo>
                      <a:pt x="66" y="66"/>
                    </a:lnTo>
                    <a:lnTo>
                      <a:pt x="79" y="53"/>
                    </a:lnTo>
                    <a:lnTo>
                      <a:pt x="85" y="46"/>
                    </a:lnTo>
                    <a:lnTo>
                      <a:pt x="92" y="40"/>
                    </a:lnTo>
                    <a:lnTo>
                      <a:pt x="95" y="37"/>
                    </a:lnTo>
                    <a:lnTo>
                      <a:pt x="98" y="34"/>
                    </a:lnTo>
                    <a:lnTo>
                      <a:pt x="100" y="32"/>
                    </a:lnTo>
                    <a:lnTo>
                      <a:pt x="102" y="29"/>
                    </a:lnTo>
                    <a:lnTo>
                      <a:pt x="105" y="23"/>
                    </a:lnTo>
                    <a:lnTo>
                      <a:pt x="108" y="18"/>
                    </a:lnTo>
                    <a:lnTo>
                      <a:pt x="112" y="13"/>
                    </a:lnTo>
                    <a:lnTo>
                      <a:pt x="114" y="10"/>
                    </a:lnTo>
                    <a:lnTo>
                      <a:pt x="116" y="8"/>
                    </a:lnTo>
                    <a:lnTo>
                      <a:pt x="118" y="6"/>
                    </a:lnTo>
                    <a:lnTo>
                      <a:pt x="121" y="4"/>
                    </a:lnTo>
                    <a:lnTo>
                      <a:pt x="124" y="2"/>
                    </a:lnTo>
                    <a:lnTo>
                      <a:pt x="127" y="0"/>
                    </a:lnTo>
                    <a:lnTo>
                      <a:pt x="128" y="3"/>
                    </a:lnTo>
                    <a:lnTo>
                      <a:pt x="129" y="5"/>
                    </a:lnTo>
                    <a:lnTo>
                      <a:pt x="130" y="7"/>
                    </a:lnTo>
                    <a:lnTo>
                      <a:pt x="130" y="9"/>
                    </a:lnTo>
                    <a:lnTo>
                      <a:pt x="131" y="10"/>
                    </a:lnTo>
                    <a:lnTo>
                      <a:pt x="131" y="11"/>
                    </a:lnTo>
                    <a:lnTo>
                      <a:pt x="132" y="13"/>
                    </a:lnTo>
                    <a:lnTo>
                      <a:pt x="132" y="14"/>
                    </a:lnTo>
                    <a:lnTo>
                      <a:pt x="132" y="15"/>
                    </a:lnTo>
                    <a:lnTo>
                      <a:pt x="133" y="18"/>
                    </a:lnTo>
                    <a:lnTo>
                      <a:pt x="133" y="19"/>
                    </a:lnTo>
                    <a:lnTo>
                      <a:pt x="133" y="21"/>
                    </a:lnTo>
                  </a:path>
                </a:pathLst>
              </a:custGeom>
              <a:solidFill>
                <a:srgbClr val="FF00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2564" name="Freeform 89"/>
              <p:cNvSpPr>
                <a:spLocks/>
              </p:cNvSpPr>
              <p:nvPr/>
            </p:nvSpPr>
            <p:spPr bwMode="auto">
              <a:xfrm>
                <a:off x="2281" y="3329"/>
                <a:ext cx="59" cy="108"/>
              </a:xfrm>
              <a:custGeom>
                <a:avLst/>
                <a:gdLst>
                  <a:gd name="T0" fmla="*/ 54 w 59"/>
                  <a:gd name="T1" fmla="*/ 17 h 108"/>
                  <a:gd name="T2" fmla="*/ 46 w 59"/>
                  <a:gd name="T3" fmla="*/ 23 h 108"/>
                  <a:gd name="T4" fmla="*/ 39 w 59"/>
                  <a:gd name="T5" fmla="*/ 28 h 108"/>
                  <a:gd name="T6" fmla="*/ 36 w 59"/>
                  <a:gd name="T7" fmla="*/ 31 h 108"/>
                  <a:gd name="T8" fmla="*/ 34 w 59"/>
                  <a:gd name="T9" fmla="*/ 33 h 108"/>
                  <a:gd name="T10" fmla="*/ 32 w 59"/>
                  <a:gd name="T11" fmla="*/ 36 h 108"/>
                  <a:gd name="T12" fmla="*/ 31 w 59"/>
                  <a:gd name="T13" fmla="*/ 38 h 108"/>
                  <a:gd name="T14" fmla="*/ 31 w 59"/>
                  <a:gd name="T15" fmla="*/ 40 h 108"/>
                  <a:gd name="T16" fmla="*/ 32 w 59"/>
                  <a:gd name="T17" fmla="*/ 42 h 108"/>
                  <a:gd name="T18" fmla="*/ 33 w 59"/>
                  <a:gd name="T19" fmla="*/ 45 h 108"/>
                  <a:gd name="T20" fmla="*/ 36 w 59"/>
                  <a:gd name="T21" fmla="*/ 48 h 108"/>
                  <a:gd name="T22" fmla="*/ 39 w 59"/>
                  <a:gd name="T23" fmla="*/ 50 h 108"/>
                  <a:gd name="T24" fmla="*/ 44 w 59"/>
                  <a:gd name="T25" fmla="*/ 53 h 108"/>
                  <a:gd name="T26" fmla="*/ 50 w 59"/>
                  <a:gd name="T27" fmla="*/ 57 h 108"/>
                  <a:gd name="T28" fmla="*/ 50 w 59"/>
                  <a:gd name="T29" fmla="*/ 62 h 108"/>
                  <a:gd name="T30" fmla="*/ 51 w 59"/>
                  <a:gd name="T31" fmla="*/ 74 h 108"/>
                  <a:gd name="T32" fmla="*/ 51 w 59"/>
                  <a:gd name="T33" fmla="*/ 82 h 108"/>
                  <a:gd name="T34" fmla="*/ 51 w 59"/>
                  <a:gd name="T35" fmla="*/ 87 h 108"/>
                  <a:gd name="T36" fmla="*/ 50 w 59"/>
                  <a:gd name="T37" fmla="*/ 92 h 108"/>
                  <a:gd name="T38" fmla="*/ 48 w 59"/>
                  <a:gd name="T39" fmla="*/ 97 h 108"/>
                  <a:gd name="T40" fmla="*/ 45 w 59"/>
                  <a:gd name="T41" fmla="*/ 101 h 108"/>
                  <a:gd name="T42" fmla="*/ 42 w 59"/>
                  <a:gd name="T43" fmla="*/ 104 h 108"/>
                  <a:gd name="T44" fmla="*/ 39 w 59"/>
                  <a:gd name="T45" fmla="*/ 106 h 108"/>
                  <a:gd name="T46" fmla="*/ 36 w 59"/>
                  <a:gd name="T47" fmla="*/ 107 h 108"/>
                  <a:gd name="T48" fmla="*/ 33 w 59"/>
                  <a:gd name="T49" fmla="*/ 107 h 108"/>
                  <a:gd name="T50" fmla="*/ 31 w 59"/>
                  <a:gd name="T51" fmla="*/ 105 h 108"/>
                  <a:gd name="T52" fmla="*/ 27 w 59"/>
                  <a:gd name="T53" fmla="*/ 102 h 108"/>
                  <a:gd name="T54" fmla="*/ 23 w 59"/>
                  <a:gd name="T55" fmla="*/ 96 h 108"/>
                  <a:gd name="T56" fmla="*/ 20 w 59"/>
                  <a:gd name="T57" fmla="*/ 89 h 108"/>
                  <a:gd name="T58" fmla="*/ 17 w 59"/>
                  <a:gd name="T59" fmla="*/ 83 h 108"/>
                  <a:gd name="T60" fmla="*/ 16 w 59"/>
                  <a:gd name="T61" fmla="*/ 80 h 108"/>
                  <a:gd name="T62" fmla="*/ 15 w 59"/>
                  <a:gd name="T63" fmla="*/ 78 h 108"/>
                  <a:gd name="T64" fmla="*/ 15 w 59"/>
                  <a:gd name="T65" fmla="*/ 77 h 108"/>
                  <a:gd name="T66" fmla="*/ 14 w 59"/>
                  <a:gd name="T67" fmla="*/ 74 h 108"/>
                  <a:gd name="T68" fmla="*/ 13 w 59"/>
                  <a:gd name="T69" fmla="*/ 70 h 108"/>
                  <a:gd name="T70" fmla="*/ 11 w 59"/>
                  <a:gd name="T71" fmla="*/ 65 h 108"/>
                  <a:gd name="T72" fmla="*/ 8 w 59"/>
                  <a:gd name="T73" fmla="*/ 56 h 108"/>
                  <a:gd name="T74" fmla="*/ 4 w 59"/>
                  <a:gd name="T75" fmla="*/ 43 h 108"/>
                  <a:gd name="T76" fmla="*/ 2 w 59"/>
                  <a:gd name="T77" fmla="*/ 32 h 108"/>
                  <a:gd name="T78" fmla="*/ 1 w 59"/>
                  <a:gd name="T79" fmla="*/ 25 h 108"/>
                  <a:gd name="T80" fmla="*/ 0 w 59"/>
                  <a:gd name="T81" fmla="*/ 19 h 108"/>
                  <a:gd name="T82" fmla="*/ 0 w 59"/>
                  <a:gd name="T83" fmla="*/ 13 h 108"/>
                  <a:gd name="T84" fmla="*/ 2 w 59"/>
                  <a:gd name="T85" fmla="*/ 8 h 108"/>
                  <a:gd name="T86" fmla="*/ 4 w 59"/>
                  <a:gd name="T87" fmla="*/ 4 h 108"/>
                  <a:gd name="T88" fmla="*/ 7 w 59"/>
                  <a:gd name="T89" fmla="*/ 1 h 108"/>
                  <a:gd name="T90" fmla="*/ 12 w 59"/>
                  <a:gd name="T91" fmla="*/ 0 h 108"/>
                  <a:gd name="T92" fmla="*/ 18 w 59"/>
                  <a:gd name="T93" fmla="*/ 0 h 108"/>
                  <a:gd name="T94" fmla="*/ 26 w 59"/>
                  <a:gd name="T95" fmla="*/ 1 h 108"/>
                  <a:gd name="T96" fmla="*/ 37 w 59"/>
                  <a:gd name="T97" fmla="*/ 5 h 108"/>
                  <a:gd name="T98" fmla="*/ 48 w 59"/>
                  <a:gd name="T99" fmla="*/ 10 h 108"/>
                  <a:gd name="T100" fmla="*/ 58 w 59"/>
                  <a:gd name="T101" fmla="*/ 14 h 108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59"/>
                  <a:gd name="T154" fmla="*/ 0 h 108"/>
                  <a:gd name="T155" fmla="*/ 59 w 59"/>
                  <a:gd name="T156" fmla="*/ 108 h 108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59" h="108">
                    <a:moveTo>
                      <a:pt x="58" y="14"/>
                    </a:moveTo>
                    <a:lnTo>
                      <a:pt x="54" y="17"/>
                    </a:lnTo>
                    <a:lnTo>
                      <a:pt x="50" y="21"/>
                    </a:lnTo>
                    <a:lnTo>
                      <a:pt x="46" y="23"/>
                    </a:lnTo>
                    <a:lnTo>
                      <a:pt x="42" y="26"/>
                    </a:lnTo>
                    <a:lnTo>
                      <a:pt x="39" y="28"/>
                    </a:lnTo>
                    <a:lnTo>
                      <a:pt x="37" y="30"/>
                    </a:lnTo>
                    <a:lnTo>
                      <a:pt x="36" y="31"/>
                    </a:lnTo>
                    <a:lnTo>
                      <a:pt x="35" y="32"/>
                    </a:lnTo>
                    <a:lnTo>
                      <a:pt x="34" y="33"/>
                    </a:lnTo>
                    <a:lnTo>
                      <a:pt x="33" y="34"/>
                    </a:lnTo>
                    <a:lnTo>
                      <a:pt x="32" y="36"/>
                    </a:lnTo>
                    <a:lnTo>
                      <a:pt x="32" y="37"/>
                    </a:lnTo>
                    <a:lnTo>
                      <a:pt x="31" y="38"/>
                    </a:lnTo>
                    <a:lnTo>
                      <a:pt x="31" y="39"/>
                    </a:lnTo>
                    <a:lnTo>
                      <a:pt x="31" y="40"/>
                    </a:lnTo>
                    <a:lnTo>
                      <a:pt x="31" y="41"/>
                    </a:lnTo>
                    <a:lnTo>
                      <a:pt x="32" y="42"/>
                    </a:lnTo>
                    <a:lnTo>
                      <a:pt x="32" y="44"/>
                    </a:lnTo>
                    <a:lnTo>
                      <a:pt x="33" y="45"/>
                    </a:lnTo>
                    <a:lnTo>
                      <a:pt x="34" y="46"/>
                    </a:lnTo>
                    <a:lnTo>
                      <a:pt x="36" y="48"/>
                    </a:lnTo>
                    <a:lnTo>
                      <a:pt x="37" y="49"/>
                    </a:lnTo>
                    <a:lnTo>
                      <a:pt x="39" y="50"/>
                    </a:lnTo>
                    <a:lnTo>
                      <a:pt x="42" y="52"/>
                    </a:lnTo>
                    <a:lnTo>
                      <a:pt x="44" y="53"/>
                    </a:lnTo>
                    <a:lnTo>
                      <a:pt x="47" y="55"/>
                    </a:lnTo>
                    <a:lnTo>
                      <a:pt x="50" y="57"/>
                    </a:lnTo>
                    <a:lnTo>
                      <a:pt x="50" y="60"/>
                    </a:lnTo>
                    <a:lnTo>
                      <a:pt x="50" y="62"/>
                    </a:lnTo>
                    <a:lnTo>
                      <a:pt x="50" y="68"/>
                    </a:lnTo>
                    <a:lnTo>
                      <a:pt x="51" y="74"/>
                    </a:lnTo>
                    <a:lnTo>
                      <a:pt x="51" y="79"/>
                    </a:lnTo>
                    <a:lnTo>
                      <a:pt x="51" y="82"/>
                    </a:lnTo>
                    <a:lnTo>
                      <a:pt x="51" y="85"/>
                    </a:lnTo>
                    <a:lnTo>
                      <a:pt x="51" y="87"/>
                    </a:lnTo>
                    <a:lnTo>
                      <a:pt x="51" y="90"/>
                    </a:lnTo>
                    <a:lnTo>
                      <a:pt x="50" y="92"/>
                    </a:lnTo>
                    <a:lnTo>
                      <a:pt x="49" y="95"/>
                    </a:lnTo>
                    <a:lnTo>
                      <a:pt x="48" y="97"/>
                    </a:lnTo>
                    <a:lnTo>
                      <a:pt x="47" y="99"/>
                    </a:lnTo>
                    <a:lnTo>
                      <a:pt x="45" y="101"/>
                    </a:lnTo>
                    <a:lnTo>
                      <a:pt x="44" y="103"/>
                    </a:lnTo>
                    <a:lnTo>
                      <a:pt x="42" y="104"/>
                    </a:lnTo>
                    <a:lnTo>
                      <a:pt x="41" y="106"/>
                    </a:lnTo>
                    <a:lnTo>
                      <a:pt x="39" y="106"/>
                    </a:lnTo>
                    <a:lnTo>
                      <a:pt x="38" y="107"/>
                    </a:lnTo>
                    <a:lnTo>
                      <a:pt x="36" y="107"/>
                    </a:lnTo>
                    <a:lnTo>
                      <a:pt x="35" y="107"/>
                    </a:lnTo>
                    <a:lnTo>
                      <a:pt x="33" y="107"/>
                    </a:lnTo>
                    <a:lnTo>
                      <a:pt x="32" y="106"/>
                    </a:lnTo>
                    <a:lnTo>
                      <a:pt x="31" y="105"/>
                    </a:lnTo>
                    <a:lnTo>
                      <a:pt x="29" y="104"/>
                    </a:lnTo>
                    <a:lnTo>
                      <a:pt x="27" y="102"/>
                    </a:lnTo>
                    <a:lnTo>
                      <a:pt x="25" y="99"/>
                    </a:lnTo>
                    <a:lnTo>
                      <a:pt x="23" y="96"/>
                    </a:lnTo>
                    <a:lnTo>
                      <a:pt x="21" y="92"/>
                    </a:lnTo>
                    <a:lnTo>
                      <a:pt x="20" y="89"/>
                    </a:lnTo>
                    <a:lnTo>
                      <a:pt x="18" y="86"/>
                    </a:lnTo>
                    <a:lnTo>
                      <a:pt x="17" y="83"/>
                    </a:lnTo>
                    <a:lnTo>
                      <a:pt x="16" y="81"/>
                    </a:lnTo>
                    <a:lnTo>
                      <a:pt x="16" y="80"/>
                    </a:lnTo>
                    <a:lnTo>
                      <a:pt x="16" y="79"/>
                    </a:lnTo>
                    <a:lnTo>
                      <a:pt x="15" y="78"/>
                    </a:lnTo>
                    <a:lnTo>
                      <a:pt x="15" y="77"/>
                    </a:lnTo>
                    <a:lnTo>
                      <a:pt x="15" y="76"/>
                    </a:lnTo>
                    <a:lnTo>
                      <a:pt x="14" y="74"/>
                    </a:lnTo>
                    <a:lnTo>
                      <a:pt x="13" y="72"/>
                    </a:lnTo>
                    <a:lnTo>
                      <a:pt x="13" y="70"/>
                    </a:lnTo>
                    <a:lnTo>
                      <a:pt x="12" y="68"/>
                    </a:lnTo>
                    <a:lnTo>
                      <a:pt x="11" y="65"/>
                    </a:lnTo>
                    <a:lnTo>
                      <a:pt x="10" y="62"/>
                    </a:lnTo>
                    <a:lnTo>
                      <a:pt x="8" y="56"/>
                    </a:lnTo>
                    <a:lnTo>
                      <a:pt x="6" y="50"/>
                    </a:lnTo>
                    <a:lnTo>
                      <a:pt x="4" y="43"/>
                    </a:lnTo>
                    <a:lnTo>
                      <a:pt x="2" y="36"/>
                    </a:lnTo>
                    <a:lnTo>
                      <a:pt x="2" y="32"/>
                    </a:lnTo>
                    <a:lnTo>
                      <a:pt x="1" y="29"/>
                    </a:lnTo>
                    <a:lnTo>
                      <a:pt x="1" y="25"/>
                    </a:lnTo>
                    <a:lnTo>
                      <a:pt x="0" y="22"/>
                    </a:lnTo>
                    <a:lnTo>
                      <a:pt x="0" y="19"/>
                    </a:lnTo>
                    <a:lnTo>
                      <a:pt x="0" y="16"/>
                    </a:lnTo>
                    <a:lnTo>
                      <a:pt x="0" y="13"/>
                    </a:lnTo>
                    <a:lnTo>
                      <a:pt x="1" y="11"/>
                    </a:lnTo>
                    <a:lnTo>
                      <a:pt x="2" y="8"/>
                    </a:lnTo>
                    <a:lnTo>
                      <a:pt x="3" y="6"/>
                    </a:lnTo>
                    <a:lnTo>
                      <a:pt x="4" y="4"/>
                    </a:lnTo>
                    <a:lnTo>
                      <a:pt x="6" y="3"/>
                    </a:lnTo>
                    <a:lnTo>
                      <a:pt x="7" y="1"/>
                    </a:lnTo>
                    <a:lnTo>
                      <a:pt x="10" y="1"/>
                    </a:lnTo>
                    <a:lnTo>
                      <a:pt x="12" y="0"/>
                    </a:lnTo>
                    <a:lnTo>
                      <a:pt x="15" y="0"/>
                    </a:lnTo>
                    <a:lnTo>
                      <a:pt x="18" y="0"/>
                    </a:lnTo>
                    <a:lnTo>
                      <a:pt x="21" y="0"/>
                    </a:lnTo>
                    <a:lnTo>
                      <a:pt x="26" y="1"/>
                    </a:lnTo>
                    <a:lnTo>
                      <a:pt x="32" y="3"/>
                    </a:lnTo>
                    <a:lnTo>
                      <a:pt x="37" y="5"/>
                    </a:lnTo>
                    <a:lnTo>
                      <a:pt x="42" y="7"/>
                    </a:lnTo>
                    <a:lnTo>
                      <a:pt x="48" y="10"/>
                    </a:lnTo>
                    <a:lnTo>
                      <a:pt x="53" y="12"/>
                    </a:lnTo>
                    <a:lnTo>
                      <a:pt x="58" y="14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2785" name="Group 94"/>
            <p:cNvGrpSpPr>
              <a:grpSpLocks/>
            </p:cNvGrpSpPr>
            <p:nvPr/>
          </p:nvGrpSpPr>
          <p:grpSpPr bwMode="auto">
            <a:xfrm>
              <a:off x="1968" y="3603"/>
              <a:ext cx="239" cy="285"/>
              <a:chOff x="1968" y="3603"/>
              <a:chExt cx="239" cy="285"/>
            </a:xfrm>
          </p:grpSpPr>
          <p:sp>
            <p:nvSpPr>
              <p:cNvPr id="22559" name="Oval 91"/>
              <p:cNvSpPr>
                <a:spLocks noChangeArrowheads="1"/>
              </p:cNvSpPr>
              <p:nvPr/>
            </p:nvSpPr>
            <p:spPr bwMode="auto">
              <a:xfrm>
                <a:off x="1968" y="3792"/>
                <a:ext cx="144" cy="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2560" name="Freeform 92"/>
              <p:cNvSpPr>
                <a:spLocks/>
              </p:cNvSpPr>
              <p:nvPr/>
            </p:nvSpPr>
            <p:spPr bwMode="auto">
              <a:xfrm>
                <a:off x="2065" y="3603"/>
                <a:ext cx="142" cy="190"/>
              </a:xfrm>
              <a:custGeom>
                <a:avLst/>
                <a:gdLst>
                  <a:gd name="T0" fmla="*/ 2 w 142"/>
                  <a:gd name="T1" fmla="*/ 161 h 190"/>
                  <a:gd name="T2" fmla="*/ 6 w 142"/>
                  <a:gd name="T3" fmla="*/ 147 h 190"/>
                  <a:gd name="T4" fmla="*/ 11 w 142"/>
                  <a:gd name="T5" fmla="*/ 135 h 190"/>
                  <a:gd name="T6" fmla="*/ 16 w 142"/>
                  <a:gd name="T7" fmla="*/ 122 h 190"/>
                  <a:gd name="T8" fmla="*/ 22 w 142"/>
                  <a:gd name="T9" fmla="*/ 108 h 190"/>
                  <a:gd name="T10" fmla="*/ 28 w 142"/>
                  <a:gd name="T11" fmla="*/ 87 h 190"/>
                  <a:gd name="T12" fmla="*/ 34 w 142"/>
                  <a:gd name="T13" fmla="*/ 59 h 190"/>
                  <a:gd name="T14" fmla="*/ 38 w 142"/>
                  <a:gd name="T15" fmla="*/ 29 h 190"/>
                  <a:gd name="T16" fmla="*/ 44 w 142"/>
                  <a:gd name="T17" fmla="*/ 1 h 190"/>
                  <a:gd name="T18" fmla="*/ 48 w 142"/>
                  <a:gd name="T19" fmla="*/ 2 h 190"/>
                  <a:gd name="T20" fmla="*/ 52 w 142"/>
                  <a:gd name="T21" fmla="*/ 3 h 190"/>
                  <a:gd name="T22" fmla="*/ 55 w 142"/>
                  <a:gd name="T23" fmla="*/ 4 h 190"/>
                  <a:gd name="T24" fmla="*/ 56 w 142"/>
                  <a:gd name="T25" fmla="*/ 5 h 190"/>
                  <a:gd name="T26" fmla="*/ 57 w 142"/>
                  <a:gd name="T27" fmla="*/ 6 h 190"/>
                  <a:gd name="T28" fmla="*/ 57 w 142"/>
                  <a:gd name="T29" fmla="*/ 9 h 190"/>
                  <a:gd name="T30" fmla="*/ 60 w 142"/>
                  <a:gd name="T31" fmla="*/ 14 h 190"/>
                  <a:gd name="T32" fmla="*/ 64 w 142"/>
                  <a:gd name="T33" fmla="*/ 19 h 190"/>
                  <a:gd name="T34" fmla="*/ 68 w 142"/>
                  <a:gd name="T35" fmla="*/ 24 h 190"/>
                  <a:gd name="T36" fmla="*/ 77 w 142"/>
                  <a:gd name="T37" fmla="*/ 33 h 190"/>
                  <a:gd name="T38" fmla="*/ 93 w 142"/>
                  <a:gd name="T39" fmla="*/ 45 h 190"/>
                  <a:gd name="T40" fmla="*/ 110 w 142"/>
                  <a:gd name="T41" fmla="*/ 54 h 190"/>
                  <a:gd name="T42" fmla="*/ 127 w 142"/>
                  <a:gd name="T43" fmla="*/ 60 h 190"/>
                  <a:gd name="T44" fmla="*/ 137 w 142"/>
                  <a:gd name="T45" fmla="*/ 65 h 190"/>
                  <a:gd name="T46" fmla="*/ 140 w 142"/>
                  <a:gd name="T47" fmla="*/ 71 h 190"/>
                  <a:gd name="T48" fmla="*/ 141 w 142"/>
                  <a:gd name="T49" fmla="*/ 75 h 190"/>
                  <a:gd name="T50" fmla="*/ 141 w 142"/>
                  <a:gd name="T51" fmla="*/ 79 h 190"/>
                  <a:gd name="T52" fmla="*/ 138 w 142"/>
                  <a:gd name="T53" fmla="*/ 82 h 190"/>
                  <a:gd name="T54" fmla="*/ 134 w 142"/>
                  <a:gd name="T55" fmla="*/ 82 h 190"/>
                  <a:gd name="T56" fmla="*/ 129 w 142"/>
                  <a:gd name="T57" fmla="*/ 83 h 190"/>
                  <a:gd name="T58" fmla="*/ 123 w 142"/>
                  <a:gd name="T59" fmla="*/ 86 h 190"/>
                  <a:gd name="T60" fmla="*/ 112 w 142"/>
                  <a:gd name="T61" fmla="*/ 94 h 190"/>
                  <a:gd name="T62" fmla="*/ 98 w 142"/>
                  <a:gd name="T63" fmla="*/ 105 h 190"/>
                  <a:gd name="T64" fmla="*/ 70 w 142"/>
                  <a:gd name="T65" fmla="*/ 129 h 190"/>
                  <a:gd name="T66" fmla="*/ 49 w 142"/>
                  <a:gd name="T67" fmla="*/ 146 h 190"/>
                  <a:gd name="T68" fmla="*/ 39 w 142"/>
                  <a:gd name="T69" fmla="*/ 154 h 190"/>
                  <a:gd name="T70" fmla="*/ 34 w 142"/>
                  <a:gd name="T71" fmla="*/ 159 h 190"/>
                  <a:gd name="T72" fmla="*/ 28 w 142"/>
                  <a:gd name="T73" fmla="*/ 167 h 190"/>
                  <a:gd name="T74" fmla="*/ 21 w 142"/>
                  <a:gd name="T75" fmla="*/ 177 h 190"/>
                  <a:gd name="T76" fmla="*/ 16 w 142"/>
                  <a:gd name="T77" fmla="*/ 182 h 190"/>
                  <a:gd name="T78" fmla="*/ 11 w 142"/>
                  <a:gd name="T79" fmla="*/ 186 h 190"/>
                  <a:gd name="T80" fmla="*/ 4 w 142"/>
                  <a:gd name="T81" fmla="*/ 189 h 190"/>
                  <a:gd name="T82" fmla="*/ 2 w 142"/>
                  <a:gd name="T83" fmla="*/ 183 h 190"/>
                  <a:gd name="T84" fmla="*/ 1 w 142"/>
                  <a:gd name="T85" fmla="*/ 180 h 190"/>
                  <a:gd name="T86" fmla="*/ 1 w 142"/>
                  <a:gd name="T87" fmla="*/ 177 h 190"/>
                  <a:gd name="T88" fmla="*/ 0 w 142"/>
                  <a:gd name="T89" fmla="*/ 174 h 190"/>
                  <a:gd name="T90" fmla="*/ 0 w 142"/>
                  <a:gd name="T91" fmla="*/ 171 h 190"/>
                  <a:gd name="T92" fmla="*/ 0 w 142"/>
                  <a:gd name="T93" fmla="*/ 168 h 190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42"/>
                  <a:gd name="T142" fmla="*/ 0 h 190"/>
                  <a:gd name="T143" fmla="*/ 142 w 142"/>
                  <a:gd name="T144" fmla="*/ 190 h 190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42" h="190">
                    <a:moveTo>
                      <a:pt x="0" y="168"/>
                    </a:moveTo>
                    <a:lnTo>
                      <a:pt x="2" y="161"/>
                    </a:lnTo>
                    <a:lnTo>
                      <a:pt x="4" y="154"/>
                    </a:lnTo>
                    <a:lnTo>
                      <a:pt x="6" y="147"/>
                    </a:lnTo>
                    <a:lnTo>
                      <a:pt x="8" y="141"/>
                    </a:lnTo>
                    <a:lnTo>
                      <a:pt x="11" y="135"/>
                    </a:lnTo>
                    <a:lnTo>
                      <a:pt x="13" y="129"/>
                    </a:lnTo>
                    <a:lnTo>
                      <a:pt x="16" y="122"/>
                    </a:lnTo>
                    <a:lnTo>
                      <a:pt x="19" y="115"/>
                    </a:lnTo>
                    <a:lnTo>
                      <a:pt x="22" y="108"/>
                    </a:lnTo>
                    <a:lnTo>
                      <a:pt x="24" y="101"/>
                    </a:lnTo>
                    <a:lnTo>
                      <a:pt x="28" y="87"/>
                    </a:lnTo>
                    <a:lnTo>
                      <a:pt x="31" y="73"/>
                    </a:lnTo>
                    <a:lnTo>
                      <a:pt x="34" y="59"/>
                    </a:lnTo>
                    <a:lnTo>
                      <a:pt x="36" y="44"/>
                    </a:lnTo>
                    <a:lnTo>
                      <a:pt x="38" y="29"/>
                    </a:lnTo>
                    <a:lnTo>
                      <a:pt x="42" y="0"/>
                    </a:lnTo>
                    <a:lnTo>
                      <a:pt x="44" y="1"/>
                    </a:lnTo>
                    <a:lnTo>
                      <a:pt x="46" y="2"/>
                    </a:lnTo>
                    <a:lnTo>
                      <a:pt x="48" y="2"/>
                    </a:lnTo>
                    <a:lnTo>
                      <a:pt x="50" y="3"/>
                    </a:lnTo>
                    <a:lnTo>
                      <a:pt x="52" y="3"/>
                    </a:lnTo>
                    <a:lnTo>
                      <a:pt x="54" y="4"/>
                    </a:lnTo>
                    <a:lnTo>
                      <a:pt x="55" y="4"/>
                    </a:lnTo>
                    <a:lnTo>
                      <a:pt x="56" y="5"/>
                    </a:lnTo>
                    <a:lnTo>
                      <a:pt x="56" y="6"/>
                    </a:lnTo>
                    <a:lnTo>
                      <a:pt x="57" y="6"/>
                    </a:lnTo>
                    <a:lnTo>
                      <a:pt x="57" y="7"/>
                    </a:lnTo>
                    <a:lnTo>
                      <a:pt x="57" y="9"/>
                    </a:lnTo>
                    <a:lnTo>
                      <a:pt x="58" y="11"/>
                    </a:lnTo>
                    <a:lnTo>
                      <a:pt x="60" y="14"/>
                    </a:lnTo>
                    <a:lnTo>
                      <a:pt x="62" y="17"/>
                    </a:lnTo>
                    <a:lnTo>
                      <a:pt x="64" y="19"/>
                    </a:lnTo>
                    <a:lnTo>
                      <a:pt x="66" y="21"/>
                    </a:lnTo>
                    <a:lnTo>
                      <a:pt x="68" y="24"/>
                    </a:lnTo>
                    <a:lnTo>
                      <a:pt x="70" y="26"/>
                    </a:lnTo>
                    <a:lnTo>
                      <a:pt x="77" y="33"/>
                    </a:lnTo>
                    <a:lnTo>
                      <a:pt x="85" y="40"/>
                    </a:lnTo>
                    <a:lnTo>
                      <a:pt x="93" y="45"/>
                    </a:lnTo>
                    <a:lnTo>
                      <a:pt x="101" y="50"/>
                    </a:lnTo>
                    <a:lnTo>
                      <a:pt x="110" y="54"/>
                    </a:lnTo>
                    <a:lnTo>
                      <a:pt x="118" y="57"/>
                    </a:lnTo>
                    <a:lnTo>
                      <a:pt x="127" y="60"/>
                    </a:lnTo>
                    <a:lnTo>
                      <a:pt x="136" y="63"/>
                    </a:lnTo>
                    <a:lnTo>
                      <a:pt x="137" y="65"/>
                    </a:lnTo>
                    <a:lnTo>
                      <a:pt x="138" y="67"/>
                    </a:lnTo>
                    <a:lnTo>
                      <a:pt x="140" y="71"/>
                    </a:lnTo>
                    <a:lnTo>
                      <a:pt x="141" y="73"/>
                    </a:lnTo>
                    <a:lnTo>
                      <a:pt x="141" y="75"/>
                    </a:lnTo>
                    <a:lnTo>
                      <a:pt x="141" y="77"/>
                    </a:lnTo>
                    <a:lnTo>
                      <a:pt x="141" y="79"/>
                    </a:lnTo>
                    <a:lnTo>
                      <a:pt x="140" y="81"/>
                    </a:lnTo>
                    <a:lnTo>
                      <a:pt x="138" y="82"/>
                    </a:lnTo>
                    <a:lnTo>
                      <a:pt x="136" y="82"/>
                    </a:lnTo>
                    <a:lnTo>
                      <a:pt x="134" y="82"/>
                    </a:lnTo>
                    <a:lnTo>
                      <a:pt x="131" y="83"/>
                    </a:lnTo>
                    <a:lnTo>
                      <a:pt x="129" y="83"/>
                    </a:lnTo>
                    <a:lnTo>
                      <a:pt x="127" y="84"/>
                    </a:lnTo>
                    <a:lnTo>
                      <a:pt x="123" y="86"/>
                    </a:lnTo>
                    <a:lnTo>
                      <a:pt x="119" y="89"/>
                    </a:lnTo>
                    <a:lnTo>
                      <a:pt x="112" y="94"/>
                    </a:lnTo>
                    <a:lnTo>
                      <a:pt x="105" y="100"/>
                    </a:lnTo>
                    <a:lnTo>
                      <a:pt x="98" y="105"/>
                    </a:lnTo>
                    <a:lnTo>
                      <a:pt x="84" y="117"/>
                    </a:lnTo>
                    <a:lnTo>
                      <a:pt x="70" y="129"/>
                    </a:lnTo>
                    <a:lnTo>
                      <a:pt x="57" y="140"/>
                    </a:lnTo>
                    <a:lnTo>
                      <a:pt x="49" y="146"/>
                    </a:lnTo>
                    <a:lnTo>
                      <a:pt x="42" y="152"/>
                    </a:lnTo>
                    <a:lnTo>
                      <a:pt x="39" y="154"/>
                    </a:lnTo>
                    <a:lnTo>
                      <a:pt x="36" y="157"/>
                    </a:lnTo>
                    <a:lnTo>
                      <a:pt x="34" y="159"/>
                    </a:lnTo>
                    <a:lnTo>
                      <a:pt x="31" y="162"/>
                    </a:lnTo>
                    <a:lnTo>
                      <a:pt x="28" y="167"/>
                    </a:lnTo>
                    <a:lnTo>
                      <a:pt x="24" y="172"/>
                    </a:lnTo>
                    <a:lnTo>
                      <a:pt x="21" y="177"/>
                    </a:lnTo>
                    <a:lnTo>
                      <a:pt x="18" y="180"/>
                    </a:lnTo>
                    <a:lnTo>
                      <a:pt x="16" y="182"/>
                    </a:lnTo>
                    <a:lnTo>
                      <a:pt x="14" y="184"/>
                    </a:lnTo>
                    <a:lnTo>
                      <a:pt x="11" y="186"/>
                    </a:lnTo>
                    <a:lnTo>
                      <a:pt x="8" y="188"/>
                    </a:lnTo>
                    <a:lnTo>
                      <a:pt x="4" y="189"/>
                    </a:lnTo>
                    <a:lnTo>
                      <a:pt x="3" y="186"/>
                    </a:lnTo>
                    <a:lnTo>
                      <a:pt x="2" y="183"/>
                    </a:lnTo>
                    <a:lnTo>
                      <a:pt x="2" y="181"/>
                    </a:lnTo>
                    <a:lnTo>
                      <a:pt x="1" y="180"/>
                    </a:lnTo>
                    <a:lnTo>
                      <a:pt x="1" y="178"/>
                    </a:lnTo>
                    <a:lnTo>
                      <a:pt x="1" y="177"/>
                    </a:lnTo>
                    <a:lnTo>
                      <a:pt x="0" y="175"/>
                    </a:lnTo>
                    <a:lnTo>
                      <a:pt x="0" y="174"/>
                    </a:lnTo>
                    <a:lnTo>
                      <a:pt x="0" y="173"/>
                    </a:lnTo>
                    <a:lnTo>
                      <a:pt x="0" y="171"/>
                    </a:lnTo>
                    <a:lnTo>
                      <a:pt x="0" y="170"/>
                    </a:lnTo>
                    <a:lnTo>
                      <a:pt x="0" y="168"/>
                    </a:lnTo>
                  </a:path>
                </a:pathLst>
              </a:custGeom>
              <a:solidFill>
                <a:srgbClr val="FF00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2561" name="Freeform 93"/>
              <p:cNvSpPr>
                <a:spLocks/>
              </p:cNvSpPr>
              <p:nvPr/>
            </p:nvSpPr>
            <p:spPr bwMode="auto">
              <a:xfrm>
                <a:off x="2118" y="3719"/>
                <a:ext cx="60" cy="110"/>
              </a:xfrm>
              <a:custGeom>
                <a:avLst/>
                <a:gdLst>
                  <a:gd name="T0" fmla="*/ 5 w 60"/>
                  <a:gd name="T1" fmla="*/ 88 h 110"/>
                  <a:gd name="T2" fmla="*/ 13 w 60"/>
                  <a:gd name="T3" fmla="*/ 83 h 110"/>
                  <a:gd name="T4" fmla="*/ 21 w 60"/>
                  <a:gd name="T5" fmla="*/ 78 h 110"/>
                  <a:gd name="T6" fmla="*/ 23 w 60"/>
                  <a:gd name="T7" fmla="*/ 76 h 110"/>
                  <a:gd name="T8" fmla="*/ 26 w 60"/>
                  <a:gd name="T9" fmla="*/ 74 h 110"/>
                  <a:gd name="T10" fmla="*/ 28 w 60"/>
                  <a:gd name="T11" fmla="*/ 72 h 110"/>
                  <a:gd name="T12" fmla="*/ 29 w 60"/>
                  <a:gd name="T13" fmla="*/ 70 h 110"/>
                  <a:gd name="T14" fmla="*/ 29 w 60"/>
                  <a:gd name="T15" fmla="*/ 67 h 110"/>
                  <a:gd name="T16" fmla="*/ 29 w 60"/>
                  <a:gd name="T17" fmla="*/ 65 h 110"/>
                  <a:gd name="T18" fmla="*/ 28 w 60"/>
                  <a:gd name="T19" fmla="*/ 62 h 110"/>
                  <a:gd name="T20" fmla="*/ 25 w 60"/>
                  <a:gd name="T21" fmla="*/ 60 h 110"/>
                  <a:gd name="T22" fmla="*/ 22 w 60"/>
                  <a:gd name="T23" fmla="*/ 56 h 110"/>
                  <a:gd name="T24" fmla="*/ 18 w 60"/>
                  <a:gd name="T25" fmla="*/ 53 h 110"/>
                  <a:gd name="T26" fmla="*/ 12 w 60"/>
                  <a:gd name="T27" fmla="*/ 49 h 110"/>
                  <a:gd name="T28" fmla="*/ 13 w 60"/>
                  <a:gd name="T29" fmla="*/ 44 h 110"/>
                  <a:gd name="T30" fmla="*/ 12 w 60"/>
                  <a:gd name="T31" fmla="*/ 33 h 110"/>
                  <a:gd name="T32" fmla="*/ 13 w 60"/>
                  <a:gd name="T33" fmla="*/ 24 h 110"/>
                  <a:gd name="T34" fmla="*/ 13 w 60"/>
                  <a:gd name="T35" fmla="*/ 19 h 110"/>
                  <a:gd name="T36" fmla="*/ 14 w 60"/>
                  <a:gd name="T37" fmla="*/ 14 h 110"/>
                  <a:gd name="T38" fmla="*/ 16 w 60"/>
                  <a:gd name="T39" fmla="*/ 9 h 110"/>
                  <a:gd name="T40" fmla="*/ 20 w 60"/>
                  <a:gd name="T41" fmla="*/ 5 h 110"/>
                  <a:gd name="T42" fmla="*/ 23 w 60"/>
                  <a:gd name="T43" fmla="*/ 2 h 110"/>
                  <a:gd name="T44" fmla="*/ 27 w 60"/>
                  <a:gd name="T45" fmla="*/ 0 h 110"/>
                  <a:gd name="T46" fmla="*/ 30 w 60"/>
                  <a:gd name="T47" fmla="*/ 0 h 110"/>
                  <a:gd name="T48" fmla="*/ 32 w 60"/>
                  <a:gd name="T49" fmla="*/ 1 h 110"/>
                  <a:gd name="T50" fmla="*/ 36 w 60"/>
                  <a:gd name="T51" fmla="*/ 4 h 110"/>
                  <a:gd name="T52" fmla="*/ 40 w 60"/>
                  <a:gd name="T53" fmla="*/ 9 h 110"/>
                  <a:gd name="T54" fmla="*/ 43 w 60"/>
                  <a:gd name="T55" fmla="*/ 16 h 110"/>
                  <a:gd name="T56" fmla="*/ 46 w 60"/>
                  <a:gd name="T57" fmla="*/ 23 h 110"/>
                  <a:gd name="T58" fmla="*/ 47 w 60"/>
                  <a:gd name="T59" fmla="*/ 28 h 110"/>
                  <a:gd name="T60" fmla="*/ 48 w 60"/>
                  <a:gd name="T61" fmla="*/ 30 h 110"/>
                  <a:gd name="T62" fmla="*/ 48 w 60"/>
                  <a:gd name="T63" fmla="*/ 31 h 110"/>
                  <a:gd name="T64" fmla="*/ 49 w 60"/>
                  <a:gd name="T65" fmla="*/ 33 h 110"/>
                  <a:gd name="T66" fmla="*/ 49 w 60"/>
                  <a:gd name="T67" fmla="*/ 37 h 110"/>
                  <a:gd name="T68" fmla="*/ 51 w 60"/>
                  <a:gd name="T69" fmla="*/ 41 h 110"/>
                  <a:gd name="T70" fmla="*/ 52 w 60"/>
                  <a:gd name="T71" fmla="*/ 47 h 110"/>
                  <a:gd name="T72" fmla="*/ 55 w 60"/>
                  <a:gd name="T73" fmla="*/ 60 h 110"/>
                  <a:gd name="T74" fmla="*/ 58 w 60"/>
                  <a:gd name="T75" fmla="*/ 74 h 110"/>
                  <a:gd name="T76" fmla="*/ 58 w 60"/>
                  <a:gd name="T77" fmla="*/ 81 h 110"/>
                  <a:gd name="T78" fmla="*/ 59 w 60"/>
                  <a:gd name="T79" fmla="*/ 88 h 110"/>
                  <a:gd name="T80" fmla="*/ 58 w 60"/>
                  <a:gd name="T81" fmla="*/ 94 h 110"/>
                  <a:gd name="T82" fmla="*/ 57 w 60"/>
                  <a:gd name="T83" fmla="*/ 99 h 110"/>
                  <a:gd name="T84" fmla="*/ 55 w 60"/>
                  <a:gd name="T85" fmla="*/ 104 h 110"/>
                  <a:gd name="T86" fmla="*/ 52 w 60"/>
                  <a:gd name="T87" fmla="*/ 107 h 110"/>
                  <a:gd name="T88" fmla="*/ 48 w 60"/>
                  <a:gd name="T89" fmla="*/ 109 h 110"/>
                  <a:gd name="T90" fmla="*/ 42 w 60"/>
                  <a:gd name="T91" fmla="*/ 109 h 110"/>
                  <a:gd name="T92" fmla="*/ 31 w 60"/>
                  <a:gd name="T93" fmla="*/ 106 h 110"/>
                  <a:gd name="T94" fmla="*/ 21 w 60"/>
                  <a:gd name="T95" fmla="*/ 102 h 110"/>
                  <a:gd name="T96" fmla="*/ 5 w 60"/>
                  <a:gd name="T97" fmla="*/ 93 h 11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60"/>
                  <a:gd name="T148" fmla="*/ 0 h 110"/>
                  <a:gd name="T149" fmla="*/ 60 w 60"/>
                  <a:gd name="T150" fmla="*/ 110 h 11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60" h="110">
                    <a:moveTo>
                      <a:pt x="0" y="91"/>
                    </a:moveTo>
                    <a:lnTo>
                      <a:pt x="5" y="88"/>
                    </a:lnTo>
                    <a:lnTo>
                      <a:pt x="9" y="85"/>
                    </a:lnTo>
                    <a:lnTo>
                      <a:pt x="13" y="83"/>
                    </a:lnTo>
                    <a:lnTo>
                      <a:pt x="17" y="80"/>
                    </a:lnTo>
                    <a:lnTo>
                      <a:pt x="21" y="78"/>
                    </a:lnTo>
                    <a:lnTo>
                      <a:pt x="22" y="77"/>
                    </a:lnTo>
                    <a:lnTo>
                      <a:pt x="23" y="76"/>
                    </a:lnTo>
                    <a:lnTo>
                      <a:pt x="25" y="75"/>
                    </a:lnTo>
                    <a:lnTo>
                      <a:pt x="26" y="74"/>
                    </a:lnTo>
                    <a:lnTo>
                      <a:pt x="27" y="73"/>
                    </a:lnTo>
                    <a:lnTo>
                      <a:pt x="28" y="72"/>
                    </a:lnTo>
                    <a:lnTo>
                      <a:pt x="28" y="71"/>
                    </a:lnTo>
                    <a:lnTo>
                      <a:pt x="29" y="70"/>
                    </a:lnTo>
                    <a:lnTo>
                      <a:pt x="29" y="69"/>
                    </a:lnTo>
                    <a:lnTo>
                      <a:pt x="29" y="67"/>
                    </a:lnTo>
                    <a:lnTo>
                      <a:pt x="29" y="66"/>
                    </a:lnTo>
                    <a:lnTo>
                      <a:pt x="29" y="65"/>
                    </a:lnTo>
                    <a:lnTo>
                      <a:pt x="28" y="64"/>
                    </a:lnTo>
                    <a:lnTo>
                      <a:pt x="28" y="62"/>
                    </a:lnTo>
                    <a:lnTo>
                      <a:pt x="27" y="61"/>
                    </a:lnTo>
                    <a:lnTo>
                      <a:pt x="25" y="60"/>
                    </a:lnTo>
                    <a:lnTo>
                      <a:pt x="24" y="58"/>
                    </a:lnTo>
                    <a:lnTo>
                      <a:pt x="22" y="56"/>
                    </a:lnTo>
                    <a:lnTo>
                      <a:pt x="20" y="55"/>
                    </a:lnTo>
                    <a:lnTo>
                      <a:pt x="18" y="53"/>
                    </a:lnTo>
                    <a:lnTo>
                      <a:pt x="15" y="51"/>
                    </a:lnTo>
                    <a:lnTo>
                      <a:pt x="12" y="49"/>
                    </a:lnTo>
                    <a:lnTo>
                      <a:pt x="12" y="46"/>
                    </a:lnTo>
                    <a:lnTo>
                      <a:pt x="13" y="44"/>
                    </a:lnTo>
                    <a:lnTo>
                      <a:pt x="13" y="38"/>
                    </a:lnTo>
                    <a:lnTo>
                      <a:pt x="12" y="33"/>
                    </a:lnTo>
                    <a:lnTo>
                      <a:pt x="12" y="27"/>
                    </a:lnTo>
                    <a:lnTo>
                      <a:pt x="13" y="24"/>
                    </a:lnTo>
                    <a:lnTo>
                      <a:pt x="13" y="21"/>
                    </a:lnTo>
                    <a:lnTo>
                      <a:pt x="13" y="19"/>
                    </a:lnTo>
                    <a:lnTo>
                      <a:pt x="13" y="16"/>
                    </a:lnTo>
                    <a:lnTo>
                      <a:pt x="14" y="14"/>
                    </a:lnTo>
                    <a:lnTo>
                      <a:pt x="15" y="11"/>
                    </a:lnTo>
                    <a:lnTo>
                      <a:pt x="16" y="9"/>
                    </a:lnTo>
                    <a:lnTo>
                      <a:pt x="18" y="7"/>
                    </a:lnTo>
                    <a:lnTo>
                      <a:pt x="20" y="5"/>
                    </a:lnTo>
                    <a:lnTo>
                      <a:pt x="22" y="3"/>
                    </a:lnTo>
                    <a:lnTo>
                      <a:pt x="23" y="2"/>
                    </a:lnTo>
                    <a:lnTo>
                      <a:pt x="25" y="1"/>
                    </a:lnTo>
                    <a:lnTo>
                      <a:pt x="27" y="0"/>
                    </a:lnTo>
                    <a:lnTo>
                      <a:pt x="28" y="0"/>
                    </a:lnTo>
                    <a:lnTo>
                      <a:pt x="30" y="0"/>
                    </a:lnTo>
                    <a:lnTo>
                      <a:pt x="31" y="0"/>
                    </a:lnTo>
                    <a:lnTo>
                      <a:pt x="32" y="1"/>
                    </a:lnTo>
                    <a:lnTo>
                      <a:pt x="34" y="2"/>
                    </a:lnTo>
                    <a:lnTo>
                      <a:pt x="36" y="4"/>
                    </a:lnTo>
                    <a:lnTo>
                      <a:pt x="38" y="6"/>
                    </a:lnTo>
                    <a:lnTo>
                      <a:pt x="40" y="9"/>
                    </a:lnTo>
                    <a:lnTo>
                      <a:pt x="42" y="13"/>
                    </a:lnTo>
                    <a:lnTo>
                      <a:pt x="43" y="16"/>
                    </a:lnTo>
                    <a:lnTo>
                      <a:pt x="45" y="20"/>
                    </a:lnTo>
                    <a:lnTo>
                      <a:pt x="46" y="23"/>
                    </a:lnTo>
                    <a:lnTo>
                      <a:pt x="47" y="26"/>
                    </a:lnTo>
                    <a:lnTo>
                      <a:pt x="47" y="28"/>
                    </a:lnTo>
                    <a:lnTo>
                      <a:pt x="48" y="29"/>
                    </a:lnTo>
                    <a:lnTo>
                      <a:pt x="48" y="30"/>
                    </a:lnTo>
                    <a:lnTo>
                      <a:pt x="48" y="31"/>
                    </a:lnTo>
                    <a:lnTo>
                      <a:pt x="48" y="32"/>
                    </a:lnTo>
                    <a:lnTo>
                      <a:pt x="49" y="33"/>
                    </a:lnTo>
                    <a:lnTo>
                      <a:pt x="49" y="35"/>
                    </a:lnTo>
                    <a:lnTo>
                      <a:pt x="49" y="37"/>
                    </a:lnTo>
                    <a:lnTo>
                      <a:pt x="50" y="39"/>
                    </a:lnTo>
                    <a:lnTo>
                      <a:pt x="51" y="41"/>
                    </a:lnTo>
                    <a:lnTo>
                      <a:pt x="51" y="44"/>
                    </a:lnTo>
                    <a:lnTo>
                      <a:pt x="52" y="47"/>
                    </a:lnTo>
                    <a:lnTo>
                      <a:pt x="54" y="53"/>
                    </a:lnTo>
                    <a:lnTo>
                      <a:pt x="55" y="60"/>
                    </a:lnTo>
                    <a:lnTo>
                      <a:pt x="57" y="67"/>
                    </a:lnTo>
                    <a:lnTo>
                      <a:pt x="58" y="74"/>
                    </a:lnTo>
                    <a:lnTo>
                      <a:pt x="58" y="78"/>
                    </a:lnTo>
                    <a:lnTo>
                      <a:pt x="58" y="81"/>
                    </a:lnTo>
                    <a:lnTo>
                      <a:pt x="59" y="85"/>
                    </a:lnTo>
                    <a:lnTo>
                      <a:pt x="59" y="88"/>
                    </a:lnTo>
                    <a:lnTo>
                      <a:pt x="58" y="91"/>
                    </a:lnTo>
                    <a:lnTo>
                      <a:pt x="58" y="94"/>
                    </a:lnTo>
                    <a:lnTo>
                      <a:pt x="58" y="97"/>
                    </a:lnTo>
                    <a:lnTo>
                      <a:pt x="57" y="99"/>
                    </a:lnTo>
                    <a:lnTo>
                      <a:pt x="56" y="102"/>
                    </a:lnTo>
                    <a:lnTo>
                      <a:pt x="55" y="104"/>
                    </a:lnTo>
                    <a:lnTo>
                      <a:pt x="54" y="105"/>
                    </a:lnTo>
                    <a:lnTo>
                      <a:pt x="52" y="107"/>
                    </a:lnTo>
                    <a:lnTo>
                      <a:pt x="50" y="108"/>
                    </a:lnTo>
                    <a:lnTo>
                      <a:pt x="48" y="109"/>
                    </a:lnTo>
                    <a:lnTo>
                      <a:pt x="45" y="109"/>
                    </a:lnTo>
                    <a:lnTo>
                      <a:pt x="42" y="109"/>
                    </a:lnTo>
                    <a:lnTo>
                      <a:pt x="36" y="108"/>
                    </a:lnTo>
                    <a:lnTo>
                      <a:pt x="31" y="106"/>
                    </a:lnTo>
                    <a:lnTo>
                      <a:pt x="26" y="104"/>
                    </a:lnTo>
                    <a:lnTo>
                      <a:pt x="21" y="102"/>
                    </a:lnTo>
                    <a:lnTo>
                      <a:pt x="10" y="96"/>
                    </a:lnTo>
                    <a:lnTo>
                      <a:pt x="5" y="93"/>
                    </a:lnTo>
                    <a:lnTo>
                      <a:pt x="0" y="91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2786" name="Group 98"/>
            <p:cNvGrpSpPr>
              <a:grpSpLocks/>
            </p:cNvGrpSpPr>
            <p:nvPr/>
          </p:nvGrpSpPr>
          <p:grpSpPr bwMode="auto">
            <a:xfrm>
              <a:off x="2431" y="3439"/>
              <a:ext cx="299" cy="225"/>
              <a:chOff x="2431" y="3439"/>
              <a:chExt cx="299" cy="225"/>
            </a:xfrm>
          </p:grpSpPr>
          <p:sp>
            <p:nvSpPr>
              <p:cNvPr id="22556" name="Oval 95"/>
              <p:cNvSpPr>
                <a:spLocks noChangeArrowheads="1"/>
              </p:cNvSpPr>
              <p:nvPr/>
            </p:nvSpPr>
            <p:spPr bwMode="auto">
              <a:xfrm rot="-8880000">
                <a:off x="2586" y="3446"/>
                <a:ext cx="144" cy="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2557" name="Freeform 96"/>
              <p:cNvSpPr>
                <a:spLocks/>
              </p:cNvSpPr>
              <p:nvPr/>
            </p:nvSpPr>
            <p:spPr bwMode="auto">
              <a:xfrm>
                <a:off x="2431" y="3519"/>
                <a:ext cx="179" cy="145"/>
              </a:xfrm>
              <a:custGeom>
                <a:avLst/>
                <a:gdLst>
                  <a:gd name="T0" fmla="*/ 165 w 179"/>
                  <a:gd name="T1" fmla="*/ 27 h 145"/>
                  <a:gd name="T2" fmla="*/ 155 w 179"/>
                  <a:gd name="T3" fmla="*/ 36 h 145"/>
                  <a:gd name="T4" fmla="*/ 144 w 179"/>
                  <a:gd name="T5" fmla="*/ 44 h 145"/>
                  <a:gd name="T6" fmla="*/ 133 w 179"/>
                  <a:gd name="T7" fmla="*/ 53 h 145"/>
                  <a:gd name="T8" fmla="*/ 116 w 179"/>
                  <a:gd name="T9" fmla="*/ 66 h 145"/>
                  <a:gd name="T10" fmla="*/ 95 w 179"/>
                  <a:gd name="T11" fmla="*/ 87 h 145"/>
                  <a:gd name="T12" fmla="*/ 75 w 179"/>
                  <a:gd name="T13" fmla="*/ 109 h 145"/>
                  <a:gd name="T14" fmla="*/ 48 w 179"/>
                  <a:gd name="T15" fmla="*/ 144 h 145"/>
                  <a:gd name="T16" fmla="*/ 45 w 179"/>
                  <a:gd name="T17" fmla="*/ 141 h 145"/>
                  <a:gd name="T18" fmla="*/ 41 w 179"/>
                  <a:gd name="T19" fmla="*/ 136 h 145"/>
                  <a:gd name="T20" fmla="*/ 39 w 179"/>
                  <a:gd name="T21" fmla="*/ 133 h 145"/>
                  <a:gd name="T22" fmla="*/ 38 w 179"/>
                  <a:gd name="T23" fmla="*/ 131 h 145"/>
                  <a:gd name="T24" fmla="*/ 39 w 179"/>
                  <a:gd name="T25" fmla="*/ 130 h 145"/>
                  <a:gd name="T26" fmla="*/ 39 w 179"/>
                  <a:gd name="T27" fmla="*/ 126 h 145"/>
                  <a:gd name="T28" fmla="*/ 39 w 179"/>
                  <a:gd name="T29" fmla="*/ 123 h 145"/>
                  <a:gd name="T30" fmla="*/ 39 w 179"/>
                  <a:gd name="T31" fmla="*/ 119 h 145"/>
                  <a:gd name="T32" fmla="*/ 38 w 179"/>
                  <a:gd name="T33" fmla="*/ 113 h 145"/>
                  <a:gd name="T34" fmla="*/ 37 w 179"/>
                  <a:gd name="T35" fmla="*/ 107 h 145"/>
                  <a:gd name="T36" fmla="*/ 32 w 179"/>
                  <a:gd name="T37" fmla="*/ 88 h 145"/>
                  <a:gd name="T38" fmla="*/ 23 w 179"/>
                  <a:gd name="T39" fmla="*/ 71 h 145"/>
                  <a:gd name="T40" fmla="*/ 12 w 179"/>
                  <a:gd name="T41" fmla="*/ 55 h 145"/>
                  <a:gd name="T42" fmla="*/ 0 w 179"/>
                  <a:gd name="T43" fmla="*/ 41 h 145"/>
                  <a:gd name="T44" fmla="*/ 0 w 179"/>
                  <a:gd name="T45" fmla="*/ 37 h 145"/>
                  <a:gd name="T46" fmla="*/ 1 w 179"/>
                  <a:gd name="T47" fmla="*/ 30 h 145"/>
                  <a:gd name="T48" fmla="*/ 2 w 179"/>
                  <a:gd name="T49" fmla="*/ 27 h 145"/>
                  <a:gd name="T50" fmla="*/ 6 w 179"/>
                  <a:gd name="T51" fmla="*/ 24 h 145"/>
                  <a:gd name="T52" fmla="*/ 9 w 179"/>
                  <a:gd name="T53" fmla="*/ 25 h 145"/>
                  <a:gd name="T54" fmla="*/ 15 w 179"/>
                  <a:gd name="T55" fmla="*/ 27 h 145"/>
                  <a:gd name="T56" fmla="*/ 19 w 179"/>
                  <a:gd name="T57" fmla="*/ 28 h 145"/>
                  <a:gd name="T58" fmla="*/ 36 w 179"/>
                  <a:gd name="T59" fmla="*/ 27 h 145"/>
                  <a:gd name="T60" fmla="*/ 54 w 179"/>
                  <a:gd name="T61" fmla="*/ 25 h 145"/>
                  <a:gd name="T62" fmla="*/ 72 w 179"/>
                  <a:gd name="T63" fmla="*/ 22 h 145"/>
                  <a:gd name="T64" fmla="*/ 108 w 179"/>
                  <a:gd name="T65" fmla="*/ 16 h 145"/>
                  <a:gd name="T66" fmla="*/ 126 w 179"/>
                  <a:gd name="T67" fmla="*/ 13 h 145"/>
                  <a:gd name="T68" fmla="*/ 134 w 179"/>
                  <a:gd name="T69" fmla="*/ 12 h 145"/>
                  <a:gd name="T70" fmla="*/ 147 w 179"/>
                  <a:gd name="T71" fmla="*/ 7 h 145"/>
                  <a:gd name="T72" fmla="*/ 158 w 179"/>
                  <a:gd name="T73" fmla="*/ 2 h 145"/>
                  <a:gd name="T74" fmla="*/ 164 w 179"/>
                  <a:gd name="T75" fmla="*/ 1 h 145"/>
                  <a:gd name="T76" fmla="*/ 170 w 179"/>
                  <a:gd name="T77" fmla="*/ 0 h 145"/>
                  <a:gd name="T78" fmla="*/ 178 w 179"/>
                  <a:gd name="T79" fmla="*/ 1 h 145"/>
                  <a:gd name="T80" fmla="*/ 177 w 179"/>
                  <a:gd name="T81" fmla="*/ 7 h 145"/>
                  <a:gd name="T82" fmla="*/ 176 w 179"/>
                  <a:gd name="T83" fmla="*/ 11 h 145"/>
                  <a:gd name="T84" fmla="*/ 175 w 179"/>
                  <a:gd name="T85" fmla="*/ 13 h 145"/>
                  <a:gd name="T86" fmla="*/ 174 w 179"/>
                  <a:gd name="T87" fmla="*/ 16 h 145"/>
                  <a:gd name="T88" fmla="*/ 173 w 179"/>
                  <a:gd name="T89" fmla="*/ 19 h 145"/>
                  <a:gd name="T90" fmla="*/ 171 w 179"/>
                  <a:gd name="T91" fmla="*/ 22 h 14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79"/>
                  <a:gd name="T139" fmla="*/ 0 h 145"/>
                  <a:gd name="T140" fmla="*/ 179 w 179"/>
                  <a:gd name="T141" fmla="*/ 145 h 14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79" h="145">
                    <a:moveTo>
                      <a:pt x="171" y="22"/>
                    </a:moveTo>
                    <a:lnTo>
                      <a:pt x="165" y="27"/>
                    </a:lnTo>
                    <a:lnTo>
                      <a:pt x="160" y="32"/>
                    </a:lnTo>
                    <a:lnTo>
                      <a:pt x="155" y="36"/>
                    </a:lnTo>
                    <a:lnTo>
                      <a:pt x="150" y="40"/>
                    </a:lnTo>
                    <a:lnTo>
                      <a:pt x="144" y="44"/>
                    </a:lnTo>
                    <a:lnTo>
                      <a:pt x="139" y="48"/>
                    </a:lnTo>
                    <a:lnTo>
                      <a:pt x="133" y="53"/>
                    </a:lnTo>
                    <a:lnTo>
                      <a:pt x="127" y="57"/>
                    </a:lnTo>
                    <a:lnTo>
                      <a:pt x="116" y="66"/>
                    </a:lnTo>
                    <a:lnTo>
                      <a:pt x="105" y="76"/>
                    </a:lnTo>
                    <a:lnTo>
                      <a:pt x="95" y="87"/>
                    </a:lnTo>
                    <a:lnTo>
                      <a:pt x="85" y="98"/>
                    </a:lnTo>
                    <a:lnTo>
                      <a:pt x="75" y="109"/>
                    </a:lnTo>
                    <a:lnTo>
                      <a:pt x="66" y="121"/>
                    </a:lnTo>
                    <a:lnTo>
                      <a:pt x="48" y="144"/>
                    </a:lnTo>
                    <a:lnTo>
                      <a:pt x="47" y="142"/>
                    </a:lnTo>
                    <a:lnTo>
                      <a:pt x="45" y="141"/>
                    </a:lnTo>
                    <a:lnTo>
                      <a:pt x="43" y="138"/>
                    </a:lnTo>
                    <a:lnTo>
                      <a:pt x="41" y="136"/>
                    </a:lnTo>
                    <a:lnTo>
                      <a:pt x="40" y="134"/>
                    </a:lnTo>
                    <a:lnTo>
                      <a:pt x="39" y="133"/>
                    </a:lnTo>
                    <a:lnTo>
                      <a:pt x="38" y="133"/>
                    </a:lnTo>
                    <a:lnTo>
                      <a:pt x="38" y="131"/>
                    </a:lnTo>
                    <a:lnTo>
                      <a:pt x="39" y="130"/>
                    </a:lnTo>
                    <a:lnTo>
                      <a:pt x="39" y="128"/>
                    </a:lnTo>
                    <a:lnTo>
                      <a:pt x="39" y="126"/>
                    </a:lnTo>
                    <a:lnTo>
                      <a:pt x="39" y="124"/>
                    </a:lnTo>
                    <a:lnTo>
                      <a:pt x="39" y="123"/>
                    </a:lnTo>
                    <a:lnTo>
                      <a:pt x="39" y="121"/>
                    </a:lnTo>
                    <a:lnTo>
                      <a:pt x="39" y="119"/>
                    </a:lnTo>
                    <a:lnTo>
                      <a:pt x="38" y="116"/>
                    </a:lnTo>
                    <a:lnTo>
                      <a:pt x="38" y="113"/>
                    </a:lnTo>
                    <a:lnTo>
                      <a:pt x="38" y="110"/>
                    </a:lnTo>
                    <a:lnTo>
                      <a:pt x="37" y="107"/>
                    </a:lnTo>
                    <a:lnTo>
                      <a:pt x="35" y="97"/>
                    </a:lnTo>
                    <a:lnTo>
                      <a:pt x="32" y="88"/>
                    </a:lnTo>
                    <a:lnTo>
                      <a:pt x="28" y="79"/>
                    </a:lnTo>
                    <a:lnTo>
                      <a:pt x="23" y="71"/>
                    </a:lnTo>
                    <a:lnTo>
                      <a:pt x="18" y="63"/>
                    </a:lnTo>
                    <a:lnTo>
                      <a:pt x="12" y="55"/>
                    </a:lnTo>
                    <a:lnTo>
                      <a:pt x="6" y="48"/>
                    </a:lnTo>
                    <a:lnTo>
                      <a:pt x="0" y="41"/>
                    </a:lnTo>
                    <a:lnTo>
                      <a:pt x="0" y="39"/>
                    </a:lnTo>
                    <a:lnTo>
                      <a:pt x="0" y="37"/>
                    </a:lnTo>
                    <a:lnTo>
                      <a:pt x="0" y="33"/>
                    </a:lnTo>
                    <a:lnTo>
                      <a:pt x="1" y="30"/>
                    </a:lnTo>
                    <a:lnTo>
                      <a:pt x="1" y="28"/>
                    </a:lnTo>
                    <a:lnTo>
                      <a:pt x="2" y="27"/>
                    </a:lnTo>
                    <a:lnTo>
                      <a:pt x="4" y="25"/>
                    </a:lnTo>
                    <a:lnTo>
                      <a:pt x="6" y="24"/>
                    </a:lnTo>
                    <a:lnTo>
                      <a:pt x="8" y="24"/>
                    </a:lnTo>
                    <a:lnTo>
                      <a:pt x="9" y="25"/>
                    </a:lnTo>
                    <a:lnTo>
                      <a:pt x="11" y="25"/>
                    </a:lnTo>
                    <a:lnTo>
                      <a:pt x="15" y="27"/>
                    </a:lnTo>
                    <a:lnTo>
                      <a:pt x="17" y="28"/>
                    </a:lnTo>
                    <a:lnTo>
                      <a:pt x="19" y="28"/>
                    </a:lnTo>
                    <a:lnTo>
                      <a:pt x="28" y="28"/>
                    </a:lnTo>
                    <a:lnTo>
                      <a:pt x="36" y="27"/>
                    </a:lnTo>
                    <a:lnTo>
                      <a:pt x="45" y="26"/>
                    </a:lnTo>
                    <a:lnTo>
                      <a:pt x="54" y="25"/>
                    </a:lnTo>
                    <a:lnTo>
                      <a:pt x="63" y="24"/>
                    </a:lnTo>
                    <a:lnTo>
                      <a:pt x="72" y="22"/>
                    </a:lnTo>
                    <a:lnTo>
                      <a:pt x="90" y="19"/>
                    </a:lnTo>
                    <a:lnTo>
                      <a:pt x="108" y="16"/>
                    </a:lnTo>
                    <a:lnTo>
                      <a:pt x="117" y="14"/>
                    </a:lnTo>
                    <a:lnTo>
                      <a:pt x="126" y="13"/>
                    </a:lnTo>
                    <a:lnTo>
                      <a:pt x="130" y="12"/>
                    </a:lnTo>
                    <a:lnTo>
                      <a:pt x="134" y="12"/>
                    </a:lnTo>
                    <a:lnTo>
                      <a:pt x="141" y="10"/>
                    </a:lnTo>
                    <a:lnTo>
                      <a:pt x="147" y="7"/>
                    </a:lnTo>
                    <a:lnTo>
                      <a:pt x="153" y="5"/>
                    </a:lnTo>
                    <a:lnTo>
                      <a:pt x="158" y="2"/>
                    </a:lnTo>
                    <a:lnTo>
                      <a:pt x="161" y="2"/>
                    </a:lnTo>
                    <a:lnTo>
                      <a:pt x="164" y="1"/>
                    </a:lnTo>
                    <a:lnTo>
                      <a:pt x="167" y="1"/>
                    </a:lnTo>
                    <a:lnTo>
                      <a:pt x="170" y="0"/>
                    </a:lnTo>
                    <a:lnTo>
                      <a:pt x="174" y="1"/>
                    </a:lnTo>
                    <a:lnTo>
                      <a:pt x="178" y="1"/>
                    </a:lnTo>
                    <a:lnTo>
                      <a:pt x="177" y="4"/>
                    </a:lnTo>
                    <a:lnTo>
                      <a:pt x="177" y="7"/>
                    </a:lnTo>
                    <a:lnTo>
                      <a:pt x="176" y="9"/>
                    </a:lnTo>
                    <a:lnTo>
                      <a:pt x="176" y="11"/>
                    </a:lnTo>
                    <a:lnTo>
                      <a:pt x="175" y="12"/>
                    </a:lnTo>
                    <a:lnTo>
                      <a:pt x="175" y="13"/>
                    </a:lnTo>
                    <a:lnTo>
                      <a:pt x="175" y="15"/>
                    </a:lnTo>
                    <a:lnTo>
                      <a:pt x="174" y="16"/>
                    </a:lnTo>
                    <a:lnTo>
                      <a:pt x="174" y="18"/>
                    </a:lnTo>
                    <a:lnTo>
                      <a:pt x="173" y="19"/>
                    </a:lnTo>
                    <a:lnTo>
                      <a:pt x="172" y="21"/>
                    </a:lnTo>
                    <a:lnTo>
                      <a:pt x="171" y="22"/>
                    </a:lnTo>
                  </a:path>
                </a:pathLst>
              </a:custGeom>
              <a:solidFill>
                <a:srgbClr val="FF00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2558" name="Freeform 97"/>
              <p:cNvSpPr>
                <a:spLocks/>
              </p:cNvSpPr>
              <p:nvPr/>
            </p:nvSpPr>
            <p:spPr bwMode="auto">
              <a:xfrm>
                <a:off x="2499" y="3439"/>
                <a:ext cx="77" cy="104"/>
              </a:xfrm>
              <a:custGeom>
                <a:avLst/>
                <a:gdLst>
                  <a:gd name="T0" fmla="*/ 70 w 77"/>
                  <a:gd name="T1" fmla="*/ 40 h 104"/>
                  <a:gd name="T2" fmla="*/ 60 w 77"/>
                  <a:gd name="T3" fmla="*/ 40 h 104"/>
                  <a:gd name="T4" fmla="*/ 52 w 77"/>
                  <a:gd name="T5" fmla="*/ 40 h 104"/>
                  <a:gd name="T6" fmla="*/ 45 w 77"/>
                  <a:gd name="T7" fmla="*/ 41 h 104"/>
                  <a:gd name="T8" fmla="*/ 41 w 77"/>
                  <a:gd name="T9" fmla="*/ 42 h 104"/>
                  <a:gd name="T10" fmla="*/ 39 w 77"/>
                  <a:gd name="T11" fmla="*/ 44 h 104"/>
                  <a:gd name="T12" fmla="*/ 38 w 77"/>
                  <a:gd name="T13" fmla="*/ 46 h 104"/>
                  <a:gd name="T14" fmla="*/ 38 w 77"/>
                  <a:gd name="T15" fmla="*/ 48 h 104"/>
                  <a:gd name="T16" fmla="*/ 38 w 77"/>
                  <a:gd name="T17" fmla="*/ 51 h 104"/>
                  <a:gd name="T18" fmla="*/ 39 w 77"/>
                  <a:gd name="T19" fmla="*/ 55 h 104"/>
                  <a:gd name="T20" fmla="*/ 40 w 77"/>
                  <a:gd name="T21" fmla="*/ 60 h 104"/>
                  <a:gd name="T22" fmla="*/ 43 w 77"/>
                  <a:gd name="T23" fmla="*/ 66 h 104"/>
                  <a:gd name="T24" fmla="*/ 41 w 77"/>
                  <a:gd name="T25" fmla="*/ 73 h 104"/>
                  <a:gd name="T26" fmla="*/ 35 w 77"/>
                  <a:gd name="T27" fmla="*/ 83 h 104"/>
                  <a:gd name="T28" fmla="*/ 29 w 77"/>
                  <a:gd name="T29" fmla="*/ 92 h 104"/>
                  <a:gd name="T30" fmla="*/ 26 w 77"/>
                  <a:gd name="T31" fmla="*/ 96 h 104"/>
                  <a:gd name="T32" fmla="*/ 22 w 77"/>
                  <a:gd name="T33" fmla="*/ 99 h 104"/>
                  <a:gd name="T34" fmla="*/ 17 w 77"/>
                  <a:gd name="T35" fmla="*/ 102 h 104"/>
                  <a:gd name="T36" fmla="*/ 12 w 77"/>
                  <a:gd name="T37" fmla="*/ 103 h 104"/>
                  <a:gd name="T38" fmla="*/ 8 w 77"/>
                  <a:gd name="T39" fmla="*/ 103 h 104"/>
                  <a:gd name="T40" fmla="*/ 5 w 77"/>
                  <a:gd name="T41" fmla="*/ 103 h 104"/>
                  <a:gd name="T42" fmla="*/ 3 w 77"/>
                  <a:gd name="T43" fmla="*/ 101 h 104"/>
                  <a:gd name="T44" fmla="*/ 1 w 77"/>
                  <a:gd name="T45" fmla="*/ 98 h 104"/>
                  <a:gd name="T46" fmla="*/ 0 w 77"/>
                  <a:gd name="T47" fmla="*/ 96 h 104"/>
                  <a:gd name="T48" fmla="*/ 0 w 77"/>
                  <a:gd name="T49" fmla="*/ 88 h 104"/>
                  <a:gd name="T50" fmla="*/ 0 w 77"/>
                  <a:gd name="T51" fmla="*/ 81 h 104"/>
                  <a:gd name="T52" fmla="*/ 2 w 77"/>
                  <a:gd name="T53" fmla="*/ 74 h 104"/>
                  <a:gd name="T54" fmla="*/ 3 w 77"/>
                  <a:gd name="T55" fmla="*/ 68 h 104"/>
                  <a:gd name="T56" fmla="*/ 4 w 77"/>
                  <a:gd name="T57" fmla="*/ 67 h 104"/>
                  <a:gd name="T58" fmla="*/ 4 w 77"/>
                  <a:gd name="T59" fmla="*/ 66 h 104"/>
                  <a:gd name="T60" fmla="*/ 5 w 77"/>
                  <a:gd name="T61" fmla="*/ 64 h 104"/>
                  <a:gd name="T62" fmla="*/ 6 w 77"/>
                  <a:gd name="T63" fmla="*/ 60 h 104"/>
                  <a:gd name="T64" fmla="*/ 7 w 77"/>
                  <a:gd name="T65" fmla="*/ 56 h 104"/>
                  <a:gd name="T66" fmla="*/ 9 w 77"/>
                  <a:gd name="T67" fmla="*/ 50 h 104"/>
                  <a:gd name="T68" fmla="*/ 13 w 77"/>
                  <a:gd name="T69" fmla="*/ 38 h 104"/>
                  <a:gd name="T70" fmla="*/ 18 w 77"/>
                  <a:gd name="T71" fmla="*/ 24 h 104"/>
                  <a:gd name="T72" fmla="*/ 24 w 77"/>
                  <a:gd name="T73" fmla="*/ 12 h 104"/>
                  <a:gd name="T74" fmla="*/ 28 w 77"/>
                  <a:gd name="T75" fmla="*/ 7 h 104"/>
                  <a:gd name="T76" fmla="*/ 31 w 77"/>
                  <a:gd name="T77" fmla="*/ 3 h 104"/>
                  <a:gd name="T78" fmla="*/ 35 w 77"/>
                  <a:gd name="T79" fmla="*/ 1 h 104"/>
                  <a:gd name="T80" fmla="*/ 40 w 77"/>
                  <a:gd name="T81" fmla="*/ 0 h 104"/>
                  <a:gd name="T82" fmla="*/ 44 w 77"/>
                  <a:gd name="T83" fmla="*/ 0 h 104"/>
                  <a:gd name="T84" fmla="*/ 49 w 77"/>
                  <a:gd name="T85" fmla="*/ 3 h 104"/>
                  <a:gd name="T86" fmla="*/ 53 w 77"/>
                  <a:gd name="T87" fmla="*/ 7 h 104"/>
                  <a:gd name="T88" fmla="*/ 60 w 77"/>
                  <a:gd name="T89" fmla="*/ 15 h 104"/>
                  <a:gd name="T90" fmla="*/ 67 w 77"/>
                  <a:gd name="T91" fmla="*/ 25 h 104"/>
                  <a:gd name="T92" fmla="*/ 73 w 77"/>
                  <a:gd name="T93" fmla="*/ 35 h 104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77"/>
                  <a:gd name="T142" fmla="*/ 0 h 104"/>
                  <a:gd name="T143" fmla="*/ 77 w 77"/>
                  <a:gd name="T144" fmla="*/ 104 h 104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77" h="104">
                    <a:moveTo>
                      <a:pt x="76" y="40"/>
                    </a:moveTo>
                    <a:lnTo>
                      <a:pt x="70" y="40"/>
                    </a:lnTo>
                    <a:lnTo>
                      <a:pt x="65" y="40"/>
                    </a:lnTo>
                    <a:lnTo>
                      <a:pt x="60" y="40"/>
                    </a:lnTo>
                    <a:lnTo>
                      <a:pt x="56" y="40"/>
                    </a:lnTo>
                    <a:lnTo>
                      <a:pt x="52" y="40"/>
                    </a:lnTo>
                    <a:lnTo>
                      <a:pt x="48" y="40"/>
                    </a:lnTo>
                    <a:lnTo>
                      <a:pt x="45" y="41"/>
                    </a:lnTo>
                    <a:lnTo>
                      <a:pt x="42" y="42"/>
                    </a:lnTo>
                    <a:lnTo>
                      <a:pt x="41" y="42"/>
                    </a:lnTo>
                    <a:lnTo>
                      <a:pt x="40" y="43"/>
                    </a:lnTo>
                    <a:lnTo>
                      <a:pt x="39" y="44"/>
                    </a:lnTo>
                    <a:lnTo>
                      <a:pt x="39" y="45"/>
                    </a:lnTo>
                    <a:lnTo>
                      <a:pt x="38" y="46"/>
                    </a:lnTo>
                    <a:lnTo>
                      <a:pt x="38" y="47"/>
                    </a:lnTo>
                    <a:lnTo>
                      <a:pt x="38" y="48"/>
                    </a:lnTo>
                    <a:lnTo>
                      <a:pt x="38" y="50"/>
                    </a:lnTo>
                    <a:lnTo>
                      <a:pt x="38" y="51"/>
                    </a:lnTo>
                    <a:lnTo>
                      <a:pt x="38" y="53"/>
                    </a:lnTo>
                    <a:lnTo>
                      <a:pt x="39" y="55"/>
                    </a:lnTo>
                    <a:lnTo>
                      <a:pt x="39" y="58"/>
                    </a:lnTo>
                    <a:lnTo>
                      <a:pt x="40" y="60"/>
                    </a:lnTo>
                    <a:lnTo>
                      <a:pt x="41" y="63"/>
                    </a:lnTo>
                    <a:lnTo>
                      <a:pt x="43" y="66"/>
                    </a:lnTo>
                    <a:lnTo>
                      <a:pt x="44" y="69"/>
                    </a:lnTo>
                    <a:lnTo>
                      <a:pt x="41" y="73"/>
                    </a:lnTo>
                    <a:lnTo>
                      <a:pt x="38" y="78"/>
                    </a:lnTo>
                    <a:lnTo>
                      <a:pt x="35" y="83"/>
                    </a:lnTo>
                    <a:lnTo>
                      <a:pt x="32" y="88"/>
                    </a:lnTo>
                    <a:lnTo>
                      <a:pt x="29" y="92"/>
                    </a:lnTo>
                    <a:lnTo>
                      <a:pt x="28" y="94"/>
                    </a:lnTo>
                    <a:lnTo>
                      <a:pt x="26" y="96"/>
                    </a:lnTo>
                    <a:lnTo>
                      <a:pt x="24" y="98"/>
                    </a:lnTo>
                    <a:lnTo>
                      <a:pt x="22" y="99"/>
                    </a:lnTo>
                    <a:lnTo>
                      <a:pt x="20" y="101"/>
                    </a:lnTo>
                    <a:lnTo>
                      <a:pt x="17" y="102"/>
                    </a:lnTo>
                    <a:lnTo>
                      <a:pt x="14" y="103"/>
                    </a:lnTo>
                    <a:lnTo>
                      <a:pt x="12" y="103"/>
                    </a:lnTo>
                    <a:lnTo>
                      <a:pt x="10" y="103"/>
                    </a:lnTo>
                    <a:lnTo>
                      <a:pt x="8" y="103"/>
                    </a:lnTo>
                    <a:lnTo>
                      <a:pt x="7" y="103"/>
                    </a:lnTo>
                    <a:lnTo>
                      <a:pt x="5" y="103"/>
                    </a:lnTo>
                    <a:lnTo>
                      <a:pt x="4" y="102"/>
                    </a:lnTo>
                    <a:lnTo>
                      <a:pt x="3" y="101"/>
                    </a:lnTo>
                    <a:lnTo>
                      <a:pt x="2" y="100"/>
                    </a:lnTo>
                    <a:lnTo>
                      <a:pt x="1" y="98"/>
                    </a:lnTo>
                    <a:lnTo>
                      <a:pt x="1" y="97"/>
                    </a:lnTo>
                    <a:lnTo>
                      <a:pt x="0" y="96"/>
                    </a:lnTo>
                    <a:lnTo>
                      <a:pt x="0" y="92"/>
                    </a:lnTo>
                    <a:lnTo>
                      <a:pt x="0" y="88"/>
                    </a:lnTo>
                    <a:lnTo>
                      <a:pt x="0" y="85"/>
                    </a:lnTo>
                    <a:lnTo>
                      <a:pt x="0" y="81"/>
                    </a:lnTo>
                    <a:lnTo>
                      <a:pt x="1" y="77"/>
                    </a:lnTo>
                    <a:lnTo>
                      <a:pt x="2" y="74"/>
                    </a:lnTo>
                    <a:lnTo>
                      <a:pt x="3" y="71"/>
                    </a:lnTo>
                    <a:lnTo>
                      <a:pt x="3" y="68"/>
                    </a:lnTo>
                    <a:lnTo>
                      <a:pt x="4" y="68"/>
                    </a:lnTo>
                    <a:lnTo>
                      <a:pt x="4" y="67"/>
                    </a:lnTo>
                    <a:lnTo>
                      <a:pt x="4" y="66"/>
                    </a:lnTo>
                    <a:lnTo>
                      <a:pt x="4" y="65"/>
                    </a:lnTo>
                    <a:lnTo>
                      <a:pt x="5" y="64"/>
                    </a:lnTo>
                    <a:lnTo>
                      <a:pt x="5" y="62"/>
                    </a:lnTo>
                    <a:lnTo>
                      <a:pt x="6" y="60"/>
                    </a:lnTo>
                    <a:lnTo>
                      <a:pt x="6" y="58"/>
                    </a:lnTo>
                    <a:lnTo>
                      <a:pt x="7" y="56"/>
                    </a:lnTo>
                    <a:lnTo>
                      <a:pt x="8" y="53"/>
                    </a:lnTo>
                    <a:lnTo>
                      <a:pt x="9" y="50"/>
                    </a:lnTo>
                    <a:lnTo>
                      <a:pt x="10" y="44"/>
                    </a:lnTo>
                    <a:lnTo>
                      <a:pt x="13" y="38"/>
                    </a:lnTo>
                    <a:lnTo>
                      <a:pt x="15" y="31"/>
                    </a:lnTo>
                    <a:lnTo>
                      <a:pt x="18" y="24"/>
                    </a:lnTo>
                    <a:lnTo>
                      <a:pt x="21" y="18"/>
                    </a:lnTo>
                    <a:lnTo>
                      <a:pt x="24" y="12"/>
                    </a:lnTo>
                    <a:lnTo>
                      <a:pt x="26" y="10"/>
                    </a:lnTo>
                    <a:lnTo>
                      <a:pt x="28" y="7"/>
                    </a:lnTo>
                    <a:lnTo>
                      <a:pt x="29" y="5"/>
                    </a:lnTo>
                    <a:lnTo>
                      <a:pt x="31" y="3"/>
                    </a:lnTo>
                    <a:lnTo>
                      <a:pt x="33" y="2"/>
                    </a:lnTo>
                    <a:lnTo>
                      <a:pt x="35" y="1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4" y="0"/>
                    </a:lnTo>
                    <a:lnTo>
                      <a:pt x="47" y="1"/>
                    </a:lnTo>
                    <a:lnTo>
                      <a:pt x="49" y="3"/>
                    </a:lnTo>
                    <a:lnTo>
                      <a:pt x="51" y="5"/>
                    </a:lnTo>
                    <a:lnTo>
                      <a:pt x="53" y="7"/>
                    </a:lnTo>
                    <a:lnTo>
                      <a:pt x="57" y="11"/>
                    </a:lnTo>
                    <a:lnTo>
                      <a:pt x="60" y="15"/>
                    </a:lnTo>
                    <a:lnTo>
                      <a:pt x="64" y="20"/>
                    </a:lnTo>
                    <a:lnTo>
                      <a:pt x="67" y="25"/>
                    </a:lnTo>
                    <a:lnTo>
                      <a:pt x="70" y="30"/>
                    </a:lnTo>
                    <a:lnTo>
                      <a:pt x="73" y="35"/>
                    </a:lnTo>
                    <a:lnTo>
                      <a:pt x="76" y="4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sp>
          <p:nvSpPr>
            <p:cNvPr id="22546" name="Oval 99"/>
            <p:cNvSpPr>
              <a:spLocks noChangeArrowheads="1"/>
            </p:cNvSpPr>
            <p:nvPr/>
          </p:nvSpPr>
          <p:spPr bwMode="auto">
            <a:xfrm rot="-8880000">
              <a:off x="2832" y="3168"/>
              <a:ext cx="144" cy="96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22547" name="Oval 100"/>
            <p:cNvSpPr>
              <a:spLocks noChangeArrowheads="1"/>
            </p:cNvSpPr>
            <p:nvPr/>
          </p:nvSpPr>
          <p:spPr bwMode="auto">
            <a:xfrm rot="-8880000">
              <a:off x="2640" y="3072"/>
              <a:ext cx="144" cy="96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22548" name="Oval 101"/>
            <p:cNvSpPr>
              <a:spLocks noChangeArrowheads="1"/>
            </p:cNvSpPr>
            <p:nvPr/>
          </p:nvSpPr>
          <p:spPr bwMode="auto">
            <a:xfrm rot="10740000">
              <a:off x="3072" y="2832"/>
              <a:ext cx="144" cy="96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ZA" sz="1350"/>
            </a:p>
          </p:txBody>
        </p:sp>
        <p:grpSp>
          <p:nvGrpSpPr>
            <p:cNvPr id="32790" name="Group 105"/>
            <p:cNvGrpSpPr>
              <a:grpSpLocks/>
            </p:cNvGrpSpPr>
            <p:nvPr/>
          </p:nvGrpSpPr>
          <p:grpSpPr bwMode="auto">
            <a:xfrm>
              <a:off x="2431" y="3295"/>
              <a:ext cx="299" cy="225"/>
              <a:chOff x="2431" y="3295"/>
              <a:chExt cx="299" cy="225"/>
            </a:xfrm>
          </p:grpSpPr>
          <p:sp>
            <p:nvSpPr>
              <p:cNvPr id="22553" name="Oval 102"/>
              <p:cNvSpPr>
                <a:spLocks noChangeArrowheads="1"/>
              </p:cNvSpPr>
              <p:nvPr/>
            </p:nvSpPr>
            <p:spPr bwMode="auto">
              <a:xfrm rot="-8880000">
                <a:off x="2586" y="3302"/>
                <a:ext cx="144" cy="9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2554" name="Freeform 103"/>
              <p:cNvSpPr>
                <a:spLocks/>
              </p:cNvSpPr>
              <p:nvPr/>
            </p:nvSpPr>
            <p:spPr bwMode="auto">
              <a:xfrm>
                <a:off x="2431" y="3375"/>
                <a:ext cx="179" cy="145"/>
              </a:xfrm>
              <a:custGeom>
                <a:avLst/>
                <a:gdLst>
                  <a:gd name="T0" fmla="*/ 165 w 179"/>
                  <a:gd name="T1" fmla="*/ 27 h 145"/>
                  <a:gd name="T2" fmla="*/ 155 w 179"/>
                  <a:gd name="T3" fmla="*/ 36 h 145"/>
                  <a:gd name="T4" fmla="*/ 144 w 179"/>
                  <a:gd name="T5" fmla="*/ 44 h 145"/>
                  <a:gd name="T6" fmla="*/ 133 w 179"/>
                  <a:gd name="T7" fmla="*/ 53 h 145"/>
                  <a:gd name="T8" fmla="*/ 116 w 179"/>
                  <a:gd name="T9" fmla="*/ 66 h 145"/>
                  <a:gd name="T10" fmla="*/ 95 w 179"/>
                  <a:gd name="T11" fmla="*/ 87 h 145"/>
                  <a:gd name="T12" fmla="*/ 75 w 179"/>
                  <a:gd name="T13" fmla="*/ 109 h 145"/>
                  <a:gd name="T14" fmla="*/ 48 w 179"/>
                  <a:gd name="T15" fmla="*/ 144 h 145"/>
                  <a:gd name="T16" fmla="*/ 45 w 179"/>
                  <a:gd name="T17" fmla="*/ 141 h 145"/>
                  <a:gd name="T18" fmla="*/ 41 w 179"/>
                  <a:gd name="T19" fmla="*/ 136 h 145"/>
                  <a:gd name="T20" fmla="*/ 39 w 179"/>
                  <a:gd name="T21" fmla="*/ 133 h 145"/>
                  <a:gd name="T22" fmla="*/ 38 w 179"/>
                  <a:gd name="T23" fmla="*/ 131 h 145"/>
                  <a:gd name="T24" fmla="*/ 39 w 179"/>
                  <a:gd name="T25" fmla="*/ 130 h 145"/>
                  <a:gd name="T26" fmla="*/ 39 w 179"/>
                  <a:gd name="T27" fmla="*/ 126 h 145"/>
                  <a:gd name="T28" fmla="*/ 39 w 179"/>
                  <a:gd name="T29" fmla="*/ 123 h 145"/>
                  <a:gd name="T30" fmla="*/ 39 w 179"/>
                  <a:gd name="T31" fmla="*/ 119 h 145"/>
                  <a:gd name="T32" fmla="*/ 38 w 179"/>
                  <a:gd name="T33" fmla="*/ 113 h 145"/>
                  <a:gd name="T34" fmla="*/ 37 w 179"/>
                  <a:gd name="T35" fmla="*/ 107 h 145"/>
                  <a:gd name="T36" fmla="*/ 32 w 179"/>
                  <a:gd name="T37" fmla="*/ 88 h 145"/>
                  <a:gd name="T38" fmla="*/ 23 w 179"/>
                  <a:gd name="T39" fmla="*/ 71 h 145"/>
                  <a:gd name="T40" fmla="*/ 12 w 179"/>
                  <a:gd name="T41" fmla="*/ 55 h 145"/>
                  <a:gd name="T42" fmla="*/ 0 w 179"/>
                  <a:gd name="T43" fmla="*/ 41 h 145"/>
                  <a:gd name="T44" fmla="*/ 0 w 179"/>
                  <a:gd name="T45" fmla="*/ 37 h 145"/>
                  <a:gd name="T46" fmla="*/ 1 w 179"/>
                  <a:gd name="T47" fmla="*/ 30 h 145"/>
                  <a:gd name="T48" fmla="*/ 2 w 179"/>
                  <a:gd name="T49" fmla="*/ 27 h 145"/>
                  <a:gd name="T50" fmla="*/ 6 w 179"/>
                  <a:gd name="T51" fmla="*/ 24 h 145"/>
                  <a:gd name="T52" fmla="*/ 9 w 179"/>
                  <a:gd name="T53" fmla="*/ 25 h 145"/>
                  <a:gd name="T54" fmla="*/ 15 w 179"/>
                  <a:gd name="T55" fmla="*/ 27 h 145"/>
                  <a:gd name="T56" fmla="*/ 19 w 179"/>
                  <a:gd name="T57" fmla="*/ 28 h 145"/>
                  <a:gd name="T58" fmla="*/ 36 w 179"/>
                  <a:gd name="T59" fmla="*/ 27 h 145"/>
                  <a:gd name="T60" fmla="*/ 54 w 179"/>
                  <a:gd name="T61" fmla="*/ 25 h 145"/>
                  <a:gd name="T62" fmla="*/ 72 w 179"/>
                  <a:gd name="T63" fmla="*/ 22 h 145"/>
                  <a:gd name="T64" fmla="*/ 108 w 179"/>
                  <a:gd name="T65" fmla="*/ 16 h 145"/>
                  <a:gd name="T66" fmla="*/ 126 w 179"/>
                  <a:gd name="T67" fmla="*/ 13 h 145"/>
                  <a:gd name="T68" fmla="*/ 134 w 179"/>
                  <a:gd name="T69" fmla="*/ 12 h 145"/>
                  <a:gd name="T70" fmla="*/ 147 w 179"/>
                  <a:gd name="T71" fmla="*/ 7 h 145"/>
                  <a:gd name="T72" fmla="*/ 158 w 179"/>
                  <a:gd name="T73" fmla="*/ 2 h 145"/>
                  <a:gd name="T74" fmla="*/ 164 w 179"/>
                  <a:gd name="T75" fmla="*/ 1 h 145"/>
                  <a:gd name="T76" fmla="*/ 170 w 179"/>
                  <a:gd name="T77" fmla="*/ 0 h 145"/>
                  <a:gd name="T78" fmla="*/ 178 w 179"/>
                  <a:gd name="T79" fmla="*/ 1 h 145"/>
                  <a:gd name="T80" fmla="*/ 177 w 179"/>
                  <a:gd name="T81" fmla="*/ 7 h 145"/>
                  <a:gd name="T82" fmla="*/ 176 w 179"/>
                  <a:gd name="T83" fmla="*/ 11 h 145"/>
                  <a:gd name="T84" fmla="*/ 175 w 179"/>
                  <a:gd name="T85" fmla="*/ 13 h 145"/>
                  <a:gd name="T86" fmla="*/ 174 w 179"/>
                  <a:gd name="T87" fmla="*/ 16 h 145"/>
                  <a:gd name="T88" fmla="*/ 173 w 179"/>
                  <a:gd name="T89" fmla="*/ 19 h 145"/>
                  <a:gd name="T90" fmla="*/ 171 w 179"/>
                  <a:gd name="T91" fmla="*/ 22 h 14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79"/>
                  <a:gd name="T139" fmla="*/ 0 h 145"/>
                  <a:gd name="T140" fmla="*/ 179 w 179"/>
                  <a:gd name="T141" fmla="*/ 145 h 14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79" h="145">
                    <a:moveTo>
                      <a:pt x="171" y="22"/>
                    </a:moveTo>
                    <a:lnTo>
                      <a:pt x="165" y="27"/>
                    </a:lnTo>
                    <a:lnTo>
                      <a:pt x="160" y="32"/>
                    </a:lnTo>
                    <a:lnTo>
                      <a:pt x="155" y="36"/>
                    </a:lnTo>
                    <a:lnTo>
                      <a:pt x="150" y="40"/>
                    </a:lnTo>
                    <a:lnTo>
                      <a:pt x="144" y="44"/>
                    </a:lnTo>
                    <a:lnTo>
                      <a:pt x="139" y="48"/>
                    </a:lnTo>
                    <a:lnTo>
                      <a:pt x="133" y="53"/>
                    </a:lnTo>
                    <a:lnTo>
                      <a:pt x="127" y="57"/>
                    </a:lnTo>
                    <a:lnTo>
                      <a:pt x="116" y="66"/>
                    </a:lnTo>
                    <a:lnTo>
                      <a:pt x="105" y="76"/>
                    </a:lnTo>
                    <a:lnTo>
                      <a:pt x="95" y="87"/>
                    </a:lnTo>
                    <a:lnTo>
                      <a:pt x="85" y="98"/>
                    </a:lnTo>
                    <a:lnTo>
                      <a:pt x="75" y="109"/>
                    </a:lnTo>
                    <a:lnTo>
                      <a:pt x="66" y="121"/>
                    </a:lnTo>
                    <a:lnTo>
                      <a:pt x="48" y="144"/>
                    </a:lnTo>
                    <a:lnTo>
                      <a:pt x="47" y="142"/>
                    </a:lnTo>
                    <a:lnTo>
                      <a:pt x="45" y="141"/>
                    </a:lnTo>
                    <a:lnTo>
                      <a:pt x="43" y="138"/>
                    </a:lnTo>
                    <a:lnTo>
                      <a:pt x="41" y="136"/>
                    </a:lnTo>
                    <a:lnTo>
                      <a:pt x="40" y="134"/>
                    </a:lnTo>
                    <a:lnTo>
                      <a:pt x="39" y="133"/>
                    </a:lnTo>
                    <a:lnTo>
                      <a:pt x="38" y="133"/>
                    </a:lnTo>
                    <a:lnTo>
                      <a:pt x="38" y="131"/>
                    </a:lnTo>
                    <a:lnTo>
                      <a:pt x="39" y="130"/>
                    </a:lnTo>
                    <a:lnTo>
                      <a:pt x="39" y="128"/>
                    </a:lnTo>
                    <a:lnTo>
                      <a:pt x="39" y="126"/>
                    </a:lnTo>
                    <a:lnTo>
                      <a:pt x="39" y="124"/>
                    </a:lnTo>
                    <a:lnTo>
                      <a:pt x="39" y="123"/>
                    </a:lnTo>
                    <a:lnTo>
                      <a:pt x="39" y="121"/>
                    </a:lnTo>
                    <a:lnTo>
                      <a:pt x="39" y="119"/>
                    </a:lnTo>
                    <a:lnTo>
                      <a:pt x="38" y="116"/>
                    </a:lnTo>
                    <a:lnTo>
                      <a:pt x="38" y="113"/>
                    </a:lnTo>
                    <a:lnTo>
                      <a:pt x="38" y="110"/>
                    </a:lnTo>
                    <a:lnTo>
                      <a:pt x="37" y="107"/>
                    </a:lnTo>
                    <a:lnTo>
                      <a:pt x="35" y="97"/>
                    </a:lnTo>
                    <a:lnTo>
                      <a:pt x="32" y="88"/>
                    </a:lnTo>
                    <a:lnTo>
                      <a:pt x="28" y="79"/>
                    </a:lnTo>
                    <a:lnTo>
                      <a:pt x="23" y="71"/>
                    </a:lnTo>
                    <a:lnTo>
                      <a:pt x="18" y="63"/>
                    </a:lnTo>
                    <a:lnTo>
                      <a:pt x="12" y="55"/>
                    </a:lnTo>
                    <a:lnTo>
                      <a:pt x="6" y="48"/>
                    </a:lnTo>
                    <a:lnTo>
                      <a:pt x="0" y="41"/>
                    </a:lnTo>
                    <a:lnTo>
                      <a:pt x="0" y="39"/>
                    </a:lnTo>
                    <a:lnTo>
                      <a:pt x="0" y="37"/>
                    </a:lnTo>
                    <a:lnTo>
                      <a:pt x="0" y="33"/>
                    </a:lnTo>
                    <a:lnTo>
                      <a:pt x="1" y="30"/>
                    </a:lnTo>
                    <a:lnTo>
                      <a:pt x="1" y="28"/>
                    </a:lnTo>
                    <a:lnTo>
                      <a:pt x="2" y="27"/>
                    </a:lnTo>
                    <a:lnTo>
                      <a:pt x="4" y="25"/>
                    </a:lnTo>
                    <a:lnTo>
                      <a:pt x="6" y="24"/>
                    </a:lnTo>
                    <a:lnTo>
                      <a:pt x="8" y="24"/>
                    </a:lnTo>
                    <a:lnTo>
                      <a:pt x="9" y="25"/>
                    </a:lnTo>
                    <a:lnTo>
                      <a:pt x="11" y="25"/>
                    </a:lnTo>
                    <a:lnTo>
                      <a:pt x="15" y="27"/>
                    </a:lnTo>
                    <a:lnTo>
                      <a:pt x="17" y="28"/>
                    </a:lnTo>
                    <a:lnTo>
                      <a:pt x="19" y="28"/>
                    </a:lnTo>
                    <a:lnTo>
                      <a:pt x="28" y="28"/>
                    </a:lnTo>
                    <a:lnTo>
                      <a:pt x="36" y="27"/>
                    </a:lnTo>
                    <a:lnTo>
                      <a:pt x="45" y="26"/>
                    </a:lnTo>
                    <a:lnTo>
                      <a:pt x="54" y="25"/>
                    </a:lnTo>
                    <a:lnTo>
                      <a:pt x="63" y="24"/>
                    </a:lnTo>
                    <a:lnTo>
                      <a:pt x="72" y="22"/>
                    </a:lnTo>
                    <a:lnTo>
                      <a:pt x="90" y="19"/>
                    </a:lnTo>
                    <a:lnTo>
                      <a:pt x="108" y="16"/>
                    </a:lnTo>
                    <a:lnTo>
                      <a:pt x="117" y="14"/>
                    </a:lnTo>
                    <a:lnTo>
                      <a:pt x="126" y="13"/>
                    </a:lnTo>
                    <a:lnTo>
                      <a:pt x="130" y="12"/>
                    </a:lnTo>
                    <a:lnTo>
                      <a:pt x="134" y="12"/>
                    </a:lnTo>
                    <a:lnTo>
                      <a:pt x="141" y="10"/>
                    </a:lnTo>
                    <a:lnTo>
                      <a:pt x="147" y="7"/>
                    </a:lnTo>
                    <a:lnTo>
                      <a:pt x="153" y="5"/>
                    </a:lnTo>
                    <a:lnTo>
                      <a:pt x="158" y="2"/>
                    </a:lnTo>
                    <a:lnTo>
                      <a:pt x="161" y="2"/>
                    </a:lnTo>
                    <a:lnTo>
                      <a:pt x="164" y="1"/>
                    </a:lnTo>
                    <a:lnTo>
                      <a:pt x="167" y="1"/>
                    </a:lnTo>
                    <a:lnTo>
                      <a:pt x="170" y="0"/>
                    </a:lnTo>
                    <a:lnTo>
                      <a:pt x="174" y="1"/>
                    </a:lnTo>
                    <a:lnTo>
                      <a:pt x="178" y="1"/>
                    </a:lnTo>
                    <a:lnTo>
                      <a:pt x="177" y="4"/>
                    </a:lnTo>
                    <a:lnTo>
                      <a:pt x="177" y="7"/>
                    </a:lnTo>
                    <a:lnTo>
                      <a:pt x="176" y="9"/>
                    </a:lnTo>
                    <a:lnTo>
                      <a:pt x="176" y="11"/>
                    </a:lnTo>
                    <a:lnTo>
                      <a:pt x="175" y="12"/>
                    </a:lnTo>
                    <a:lnTo>
                      <a:pt x="175" y="13"/>
                    </a:lnTo>
                    <a:lnTo>
                      <a:pt x="175" y="15"/>
                    </a:lnTo>
                    <a:lnTo>
                      <a:pt x="174" y="16"/>
                    </a:lnTo>
                    <a:lnTo>
                      <a:pt x="174" y="18"/>
                    </a:lnTo>
                    <a:lnTo>
                      <a:pt x="173" y="19"/>
                    </a:lnTo>
                    <a:lnTo>
                      <a:pt x="172" y="21"/>
                    </a:lnTo>
                    <a:lnTo>
                      <a:pt x="171" y="22"/>
                    </a:lnTo>
                  </a:path>
                </a:pathLst>
              </a:custGeom>
              <a:solidFill>
                <a:srgbClr val="FF00FF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22555" name="Freeform 104"/>
              <p:cNvSpPr>
                <a:spLocks/>
              </p:cNvSpPr>
              <p:nvPr/>
            </p:nvSpPr>
            <p:spPr bwMode="auto">
              <a:xfrm>
                <a:off x="2499" y="3295"/>
                <a:ext cx="77" cy="104"/>
              </a:xfrm>
              <a:custGeom>
                <a:avLst/>
                <a:gdLst>
                  <a:gd name="T0" fmla="*/ 70 w 77"/>
                  <a:gd name="T1" fmla="*/ 40 h 104"/>
                  <a:gd name="T2" fmla="*/ 60 w 77"/>
                  <a:gd name="T3" fmla="*/ 40 h 104"/>
                  <a:gd name="T4" fmla="*/ 52 w 77"/>
                  <a:gd name="T5" fmla="*/ 40 h 104"/>
                  <a:gd name="T6" fmla="*/ 45 w 77"/>
                  <a:gd name="T7" fmla="*/ 41 h 104"/>
                  <a:gd name="T8" fmla="*/ 41 w 77"/>
                  <a:gd name="T9" fmla="*/ 42 h 104"/>
                  <a:gd name="T10" fmla="*/ 39 w 77"/>
                  <a:gd name="T11" fmla="*/ 44 h 104"/>
                  <a:gd name="T12" fmla="*/ 38 w 77"/>
                  <a:gd name="T13" fmla="*/ 46 h 104"/>
                  <a:gd name="T14" fmla="*/ 38 w 77"/>
                  <a:gd name="T15" fmla="*/ 48 h 104"/>
                  <a:gd name="T16" fmla="*/ 38 w 77"/>
                  <a:gd name="T17" fmla="*/ 51 h 104"/>
                  <a:gd name="T18" fmla="*/ 39 w 77"/>
                  <a:gd name="T19" fmla="*/ 55 h 104"/>
                  <a:gd name="T20" fmla="*/ 40 w 77"/>
                  <a:gd name="T21" fmla="*/ 60 h 104"/>
                  <a:gd name="T22" fmla="*/ 43 w 77"/>
                  <a:gd name="T23" fmla="*/ 66 h 104"/>
                  <a:gd name="T24" fmla="*/ 41 w 77"/>
                  <a:gd name="T25" fmla="*/ 73 h 104"/>
                  <a:gd name="T26" fmla="*/ 35 w 77"/>
                  <a:gd name="T27" fmla="*/ 83 h 104"/>
                  <a:gd name="T28" fmla="*/ 29 w 77"/>
                  <a:gd name="T29" fmla="*/ 92 h 104"/>
                  <a:gd name="T30" fmla="*/ 26 w 77"/>
                  <a:gd name="T31" fmla="*/ 96 h 104"/>
                  <a:gd name="T32" fmla="*/ 22 w 77"/>
                  <a:gd name="T33" fmla="*/ 99 h 104"/>
                  <a:gd name="T34" fmla="*/ 17 w 77"/>
                  <a:gd name="T35" fmla="*/ 102 h 104"/>
                  <a:gd name="T36" fmla="*/ 12 w 77"/>
                  <a:gd name="T37" fmla="*/ 103 h 104"/>
                  <a:gd name="T38" fmla="*/ 8 w 77"/>
                  <a:gd name="T39" fmla="*/ 103 h 104"/>
                  <a:gd name="T40" fmla="*/ 5 w 77"/>
                  <a:gd name="T41" fmla="*/ 103 h 104"/>
                  <a:gd name="T42" fmla="*/ 3 w 77"/>
                  <a:gd name="T43" fmla="*/ 101 h 104"/>
                  <a:gd name="T44" fmla="*/ 1 w 77"/>
                  <a:gd name="T45" fmla="*/ 98 h 104"/>
                  <a:gd name="T46" fmla="*/ 0 w 77"/>
                  <a:gd name="T47" fmla="*/ 96 h 104"/>
                  <a:gd name="T48" fmla="*/ 0 w 77"/>
                  <a:gd name="T49" fmla="*/ 88 h 104"/>
                  <a:gd name="T50" fmla="*/ 0 w 77"/>
                  <a:gd name="T51" fmla="*/ 81 h 104"/>
                  <a:gd name="T52" fmla="*/ 2 w 77"/>
                  <a:gd name="T53" fmla="*/ 74 h 104"/>
                  <a:gd name="T54" fmla="*/ 3 w 77"/>
                  <a:gd name="T55" fmla="*/ 68 h 104"/>
                  <a:gd name="T56" fmla="*/ 4 w 77"/>
                  <a:gd name="T57" fmla="*/ 67 h 104"/>
                  <a:gd name="T58" fmla="*/ 4 w 77"/>
                  <a:gd name="T59" fmla="*/ 66 h 104"/>
                  <a:gd name="T60" fmla="*/ 5 w 77"/>
                  <a:gd name="T61" fmla="*/ 64 h 104"/>
                  <a:gd name="T62" fmla="*/ 6 w 77"/>
                  <a:gd name="T63" fmla="*/ 60 h 104"/>
                  <a:gd name="T64" fmla="*/ 7 w 77"/>
                  <a:gd name="T65" fmla="*/ 56 h 104"/>
                  <a:gd name="T66" fmla="*/ 9 w 77"/>
                  <a:gd name="T67" fmla="*/ 50 h 104"/>
                  <a:gd name="T68" fmla="*/ 13 w 77"/>
                  <a:gd name="T69" fmla="*/ 38 h 104"/>
                  <a:gd name="T70" fmla="*/ 18 w 77"/>
                  <a:gd name="T71" fmla="*/ 24 h 104"/>
                  <a:gd name="T72" fmla="*/ 24 w 77"/>
                  <a:gd name="T73" fmla="*/ 12 h 104"/>
                  <a:gd name="T74" fmla="*/ 28 w 77"/>
                  <a:gd name="T75" fmla="*/ 7 h 104"/>
                  <a:gd name="T76" fmla="*/ 31 w 77"/>
                  <a:gd name="T77" fmla="*/ 3 h 104"/>
                  <a:gd name="T78" fmla="*/ 35 w 77"/>
                  <a:gd name="T79" fmla="*/ 1 h 104"/>
                  <a:gd name="T80" fmla="*/ 40 w 77"/>
                  <a:gd name="T81" fmla="*/ 0 h 104"/>
                  <a:gd name="T82" fmla="*/ 44 w 77"/>
                  <a:gd name="T83" fmla="*/ 0 h 104"/>
                  <a:gd name="T84" fmla="*/ 49 w 77"/>
                  <a:gd name="T85" fmla="*/ 3 h 104"/>
                  <a:gd name="T86" fmla="*/ 53 w 77"/>
                  <a:gd name="T87" fmla="*/ 7 h 104"/>
                  <a:gd name="T88" fmla="*/ 60 w 77"/>
                  <a:gd name="T89" fmla="*/ 15 h 104"/>
                  <a:gd name="T90" fmla="*/ 67 w 77"/>
                  <a:gd name="T91" fmla="*/ 25 h 104"/>
                  <a:gd name="T92" fmla="*/ 73 w 77"/>
                  <a:gd name="T93" fmla="*/ 35 h 104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77"/>
                  <a:gd name="T142" fmla="*/ 0 h 104"/>
                  <a:gd name="T143" fmla="*/ 77 w 77"/>
                  <a:gd name="T144" fmla="*/ 104 h 104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77" h="104">
                    <a:moveTo>
                      <a:pt x="76" y="40"/>
                    </a:moveTo>
                    <a:lnTo>
                      <a:pt x="70" y="40"/>
                    </a:lnTo>
                    <a:lnTo>
                      <a:pt x="65" y="40"/>
                    </a:lnTo>
                    <a:lnTo>
                      <a:pt x="60" y="40"/>
                    </a:lnTo>
                    <a:lnTo>
                      <a:pt x="56" y="40"/>
                    </a:lnTo>
                    <a:lnTo>
                      <a:pt x="52" y="40"/>
                    </a:lnTo>
                    <a:lnTo>
                      <a:pt x="48" y="40"/>
                    </a:lnTo>
                    <a:lnTo>
                      <a:pt x="45" y="41"/>
                    </a:lnTo>
                    <a:lnTo>
                      <a:pt x="42" y="42"/>
                    </a:lnTo>
                    <a:lnTo>
                      <a:pt x="41" y="42"/>
                    </a:lnTo>
                    <a:lnTo>
                      <a:pt x="40" y="43"/>
                    </a:lnTo>
                    <a:lnTo>
                      <a:pt x="39" y="44"/>
                    </a:lnTo>
                    <a:lnTo>
                      <a:pt x="39" y="45"/>
                    </a:lnTo>
                    <a:lnTo>
                      <a:pt x="38" y="46"/>
                    </a:lnTo>
                    <a:lnTo>
                      <a:pt x="38" y="47"/>
                    </a:lnTo>
                    <a:lnTo>
                      <a:pt x="38" y="48"/>
                    </a:lnTo>
                    <a:lnTo>
                      <a:pt x="38" y="50"/>
                    </a:lnTo>
                    <a:lnTo>
                      <a:pt x="38" y="51"/>
                    </a:lnTo>
                    <a:lnTo>
                      <a:pt x="38" y="53"/>
                    </a:lnTo>
                    <a:lnTo>
                      <a:pt x="39" y="55"/>
                    </a:lnTo>
                    <a:lnTo>
                      <a:pt x="39" y="58"/>
                    </a:lnTo>
                    <a:lnTo>
                      <a:pt x="40" y="60"/>
                    </a:lnTo>
                    <a:lnTo>
                      <a:pt x="41" y="63"/>
                    </a:lnTo>
                    <a:lnTo>
                      <a:pt x="43" y="66"/>
                    </a:lnTo>
                    <a:lnTo>
                      <a:pt x="44" y="69"/>
                    </a:lnTo>
                    <a:lnTo>
                      <a:pt x="41" y="73"/>
                    </a:lnTo>
                    <a:lnTo>
                      <a:pt x="38" y="78"/>
                    </a:lnTo>
                    <a:lnTo>
                      <a:pt x="35" y="83"/>
                    </a:lnTo>
                    <a:lnTo>
                      <a:pt x="32" y="88"/>
                    </a:lnTo>
                    <a:lnTo>
                      <a:pt x="29" y="92"/>
                    </a:lnTo>
                    <a:lnTo>
                      <a:pt x="28" y="94"/>
                    </a:lnTo>
                    <a:lnTo>
                      <a:pt x="26" y="96"/>
                    </a:lnTo>
                    <a:lnTo>
                      <a:pt x="24" y="98"/>
                    </a:lnTo>
                    <a:lnTo>
                      <a:pt x="22" y="99"/>
                    </a:lnTo>
                    <a:lnTo>
                      <a:pt x="20" y="101"/>
                    </a:lnTo>
                    <a:lnTo>
                      <a:pt x="17" y="102"/>
                    </a:lnTo>
                    <a:lnTo>
                      <a:pt x="14" y="103"/>
                    </a:lnTo>
                    <a:lnTo>
                      <a:pt x="12" y="103"/>
                    </a:lnTo>
                    <a:lnTo>
                      <a:pt x="10" y="103"/>
                    </a:lnTo>
                    <a:lnTo>
                      <a:pt x="8" y="103"/>
                    </a:lnTo>
                    <a:lnTo>
                      <a:pt x="7" y="103"/>
                    </a:lnTo>
                    <a:lnTo>
                      <a:pt x="5" y="103"/>
                    </a:lnTo>
                    <a:lnTo>
                      <a:pt x="4" y="102"/>
                    </a:lnTo>
                    <a:lnTo>
                      <a:pt x="3" y="101"/>
                    </a:lnTo>
                    <a:lnTo>
                      <a:pt x="2" y="100"/>
                    </a:lnTo>
                    <a:lnTo>
                      <a:pt x="1" y="98"/>
                    </a:lnTo>
                    <a:lnTo>
                      <a:pt x="1" y="97"/>
                    </a:lnTo>
                    <a:lnTo>
                      <a:pt x="0" y="96"/>
                    </a:lnTo>
                    <a:lnTo>
                      <a:pt x="0" y="92"/>
                    </a:lnTo>
                    <a:lnTo>
                      <a:pt x="0" y="88"/>
                    </a:lnTo>
                    <a:lnTo>
                      <a:pt x="0" y="85"/>
                    </a:lnTo>
                    <a:lnTo>
                      <a:pt x="0" y="81"/>
                    </a:lnTo>
                    <a:lnTo>
                      <a:pt x="1" y="77"/>
                    </a:lnTo>
                    <a:lnTo>
                      <a:pt x="2" y="74"/>
                    </a:lnTo>
                    <a:lnTo>
                      <a:pt x="3" y="71"/>
                    </a:lnTo>
                    <a:lnTo>
                      <a:pt x="3" y="68"/>
                    </a:lnTo>
                    <a:lnTo>
                      <a:pt x="4" y="68"/>
                    </a:lnTo>
                    <a:lnTo>
                      <a:pt x="4" y="67"/>
                    </a:lnTo>
                    <a:lnTo>
                      <a:pt x="4" y="66"/>
                    </a:lnTo>
                    <a:lnTo>
                      <a:pt x="4" y="65"/>
                    </a:lnTo>
                    <a:lnTo>
                      <a:pt x="5" y="64"/>
                    </a:lnTo>
                    <a:lnTo>
                      <a:pt x="5" y="62"/>
                    </a:lnTo>
                    <a:lnTo>
                      <a:pt x="6" y="60"/>
                    </a:lnTo>
                    <a:lnTo>
                      <a:pt x="6" y="58"/>
                    </a:lnTo>
                    <a:lnTo>
                      <a:pt x="7" y="56"/>
                    </a:lnTo>
                    <a:lnTo>
                      <a:pt x="8" y="53"/>
                    </a:lnTo>
                    <a:lnTo>
                      <a:pt x="9" y="50"/>
                    </a:lnTo>
                    <a:lnTo>
                      <a:pt x="10" y="44"/>
                    </a:lnTo>
                    <a:lnTo>
                      <a:pt x="13" y="38"/>
                    </a:lnTo>
                    <a:lnTo>
                      <a:pt x="15" y="31"/>
                    </a:lnTo>
                    <a:lnTo>
                      <a:pt x="18" y="24"/>
                    </a:lnTo>
                    <a:lnTo>
                      <a:pt x="21" y="18"/>
                    </a:lnTo>
                    <a:lnTo>
                      <a:pt x="24" y="12"/>
                    </a:lnTo>
                    <a:lnTo>
                      <a:pt x="26" y="10"/>
                    </a:lnTo>
                    <a:lnTo>
                      <a:pt x="28" y="7"/>
                    </a:lnTo>
                    <a:lnTo>
                      <a:pt x="29" y="5"/>
                    </a:lnTo>
                    <a:lnTo>
                      <a:pt x="31" y="3"/>
                    </a:lnTo>
                    <a:lnTo>
                      <a:pt x="33" y="2"/>
                    </a:lnTo>
                    <a:lnTo>
                      <a:pt x="35" y="1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4" y="0"/>
                    </a:lnTo>
                    <a:lnTo>
                      <a:pt x="47" y="1"/>
                    </a:lnTo>
                    <a:lnTo>
                      <a:pt x="49" y="3"/>
                    </a:lnTo>
                    <a:lnTo>
                      <a:pt x="51" y="5"/>
                    </a:lnTo>
                    <a:lnTo>
                      <a:pt x="53" y="7"/>
                    </a:lnTo>
                    <a:lnTo>
                      <a:pt x="57" y="11"/>
                    </a:lnTo>
                    <a:lnTo>
                      <a:pt x="60" y="15"/>
                    </a:lnTo>
                    <a:lnTo>
                      <a:pt x="64" y="20"/>
                    </a:lnTo>
                    <a:lnTo>
                      <a:pt x="67" y="25"/>
                    </a:lnTo>
                    <a:lnTo>
                      <a:pt x="70" y="30"/>
                    </a:lnTo>
                    <a:lnTo>
                      <a:pt x="73" y="35"/>
                    </a:lnTo>
                    <a:lnTo>
                      <a:pt x="76" y="4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sp>
          <p:nvSpPr>
            <p:cNvPr id="22550" name="Freeform 106"/>
            <p:cNvSpPr>
              <a:spLocks/>
            </p:cNvSpPr>
            <p:nvPr/>
          </p:nvSpPr>
          <p:spPr bwMode="auto">
            <a:xfrm>
              <a:off x="3168" y="2640"/>
              <a:ext cx="220" cy="226"/>
            </a:xfrm>
            <a:custGeom>
              <a:avLst/>
              <a:gdLst>
                <a:gd name="T0" fmla="*/ 7 w 220"/>
                <a:gd name="T1" fmla="*/ 184 h 226"/>
                <a:gd name="T2" fmla="*/ 23 w 220"/>
                <a:gd name="T3" fmla="*/ 176 h 226"/>
                <a:gd name="T4" fmla="*/ 42 w 220"/>
                <a:gd name="T5" fmla="*/ 152 h 226"/>
                <a:gd name="T6" fmla="*/ 69 w 220"/>
                <a:gd name="T7" fmla="*/ 116 h 226"/>
                <a:gd name="T8" fmla="*/ 84 w 220"/>
                <a:gd name="T9" fmla="*/ 99 h 226"/>
                <a:gd name="T10" fmla="*/ 99 w 220"/>
                <a:gd name="T11" fmla="*/ 86 h 226"/>
                <a:gd name="T12" fmla="*/ 114 w 220"/>
                <a:gd name="T13" fmla="*/ 72 h 226"/>
                <a:gd name="T14" fmla="*/ 120 w 220"/>
                <a:gd name="T15" fmla="*/ 65 h 226"/>
                <a:gd name="T16" fmla="*/ 127 w 220"/>
                <a:gd name="T17" fmla="*/ 55 h 226"/>
                <a:gd name="T18" fmla="*/ 144 w 220"/>
                <a:gd name="T19" fmla="*/ 32 h 226"/>
                <a:gd name="T20" fmla="*/ 157 w 220"/>
                <a:gd name="T21" fmla="*/ 16 h 226"/>
                <a:gd name="T22" fmla="*/ 166 w 220"/>
                <a:gd name="T23" fmla="*/ 8 h 226"/>
                <a:gd name="T24" fmla="*/ 174 w 220"/>
                <a:gd name="T25" fmla="*/ 2 h 226"/>
                <a:gd name="T26" fmla="*/ 181 w 220"/>
                <a:gd name="T27" fmla="*/ 3 h 226"/>
                <a:gd name="T28" fmla="*/ 186 w 220"/>
                <a:gd name="T29" fmla="*/ 6 h 226"/>
                <a:gd name="T30" fmla="*/ 190 w 220"/>
                <a:gd name="T31" fmla="*/ 9 h 226"/>
                <a:gd name="T32" fmla="*/ 192 w 220"/>
                <a:gd name="T33" fmla="*/ 11 h 226"/>
                <a:gd name="T34" fmla="*/ 196 w 220"/>
                <a:gd name="T35" fmla="*/ 13 h 226"/>
                <a:gd name="T36" fmla="*/ 199 w 220"/>
                <a:gd name="T37" fmla="*/ 13 h 226"/>
                <a:gd name="T38" fmla="*/ 204 w 220"/>
                <a:gd name="T39" fmla="*/ 15 h 226"/>
                <a:gd name="T40" fmla="*/ 207 w 220"/>
                <a:gd name="T41" fmla="*/ 20 h 226"/>
                <a:gd name="T42" fmla="*/ 210 w 220"/>
                <a:gd name="T43" fmla="*/ 24 h 226"/>
                <a:gd name="T44" fmla="*/ 212 w 220"/>
                <a:gd name="T45" fmla="*/ 25 h 226"/>
                <a:gd name="T46" fmla="*/ 217 w 220"/>
                <a:gd name="T47" fmla="*/ 26 h 226"/>
                <a:gd name="T48" fmla="*/ 219 w 220"/>
                <a:gd name="T49" fmla="*/ 27 h 226"/>
                <a:gd name="T50" fmla="*/ 219 w 220"/>
                <a:gd name="T51" fmla="*/ 29 h 226"/>
                <a:gd name="T52" fmla="*/ 215 w 220"/>
                <a:gd name="T53" fmla="*/ 34 h 226"/>
                <a:gd name="T54" fmla="*/ 204 w 220"/>
                <a:gd name="T55" fmla="*/ 42 h 226"/>
                <a:gd name="T56" fmla="*/ 186 w 220"/>
                <a:gd name="T57" fmla="*/ 54 h 226"/>
                <a:gd name="T58" fmla="*/ 170 w 220"/>
                <a:gd name="T59" fmla="*/ 66 h 226"/>
                <a:gd name="T60" fmla="*/ 152 w 220"/>
                <a:gd name="T61" fmla="*/ 85 h 226"/>
                <a:gd name="T62" fmla="*/ 130 w 220"/>
                <a:gd name="T63" fmla="*/ 114 h 226"/>
                <a:gd name="T64" fmla="*/ 107 w 220"/>
                <a:gd name="T65" fmla="*/ 142 h 226"/>
                <a:gd name="T66" fmla="*/ 95 w 220"/>
                <a:gd name="T67" fmla="*/ 154 h 226"/>
                <a:gd name="T68" fmla="*/ 81 w 220"/>
                <a:gd name="T69" fmla="*/ 165 h 226"/>
                <a:gd name="T70" fmla="*/ 77 w 220"/>
                <a:gd name="T71" fmla="*/ 174 h 226"/>
                <a:gd name="T72" fmla="*/ 72 w 220"/>
                <a:gd name="T73" fmla="*/ 182 h 226"/>
                <a:gd name="T74" fmla="*/ 65 w 220"/>
                <a:gd name="T75" fmla="*/ 189 h 226"/>
                <a:gd name="T76" fmla="*/ 57 w 220"/>
                <a:gd name="T77" fmla="*/ 195 h 226"/>
                <a:gd name="T78" fmla="*/ 52 w 220"/>
                <a:gd name="T79" fmla="*/ 199 h 226"/>
                <a:gd name="T80" fmla="*/ 43 w 220"/>
                <a:gd name="T81" fmla="*/ 204 h 226"/>
                <a:gd name="T82" fmla="*/ 40 w 220"/>
                <a:gd name="T83" fmla="*/ 206 h 226"/>
                <a:gd name="T84" fmla="*/ 38 w 220"/>
                <a:gd name="T85" fmla="*/ 209 h 226"/>
                <a:gd name="T86" fmla="*/ 36 w 220"/>
                <a:gd name="T87" fmla="*/ 218 h 226"/>
                <a:gd name="T88" fmla="*/ 34 w 220"/>
                <a:gd name="T89" fmla="*/ 223 h 226"/>
                <a:gd name="T90" fmla="*/ 30 w 220"/>
                <a:gd name="T91" fmla="*/ 225 h 226"/>
                <a:gd name="T92" fmla="*/ 28 w 220"/>
                <a:gd name="T93" fmla="*/ 224 h 226"/>
                <a:gd name="T94" fmla="*/ 26 w 220"/>
                <a:gd name="T95" fmla="*/ 221 h 226"/>
                <a:gd name="T96" fmla="*/ 23 w 220"/>
                <a:gd name="T97" fmla="*/ 212 h 226"/>
                <a:gd name="T98" fmla="*/ 18 w 220"/>
                <a:gd name="T99" fmla="*/ 202 h 226"/>
                <a:gd name="T100" fmla="*/ 14 w 220"/>
                <a:gd name="T101" fmla="*/ 198 h 226"/>
                <a:gd name="T102" fmla="*/ 9 w 220"/>
                <a:gd name="T103" fmla="*/ 195 h 226"/>
                <a:gd name="T104" fmla="*/ 7 w 220"/>
                <a:gd name="T105" fmla="*/ 189 h 226"/>
                <a:gd name="T106" fmla="*/ 6 w 220"/>
                <a:gd name="T107" fmla="*/ 187 h 226"/>
                <a:gd name="T108" fmla="*/ 5 w 220"/>
                <a:gd name="T109" fmla="*/ 187 h 226"/>
                <a:gd name="T110" fmla="*/ 0 w 220"/>
                <a:gd name="T111" fmla="*/ 189 h 22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20"/>
                <a:gd name="T169" fmla="*/ 0 h 226"/>
                <a:gd name="T170" fmla="*/ 220 w 220"/>
                <a:gd name="T171" fmla="*/ 226 h 22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20" h="226">
                  <a:moveTo>
                    <a:pt x="0" y="189"/>
                  </a:moveTo>
                  <a:lnTo>
                    <a:pt x="7" y="184"/>
                  </a:lnTo>
                  <a:lnTo>
                    <a:pt x="15" y="180"/>
                  </a:lnTo>
                  <a:lnTo>
                    <a:pt x="23" y="176"/>
                  </a:lnTo>
                  <a:lnTo>
                    <a:pt x="30" y="171"/>
                  </a:lnTo>
                  <a:lnTo>
                    <a:pt x="42" y="152"/>
                  </a:lnTo>
                  <a:lnTo>
                    <a:pt x="55" y="133"/>
                  </a:lnTo>
                  <a:lnTo>
                    <a:pt x="69" y="116"/>
                  </a:lnTo>
                  <a:lnTo>
                    <a:pt x="76" y="107"/>
                  </a:lnTo>
                  <a:lnTo>
                    <a:pt x="84" y="99"/>
                  </a:lnTo>
                  <a:lnTo>
                    <a:pt x="91" y="93"/>
                  </a:lnTo>
                  <a:lnTo>
                    <a:pt x="99" y="86"/>
                  </a:lnTo>
                  <a:lnTo>
                    <a:pt x="107" y="79"/>
                  </a:lnTo>
                  <a:lnTo>
                    <a:pt x="114" y="72"/>
                  </a:lnTo>
                  <a:lnTo>
                    <a:pt x="117" y="69"/>
                  </a:lnTo>
                  <a:lnTo>
                    <a:pt x="120" y="65"/>
                  </a:lnTo>
                  <a:lnTo>
                    <a:pt x="123" y="60"/>
                  </a:lnTo>
                  <a:lnTo>
                    <a:pt x="127" y="55"/>
                  </a:lnTo>
                  <a:lnTo>
                    <a:pt x="135" y="44"/>
                  </a:lnTo>
                  <a:lnTo>
                    <a:pt x="144" y="32"/>
                  </a:lnTo>
                  <a:lnTo>
                    <a:pt x="153" y="21"/>
                  </a:lnTo>
                  <a:lnTo>
                    <a:pt x="157" y="16"/>
                  </a:lnTo>
                  <a:lnTo>
                    <a:pt x="162" y="12"/>
                  </a:lnTo>
                  <a:lnTo>
                    <a:pt x="166" y="8"/>
                  </a:lnTo>
                  <a:lnTo>
                    <a:pt x="170" y="4"/>
                  </a:lnTo>
                  <a:lnTo>
                    <a:pt x="174" y="2"/>
                  </a:lnTo>
                  <a:lnTo>
                    <a:pt x="177" y="0"/>
                  </a:lnTo>
                  <a:lnTo>
                    <a:pt x="181" y="3"/>
                  </a:lnTo>
                  <a:lnTo>
                    <a:pt x="184" y="4"/>
                  </a:lnTo>
                  <a:lnTo>
                    <a:pt x="186" y="6"/>
                  </a:lnTo>
                  <a:lnTo>
                    <a:pt x="188" y="8"/>
                  </a:lnTo>
                  <a:lnTo>
                    <a:pt x="190" y="9"/>
                  </a:lnTo>
                  <a:lnTo>
                    <a:pt x="191" y="10"/>
                  </a:lnTo>
                  <a:lnTo>
                    <a:pt x="192" y="11"/>
                  </a:lnTo>
                  <a:lnTo>
                    <a:pt x="194" y="12"/>
                  </a:lnTo>
                  <a:lnTo>
                    <a:pt x="196" y="13"/>
                  </a:lnTo>
                  <a:lnTo>
                    <a:pt x="197" y="13"/>
                  </a:lnTo>
                  <a:lnTo>
                    <a:pt x="199" y="13"/>
                  </a:lnTo>
                  <a:lnTo>
                    <a:pt x="201" y="14"/>
                  </a:lnTo>
                  <a:lnTo>
                    <a:pt x="204" y="15"/>
                  </a:lnTo>
                  <a:lnTo>
                    <a:pt x="205" y="17"/>
                  </a:lnTo>
                  <a:lnTo>
                    <a:pt x="207" y="20"/>
                  </a:lnTo>
                  <a:lnTo>
                    <a:pt x="208" y="22"/>
                  </a:lnTo>
                  <a:lnTo>
                    <a:pt x="210" y="24"/>
                  </a:lnTo>
                  <a:lnTo>
                    <a:pt x="211" y="25"/>
                  </a:lnTo>
                  <a:lnTo>
                    <a:pt x="212" y="25"/>
                  </a:lnTo>
                  <a:lnTo>
                    <a:pt x="215" y="25"/>
                  </a:lnTo>
                  <a:lnTo>
                    <a:pt x="217" y="26"/>
                  </a:lnTo>
                  <a:lnTo>
                    <a:pt x="219" y="26"/>
                  </a:lnTo>
                  <a:lnTo>
                    <a:pt x="219" y="27"/>
                  </a:lnTo>
                  <a:lnTo>
                    <a:pt x="219" y="28"/>
                  </a:lnTo>
                  <a:lnTo>
                    <a:pt x="219" y="29"/>
                  </a:lnTo>
                  <a:lnTo>
                    <a:pt x="217" y="32"/>
                  </a:lnTo>
                  <a:lnTo>
                    <a:pt x="215" y="34"/>
                  </a:lnTo>
                  <a:lnTo>
                    <a:pt x="213" y="36"/>
                  </a:lnTo>
                  <a:lnTo>
                    <a:pt x="204" y="42"/>
                  </a:lnTo>
                  <a:lnTo>
                    <a:pt x="195" y="48"/>
                  </a:lnTo>
                  <a:lnTo>
                    <a:pt x="186" y="54"/>
                  </a:lnTo>
                  <a:lnTo>
                    <a:pt x="177" y="60"/>
                  </a:lnTo>
                  <a:lnTo>
                    <a:pt x="170" y="66"/>
                  </a:lnTo>
                  <a:lnTo>
                    <a:pt x="164" y="72"/>
                  </a:lnTo>
                  <a:lnTo>
                    <a:pt x="152" y="85"/>
                  </a:lnTo>
                  <a:lnTo>
                    <a:pt x="141" y="99"/>
                  </a:lnTo>
                  <a:lnTo>
                    <a:pt x="130" y="114"/>
                  </a:lnTo>
                  <a:lnTo>
                    <a:pt x="119" y="128"/>
                  </a:lnTo>
                  <a:lnTo>
                    <a:pt x="107" y="142"/>
                  </a:lnTo>
                  <a:lnTo>
                    <a:pt x="101" y="148"/>
                  </a:lnTo>
                  <a:lnTo>
                    <a:pt x="95" y="154"/>
                  </a:lnTo>
                  <a:lnTo>
                    <a:pt x="88" y="160"/>
                  </a:lnTo>
                  <a:lnTo>
                    <a:pt x="81" y="165"/>
                  </a:lnTo>
                  <a:lnTo>
                    <a:pt x="79" y="170"/>
                  </a:lnTo>
                  <a:lnTo>
                    <a:pt x="77" y="174"/>
                  </a:lnTo>
                  <a:lnTo>
                    <a:pt x="74" y="179"/>
                  </a:lnTo>
                  <a:lnTo>
                    <a:pt x="72" y="182"/>
                  </a:lnTo>
                  <a:lnTo>
                    <a:pt x="69" y="186"/>
                  </a:lnTo>
                  <a:lnTo>
                    <a:pt x="65" y="189"/>
                  </a:lnTo>
                  <a:lnTo>
                    <a:pt x="61" y="192"/>
                  </a:lnTo>
                  <a:lnTo>
                    <a:pt x="57" y="195"/>
                  </a:lnTo>
                  <a:lnTo>
                    <a:pt x="54" y="197"/>
                  </a:lnTo>
                  <a:lnTo>
                    <a:pt x="52" y="199"/>
                  </a:lnTo>
                  <a:lnTo>
                    <a:pt x="46" y="202"/>
                  </a:lnTo>
                  <a:lnTo>
                    <a:pt x="43" y="204"/>
                  </a:lnTo>
                  <a:lnTo>
                    <a:pt x="41" y="205"/>
                  </a:lnTo>
                  <a:lnTo>
                    <a:pt x="40" y="206"/>
                  </a:lnTo>
                  <a:lnTo>
                    <a:pt x="39" y="207"/>
                  </a:lnTo>
                  <a:lnTo>
                    <a:pt x="38" y="209"/>
                  </a:lnTo>
                  <a:lnTo>
                    <a:pt x="37" y="212"/>
                  </a:lnTo>
                  <a:lnTo>
                    <a:pt x="36" y="218"/>
                  </a:lnTo>
                  <a:lnTo>
                    <a:pt x="35" y="221"/>
                  </a:lnTo>
                  <a:lnTo>
                    <a:pt x="34" y="223"/>
                  </a:lnTo>
                  <a:lnTo>
                    <a:pt x="32" y="225"/>
                  </a:lnTo>
                  <a:lnTo>
                    <a:pt x="30" y="225"/>
                  </a:lnTo>
                  <a:lnTo>
                    <a:pt x="29" y="225"/>
                  </a:lnTo>
                  <a:lnTo>
                    <a:pt x="28" y="224"/>
                  </a:lnTo>
                  <a:lnTo>
                    <a:pt x="27" y="223"/>
                  </a:lnTo>
                  <a:lnTo>
                    <a:pt x="26" y="221"/>
                  </a:lnTo>
                  <a:lnTo>
                    <a:pt x="25" y="217"/>
                  </a:lnTo>
                  <a:lnTo>
                    <a:pt x="23" y="212"/>
                  </a:lnTo>
                  <a:lnTo>
                    <a:pt x="21" y="207"/>
                  </a:lnTo>
                  <a:lnTo>
                    <a:pt x="18" y="202"/>
                  </a:lnTo>
                  <a:lnTo>
                    <a:pt x="17" y="200"/>
                  </a:lnTo>
                  <a:lnTo>
                    <a:pt x="14" y="198"/>
                  </a:lnTo>
                  <a:lnTo>
                    <a:pt x="12" y="196"/>
                  </a:lnTo>
                  <a:lnTo>
                    <a:pt x="9" y="195"/>
                  </a:lnTo>
                  <a:lnTo>
                    <a:pt x="8" y="191"/>
                  </a:lnTo>
                  <a:lnTo>
                    <a:pt x="7" y="189"/>
                  </a:lnTo>
                  <a:lnTo>
                    <a:pt x="7" y="187"/>
                  </a:lnTo>
                  <a:lnTo>
                    <a:pt x="6" y="187"/>
                  </a:lnTo>
                  <a:lnTo>
                    <a:pt x="6" y="186"/>
                  </a:lnTo>
                  <a:lnTo>
                    <a:pt x="5" y="187"/>
                  </a:lnTo>
                  <a:lnTo>
                    <a:pt x="3" y="188"/>
                  </a:lnTo>
                  <a:lnTo>
                    <a:pt x="0" y="189"/>
                  </a:lnTo>
                </a:path>
              </a:pathLst>
            </a:custGeom>
            <a:solidFill>
              <a:srgbClr val="6666FF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22551" name="Freeform 107"/>
            <p:cNvSpPr>
              <a:spLocks/>
            </p:cNvSpPr>
            <p:nvPr/>
          </p:nvSpPr>
          <p:spPr bwMode="auto">
            <a:xfrm>
              <a:off x="3096" y="2743"/>
              <a:ext cx="141" cy="96"/>
            </a:xfrm>
            <a:custGeom>
              <a:avLst/>
              <a:gdLst>
                <a:gd name="T0" fmla="*/ 2 w 141"/>
                <a:gd name="T1" fmla="*/ 90 h 96"/>
                <a:gd name="T2" fmla="*/ 5 w 141"/>
                <a:gd name="T3" fmla="*/ 77 h 96"/>
                <a:gd name="T4" fmla="*/ 8 w 141"/>
                <a:gd name="T5" fmla="*/ 62 h 96"/>
                <a:gd name="T6" fmla="*/ 9 w 141"/>
                <a:gd name="T7" fmla="*/ 49 h 96"/>
                <a:gd name="T8" fmla="*/ 9 w 141"/>
                <a:gd name="T9" fmla="*/ 39 h 96"/>
                <a:gd name="T10" fmla="*/ 9 w 141"/>
                <a:gd name="T11" fmla="*/ 30 h 96"/>
                <a:gd name="T12" fmla="*/ 8 w 141"/>
                <a:gd name="T13" fmla="*/ 23 h 96"/>
                <a:gd name="T14" fmla="*/ 7 w 141"/>
                <a:gd name="T15" fmla="*/ 17 h 96"/>
                <a:gd name="T16" fmla="*/ 7 w 141"/>
                <a:gd name="T17" fmla="*/ 13 h 96"/>
                <a:gd name="T18" fmla="*/ 8 w 141"/>
                <a:gd name="T19" fmla="*/ 10 h 96"/>
                <a:gd name="T20" fmla="*/ 10 w 141"/>
                <a:gd name="T21" fmla="*/ 7 h 96"/>
                <a:gd name="T22" fmla="*/ 15 w 141"/>
                <a:gd name="T23" fmla="*/ 6 h 96"/>
                <a:gd name="T24" fmla="*/ 22 w 141"/>
                <a:gd name="T25" fmla="*/ 5 h 96"/>
                <a:gd name="T26" fmla="*/ 32 w 141"/>
                <a:gd name="T27" fmla="*/ 4 h 96"/>
                <a:gd name="T28" fmla="*/ 45 w 141"/>
                <a:gd name="T29" fmla="*/ 3 h 96"/>
                <a:gd name="T30" fmla="*/ 62 w 141"/>
                <a:gd name="T31" fmla="*/ 3 h 96"/>
                <a:gd name="T32" fmla="*/ 84 w 141"/>
                <a:gd name="T33" fmla="*/ 2 h 96"/>
                <a:gd name="T34" fmla="*/ 91 w 141"/>
                <a:gd name="T35" fmla="*/ 1 h 96"/>
                <a:gd name="T36" fmla="*/ 102 w 141"/>
                <a:gd name="T37" fmla="*/ 0 h 96"/>
                <a:gd name="T38" fmla="*/ 114 w 141"/>
                <a:gd name="T39" fmla="*/ 0 h 96"/>
                <a:gd name="T40" fmla="*/ 125 w 141"/>
                <a:gd name="T41" fmla="*/ 0 h 96"/>
                <a:gd name="T42" fmla="*/ 134 w 141"/>
                <a:gd name="T43" fmla="*/ 2 h 96"/>
                <a:gd name="T44" fmla="*/ 139 w 141"/>
                <a:gd name="T45" fmla="*/ 5 h 96"/>
                <a:gd name="T46" fmla="*/ 140 w 141"/>
                <a:gd name="T47" fmla="*/ 8 h 96"/>
                <a:gd name="T48" fmla="*/ 140 w 141"/>
                <a:gd name="T49" fmla="*/ 11 h 96"/>
                <a:gd name="T50" fmla="*/ 138 w 141"/>
                <a:gd name="T51" fmla="*/ 15 h 96"/>
                <a:gd name="T52" fmla="*/ 135 w 141"/>
                <a:gd name="T53" fmla="*/ 20 h 96"/>
                <a:gd name="T54" fmla="*/ 129 w 141"/>
                <a:gd name="T55" fmla="*/ 25 h 96"/>
                <a:gd name="T56" fmla="*/ 120 w 141"/>
                <a:gd name="T57" fmla="*/ 28 h 96"/>
                <a:gd name="T58" fmla="*/ 108 w 141"/>
                <a:gd name="T59" fmla="*/ 31 h 96"/>
                <a:gd name="T60" fmla="*/ 94 w 141"/>
                <a:gd name="T61" fmla="*/ 32 h 96"/>
                <a:gd name="T62" fmla="*/ 71 w 141"/>
                <a:gd name="T63" fmla="*/ 32 h 96"/>
                <a:gd name="T64" fmla="*/ 57 w 141"/>
                <a:gd name="T65" fmla="*/ 32 h 96"/>
                <a:gd name="T66" fmla="*/ 45 w 141"/>
                <a:gd name="T67" fmla="*/ 32 h 96"/>
                <a:gd name="T68" fmla="*/ 36 w 141"/>
                <a:gd name="T69" fmla="*/ 32 h 96"/>
                <a:gd name="T70" fmla="*/ 31 w 141"/>
                <a:gd name="T71" fmla="*/ 40 h 96"/>
                <a:gd name="T72" fmla="*/ 28 w 141"/>
                <a:gd name="T73" fmla="*/ 47 h 96"/>
                <a:gd name="T74" fmla="*/ 27 w 141"/>
                <a:gd name="T75" fmla="*/ 53 h 96"/>
                <a:gd name="T76" fmla="*/ 26 w 141"/>
                <a:gd name="T77" fmla="*/ 63 h 96"/>
                <a:gd name="T78" fmla="*/ 26 w 141"/>
                <a:gd name="T79" fmla="*/ 70 h 96"/>
                <a:gd name="T80" fmla="*/ 27 w 141"/>
                <a:gd name="T81" fmla="*/ 79 h 96"/>
                <a:gd name="T82" fmla="*/ 27 w 141"/>
                <a:gd name="T83" fmla="*/ 89 h 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41"/>
                <a:gd name="T127" fmla="*/ 0 h 96"/>
                <a:gd name="T128" fmla="*/ 141 w 141"/>
                <a:gd name="T129" fmla="*/ 96 h 9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41" h="96">
                  <a:moveTo>
                    <a:pt x="0" y="95"/>
                  </a:moveTo>
                  <a:lnTo>
                    <a:pt x="2" y="90"/>
                  </a:lnTo>
                  <a:lnTo>
                    <a:pt x="3" y="86"/>
                  </a:lnTo>
                  <a:lnTo>
                    <a:pt x="5" y="77"/>
                  </a:lnTo>
                  <a:lnTo>
                    <a:pt x="7" y="70"/>
                  </a:lnTo>
                  <a:lnTo>
                    <a:pt x="8" y="62"/>
                  </a:lnTo>
                  <a:lnTo>
                    <a:pt x="9" y="56"/>
                  </a:lnTo>
                  <a:lnTo>
                    <a:pt x="9" y="49"/>
                  </a:lnTo>
                  <a:lnTo>
                    <a:pt x="10" y="44"/>
                  </a:lnTo>
                  <a:lnTo>
                    <a:pt x="9" y="39"/>
                  </a:lnTo>
                  <a:lnTo>
                    <a:pt x="9" y="34"/>
                  </a:lnTo>
                  <a:lnTo>
                    <a:pt x="9" y="30"/>
                  </a:lnTo>
                  <a:lnTo>
                    <a:pt x="8" y="26"/>
                  </a:lnTo>
                  <a:lnTo>
                    <a:pt x="8" y="23"/>
                  </a:lnTo>
                  <a:lnTo>
                    <a:pt x="7" y="20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3"/>
                  </a:lnTo>
                  <a:lnTo>
                    <a:pt x="7" y="11"/>
                  </a:lnTo>
                  <a:lnTo>
                    <a:pt x="8" y="10"/>
                  </a:lnTo>
                  <a:lnTo>
                    <a:pt x="9" y="8"/>
                  </a:lnTo>
                  <a:lnTo>
                    <a:pt x="10" y="7"/>
                  </a:lnTo>
                  <a:lnTo>
                    <a:pt x="12" y="7"/>
                  </a:lnTo>
                  <a:lnTo>
                    <a:pt x="15" y="6"/>
                  </a:lnTo>
                  <a:lnTo>
                    <a:pt x="18" y="5"/>
                  </a:lnTo>
                  <a:lnTo>
                    <a:pt x="22" y="5"/>
                  </a:lnTo>
                  <a:lnTo>
                    <a:pt x="26" y="4"/>
                  </a:lnTo>
                  <a:lnTo>
                    <a:pt x="32" y="4"/>
                  </a:lnTo>
                  <a:lnTo>
                    <a:pt x="38" y="4"/>
                  </a:lnTo>
                  <a:lnTo>
                    <a:pt x="45" y="3"/>
                  </a:lnTo>
                  <a:lnTo>
                    <a:pt x="53" y="3"/>
                  </a:lnTo>
                  <a:lnTo>
                    <a:pt x="62" y="3"/>
                  </a:lnTo>
                  <a:lnTo>
                    <a:pt x="73" y="2"/>
                  </a:lnTo>
                  <a:lnTo>
                    <a:pt x="84" y="2"/>
                  </a:lnTo>
                  <a:lnTo>
                    <a:pt x="87" y="2"/>
                  </a:lnTo>
                  <a:lnTo>
                    <a:pt x="91" y="1"/>
                  </a:lnTo>
                  <a:lnTo>
                    <a:pt x="96" y="1"/>
                  </a:lnTo>
                  <a:lnTo>
                    <a:pt x="102" y="0"/>
                  </a:lnTo>
                  <a:lnTo>
                    <a:pt x="108" y="0"/>
                  </a:lnTo>
                  <a:lnTo>
                    <a:pt x="114" y="0"/>
                  </a:lnTo>
                  <a:lnTo>
                    <a:pt x="119" y="0"/>
                  </a:lnTo>
                  <a:lnTo>
                    <a:pt x="125" y="0"/>
                  </a:lnTo>
                  <a:lnTo>
                    <a:pt x="130" y="1"/>
                  </a:lnTo>
                  <a:lnTo>
                    <a:pt x="134" y="2"/>
                  </a:lnTo>
                  <a:lnTo>
                    <a:pt x="137" y="4"/>
                  </a:lnTo>
                  <a:lnTo>
                    <a:pt x="139" y="5"/>
                  </a:lnTo>
                  <a:lnTo>
                    <a:pt x="140" y="6"/>
                  </a:lnTo>
                  <a:lnTo>
                    <a:pt x="140" y="8"/>
                  </a:lnTo>
                  <a:lnTo>
                    <a:pt x="140" y="9"/>
                  </a:lnTo>
                  <a:lnTo>
                    <a:pt x="140" y="11"/>
                  </a:lnTo>
                  <a:lnTo>
                    <a:pt x="139" y="13"/>
                  </a:lnTo>
                  <a:lnTo>
                    <a:pt x="138" y="15"/>
                  </a:lnTo>
                  <a:lnTo>
                    <a:pt x="137" y="18"/>
                  </a:lnTo>
                  <a:lnTo>
                    <a:pt x="135" y="20"/>
                  </a:lnTo>
                  <a:lnTo>
                    <a:pt x="132" y="23"/>
                  </a:lnTo>
                  <a:lnTo>
                    <a:pt x="129" y="25"/>
                  </a:lnTo>
                  <a:lnTo>
                    <a:pt x="125" y="27"/>
                  </a:lnTo>
                  <a:lnTo>
                    <a:pt x="120" y="28"/>
                  </a:lnTo>
                  <a:lnTo>
                    <a:pt x="114" y="30"/>
                  </a:lnTo>
                  <a:lnTo>
                    <a:pt x="108" y="31"/>
                  </a:lnTo>
                  <a:lnTo>
                    <a:pt x="101" y="31"/>
                  </a:lnTo>
                  <a:lnTo>
                    <a:pt x="94" y="32"/>
                  </a:lnTo>
                  <a:lnTo>
                    <a:pt x="86" y="32"/>
                  </a:lnTo>
                  <a:lnTo>
                    <a:pt x="71" y="32"/>
                  </a:lnTo>
                  <a:lnTo>
                    <a:pt x="64" y="32"/>
                  </a:lnTo>
                  <a:lnTo>
                    <a:pt x="57" y="32"/>
                  </a:lnTo>
                  <a:lnTo>
                    <a:pt x="51" y="32"/>
                  </a:lnTo>
                  <a:lnTo>
                    <a:pt x="45" y="32"/>
                  </a:lnTo>
                  <a:lnTo>
                    <a:pt x="40" y="32"/>
                  </a:lnTo>
                  <a:lnTo>
                    <a:pt x="36" y="32"/>
                  </a:lnTo>
                  <a:lnTo>
                    <a:pt x="33" y="36"/>
                  </a:lnTo>
                  <a:lnTo>
                    <a:pt x="31" y="40"/>
                  </a:lnTo>
                  <a:lnTo>
                    <a:pt x="30" y="43"/>
                  </a:lnTo>
                  <a:lnTo>
                    <a:pt x="28" y="47"/>
                  </a:lnTo>
                  <a:lnTo>
                    <a:pt x="27" y="50"/>
                  </a:lnTo>
                  <a:lnTo>
                    <a:pt x="27" y="53"/>
                  </a:lnTo>
                  <a:lnTo>
                    <a:pt x="26" y="59"/>
                  </a:lnTo>
                  <a:lnTo>
                    <a:pt x="26" y="63"/>
                  </a:lnTo>
                  <a:lnTo>
                    <a:pt x="26" y="66"/>
                  </a:lnTo>
                  <a:lnTo>
                    <a:pt x="26" y="70"/>
                  </a:lnTo>
                  <a:lnTo>
                    <a:pt x="26" y="74"/>
                  </a:lnTo>
                  <a:lnTo>
                    <a:pt x="27" y="79"/>
                  </a:lnTo>
                  <a:lnTo>
                    <a:pt x="27" y="84"/>
                  </a:lnTo>
                  <a:lnTo>
                    <a:pt x="27" y="89"/>
                  </a:lnTo>
                  <a:lnTo>
                    <a:pt x="27" y="95"/>
                  </a:lnTo>
                </a:path>
              </a:pathLst>
            </a:custGeom>
            <a:solidFill>
              <a:schemeClr val="tx1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22552" name="Freeform 108"/>
            <p:cNvSpPr>
              <a:spLocks/>
            </p:cNvSpPr>
            <p:nvPr/>
          </p:nvSpPr>
          <p:spPr bwMode="auto">
            <a:xfrm>
              <a:off x="3204" y="2743"/>
              <a:ext cx="112" cy="159"/>
            </a:xfrm>
            <a:custGeom>
              <a:avLst/>
              <a:gdLst>
                <a:gd name="T0" fmla="*/ 22 w 112"/>
                <a:gd name="T1" fmla="*/ 157 h 159"/>
                <a:gd name="T2" fmla="*/ 35 w 112"/>
                <a:gd name="T3" fmla="*/ 154 h 159"/>
                <a:gd name="T4" fmla="*/ 47 w 112"/>
                <a:gd name="T5" fmla="*/ 153 h 159"/>
                <a:gd name="T6" fmla="*/ 57 w 112"/>
                <a:gd name="T7" fmla="*/ 152 h 159"/>
                <a:gd name="T8" fmla="*/ 67 w 112"/>
                <a:gd name="T9" fmla="*/ 151 h 159"/>
                <a:gd name="T10" fmla="*/ 74 w 112"/>
                <a:gd name="T11" fmla="*/ 150 h 159"/>
                <a:gd name="T12" fmla="*/ 81 w 112"/>
                <a:gd name="T13" fmla="*/ 149 h 159"/>
                <a:gd name="T14" fmla="*/ 87 w 112"/>
                <a:gd name="T15" fmla="*/ 148 h 159"/>
                <a:gd name="T16" fmla="*/ 92 w 112"/>
                <a:gd name="T17" fmla="*/ 147 h 159"/>
                <a:gd name="T18" fmla="*/ 96 w 112"/>
                <a:gd name="T19" fmla="*/ 145 h 159"/>
                <a:gd name="T20" fmla="*/ 101 w 112"/>
                <a:gd name="T21" fmla="*/ 140 h 159"/>
                <a:gd name="T22" fmla="*/ 104 w 112"/>
                <a:gd name="T23" fmla="*/ 136 h 159"/>
                <a:gd name="T24" fmla="*/ 106 w 112"/>
                <a:gd name="T25" fmla="*/ 131 h 159"/>
                <a:gd name="T26" fmla="*/ 108 w 112"/>
                <a:gd name="T27" fmla="*/ 125 h 159"/>
                <a:gd name="T28" fmla="*/ 110 w 112"/>
                <a:gd name="T29" fmla="*/ 117 h 159"/>
                <a:gd name="T30" fmla="*/ 111 w 112"/>
                <a:gd name="T31" fmla="*/ 107 h 159"/>
                <a:gd name="T32" fmla="*/ 111 w 112"/>
                <a:gd name="T33" fmla="*/ 81 h 159"/>
                <a:gd name="T34" fmla="*/ 110 w 112"/>
                <a:gd name="T35" fmla="*/ 42 h 159"/>
                <a:gd name="T36" fmla="*/ 109 w 112"/>
                <a:gd name="T37" fmla="*/ 15 h 159"/>
                <a:gd name="T38" fmla="*/ 108 w 112"/>
                <a:gd name="T39" fmla="*/ 1 h 159"/>
                <a:gd name="T40" fmla="*/ 105 w 112"/>
                <a:gd name="T41" fmla="*/ 0 h 159"/>
                <a:gd name="T42" fmla="*/ 101 w 112"/>
                <a:gd name="T43" fmla="*/ 1 h 159"/>
                <a:gd name="T44" fmla="*/ 97 w 112"/>
                <a:gd name="T45" fmla="*/ 4 h 159"/>
                <a:gd name="T46" fmla="*/ 89 w 112"/>
                <a:gd name="T47" fmla="*/ 10 h 159"/>
                <a:gd name="T48" fmla="*/ 85 w 112"/>
                <a:gd name="T49" fmla="*/ 13 h 159"/>
                <a:gd name="T50" fmla="*/ 82 w 112"/>
                <a:gd name="T51" fmla="*/ 16 h 159"/>
                <a:gd name="T52" fmla="*/ 81 w 112"/>
                <a:gd name="T53" fmla="*/ 17 h 159"/>
                <a:gd name="T54" fmla="*/ 83 w 112"/>
                <a:gd name="T55" fmla="*/ 37 h 159"/>
                <a:gd name="T56" fmla="*/ 84 w 112"/>
                <a:gd name="T57" fmla="*/ 51 h 159"/>
                <a:gd name="T58" fmla="*/ 84 w 112"/>
                <a:gd name="T59" fmla="*/ 64 h 159"/>
                <a:gd name="T60" fmla="*/ 84 w 112"/>
                <a:gd name="T61" fmla="*/ 80 h 159"/>
                <a:gd name="T62" fmla="*/ 84 w 112"/>
                <a:gd name="T63" fmla="*/ 92 h 159"/>
                <a:gd name="T64" fmla="*/ 83 w 112"/>
                <a:gd name="T65" fmla="*/ 103 h 159"/>
                <a:gd name="T66" fmla="*/ 82 w 112"/>
                <a:gd name="T67" fmla="*/ 112 h 159"/>
                <a:gd name="T68" fmla="*/ 81 w 112"/>
                <a:gd name="T69" fmla="*/ 120 h 159"/>
                <a:gd name="T70" fmla="*/ 78 w 112"/>
                <a:gd name="T71" fmla="*/ 126 h 159"/>
                <a:gd name="T72" fmla="*/ 75 w 112"/>
                <a:gd name="T73" fmla="*/ 131 h 159"/>
                <a:gd name="T74" fmla="*/ 71 w 112"/>
                <a:gd name="T75" fmla="*/ 134 h 159"/>
                <a:gd name="T76" fmla="*/ 67 w 112"/>
                <a:gd name="T77" fmla="*/ 137 h 159"/>
                <a:gd name="T78" fmla="*/ 60 w 112"/>
                <a:gd name="T79" fmla="*/ 138 h 159"/>
                <a:gd name="T80" fmla="*/ 53 w 112"/>
                <a:gd name="T81" fmla="*/ 140 h 159"/>
                <a:gd name="T82" fmla="*/ 44 w 112"/>
                <a:gd name="T83" fmla="*/ 140 h 159"/>
                <a:gd name="T84" fmla="*/ 34 w 112"/>
                <a:gd name="T85" fmla="*/ 140 h 159"/>
                <a:gd name="T86" fmla="*/ 22 w 112"/>
                <a:gd name="T87" fmla="*/ 140 h 159"/>
                <a:gd name="T88" fmla="*/ 8 w 112"/>
                <a:gd name="T89" fmla="*/ 140 h 15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12"/>
                <a:gd name="T136" fmla="*/ 0 h 159"/>
                <a:gd name="T137" fmla="*/ 112 w 112"/>
                <a:gd name="T138" fmla="*/ 159 h 15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12" h="159">
                  <a:moveTo>
                    <a:pt x="15" y="158"/>
                  </a:moveTo>
                  <a:lnTo>
                    <a:pt x="22" y="157"/>
                  </a:lnTo>
                  <a:lnTo>
                    <a:pt x="29" y="155"/>
                  </a:lnTo>
                  <a:lnTo>
                    <a:pt x="35" y="154"/>
                  </a:lnTo>
                  <a:lnTo>
                    <a:pt x="42" y="154"/>
                  </a:lnTo>
                  <a:lnTo>
                    <a:pt x="47" y="153"/>
                  </a:lnTo>
                  <a:lnTo>
                    <a:pt x="53" y="152"/>
                  </a:lnTo>
                  <a:lnTo>
                    <a:pt x="57" y="152"/>
                  </a:lnTo>
                  <a:lnTo>
                    <a:pt x="62" y="151"/>
                  </a:lnTo>
                  <a:lnTo>
                    <a:pt x="67" y="151"/>
                  </a:lnTo>
                  <a:lnTo>
                    <a:pt x="71" y="150"/>
                  </a:lnTo>
                  <a:lnTo>
                    <a:pt x="74" y="150"/>
                  </a:lnTo>
                  <a:lnTo>
                    <a:pt x="78" y="150"/>
                  </a:lnTo>
                  <a:lnTo>
                    <a:pt x="81" y="149"/>
                  </a:lnTo>
                  <a:lnTo>
                    <a:pt x="84" y="149"/>
                  </a:lnTo>
                  <a:lnTo>
                    <a:pt x="87" y="148"/>
                  </a:lnTo>
                  <a:lnTo>
                    <a:pt x="90" y="147"/>
                  </a:lnTo>
                  <a:lnTo>
                    <a:pt x="92" y="147"/>
                  </a:lnTo>
                  <a:lnTo>
                    <a:pt x="94" y="146"/>
                  </a:lnTo>
                  <a:lnTo>
                    <a:pt x="96" y="145"/>
                  </a:lnTo>
                  <a:lnTo>
                    <a:pt x="98" y="143"/>
                  </a:lnTo>
                  <a:lnTo>
                    <a:pt x="101" y="140"/>
                  </a:lnTo>
                  <a:lnTo>
                    <a:pt x="103" y="138"/>
                  </a:lnTo>
                  <a:lnTo>
                    <a:pt x="104" y="136"/>
                  </a:lnTo>
                  <a:lnTo>
                    <a:pt x="105" y="134"/>
                  </a:lnTo>
                  <a:lnTo>
                    <a:pt x="106" y="131"/>
                  </a:lnTo>
                  <a:lnTo>
                    <a:pt x="107" y="128"/>
                  </a:lnTo>
                  <a:lnTo>
                    <a:pt x="108" y="125"/>
                  </a:lnTo>
                  <a:lnTo>
                    <a:pt x="109" y="121"/>
                  </a:lnTo>
                  <a:lnTo>
                    <a:pt x="110" y="117"/>
                  </a:lnTo>
                  <a:lnTo>
                    <a:pt x="110" y="112"/>
                  </a:lnTo>
                  <a:lnTo>
                    <a:pt x="111" y="107"/>
                  </a:lnTo>
                  <a:lnTo>
                    <a:pt x="111" y="94"/>
                  </a:lnTo>
                  <a:lnTo>
                    <a:pt x="111" y="81"/>
                  </a:lnTo>
                  <a:lnTo>
                    <a:pt x="111" y="54"/>
                  </a:lnTo>
                  <a:lnTo>
                    <a:pt x="110" y="42"/>
                  </a:lnTo>
                  <a:lnTo>
                    <a:pt x="110" y="28"/>
                  </a:lnTo>
                  <a:lnTo>
                    <a:pt x="109" y="15"/>
                  </a:lnTo>
                  <a:lnTo>
                    <a:pt x="108" y="2"/>
                  </a:lnTo>
                  <a:lnTo>
                    <a:pt x="108" y="1"/>
                  </a:lnTo>
                  <a:lnTo>
                    <a:pt x="106" y="0"/>
                  </a:lnTo>
                  <a:lnTo>
                    <a:pt x="105" y="0"/>
                  </a:lnTo>
                  <a:lnTo>
                    <a:pt x="103" y="0"/>
                  </a:lnTo>
                  <a:lnTo>
                    <a:pt x="101" y="1"/>
                  </a:lnTo>
                  <a:lnTo>
                    <a:pt x="99" y="2"/>
                  </a:lnTo>
                  <a:lnTo>
                    <a:pt x="97" y="4"/>
                  </a:lnTo>
                  <a:lnTo>
                    <a:pt x="94" y="6"/>
                  </a:lnTo>
                  <a:lnTo>
                    <a:pt x="89" y="10"/>
                  </a:lnTo>
                  <a:lnTo>
                    <a:pt x="87" y="12"/>
                  </a:lnTo>
                  <a:lnTo>
                    <a:pt x="85" y="13"/>
                  </a:lnTo>
                  <a:lnTo>
                    <a:pt x="83" y="15"/>
                  </a:lnTo>
                  <a:lnTo>
                    <a:pt x="82" y="16"/>
                  </a:lnTo>
                  <a:lnTo>
                    <a:pt x="81" y="17"/>
                  </a:lnTo>
                  <a:lnTo>
                    <a:pt x="82" y="27"/>
                  </a:lnTo>
                  <a:lnTo>
                    <a:pt x="83" y="37"/>
                  </a:lnTo>
                  <a:lnTo>
                    <a:pt x="84" y="46"/>
                  </a:lnTo>
                  <a:lnTo>
                    <a:pt x="84" y="51"/>
                  </a:lnTo>
                  <a:lnTo>
                    <a:pt x="84" y="56"/>
                  </a:lnTo>
                  <a:lnTo>
                    <a:pt x="84" y="64"/>
                  </a:lnTo>
                  <a:lnTo>
                    <a:pt x="84" y="72"/>
                  </a:lnTo>
                  <a:lnTo>
                    <a:pt x="84" y="80"/>
                  </a:lnTo>
                  <a:lnTo>
                    <a:pt x="84" y="86"/>
                  </a:lnTo>
                  <a:lnTo>
                    <a:pt x="84" y="92"/>
                  </a:lnTo>
                  <a:lnTo>
                    <a:pt x="84" y="98"/>
                  </a:lnTo>
                  <a:lnTo>
                    <a:pt x="83" y="103"/>
                  </a:lnTo>
                  <a:lnTo>
                    <a:pt x="83" y="108"/>
                  </a:lnTo>
                  <a:lnTo>
                    <a:pt x="82" y="112"/>
                  </a:lnTo>
                  <a:lnTo>
                    <a:pt x="82" y="116"/>
                  </a:lnTo>
                  <a:lnTo>
                    <a:pt x="81" y="120"/>
                  </a:lnTo>
                  <a:lnTo>
                    <a:pt x="80" y="123"/>
                  </a:lnTo>
                  <a:lnTo>
                    <a:pt x="78" y="126"/>
                  </a:lnTo>
                  <a:lnTo>
                    <a:pt x="77" y="128"/>
                  </a:lnTo>
                  <a:lnTo>
                    <a:pt x="75" y="131"/>
                  </a:lnTo>
                  <a:lnTo>
                    <a:pt x="74" y="133"/>
                  </a:lnTo>
                  <a:lnTo>
                    <a:pt x="71" y="134"/>
                  </a:lnTo>
                  <a:lnTo>
                    <a:pt x="69" y="136"/>
                  </a:lnTo>
                  <a:lnTo>
                    <a:pt x="67" y="137"/>
                  </a:lnTo>
                  <a:lnTo>
                    <a:pt x="64" y="138"/>
                  </a:lnTo>
                  <a:lnTo>
                    <a:pt x="60" y="138"/>
                  </a:lnTo>
                  <a:lnTo>
                    <a:pt x="57" y="139"/>
                  </a:lnTo>
                  <a:lnTo>
                    <a:pt x="53" y="140"/>
                  </a:lnTo>
                  <a:lnTo>
                    <a:pt x="49" y="140"/>
                  </a:lnTo>
                  <a:lnTo>
                    <a:pt x="44" y="140"/>
                  </a:lnTo>
                  <a:lnTo>
                    <a:pt x="39" y="140"/>
                  </a:lnTo>
                  <a:lnTo>
                    <a:pt x="34" y="140"/>
                  </a:lnTo>
                  <a:lnTo>
                    <a:pt x="28" y="140"/>
                  </a:lnTo>
                  <a:lnTo>
                    <a:pt x="22" y="140"/>
                  </a:lnTo>
                  <a:lnTo>
                    <a:pt x="15" y="140"/>
                  </a:lnTo>
                  <a:lnTo>
                    <a:pt x="8" y="140"/>
                  </a:lnTo>
                  <a:lnTo>
                    <a:pt x="0" y="140"/>
                  </a:lnTo>
                </a:path>
              </a:pathLst>
            </a:custGeom>
            <a:solidFill>
              <a:schemeClr val="tx1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</p:grpSp>
      <p:sp>
        <p:nvSpPr>
          <p:cNvPr id="111" name="TextBox 110"/>
          <p:cNvSpPr txBox="1"/>
          <p:nvPr/>
        </p:nvSpPr>
        <p:spPr>
          <a:xfrm>
            <a:off x="2171700" y="942976"/>
            <a:ext cx="1608237" cy="71558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ZA" sz="1350" dirty="0"/>
              <a:t>The next year the Japanese won by 2 miles</a:t>
            </a:r>
          </a:p>
        </p:txBody>
      </p:sp>
    </p:spTree>
    <p:extLst>
      <p:ext uri="{BB962C8B-B14F-4D97-AF65-F5344CB8AC3E}">
        <p14:creationId xmlns:p14="http://schemas.microsoft.com/office/powerpoint/2010/main" val="11770887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4"/>
          <p:cNvGrpSpPr>
            <a:grpSpLocks/>
          </p:cNvGrpSpPr>
          <p:nvPr/>
        </p:nvGrpSpPr>
        <p:grpSpPr bwMode="auto">
          <a:xfrm>
            <a:off x="2728914" y="1833265"/>
            <a:ext cx="3673673" cy="2238673"/>
            <a:chOff x="816" y="192"/>
            <a:chExt cx="4114" cy="2507"/>
          </a:xfrm>
        </p:grpSpPr>
        <p:grpSp>
          <p:nvGrpSpPr>
            <p:cNvPr id="33796" name="Group 10"/>
            <p:cNvGrpSpPr>
              <a:grpSpLocks/>
            </p:cNvGrpSpPr>
            <p:nvPr/>
          </p:nvGrpSpPr>
          <p:grpSpPr bwMode="auto">
            <a:xfrm>
              <a:off x="816" y="192"/>
              <a:ext cx="1433" cy="2276"/>
              <a:chOff x="816" y="192"/>
              <a:chExt cx="1433" cy="2276"/>
            </a:xfrm>
          </p:grpSpPr>
          <p:grpSp>
            <p:nvGrpSpPr>
              <p:cNvPr id="33809" name="Group 8"/>
              <p:cNvGrpSpPr>
                <a:grpSpLocks/>
              </p:cNvGrpSpPr>
              <p:nvPr/>
            </p:nvGrpSpPr>
            <p:grpSpPr bwMode="auto">
              <a:xfrm>
                <a:off x="816" y="192"/>
                <a:ext cx="1433" cy="2276"/>
                <a:chOff x="816" y="192"/>
                <a:chExt cx="1433" cy="2276"/>
              </a:xfrm>
            </p:grpSpPr>
            <p:sp>
              <p:nvSpPr>
                <p:cNvPr id="11283" name="Freeform 2"/>
                <p:cNvSpPr>
                  <a:spLocks/>
                </p:cNvSpPr>
                <p:nvPr/>
              </p:nvSpPr>
              <p:spPr bwMode="auto">
                <a:xfrm>
                  <a:off x="1055" y="684"/>
                  <a:ext cx="602" cy="925"/>
                </a:xfrm>
                <a:custGeom>
                  <a:avLst/>
                  <a:gdLst>
                    <a:gd name="T0" fmla="*/ 47 w 602"/>
                    <a:gd name="T1" fmla="*/ 132 h 925"/>
                    <a:gd name="T2" fmla="*/ 73 w 602"/>
                    <a:gd name="T3" fmla="*/ 60 h 925"/>
                    <a:gd name="T4" fmla="*/ 139 w 602"/>
                    <a:gd name="T5" fmla="*/ 0 h 925"/>
                    <a:gd name="T6" fmla="*/ 212 w 602"/>
                    <a:gd name="T7" fmla="*/ 0 h 925"/>
                    <a:gd name="T8" fmla="*/ 298 w 602"/>
                    <a:gd name="T9" fmla="*/ 60 h 925"/>
                    <a:gd name="T10" fmla="*/ 384 w 602"/>
                    <a:gd name="T11" fmla="*/ 132 h 925"/>
                    <a:gd name="T12" fmla="*/ 502 w 602"/>
                    <a:gd name="T13" fmla="*/ 271 h 925"/>
                    <a:gd name="T14" fmla="*/ 568 w 602"/>
                    <a:gd name="T15" fmla="*/ 422 h 925"/>
                    <a:gd name="T16" fmla="*/ 601 w 602"/>
                    <a:gd name="T17" fmla="*/ 600 h 925"/>
                    <a:gd name="T18" fmla="*/ 601 w 602"/>
                    <a:gd name="T19" fmla="*/ 713 h 925"/>
                    <a:gd name="T20" fmla="*/ 568 w 602"/>
                    <a:gd name="T21" fmla="*/ 798 h 925"/>
                    <a:gd name="T22" fmla="*/ 516 w 602"/>
                    <a:gd name="T23" fmla="*/ 884 h 925"/>
                    <a:gd name="T24" fmla="*/ 410 w 602"/>
                    <a:gd name="T25" fmla="*/ 917 h 925"/>
                    <a:gd name="T26" fmla="*/ 331 w 602"/>
                    <a:gd name="T27" fmla="*/ 924 h 925"/>
                    <a:gd name="T28" fmla="*/ 179 w 602"/>
                    <a:gd name="T29" fmla="*/ 917 h 925"/>
                    <a:gd name="T30" fmla="*/ 100 w 602"/>
                    <a:gd name="T31" fmla="*/ 844 h 925"/>
                    <a:gd name="T32" fmla="*/ 20 w 602"/>
                    <a:gd name="T33" fmla="*/ 759 h 925"/>
                    <a:gd name="T34" fmla="*/ 0 w 602"/>
                    <a:gd name="T35" fmla="*/ 647 h 925"/>
                    <a:gd name="T36" fmla="*/ 0 w 602"/>
                    <a:gd name="T37" fmla="*/ 528 h 925"/>
                    <a:gd name="T38" fmla="*/ 27 w 602"/>
                    <a:gd name="T39" fmla="*/ 291 h 925"/>
                    <a:gd name="T40" fmla="*/ 47 w 602"/>
                    <a:gd name="T41" fmla="*/ 132 h 925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602"/>
                    <a:gd name="T64" fmla="*/ 0 h 925"/>
                    <a:gd name="T65" fmla="*/ 602 w 602"/>
                    <a:gd name="T66" fmla="*/ 925 h 925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602" h="925">
                      <a:moveTo>
                        <a:pt x="47" y="132"/>
                      </a:moveTo>
                      <a:lnTo>
                        <a:pt x="73" y="60"/>
                      </a:lnTo>
                      <a:lnTo>
                        <a:pt x="139" y="0"/>
                      </a:lnTo>
                      <a:lnTo>
                        <a:pt x="212" y="0"/>
                      </a:lnTo>
                      <a:lnTo>
                        <a:pt x="298" y="60"/>
                      </a:lnTo>
                      <a:lnTo>
                        <a:pt x="384" y="132"/>
                      </a:lnTo>
                      <a:lnTo>
                        <a:pt x="502" y="271"/>
                      </a:lnTo>
                      <a:lnTo>
                        <a:pt x="568" y="422"/>
                      </a:lnTo>
                      <a:lnTo>
                        <a:pt x="601" y="600"/>
                      </a:lnTo>
                      <a:lnTo>
                        <a:pt x="601" y="713"/>
                      </a:lnTo>
                      <a:lnTo>
                        <a:pt x="568" y="798"/>
                      </a:lnTo>
                      <a:lnTo>
                        <a:pt x="516" y="884"/>
                      </a:lnTo>
                      <a:lnTo>
                        <a:pt x="410" y="917"/>
                      </a:lnTo>
                      <a:lnTo>
                        <a:pt x="331" y="924"/>
                      </a:lnTo>
                      <a:lnTo>
                        <a:pt x="179" y="917"/>
                      </a:lnTo>
                      <a:lnTo>
                        <a:pt x="100" y="844"/>
                      </a:lnTo>
                      <a:lnTo>
                        <a:pt x="20" y="759"/>
                      </a:lnTo>
                      <a:lnTo>
                        <a:pt x="0" y="647"/>
                      </a:lnTo>
                      <a:lnTo>
                        <a:pt x="0" y="528"/>
                      </a:lnTo>
                      <a:lnTo>
                        <a:pt x="27" y="291"/>
                      </a:lnTo>
                      <a:lnTo>
                        <a:pt x="47" y="132"/>
                      </a:lnTo>
                    </a:path>
                  </a:pathLst>
                </a:custGeom>
                <a:solidFill>
                  <a:srgbClr val="000000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11284" name="Freeform 3"/>
                <p:cNvSpPr>
                  <a:spLocks/>
                </p:cNvSpPr>
                <p:nvPr/>
              </p:nvSpPr>
              <p:spPr bwMode="auto">
                <a:xfrm>
                  <a:off x="1357" y="685"/>
                  <a:ext cx="892" cy="543"/>
                </a:xfrm>
                <a:custGeom>
                  <a:avLst/>
                  <a:gdLst>
                    <a:gd name="T0" fmla="*/ 39 w 892"/>
                    <a:gd name="T1" fmla="*/ 0 h 543"/>
                    <a:gd name="T2" fmla="*/ 99 w 892"/>
                    <a:gd name="T3" fmla="*/ 20 h 543"/>
                    <a:gd name="T4" fmla="*/ 330 w 892"/>
                    <a:gd name="T5" fmla="*/ 172 h 543"/>
                    <a:gd name="T6" fmla="*/ 468 w 892"/>
                    <a:gd name="T7" fmla="*/ 245 h 543"/>
                    <a:gd name="T8" fmla="*/ 679 w 892"/>
                    <a:gd name="T9" fmla="*/ 377 h 543"/>
                    <a:gd name="T10" fmla="*/ 891 w 892"/>
                    <a:gd name="T11" fmla="*/ 502 h 543"/>
                    <a:gd name="T12" fmla="*/ 891 w 892"/>
                    <a:gd name="T13" fmla="*/ 535 h 543"/>
                    <a:gd name="T14" fmla="*/ 858 w 892"/>
                    <a:gd name="T15" fmla="*/ 542 h 543"/>
                    <a:gd name="T16" fmla="*/ 726 w 892"/>
                    <a:gd name="T17" fmla="*/ 456 h 543"/>
                    <a:gd name="T18" fmla="*/ 693 w 892"/>
                    <a:gd name="T19" fmla="*/ 456 h 543"/>
                    <a:gd name="T20" fmla="*/ 673 w 892"/>
                    <a:gd name="T21" fmla="*/ 482 h 543"/>
                    <a:gd name="T22" fmla="*/ 633 w 892"/>
                    <a:gd name="T23" fmla="*/ 502 h 543"/>
                    <a:gd name="T24" fmla="*/ 587 w 892"/>
                    <a:gd name="T25" fmla="*/ 502 h 543"/>
                    <a:gd name="T26" fmla="*/ 534 w 892"/>
                    <a:gd name="T27" fmla="*/ 449 h 543"/>
                    <a:gd name="T28" fmla="*/ 514 w 892"/>
                    <a:gd name="T29" fmla="*/ 383 h 543"/>
                    <a:gd name="T30" fmla="*/ 528 w 892"/>
                    <a:gd name="T31" fmla="*/ 330 h 543"/>
                    <a:gd name="T32" fmla="*/ 435 w 892"/>
                    <a:gd name="T33" fmla="*/ 278 h 543"/>
                    <a:gd name="T34" fmla="*/ 316 w 892"/>
                    <a:gd name="T35" fmla="*/ 231 h 543"/>
                    <a:gd name="T36" fmla="*/ 191 w 892"/>
                    <a:gd name="T37" fmla="*/ 179 h 543"/>
                    <a:gd name="T38" fmla="*/ 99 w 892"/>
                    <a:gd name="T39" fmla="*/ 146 h 543"/>
                    <a:gd name="T40" fmla="*/ 26 w 892"/>
                    <a:gd name="T41" fmla="*/ 93 h 543"/>
                    <a:gd name="T42" fmla="*/ 0 w 892"/>
                    <a:gd name="T43" fmla="*/ 40 h 543"/>
                    <a:gd name="T44" fmla="*/ 39 w 892"/>
                    <a:gd name="T45" fmla="*/ 0 h 543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892"/>
                    <a:gd name="T70" fmla="*/ 0 h 543"/>
                    <a:gd name="T71" fmla="*/ 892 w 892"/>
                    <a:gd name="T72" fmla="*/ 543 h 543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892" h="543">
                      <a:moveTo>
                        <a:pt x="39" y="0"/>
                      </a:moveTo>
                      <a:lnTo>
                        <a:pt x="99" y="20"/>
                      </a:lnTo>
                      <a:lnTo>
                        <a:pt x="330" y="172"/>
                      </a:lnTo>
                      <a:lnTo>
                        <a:pt x="468" y="245"/>
                      </a:lnTo>
                      <a:lnTo>
                        <a:pt x="679" y="377"/>
                      </a:lnTo>
                      <a:lnTo>
                        <a:pt x="891" y="502"/>
                      </a:lnTo>
                      <a:lnTo>
                        <a:pt x="891" y="535"/>
                      </a:lnTo>
                      <a:lnTo>
                        <a:pt x="858" y="542"/>
                      </a:lnTo>
                      <a:lnTo>
                        <a:pt x="726" y="456"/>
                      </a:lnTo>
                      <a:lnTo>
                        <a:pt x="693" y="456"/>
                      </a:lnTo>
                      <a:lnTo>
                        <a:pt x="673" y="482"/>
                      </a:lnTo>
                      <a:lnTo>
                        <a:pt x="633" y="502"/>
                      </a:lnTo>
                      <a:lnTo>
                        <a:pt x="587" y="502"/>
                      </a:lnTo>
                      <a:lnTo>
                        <a:pt x="534" y="449"/>
                      </a:lnTo>
                      <a:lnTo>
                        <a:pt x="514" y="383"/>
                      </a:lnTo>
                      <a:lnTo>
                        <a:pt x="528" y="330"/>
                      </a:lnTo>
                      <a:lnTo>
                        <a:pt x="435" y="278"/>
                      </a:lnTo>
                      <a:lnTo>
                        <a:pt x="316" y="231"/>
                      </a:lnTo>
                      <a:lnTo>
                        <a:pt x="191" y="179"/>
                      </a:lnTo>
                      <a:lnTo>
                        <a:pt x="99" y="146"/>
                      </a:lnTo>
                      <a:lnTo>
                        <a:pt x="26" y="93"/>
                      </a:lnTo>
                      <a:lnTo>
                        <a:pt x="0" y="40"/>
                      </a:lnTo>
                      <a:lnTo>
                        <a:pt x="39" y="0"/>
                      </a:lnTo>
                    </a:path>
                  </a:pathLst>
                </a:custGeom>
                <a:solidFill>
                  <a:srgbClr val="000000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11285" name="Freeform 4"/>
                <p:cNvSpPr>
                  <a:spLocks/>
                </p:cNvSpPr>
                <p:nvPr/>
              </p:nvSpPr>
              <p:spPr bwMode="auto">
                <a:xfrm>
                  <a:off x="816" y="679"/>
                  <a:ext cx="371" cy="899"/>
                </a:xfrm>
                <a:custGeom>
                  <a:avLst/>
                  <a:gdLst>
                    <a:gd name="T0" fmla="*/ 205 w 371"/>
                    <a:gd name="T1" fmla="*/ 86 h 899"/>
                    <a:gd name="T2" fmla="*/ 284 w 371"/>
                    <a:gd name="T3" fmla="*/ 0 h 899"/>
                    <a:gd name="T4" fmla="*/ 344 w 371"/>
                    <a:gd name="T5" fmla="*/ 7 h 899"/>
                    <a:gd name="T6" fmla="*/ 370 w 371"/>
                    <a:gd name="T7" fmla="*/ 53 h 899"/>
                    <a:gd name="T8" fmla="*/ 337 w 371"/>
                    <a:gd name="T9" fmla="*/ 113 h 899"/>
                    <a:gd name="T10" fmla="*/ 238 w 371"/>
                    <a:gd name="T11" fmla="*/ 198 h 899"/>
                    <a:gd name="T12" fmla="*/ 159 w 371"/>
                    <a:gd name="T13" fmla="*/ 278 h 899"/>
                    <a:gd name="T14" fmla="*/ 59 w 371"/>
                    <a:gd name="T15" fmla="*/ 357 h 899"/>
                    <a:gd name="T16" fmla="*/ 59 w 371"/>
                    <a:gd name="T17" fmla="*/ 396 h 899"/>
                    <a:gd name="T18" fmla="*/ 79 w 371"/>
                    <a:gd name="T19" fmla="*/ 456 h 899"/>
                    <a:gd name="T20" fmla="*/ 205 w 371"/>
                    <a:gd name="T21" fmla="*/ 555 h 899"/>
                    <a:gd name="T22" fmla="*/ 258 w 371"/>
                    <a:gd name="T23" fmla="*/ 614 h 899"/>
                    <a:gd name="T24" fmla="*/ 264 w 371"/>
                    <a:gd name="T25" fmla="*/ 647 h 899"/>
                    <a:gd name="T26" fmla="*/ 244 w 371"/>
                    <a:gd name="T27" fmla="*/ 686 h 899"/>
                    <a:gd name="T28" fmla="*/ 205 w 371"/>
                    <a:gd name="T29" fmla="*/ 726 h 899"/>
                    <a:gd name="T30" fmla="*/ 192 w 371"/>
                    <a:gd name="T31" fmla="*/ 805 h 899"/>
                    <a:gd name="T32" fmla="*/ 218 w 371"/>
                    <a:gd name="T33" fmla="*/ 878 h 899"/>
                    <a:gd name="T34" fmla="*/ 211 w 371"/>
                    <a:gd name="T35" fmla="*/ 898 h 899"/>
                    <a:gd name="T36" fmla="*/ 178 w 371"/>
                    <a:gd name="T37" fmla="*/ 884 h 899"/>
                    <a:gd name="T38" fmla="*/ 159 w 371"/>
                    <a:gd name="T39" fmla="*/ 825 h 899"/>
                    <a:gd name="T40" fmla="*/ 159 w 371"/>
                    <a:gd name="T41" fmla="*/ 746 h 899"/>
                    <a:gd name="T42" fmla="*/ 185 w 371"/>
                    <a:gd name="T43" fmla="*/ 693 h 899"/>
                    <a:gd name="T44" fmla="*/ 218 w 371"/>
                    <a:gd name="T45" fmla="*/ 634 h 899"/>
                    <a:gd name="T46" fmla="*/ 198 w 371"/>
                    <a:gd name="T47" fmla="*/ 614 h 899"/>
                    <a:gd name="T48" fmla="*/ 132 w 371"/>
                    <a:gd name="T49" fmla="*/ 548 h 899"/>
                    <a:gd name="T50" fmla="*/ 53 w 371"/>
                    <a:gd name="T51" fmla="*/ 495 h 899"/>
                    <a:gd name="T52" fmla="*/ 0 w 371"/>
                    <a:gd name="T53" fmla="*/ 429 h 899"/>
                    <a:gd name="T54" fmla="*/ 0 w 371"/>
                    <a:gd name="T55" fmla="*/ 330 h 899"/>
                    <a:gd name="T56" fmla="*/ 33 w 371"/>
                    <a:gd name="T57" fmla="*/ 284 h 899"/>
                    <a:gd name="T58" fmla="*/ 106 w 371"/>
                    <a:gd name="T59" fmla="*/ 238 h 899"/>
                    <a:gd name="T60" fmla="*/ 178 w 371"/>
                    <a:gd name="T61" fmla="*/ 152 h 899"/>
                    <a:gd name="T62" fmla="*/ 205 w 371"/>
                    <a:gd name="T63" fmla="*/ 86 h 899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371"/>
                    <a:gd name="T97" fmla="*/ 0 h 899"/>
                    <a:gd name="T98" fmla="*/ 371 w 371"/>
                    <a:gd name="T99" fmla="*/ 899 h 899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371" h="899">
                      <a:moveTo>
                        <a:pt x="205" y="86"/>
                      </a:moveTo>
                      <a:lnTo>
                        <a:pt x="284" y="0"/>
                      </a:lnTo>
                      <a:lnTo>
                        <a:pt x="344" y="7"/>
                      </a:lnTo>
                      <a:lnTo>
                        <a:pt x="370" y="53"/>
                      </a:lnTo>
                      <a:lnTo>
                        <a:pt x="337" y="113"/>
                      </a:lnTo>
                      <a:lnTo>
                        <a:pt x="238" y="198"/>
                      </a:lnTo>
                      <a:lnTo>
                        <a:pt x="159" y="278"/>
                      </a:lnTo>
                      <a:lnTo>
                        <a:pt x="59" y="357"/>
                      </a:lnTo>
                      <a:lnTo>
                        <a:pt x="59" y="396"/>
                      </a:lnTo>
                      <a:lnTo>
                        <a:pt x="79" y="456"/>
                      </a:lnTo>
                      <a:lnTo>
                        <a:pt x="205" y="555"/>
                      </a:lnTo>
                      <a:lnTo>
                        <a:pt x="258" y="614"/>
                      </a:lnTo>
                      <a:lnTo>
                        <a:pt x="264" y="647"/>
                      </a:lnTo>
                      <a:lnTo>
                        <a:pt x="244" y="686"/>
                      </a:lnTo>
                      <a:lnTo>
                        <a:pt x="205" y="726"/>
                      </a:lnTo>
                      <a:lnTo>
                        <a:pt x="192" y="805"/>
                      </a:lnTo>
                      <a:lnTo>
                        <a:pt x="218" y="878"/>
                      </a:lnTo>
                      <a:lnTo>
                        <a:pt x="211" y="898"/>
                      </a:lnTo>
                      <a:lnTo>
                        <a:pt x="178" y="884"/>
                      </a:lnTo>
                      <a:lnTo>
                        <a:pt x="159" y="825"/>
                      </a:lnTo>
                      <a:lnTo>
                        <a:pt x="159" y="746"/>
                      </a:lnTo>
                      <a:lnTo>
                        <a:pt x="185" y="693"/>
                      </a:lnTo>
                      <a:lnTo>
                        <a:pt x="218" y="634"/>
                      </a:lnTo>
                      <a:lnTo>
                        <a:pt x="198" y="614"/>
                      </a:lnTo>
                      <a:lnTo>
                        <a:pt x="132" y="548"/>
                      </a:lnTo>
                      <a:lnTo>
                        <a:pt x="53" y="495"/>
                      </a:lnTo>
                      <a:lnTo>
                        <a:pt x="0" y="429"/>
                      </a:lnTo>
                      <a:lnTo>
                        <a:pt x="0" y="330"/>
                      </a:lnTo>
                      <a:lnTo>
                        <a:pt x="33" y="284"/>
                      </a:lnTo>
                      <a:lnTo>
                        <a:pt x="106" y="238"/>
                      </a:lnTo>
                      <a:lnTo>
                        <a:pt x="178" y="152"/>
                      </a:lnTo>
                      <a:lnTo>
                        <a:pt x="205" y="86"/>
                      </a:lnTo>
                    </a:path>
                  </a:pathLst>
                </a:custGeom>
                <a:solidFill>
                  <a:srgbClr val="000000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11286" name="Freeform 5"/>
                <p:cNvSpPr>
                  <a:spLocks/>
                </p:cNvSpPr>
                <p:nvPr/>
              </p:nvSpPr>
              <p:spPr bwMode="auto">
                <a:xfrm>
                  <a:off x="1171" y="192"/>
                  <a:ext cx="412" cy="463"/>
                </a:xfrm>
                <a:custGeom>
                  <a:avLst/>
                  <a:gdLst>
                    <a:gd name="T0" fmla="*/ 139 w 412"/>
                    <a:gd name="T1" fmla="*/ 462 h 463"/>
                    <a:gd name="T2" fmla="*/ 86 w 412"/>
                    <a:gd name="T3" fmla="*/ 462 h 463"/>
                    <a:gd name="T4" fmla="*/ 33 w 412"/>
                    <a:gd name="T5" fmla="*/ 436 h 463"/>
                    <a:gd name="T6" fmla="*/ 0 w 412"/>
                    <a:gd name="T7" fmla="*/ 363 h 463"/>
                    <a:gd name="T8" fmla="*/ 0 w 412"/>
                    <a:gd name="T9" fmla="*/ 238 h 463"/>
                    <a:gd name="T10" fmla="*/ 46 w 412"/>
                    <a:gd name="T11" fmla="*/ 99 h 463"/>
                    <a:gd name="T12" fmla="*/ 119 w 412"/>
                    <a:gd name="T13" fmla="*/ 7 h 463"/>
                    <a:gd name="T14" fmla="*/ 185 w 412"/>
                    <a:gd name="T15" fmla="*/ 0 h 463"/>
                    <a:gd name="T16" fmla="*/ 265 w 412"/>
                    <a:gd name="T17" fmla="*/ 13 h 463"/>
                    <a:gd name="T18" fmla="*/ 304 w 412"/>
                    <a:gd name="T19" fmla="*/ 73 h 463"/>
                    <a:gd name="T20" fmla="*/ 318 w 412"/>
                    <a:gd name="T21" fmla="*/ 132 h 463"/>
                    <a:gd name="T22" fmla="*/ 304 w 412"/>
                    <a:gd name="T23" fmla="*/ 211 h 463"/>
                    <a:gd name="T24" fmla="*/ 291 w 412"/>
                    <a:gd name="T25" fmla="*/ 284 h 463"/>
                    <a:gd name="T26" fmla="*/ 371 w 412"/>
                    <a:gd name="T27" fmla="*/ 350 h 463"/>
                    <a:gd name="T28" fmla="*/ 411 w 412"/>
                    <a:gd name="T29" fmla="*/ 389 h 463"/>
                    <a:gd name="T30" fmla="*/ 411 w 412"/>
                    <a:gd name="T31" fmla="*/ 416 h 463"/>
                    <a:gd name="T32" fmla="*/ 391 w 412"/>
                    <a:gd name="T33" fmla="*/ 416 h 463"/>
                    <a:gd name="T34" fmla="*/ 278 w 412"/>
                    <a:gd name="T35" fmla="*/ 330 h 463"/>
                    <a:gd name="T36" fmla="*/ 238 w 412"/>
                    <a:gd name="T37" fmla="*/ 389 h 463"/>
                    <a:gd name="T38" fmla="*/ 172 w 412"/>
                    <a:gd name="T39" fmla="*/ 442 h 463"/>
                    <a:gd name="T40" fmla="*/ 139 w 412"/>
                    <a:gd name="T41" fmla="*/ 462 h 463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412"/>
                    <a:gd name="T64" fmla="*/ 0 h 463"/>
                    <a:gd name="T65" fmla="*/ 412 w 412"/>
                    <a:gd name="T66" fmla="*/ 463 h 463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412" h="463">
                      <a:moveTo>
                        <a:pt x="139" y="462"/>
                      </a:moveTo>
                      <a:lnTo>
                        <a:pt x="86" y="462"/>
                      </a:lnTo>
                      <a:lnTo>
                        <a:pt x="33" y="436"/>
                      </a:lnTo>
                      <a:lnTo>
                        <a:pt x="0" y="363"/>
                      </a:lnTo>
                      <a:lnTo>
                        <a:pt x="0" y="238"/>
                      </a:lnTo>
                      <a:lnTo>
                        <a:pt x="46" y="99"/>
                      </a:lnTo>
                      <a:lnTo>
                        <a:pt x="119" y="7"/>
                      </a:lnTo>
                      <a:lnTo>
                        <a:pt x="185" y="0"/>
                      </a:lnTo>
                      <a:lnTo>
                        <a:pt x="265" y="13"/>
                      </a:lnTo>
                      <a:lnTo>
                        <a:pt x="304" y="73"/>
                      </a:lnTo>
                      <a:lnTo>
                        <a:pt x="318" y="132"/>
                      </a:lnTo>
                      <a:lnTo>
                        <a:pt x="304" y="211"/>
                      </a:lnTo>
                      <a:lnTo>
                        <a:pt x="291" y="284"/>
                      </a:lnTo>
                      <a:lnTo>
                        <a:pt x="371" y="350"/>
                      </a:lnTo>
                      <a:lnTo>
                        <a:pt x="411" y="389"/>
                      </a:lnTo>
                      <a:lnTo>
                        <a:pt x="411" y="416"/>
                      </a:lnTo>
                      <a:lnTo>
                        <a:pt x="391" y="416"/>
                      </a:lnTo>
                      <a:lnTo>
                        <a:pt x="278" y="330"/>
                      </a:lnTo>
                      <a:lnTo>
                        <a:pt x="238" y="389"/>
                      </a:lnTo>
                      <a:lnTo>
                        <a:pt x="172" y="442"/>
                      </a:lnTo>
                      <a:lnTo>
                        <a:pt x="139" y="462"/>
                      </a:lnTo>
                    </a:path>
                  </a:pathLst>
                </a:custGeom>
                <a:solidFill>
                  <a:srgbClr val="000000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11287" name="Freeform 6"/>
                <p:cNvSpPr>
                  <a:spLocks/>
                </p:cNvSpPr>
                <p:nvPr/>
              </p:nvSpPr>
              <p:spPr bwMode="auto">
                <a:xfrm>
                  <a:off x="1008" y="1419"/>
                  <a:ext cx="336" cy="1049"/>
                </a:xfrm>
                <a:custGeom>
                  <a:avLst/>
                  <a:gdLst>
                    <a:gd name="T0" fmla="*/ 111 w 336"/>
                    <a:gd name="T1" fmla="*/ 323 h 1049"/>
                    <a:gd name="T2" fmla="*/ 105 w 336"/>
                    <a:gd name="T3" fmla="*/ 211 h 1049"/>
                    <a:gd name="T4" fmla="*/ 91 w 336"/>
                    <a:gd name="T5" fmla="*/ 73 h 1049"/>
                    <a:gd name="T6" fmla="*/ 151 w 336"/>
                    <a:gd name="T7" fmla="*/ 0 h 1049"/>
                    <a:gd name="T8" fmla="*/ 229 w 336"/>
                    <a:gd name="T9" fmla="*/ 33 h 1049"/>
                    <a:gd name="T10" fmla="*/ 249 w 336"/>
                    <a:gd name="T11" fmla="*/ 198 h 1049"/>
                    <a:gd name="T12" fmla="*/ 249 w 336"/>
                    <a:gd name="T13" fmla="*/ 349 h 1049"/>
                    <a:gd name="T14" fmla="*/ 229 w 336"/>
                    <a:gd name="T15" fmla="*/ 540 h 1049"/>
                    <a:gd name="T16" fmla="*/ 177 w 336"/>
                    <a:gd name="T17" fmla="*/ 659 h 1049"/>
                    <a:gd name="T18" fmla="*/ 137 w 336"/>
                    <a:gd name="T19" fmla="*/ 778 h 1049"/>
                    <a:gd name="T20" fmla="*/ 85 w 336"/>
                    <a:gd name="T21" fmla="*/ 857 h 1049"/>
                    <a:gd name="T22" fmla="*/ 85 w 336"/>
                    <a:gd name="T23" fmla="*/ 889 h 1049"/>
                    <a:gd name="T24" fmla="*/ 177 w 336"/>
                    <a:gd name="T25" fmla="*/ 909 h 1049"/>
                    <a:gd name="T26" fmla="*/ 256 w 336"/>
                    <a:gd name="T27" fmla="*/ 942 h 1049"/>
                    <a:gd name="T28" fmla="*/ 335 w 336"/>
                    <a:gd name="T29" fmla="*/ 1015 h 1049"/>
                    <a:gd name="T30" fmla="*/ 315 w 336"/>
                    <a:gd name="T31" fmla="*/ 1034 h 1049"/>
                    <a:gd name="T32" fmla="*/ 249 w 336"/>
                    <a:gd name="T33" fmla="*/ 1048 h 1049"/>
                    <a:gd name="T34" fmla="*/ 203 w 336"/>
                    <a:gd name="T35" fmla="*/ 1021 h 1049"/>
                    <a:gd name="T36" fmla="*/ 118 w 336"/>
                    <a:gd name="T37" fmla="*/ 955 h 1049"/>
                    <a:gd name="T38" fmla="*/ 45 w 336"/>
                    <a:gd name="T39" fmla="*/ 916 h 1049"/>
                    <a:gd name="T40" fmla="*/ 6 w 336"/>
                    <a:gd name="T41" fmla="*/ 909 h 1049"/>
                    <a:gd name="T42" fmla="*/ 0 w 336"/>
                    <a:gd name="T43" fmla="*/ 863 h 1049"/>
                    <a:gd name="T44" fmla="*/ 52 w 336"/>
                    <a:gd name="T45" fmla="*/ 791 h 1049"/>
                    <a:gd name="T46" fmla="*/ 105 w 336"/>
                    <a:gd name="T47" fmla="*/ 731 h 1049"/>
                    <a:gd name="T48" fmla="*/ 144 w 336"/>
                    <a:gd name="T49" fmla="*/ 639 h 1049"/>
                    <a:gd name="T50" fmla="*/ 164 w 336"/>
                    <a:gd name="T51" fmla="*/ 527 h 1049"/>
                    <a:gd name="T52" fmla="*/ 151 w 336"/>
                    <a:gd name="T53" fmla="*/ 422 h 1049"/>
                    <a:gd name="T54" fmla="*/ 118 w 336"/>
                    <a:gd name="T55" fmla="*/ 290 h 1049"/>
                    <a:gd name="T56" fmla="*/ 111 w 336"/>
                    <a:gd name="T57" fmla="*/ 323 h 1049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336"/>
                    <a:gd name="T88" fmla="*/ 0 h 1049"/>
                    <a:gd name="T89" fmla="*/ 336 w 336"/>
                    <a:gd name="T90" fmla="*/ 1049 h 1049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336" h="1049">
                      <a:moveTo>
                        <a:pt x="111" y="323"/>
                      </a:moveTo>
                      <a:lnTo>
                        <a:pt x="105" y="211"/>
                      </a:lnTo>
                      <a:lnTo>
                        <a:pt x="91" y="73"/>
                      </a:lnTo>
                      <a:lnTo>
                        <a:pt x="151" y="0"/>
                      </a:lnTo>
                      <a:lnTo>
                        <a:pt x="229" y="33"/>
                      </a:lnTo>
                      <a:lnTo>
                        <a:pt x="249" y="198"/>
                      </a:lnTo>
                      <a:lnTo>
                        <a:pt x="249" y="349"/>
                      </a:lnTo>
                      <a:lnTo>
                        <a:pt x="229" y="540"/>
                      </a:lnTo>
                      <a:lnTo>
                        <a:pt x="177" y="659"/>
                      </a:lnTo>
                      <a:lnTo>
                        <a:pt x="137" y="778"/>
                      </a:lnTo>
                      <a:lnTo>
                        <a:pt x="85" y="857"/>
                      </a:lnTo>
                      <a:lnTo>
                        <a:pt x="85" y="889"/>
                      </a:lnTo>
                      <a:lnTo>
                        <a:pt x="177" y="909"/>
                      </a:lnTo>
                      <a:lnTo>
                        <a:pt x="256" y="942"/>
                      </a:lnTo>
                      <a:lnTo>
                        <a:pt x="335" y="1015"/>
                      </a:lnTo>
                      <a:lnTo>
                        <a:pt x="315" y="1034"/>
                      </a:lnTo>
                      <a:lnTo>
                        <a:pt x="249" y="1048"/>
                      </a:lnTo>
                      <a:lnTo>
                        <a:pt x="203" y="1021"/>
                      </a:lnTo>
                      <a:lnTo>
                        <a:pt x="118" y="955"/>
                      </a:lnTo>
                      <a:lnTo>
                        <a:pt x="45" y="916"/>
                      </a:lnTo>
                      <a:lnTo>
                        <a:pt x="6" y="909"/>
                      </a:lnTo>
                      <a:lnTo>
                        <a:pt x="0" y="863"/>
                      </a:lnTo>
                      <a:lnTo>
                        <a:pt x="52" y="791"/>
                      </a:lnTo>
                      <a:lnTo>
                        <a:pt x="105" y="731"/>
                      </a:lnTo>
                      <a:lnTo>
                        <a:pt x="144" y="639"/>
                      </a:lnTo>
                      <a:lnTo>
                        <a:pt x="164" y="527"/>
                      </a:lnTo>
                      <a:lnTo>
                        <a:pt x="151" y="422"/>
                      </a:lnTo>
                      <a:lnTo>
                        <a:pt x="118" y="290"/>
                      </a:lnTo>
                      <a:lnTo>
                        <a:pt x="111" y="323"/>
                      </a:lnTo>
                    </a:path>
                  </a:pathLst>
                </a:custGeom>
                <a:solidFill>
                  <a:srgbClr val="000000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  <p:sp>
              <p:nvSpPr>
                <p:cNvPr id="11288" name="Freeform 7"/>
                <p:cNvSpPr>
                  <a:spLocks/>
                </p:cNvSpPr>
                <p:nvPr/>
              </p:nvSpPr>
              <p:spPr bwMode="auto">
                <a:xfrm>
                  <a:off x="1291" y="1458"/>
                  <a:ext cx="318" cy="983"/>
                </a:xfrm>
                <a:custGeom>
                  <a:avLst/>
                  <a:gdLst>
                    <a:gd name="T0" fmla="*/ 93 w 318"/>
                    <a:gd name="T1" fmla="*/ 0 h 983"/>
                    <a:gd name="T2" fmla="*/ 152 w 318"/>
                    <a:gd name="T3" fmla="*/ 33 h 983"/>
                    <a:gd name="T4" fmla="*/ 172 w 318"/>
                    <a:gd name="T5" fmla="*/ 79 h 983"/>
                    <a:gd name="T6" fmla="*/ 199 w 318"/>
                    <a:gd name="T7" fmla="*/ 198 h 983"/>
                    <a:gd name="T8" fmla="*/ 205 w 318"/>
                    <a:gd name="T9" fmla="*/ 356 h 983"/>
                    <a:gd name="T10" fmla="*/ 185 w 318"/>
                    <a:gd name="T11" fmla="*/ 573 h 983"/>
                    <a:gd name="T12" fmla="*/ 126 w 318"/>
                    <a:gd name="T13" fmla="*/ 725 h 983"/>
                    <a:gd name="T14" fmla="*/ 93 w 318"/>
                    <a:gd name="T15" fmla="*/ 791 h 983"/>
                    <a:gd name="T16" fmla="*/ 93 w 318"/>
                    <a:gd name="T17" fmla="*/ 850 h 983"/>
                    <a:gd name="T18" fmla="*/ 225 w 318"/>
                    <a:gd name="T19" fmla="*/ 890 h 983"/>
                    <a:gd name="T20" fmla="*/ 311 w 318"/>
                    <a:gd name="T21" fmla="*/ 929 h 983"/>
                    <a:gd name="T22" fmla="*/ 317 w 318"/>
                    <a:gd name="T23" fmla="*/ 949 h 983"/>
                    <a:gd name="T24" fmla="*/ 284 w 318"/>
                    <a:gd name="T25" fmla="*/ 982 h 983"/>
                    <a:gd name="T26" fmla="*/ 199 w 318"/>
                    <a:gd name="T27" fmla="*/ 982 h 983"/>
                    <a:gd name="T28" fmla="*/ 152 w 318"/>
                    <a:gd name="T29" fmla="*/ 942 h 983"/>
                    <a:gd name="T30" fmla="*/ 100 w 318"/>
                    <a:gd name="T31" fmla="*/ 910 h 983"/>
                    <a:gd name="T32" fmla="*/ 53 w 318"/>
                    <a:gd name="T33" fmla="*/ 870 h 983"/>
                    <a:gd name="T34" fmla="*/ 0 w 318"/>
                    <a:gd name="T35" fmla="*/ 850 h 983"/>
                    <a:gd name="T36" fmla="*/ 7 w 318"/>
                    <a:gd name="T37" fmla="*/ 824 h 983"/>
                    <a:gd name="T38" fmla="*/ 53 w 318"/>
                    <a:gd name="T39" fmla="*/ 771 h 983"/>
                    <a:gd name="T40" fmla="*/ 100 w 318"/>
                    <a:gd name="T41" fmla="*/ 699 h 983"/>
                    <a:gd name="T42" fmla="*/ 139 w 318"/>
                    <a:gd name="T43" fmla="*/ 600 h 983"/>
                    <a:gd name="T44" fmla="*/ 152 w 318"/>
                    <a:gd name="T45" fmla="*/ 475 h 983"/>
                    <a:gd name="T46" fmla="*/ 139 w 318"/>
                    <a:gd name="T47" fmla="*/ 336 h 983"/>
                    <a:gd name="T48" fmla="*/ 100 w 318"/>
                    <a:gd name="T49" fmla="*/ 224 h 983"/>
                    <a:gd name="T50" fmla="*/ 60 w 318"/>
                    <a:gd name="T51" fmla="*/ 171 h 983"/>
                    <a:gd name="T52" fmla="*/ 34 w 318"/>
                    <a:gd name="T53" fmla="*/ 86 h 983"/>
                    <a:gd name="T54" fmla="*/ 93 w 318"/>
                    <a:gd name="T55" fmla="*/ 0 h 983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318"/>
                    <a:gd name="T85" fmla="*/ 0 h 983"/>
                    <a:gd name="T86" fmla="*/ 318 w 318"/>
                    <a:gd name="T87" fmla="*/ 983 h 983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318" h="983">
                      <a:moveTo>
                        <a:pt x="93" y="0"/>
                      </a:moveTo>
                      <a:lnTo>
                        <a:pt x="152" y="33"/>
                      </a:lnTo>
                      <a:lnTo>
                        <a:pt x="172" y="79"/>
                      </a:lnTo>
                      <a:lnTo>
                        <a:pt x="199" y="198"/>
                      </a:lnTo>
                      <a:lnTo>
                        <a:pt x="205" y="356"/>
                      </a:lnTo>
                      <a:lnTo>
                        <a:pt x="185" y="573"/>
                      </a:lnTo>
                      <a:lnTo>
                        <a:pt x="126" y="725"/>
                      </a:lnTo>
                      <a:lnTo>
                        <a:pt x="93" y="791"/>
                      </a:lnTo>
                      <a:lnTo>
                        <a:pt x="93" y="850"/>
                      </a:lnTo>
                      <a:lnTo>
                        <a:pt x="225" y="890"/>
                      </a:lnTo>
                      <a:lnTo>
                        <a:pt x="311" y="929"/>
                      </a:lnTo>
                      <a:lnTo>
                        <a:pt x="317" y="949"/>
                      </a:lnTo>
                      <a:lnTo>
                        <a:pt x="284" y="982"/>
                      </a:lnTo>
                      <a:lnTo>
                        <a:pt x="199" y="982"/>
                      </a:lnTo>
                      <a:lnTo>
                        <a:pt x="152" y="942"/>
                      </a:lnTo>
                      <a:lnTo>
                        <a:pt x="100" y="910"/>
                      </a:lnTo>
                      <a:lnTo>
                        <a:pt x="53" y="870"/>
                      </a:lnTo>
                      <a:lnTo>
                        <a:pt x="0" y="850"/>
                      </a:lnTo>
                      <a:lnTo>
                        <a:pt x="7" y="824"/>
                      </a:lnTo>
                      <a:lnTo>
                        <a:pt x="53" y="771"/>
                      </a:lnTo>
                      <a:lnTo>
                        <a:pt x="100" y="699"/>
                      </a:lnTo>
                      <a:lnTo>
                        <a:pt x="139" y="600"/>
                      </a:lnTo>
                      <a:lnTo>
                        <a:pt x="152" y="475"/>
                      </a:lnTo>
                      <a:lnTo>
                        <a:pt x="139" y="336"/>
                      </a:lnTo>
                      <a:lnTo>
                        <a:pt x="100" y="224"/>
                      </a:lnTo>
                      <a:lnTo>
                        <a:pt x="60" y="171"/>
                      </a:lnTo>
                      <a:lnTo>
                        <a:pt x="34" y="86"/>
                      </a:lnTo>
                      <a:lnTo>
                        <a:pt x="93" y="0"/>
                      </a:lnTo>
                    </a:path>
                  </a:pathLst>
                </a:custGeom>
                <a:solidFill>
                  <a:srgbClr val="000000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ZA" sz="1350"/>
                </a:p>
              </p:txBody>
            </p:sp>
          </p:grpSp>
          <p:sp>
            <p:nvSpPr>
              <p:cNvPr id="11282" name="Freeform 9"/>
              <p:cNvSpPr>
                <a:spLocks/>
              </p:cNvSpPr>
              <p:nvPr/>
            </p:nvSpPr>
            <p:spPr bwMode="auto">
              <a:xfrm>
                <a:off x="1251" y="750"/>
                <a:ext cx="279" cy="591"/>
              </a:xfrm>
              <a:custGeom>
                <a:avLst/>
                <a:gdLst>
                  <a:gd name="T0" fmla="*/ 0 w 279"/>
                  <a:gd name="T1" fmla="*/ 20 h 591"/>
                  <a:gd name="T2" fmla="*/ 53 w 279"/>
                  <a:gd name="T3" fmla="*/ 0 h 591"/>
                  <a:gd name="T4" fmla="*/ 93 w 279"/>
                  <a:gd name="T5" fmla="*/ 7 h 591"/>
                  <a:gd name="T6" fmla="*/ 79 w 279"/>
                  <a:gd name="T7" fmla="*/ 100 h 591"/>
                  <a:gd name="T8" fmla="*/ 252 w 279"/>
                  <a:gd name="T9" fmla="*/ 391 h 591"/>
                  <a:gd name="T10" fmla="*/ 278 w 279"/>
                  <a:gd name="T11" fmla="*/ 477 h 591"/>
                  <a:gd name="T12" fmla="*/ 252 w 279"/>
                  <a:gd name="T13" fmla="*/ 590 h 591"/>
                  <a:gd name="T14" fmla="*/ 172 w 279"/>
                  <a:gd name="T15" fmla="*/ 517 h 591"/>
                  <a:gd name="T16" fmla="*/ 159 w 279"/>
                  <a:gd name="T17" fmla="*/ 417 h 591"/>
                  <a:gd name="T18" fmla="*/ 60 w 279"/>
                  <a:gd name="T19" fmla="*/ 93 h 591"/>
                  <a:gd name="T20" fmla="*/ 0 w 279"/>
                  <a:gd name="T21" fmla="*/ 20 h 59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79"/>
                  <a:gd name="T34" fmla="*/ 0 h 591"/>
                  <a:gd name="T35" fmla="*/ 279 w 279"/>
                  <a:gd name="T36" fmla="*/ 591 h 59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79" h="591">
                    <a:moveTo>
                      <a:pt x="0" y="20"/>
                    </a:moveTo>
                    <a:lnTo>
                      <a:pt x="53" y="0"/>
                    </a:lnTo>
                    <a:lnTo>
                      <a:pt x="93" y="7"/>
                    </a:lnTo>
                    <a:lnTo>
                      <a:pt x="79" y="100"/>
                    </a:lnTo>
                    <a:lnTo>
                      <a:pt x="252" y="391"/>
                    </a:lnTo>
                    <a:lnTo>
                      <a:pt x="278" y="477"/>
                    </a:lnTo>
                    <a:lnTo>
                      <a:pt x="252" y="590"/>
                    </a:lnTo>
                    <a:lnTo>
                      <a:pt x="172" y="517"/>
                    </a:lnTo>
                    <a:lnTo>
                      <a:pt x="159" y="417"/>
                    </a:lnTo>
                    <a:lnTo>
                      <a:pt x="60" y="93"/>
                    </a:lnTo>
                    <a:lnTo>
                      <a:pt x="0" y="20"/>
                    </a:lnTo>
                  </a:path>
                </a:pathLst>
              </a:custGeom>
              <a:solidFill>
                <a:srgbClr val="FFFFFF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3797" name="Group 17"/>
            <p:cNvGrpSpPr>
              <a:grpSpLocks/>
            </p:cNvGrpSpPr>
            <p:nvPr/>
          </p:nvGrpSpPr>
          <p:grpSpPr bwMode="auto">
            <a:xfrm>
              <a:off x="3024" y="1395"/>
              <a:ext cx="1906" cy="766"/>
              <a:chOff x="3024" y="1395"/>
              <a:chExt cx="1906" cy="766"/>
            </a:xfrm>
          </p:grpSpPr>
          <p:sp>
            <p:nvSpPr>
              <p:cNvPr id="11275" name="Freeform 11"/>
              <p:cNvSpPr>
                <a:spLocks/>
              </p:cNvSpPr>
              <p:nvPr/>
            </p:nvSpPr>
            <p:spPr bwMode="auto">
              <a:xfrm>
                <a:off x="3524" y="1395"/>
                <a:ext cx="832" cy="424"/>
              </a:xfrm>
              <a:custGeom>
                <a:avLst/>
                <a:gdLst>
                  <a:gd name="T0" fmla="*/ 0 w 832"/>
                  <a:gd name="T1" fmla="*/ 302 h 424"/>
                  <a:gd name="T2" fmla="*/ 9 w 832"/>
                  <a:gd name="T3" fmla="*/ 203 h 424"/>
                  <a:gd name="T4" fmla="*/ 79 w 832"/>
                  <a:gd name="T5" fmla="*/ 138 h 424"/>
                  <a:gd name="T6" fmla="*/ 214 w 832"/>
                  <a:gd name="T7" fmla="*/ 62 h 424"/>
                  <a:gd name="T8" fmla="*/ 385 w 832"/>
                  <a:gd name="T9" fmla="*/ 17 h 424"/>
                  <a:gd name="T10" fmla="*/ 530 w 832"/>
                  <a:gd name="T11" fmla="*/ 0 h 424"/>
                  <a:gd name="T12" fmla="*/ 636 w 832"/>
                  <a:gd name="T13" fmla="*/ 36 h 424"/>
                  <a:gd name="T14" fmla="*/ 728 w 832"/>
                  <a:gd name="T15" fmla="*/ 102 h 424"/>
                  <a:gd name="T16" fmla="*/ 778 w 832"/>
                  <a:gd name="T17" fmla="*/ 161 h 424"/>
                  <a:gd name="T18" fmla="*/ 817 w 832"/>
                  <a:gd name="T19" fmla="*/ 253 h 424"/>
                  <a:gd name="T20" fmla="*/ 831 w 832"/>
                  <a:gd name="T21" fmla="*/ 331 h 424"/>
                  <a:gd name="T22" fmla="*/ 798 w 832"/>
                  <a:gd name="T23" fmla="*/ 384 h 424"/>
                  <a:gd name="T24" fmla="*/ 761 w 832"/>
                  <a:gd name="T25" fmla="*/ 410 h 424"/>
                  <a:gd name="T26" fmla="*/ 672 w 832"/>
                  <a:gd name="T27" fmla="*/ 423 h 424"/>
                  <a:gd name="T28" fmla="*/ 590 w 832"/>
                  <a:gd name="T29" fmla="*/ 410 h 424"/>
                  <a:gd name="T30" fmla="*/ 537 w 832"/>
                  <a:gd name="T31" fmla="*/ 371 h 424"/>
                  <a:gd name="T32" fmla="*/ 481 w 832"/>
                  <a:gd name="T33" fmla="*/ 328 h 424"/>
                  <a:gd name="T34" fmla="*/ 431 w 832"/>
                  <a:gd name="T35" fmla="*/ 302 h 424"/>
                  <a:gd name="T36" fmla="*/ 352 w 832"/>
                  <a:gd name="T37" fmla="*/ 302 h 424"/>
                  <a:gd name="T38" fmla="*/ 267 w 832"/>
                  <a:gd name="T39" fmla="*/ 315 h 424"/>
                  <a:gd name="T40" fmla="*/ 164 w 832"/>
                  <a:gd name="T41" fmla="*/ 338 h 424"/>
                  <a:gd name="T42" fmla="*/ 85 w 832"/>
                  <a:gd name="T43" fmla="*/ 354 h 424"/>
                  <a:gd name="T44" fmla="*/ 13 w 832"/>
                  <a:gd name="T45" fmla="*/ 354 h 424"/>
                  <a:gd name="T46" fmla="*/ 0 w 832"/>
                  <a:gd name="T47" fmla="*/ 302 h 424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832"/>
                  <a:gd name="T73" fmla="*/ 0 h 424"/>
                  <a:gd name="T74" fmla="*/ 832 w 832"/>
                  <a:gd name="T75" fmla="*/ 424 h 424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832" h="424">
                    <a:moveTo>
                      <a:pt x="0" y="302"/>
                    </a:moveTo>
                    <a:lnTo>
                      <a:pt x="9" y="203"/>
                    </a:lnTo>
                    <a:lnTo>
                      <a:pt x="79" y="138"/>
                    </a:lnTo>
                    <a:lnTo>
                      <a:pt x="214" y="62"/>
                    </a:lnTo>
                    <a:lnTo>
                      <a:pt x="385" y="17"/>
                    </a:lnTo>
                    <a:lnTo>
                      <a:pt x="530" y="0"/>
                    </a:lnTo>
                    <a:lnTo>
                      <a:pt x="636" y="36"/>
                    </a:lnTo>
                    <a:lnTo>
                      <a:pt x="728" y="102"/>
                    </a:lnTo>
                    <a:lnTo>
                      <a:pt x="778" y="161"/>
                    </a:lnTo>
                    <a:lnTo>
                      <a:pt x="817" y="253"/>
                    </a:lnTo>
                    <a:lnTo>
                      <a:pt x="831" y="331"/>
                    </a:lnTo>
                    <a:lnTo>
                      <a:pt x="798" y="384"/>
                    </a:lnTo>
                    <a:lnTo>
                      <a:pt x="761" y="410"/>
                    </a:lnTo>
                    <a:lnTo>
                      <a:pt x="672" y="423"/>
                    </a:lnTo>
                    <a:lnTo>
                      <a:pt x="590" y="410"/>
                    </a:lnTo>
                    <a:lnTo>
                      <a:pt x="537" y="371"/>
                    </a:lnTo>
                    <a:lnTo>
                      <a:pt x="481" y="328"/>
                    </a:lnTo>
                    <a:lnTo>
                      <a:pt x="431" y="302"/>
                    </a:lnTo>
                    <a:lnTo>
                      <a:pt x="352" y="302"/>
                    </a:lnTo>
                    <a:lnTo>
                      <a:pt x="267" y="315"/>
                    </a:lnTo>
                    <a:lnTo>
                      <a:pt x="164" y="338"/>
                    </a:lnTo>
                    <a:lnTo>
                      <a:pt x="85" y="354"/>
                    </a:lnTo>
                    <a:lnTo>
                      <a:pt x="13" y="354"/>
                    </a:lnTo>
                    <a:lnTo>
                      <a:pt x="0" y="30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1276" name="Freeform 12"/>
              <p:cNvSpPr>
                <a:spLocks/>
              </p:cNvSpPr>
              <p:nvPr/>
            </p:nvSpPr>
            <p:spPr bwMode="auto">
              <a:xfrm>
                <a:off x="4189" y="1595"/>
                <a:ext cx="741" cy="548"/>
              </a:xfrm>
              <a:custGeom>
                <a:avLst/>
                <a:gdLst>
                  <a:gd name="T0" fmla="*/ 53 w 741"/>
                  <a:gd name="T1" fmla="*/ 0 h 548"/>
                  <a:gd name="T2" fmla="*/ 119 w 741"/>
                  <a:gd name="T3" fmla="*/ 32 h 548"/>
                  <a:gd name="T4" fmla="*/ 132 w 741"/>
                  <a:gd name="T5" fmla="*/ 79 h 548"/>
                  <a:gd name="T6" fmla="*/ 172 w 741"/>
                  <a:gd name="T7" fmla="*/ 151 h 548"/>
                  <a:gd name="T8" fmla="*/ 172 w 741"/>
                  <a:gd name="T9" fmla="*/ 204 h 548"/>
                  <a:gd name="T10" fmla="*/ 139 w 741"/>
                  <a:gd name="T11" fmla="*/ 309 h 548"/>
                  <a:gd name="T12" fmla="*/ 99 w 741"/>
                  <a:gd name="T13" fmla="*/ 382 h 548"/>
                  <a:gd name="T14" fmla="*/ 66 w 741"/>
                  <a:gd name="T15" fmla="*/ 428 h 548"/>
                  <a:gd name="T16" fmla="*/ 53 w 741"/>
                  <a:gd name="T17" fmla="*/ 487 h 548"/>
                  <a:gd name="T18" fmla="*/ 73 w 741"/>
                  <a:gd name="T19" fmla="*/ 514 h 548"/>
                  <a:gd name="T20" fmla="*/ 172 w 741"/>
                  <a:gd name="T21" fmla="*/ 494 h 548"/>
                  <a:gd name="T22" fmla="*/ 251 w 741"/>
                  <a:gd name="T23" fmla="*/ 454 h 548"/>
                  <a:gd name="T24" fmla="*/ 350 w 741"/>
                  <a:gd name="T25" fmla="*/ 375 h 548"/>
                  <a:gd name="T26" fmla="*/ 429 w 741"/>
                  <a:gd name="T27" fmla="*/ 283 h 548"/>
                  <a:gd name="T28" fmla="*/ 469 w 741"/>
                  <a:gd name="T29" fmla="*/ 204 h 548"/>
                  <a:gd name="T30" fmla="*/ 489 w 741"/>
                  <a:gd name="T31" fmla="*/ 158 h 548"/>
                  <a:gd name="T32" fmla="*/ 522 w 741"/>
                  <a:gd name="T33" fmla="*/ 158 h 548"/>
                  <a:gd name="T34" fmla="*/ 542 w 741"/>
                  <a:gd name="T35" fmla="*/ 164 h 548"/>
                  <a:gd name="T36" fmla="*/ 568 w 741"/>
                  <a:gd name="T37" fmla="*/ 237 h 548"/>
                  <a:gd name="T38" fmla="*/ 595 w 741"/>
                  <a:gd name="T39" fmla="*/ 303 h 548"/>
                  <a:gd name="T40" fmla="*/ 667 w 741"/>
                  <a:gd name="T41" fmla="*/ 349 h 548"/>
                  <a:gd name="T42" fmla="*/ 740 w 741"/>
                  <a:gd name="T43" fmla="*/ 375 h 548"/>
                  <a:gd name="T44" fmla="*/ 720 w 741"/>
                  <a:gd name="T45" fmla="*/ 395 h 548"/>
                  <a:gd name="T46" fmla="*/ 681 w 741"/>
                  <a:gd name="T47" fmla="*/ 415 h 548"/>
                  <a:gd name="T48" fmla="*/ 614 w 741"/>
                  <a:gd name="T49" fmla="*/ 395 h 548"/>
                  <a:gd name="T50" fmla="*/ 575 w 741"/>
                  <a:gd name="T51" fmla="*/ 342 h 548"/>
                  <a:gd name="T52" fmla="*/ 548 w 741"/>
                  <a:gd name="T53" fmla="*/ 296 h 548"/>
                  <a:gd name="T54" fmla="*/ 529 w 741"/>
                  <a:gd name="T55" fmla="*/ 250 h 548"/>
                  <a:gd name="T56" fmla="*/ 509 w 741"/>
                  <a:gd name="T57" fmla="*/ 237 h 548"/>
                  <a:gd name="T58" fmla="*/ 489 w 741"/>
                  <a:gd name="T59" fmla="*/ 257 h 548"/>
                  <a:gd name="T60" fmla="*/ 449 w 741"/>
                  <a:gd name="T61" fmla="*/ 329 h 548"/>
                  <a:gd name="T62" fmla="*/ 363 w 741"/>
                  <a:gd name="T63" fmla="*/ 428 h 548"/>
                  <a:gd name="T64" fmla="*/ 284 w 741"/>
                  <a:gd name="T65" fmla="*/ 474 h 548"/>
                  <a:gd name="T66" fmla="*/ 198 w 741"/>
                  <a:gd name="T67" fmla="*/ 520 h 548"/>
                  <a:gd name="T68" fmla="*/ 79 w 741"/>
                  <a:gd name="T69" fmla="*/ 547 h 548"/>
                  <a:gd name="T70" fmla="*/ 20 w 741"/>
                  <a:gd name="T71" fmla="*/ 540 h 548"/>
                  <a:gd name="T72" fmla="*/ 0 w 741"/>
                  <a:gd name="T73" fmla="*/ 514 h 548"/>
                  <a:gd name="T74" fmla="*/ 0 w 741"/>
                  <a:gd name="T75" fmla="*/ 487 h 548"/>
                  <a:gd name="T76" fmla="*/ 0 w 741"/>
                  <a:gd name="T77" fmla="*/ 448 h 548"/>
                  <a:gd name="T78" fmla="*/ 26 w 741"/>
                  <a:gd name="T79" fmla="*/ 382 h 548"/>
                  <a:gd name="T80" fmla="*/ 73 w 741"/>
                  <a:gd name="T81" fmla="*/ 322 h 548"/>
                  <a:gd name="T82" fmla="*/ 99 w 741"/>
                  <a:gd name="T83" fmla="*/ 230 h 548"/>
                  <a:gd name="T84" fmla="*/ 106 w 741"/>
                  <a:gd name="T85" fmla="*/ 184 h 548"/>
                  <a:gd name="T86" fmla="*/ 86 w 741"/>
                  <a:gd name="T87" fmla="*/ 138 h 548"/>
                  <a:gd name="T88" fmla="*/ 33 w 741"/>
                  <a:gd name="T89" fmla="*/ 92 h 548"/>
                  <a:gd name="T90" fmla="*/ 40 w 741"/>
                  <a:gd name="T91" fmla="*/ 46 h 548"/>
                  <a:gd name="T92" fmla="*/ 53 w 741"/>
                  <a:gd name="T93" fmla="*/ 0 h 548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741"/>
                  <a:gd name="T142" fmla="*/ 0 h 548"/>
                  <a:gd name="T143" fmla="*/ 741 w 741"/>
                  <a:gd name="T144" fmla="*/ 548 h 548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741" h="548">
                    <a:moveTo>
                      <a:pt x="53" y="0"/>
                    </a:moveTo>
                    <a:lnTo>
                      <a:pt x="119" y="32"/>
                    </a:lnTo>
                    <a:lnTo>
                      <a:pt x="132" y="79"/>
                    </a:lnTo>
                    <a:lnTo>
                      <a:pt x="172" y="151"/>
                    </a:lnTo>
                    <a:lnTo>
                      <a:pt x="172" y="204"/>
                    </a:lnTo>
                    <a:lnTo>
                      <a:pt x="139" y="309"/>
                    </a:lnTo>
                    <a:lnTo>
                      <a:pt x="99" y="382"/>
                    </a:lnTo>
                    <a:lnTo>
                      <a:pt x="66" y="428"/>
                    </a:lnTo>
                    <a:lnTo>
                      <a:pt x="53" y="487"/>
                    </a:lnTo>
                    <a:lnTo>
                      <a:pt x="73" y="514"/>
                    </a:lnTo>
                    <a:lnTo>
                      <a:pt x="172" y="494"/>
                    </a:lnTo>
                    <a:lnTo>
                      <a:pt x="251" y="454"/>
                    </a:lnTo>
                    <a:lnTo>
                      <a:pt x="350" y="375"/>
                    </a:lnTo>
                    <a:lnTo>
                      <a:pt x="429" y="283"/>
                    </a:lnTo>
                    <a:lnTo>
                      <a:pt x="469" y="204"/>
                    </a:lnTo>
                    <a:lnTo>
                      <a:pt x="489" y="158"/>
                    </a:lnTo>
                    <a:lnTo>
                      <a:pt x="522" y="158"/>
                    </a:lnTo>
                    <a:lnTo>
                      <a:pt x="542" y="164"/>
                    </a:lnTo>
                    <a:lnTo>
                      <a:pt x="568" y="237"/>
                    </a:lnTo>
                    <a:lnTo>
                      <a:pt x="595" y="303"/>
                    </a:lnTo>
                    <a:lnTo>
                      <a:pt x="667" y="349"/>
                    </a:lnTo>
                    <a:lnTo>
                      <a:pt x="740" y="375"/>
                    </a:lnTo>
                    <a:lnTo>
                      <a:pt x="720" y="395"/>
                    </a:lnTo>
                    <a:lnTo>
                      <a:pt x="681" y="415"/>
                    </a:lnTo>
                    <a:lnTo>
                      <a:pt x="614" y="395"/>
                    </a:lnTo>
                    <a:lnTo>
                      <a:pt x="575" y="342"/>
                    </a:lnTo>
                    <a:lnTo>
                      <a:pt x="548" y="296"/>
                    </a:lnTo>
                    <a:lnTo>
                      <a:pt x="529" y="250"/>
                    </a:lnTo>
                    <a:lnTo>
                      <a:pt x="509" y="237"/>
                    </a:lnTo>
                    <a:lnTo>
                      <a:pt x="489" y="257"/>
                    </a:lnTo>
                    <a:lnTo>
                      <a:pt x="449" y="329"/>
                    </a:lnTo>
                    <a:lnTo>
                      <a:pt x="363" y="428"/>
                    </a:lnTo>
                    <a:lnTo>
                      <a:pt x="284" y="474"/>
                    </a:lnTo>
                    <a:lnTo>
                      <a:pt x="198" y="520"/>
                    </a:lnTo>
                    <a:lnTo>
                      <a:pt x="79" y="547"/>
                    </a:lnTo>
                    <a:lnTo>
                      <a:pt x="20" y="540"/>
                    </a:lnTo>
                    <a:lnTo>
                      <a:pt x="0" y="514"/>
                    </a:lnTo>
                    <a:lnTo>
                      <a:pt x="0" y="487"/>
                    </a:lnTo>
                    <a:lnTo>
                      <a:pt x="0" y="448"/>
                    </a:lnTo>
                    <a:lnTo>
                      <a:pt x="26" y="382"/>
                    </a:lnTo>
                    <a:lnTo>
                      <a:pt x="73" y="322"/>
                    </a:lnTo>
                    <a:lnTo>
                      <a:pt x="99" y="230"/>
                    </a:lnTo>
                    <a:lnTo>
                      <a:pt x="106" y="184"/>
                    </a:lnTo>
                    <a:lnTo>
                      <a:pt x="86" y="138"/>
                    </a:lnTo>
                    <a:lnTo>
                      <a:pt x="33" y="92"/>
                    </a:lnTo>
                    <a:lnTo>
                      <a:pt x="40" y="46"/>
                    </a:lnTo>
                    <a:lnTo>
                      <a:pt x="53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1277" name="Freeform 13"/>
              <p:cNvSpPr>
                <a:spLocks/>
              </p:cNvSpPr>
              <p:nvPr/>
            </p:nvSpPr>
            <p:spPr bwMode="auto">
              <a:xfrm>
                <a:off x="4071" y="1533"/>
                <a:ext cx="741" cy="551"/>
              </a:xfrm>
              <a:custGeom>
                <a:avLst/>
                <a:gdLst>
                  <a:gd name="T0" fmla="*/ 53 w 741"/>
                  <a:gd name="T1" fmla="*/ 0 h 551"/>
                  <a:gd name="T2" fmla="*/ 119 w 741"/>
                  <a:gd name="T3" fmla="*/ 33 h 551"/>
                  <a:gd name="T4" fmla="*/ 132 w 741"/>
                  <a:gd name="T5" fmla="*/ 80 h 551"/>
                  <a:gd name="T6" fmla="*/ 172 w 741"/>
                  <a:gd name="T7" fmla="*/ 152 h 551"/>
                  <a:gd name="T8" fmla="*/ 172 w 741"/>
                  <a:gd name="T9" fmla="*/ 205 h 551"/>
                  <a:gd name="T10" fmla="*/ 139 w 741"/>
                  <a:gd name="T11" fmla="*/ 311 h 551"/>
                  <a:gd name="T12" fmla="*/ 99 w 741"/>
                  <a:gd name="T13" fmla="*/ 384 h 551"/>
                  <a:gd name="T14" fmla="*/ 66 w 741"/>
                  <a:gd name="T15" fmla="*/ 431 h 551"/>
                  <a:gd name="T16" fmla="*/ 53 w 741"/>
                  <a:gd name="T17" fmla="*/ 490 h 551"/>
                  <a:gd name="T18" fmla="*/ 73 w 741"/>
                  <a:gd name="T19" fmla="*/ 517 h 551"/>
                  <a:gd name="T20" fmla="*/ 172 w 741"/>
                  <a:gd name="T21" fmla="*/ 497 h 551"/>
                  <a:gd name="T22" fmla="*/ 251 w 741"/>
                  <a:gd name="T23" fmla="*/ 457 h 551"/>
                  <a:gd name="T24" fmla="*/ 350 w 741"/>
                  <a:gd name="T25" fmla="*/ 378 h 551"/>
                  <a:gd name="T26" fmla="*/ 429 w 741"/>
                  <a:gd name="T27" fmla="*/ 285 h 551"/>
                  <a:gd name="T28" fmla="*/ 469 w 741"/>
                  <a:gd name="T29" fmla="*/ 205 h 551"/>
                  <a:gd name="T30" fmla="*/ 489 w 741"/>
                  <a:gd name="T31" fmla="*/ 159 h 551"/>
                  <a:gd name="T32" fmla="*/ 522 w 741"/>
                  <a:gd name="T33" fmla="*/ 159 h 551"/>
                  <a:gd name="T34" fmla="*/ 542 w 741"/>
                  <a:gd name="T35" fmla="*/ 166 h 551"/>
                  <a:gd name="T36" fmla="*/ 568 w 741"/>
                  <a:gd name="T37" fmla="*/ 239 h 551"/>
                  <a:gd name="T38" fmla="*/ 595 w 741"/>
                  <a:gd name="T39" fmla="*/ 305 h 551"/>
                  <a:gd name="T40" fmla="*/ 667 w 741"/>
                  <a:gd name="T41" fmla="*/ 351 h 551"/>
                  <a:gd name="T42" fmla="*/ 740 w 741"/>
                  <a:gd name="T43" fmla="*/ 378 h 551"/>
                  <a:gd name="T44" fmla="*/ 720 w 741"/>
                  <a:gd name="T45" fmla="*/ 398 h 551"/>
                  <a:gd name="T46" fmla="*/ 681 w 741"/>
                  <a:gd name="T47" fmla="*/ 417 h 551"/>
                  <a:gd name="T48" fmla="*/ 614 w 741"/>
                  <a:gd name="T49" fmla="*/ 398 h 551"/>
                  <a:gd name="T50" fmla="*/ 575 w 741"/>
                  <a:gd name="T51" fmla="*/ 345 h 551"/>
                  <a:gd name="T52" fmla="*/ 548 w 741"/>
                  <a:gd name="T53" fmla="*/ 298 h 551"/>
                  <a:gd name="T54" fmla="*/ 529 w 741"/>
                  <a:gd name="T55" fmla="*/ 252 h 551"/>
                  <a:gd name="T56" fmla="*/ 509 w 741"/>
                  <a:gd name="T57" fmla="*/ 239 h 551"/>
                  <a:gd name="T58" fmla="*/ 489 w 741"/>
                  <a:gd name="T59" fmla="*/ 258 h 551"/>
                  <a:gd name="T60" fmla="*/ 449 w 741"/>
                  <a:gd name="T61" fmla="*/ 331 h 551"/>
                  <a:gd name="T62" fmla="*/ 363 w 741"/>
                  <a:gd name="T63" fmla="*/ 431 h 551"/>
                  <a:gd name="T64" fmla="*/ 284 w 741"/>
                  <a:gd name="T65" fmla="*/ 477 h 551"/>
                  <a:gd name="T66" fmla="*/ 198 w 741"/>
                  <a:gd name="T67" fmla="*/ 523 h 551"/>
                  <a:gd name="T68" fmla="*/ 79 w 741"/>
                  <a:gd name="T69" fmla="*/ 550 h 551"/>
                  <a:gd name="T70" fmla="*/ 20 w 741"/>
                  <a:gd name="T71" fmla="*/ 543 h 551"/>
                  <a:gd name="T72" fmla="*/ 0 w 741"/>
                  <a:gd name="T73" fmla="*/ 517 h 551"/>
                  <a:gd name="T74" fmla="*/ 0 w 741"/>
                  <a:gd name="T75" fmla="*/ 490 h 551"/>
                  <a:gd name="T76" fmla="*/ 0 w 741"/>
                  <a:gd name="T77" fmla="*/ 451 h 551"/>
                  <a:gd name="T78" fmla="*/ 26 w 741"/>
                  <a:gd name="T79" fmla="*/ 384 h 551"/>
                  <a:gd name="T80" fmla="*/ 73 w 741"/>
                  <a:gd name="T81" fmla="*/ 325 h 551"/>
                  <a:gd name="T82" fmla="*/ 99 w 741"/>
                  <a:gd name="T83" fmla="*/ 232 h 551"/>
                  <a:gd name="T84" fmla="*/ 106 w 741"/>
                  <a:gd name="T85" fmla="*/ 186 h 551"/>
                  <a:gd name="T86" fmla="*/ 86 w 741"/>
                  <a:gd name="T87" fmla="*/ 139 h 551"/>
                  <a:gd name="T88" fmla="*/ 33 w 741"/>
                  <a:gd name="T89" fmla="*/ 93 h 551"/>
                  <a:gd name="T90" fmla="*/ 40 w 741"/>
                  <a:gd name="T91" fmla="*/ 46 h 551"/>
                  <a:gd name="T92" fmla="*/ 53 w 741"/>
                  <a:gd name="T93" fmla="*/ 0 h 551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741"/>
                  <a:gd name="T142" fmla="*/ 0 h 551"/>
                  <a:gd name="T143" fmla="*/ 741 w 741"/>
                  <a:gd name="T144" fmla="*/ 551 h 551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741" h="551">
                    <a:moveTo>
                      <a:pt x="53" y="0"/>
                    </a:moveTo>
                    <a:lnTo>
                      <a:pt x="119" y="33"/>
                    </a:lnTo>
                    <a:lnTo>
                      <a:pt x="132" y="80"/>
                    </a:lnTo>
                    <a:lnTo>
                      <a:pt x="172" y="152"/>
                    </a:lnTo>
                    <a:lnTo>
                      <a:pt x="172" y="205"/>
                    </a:lnTo>
                    <a:lnTo>
                      <a:pt x="139" y="311"/>
                    </a:lnTo>
                    <a:lnTo>
                      <a:pt x="99" y="384"/>
                    </a:lnTo>
                    <a:lnTo>
                      <a:pt x="66" y="431"/>
                    </a:lnTo>
                    <a:lnTo>
                      <a:pt x="53" y="490"/>
                    </a:lnTo>
                    <a:lnTo>
                      <a:pt x="73" y="517"/>
                    </a:lnTo>
                    <a:lnTo>
                      <a:pt x="172" y="497"/>
                    </a:lnTo>
                    <a:lnTo>
                      <a:pt x="251" y="457"/>
                    </a:lnTo>
                    <a:lnTo>
                      <a:pt x="350" y="378"/>
                    </a:lnTo>
                    <a:lnTo>
                      <a:pt x="429" y="285"/>
                    </a:lnTo>
                    <a:lnTo>
                      <a:pt x="469" y="205"/>
                    </a:lnTo>
                    <a:lnTo>
                      <a:pt x="489" y="159"/>
                    </a:lnTo>
                    <a:lnTo>
                      <a:pt x="522" y="159"/>
                    </a:lnTo>
                    <a:lnTo>
                      <a:pt x="542" y="166"/>
                    </a:lnTo>
                    <a:lnTo>
                      <a:pt x="568" y="239"/>
                    </a:lnTo>
                    <a:lnTo>
                      <a:pt x="595" y="305"/>
                    </a:lnTo>
                    <a:lnTo>
                      <a:pt x="667" y="351"/>
                    </a:lnTo>
                    <a:lnTo>
                      <a:pt x="740" y="378"/>
                    </a:lnTo>
                    <a:lnTo>
                      <a:pt x="720" y="398"/>
                    </a:lnTo>
                    <a:lnTo>
                      <a:pt x="681" y="417"/>
                    </a:lnTo>
                    <a:lnTo>
                      <a:pt x="614" y="398"/>
                    </a:lnTo>
                    <a:lnTo>
                      <a:pt x="575" y="345"/>
                    </a:lnTo>
                    <a:lnTo>
                      <a:pt x="548" y="298"/>
                    </a:lnTo>
                    <a:lnTo>
                      <a:pt x="529" y="252"/>
                    </a:lnTo>
                    <a:lnTo>
                      <a:pt x="509" y="239"/>
                    </a:lnTo>
                    <a:lnTo>
                      <a:pt x="489" y="258"/>
                    </a:lnTo>
                    <a:lnTo>
                      <a:pt x="449" y="331"/>
                    </a:lnTo>
                    <a:lnTo>
                      <a:pt x="363" y="431"/>
                    </a:lnTo>
                    <a:lnTo>
                      <a:pt x="284" y="477"/>
                    </a:lnTo>
                    <a:lnTo>
                      <a:pt x="198" y="523"/>
                    </a:lnTo>
                    <a:lnTo>
                      <a:pt x="79" y="550"/>
                    </a:lnTo>
                    <a:lnTo>
                      <a:pt x="20" y="543"/>
                    </a:lnTo>
                    <a:lnTo>
                      <a:pt x="0" y="517"/>
                    </a:lnTo>
                    <a:lnTo>
                      <a:pt x="0" y="490"/>
                    </a:lnTo>
                    <a:lnTo>
                      <a:pt x="0" y="451"/>
                    </a:lnTo>
                    <a:lnTo>
                      <a:pt x="26" y="384"/>
                    </a:lnTo>
                    <a:lnTo>
                      <a:pt x="73" y="325"/>
                    </a:lnTo>
                    <a:lnTo>
                      <a:pt x="99" y="232"/>
                    </a:lnTo>
                    <a:lnTo>
                      <a:pt x="106" y="186"/>
                    </a:lnTo>
                    <a:lnTo>
                      <a:pt x="86" y="139"/>
                    </a:lnTo>
                    <a:lnTo>
                      <a:pt x="33" y="93"/>
                    </a:lnTo>
                    <a:lnTo>
                      <a:pt x="40" y="46"/>
                    </a:lnTo>
                    <a:lnTo>
                      <a:pt x="53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1278" name="Freeform 14"/>
              <p:cNvSpPr>
                <a:spLocks/>
              </p:cNvSpPr>
              <p:nvPr/>
            </p:nvSpPr>
            <p:spPr bwMode="auto">
              <a:xfrm>
                <a:off x="3024" y="1672"/>
                <a:ext cx="720" cy="489"/>
              </a:xfrm>
              <a:custGeom>
                <a:avLst/>
                <a:gdLst>
                  <a:gd name="T0" fmla="*/ 620 w 720"/>
                  <a:gd name="T1" fmla="*/ 33 h 489"/>
                  <a:gd name="T2" fmla="*/ 580 w 720"/>
                  <a:gd name="T3" fmla="*/ 0 h 489"/>
                  <a:gd name="T4" fmla="*/ 540 w 720"/>
                  <a:gd name="T5" fmla="*/ 0 h 489"/>
                  <a:gd name="T6" fmla="*/ 521 w 720"/>
                  <a:gd name="T7" fmla="*/ 33 h 489"/>
                  <a:gd name="T8" fmla="*/ 527 w 720"/>
                  <a:gd name="T9" fmla="*/ 73 h 489"/>
                  <a:gd name="T10" fmla="*/ 600 w 720"/>
                  <a:gd name="T11" fmla="*/ 198 h 489"/>
                  <a:gd name="T12" fmla="*/ 666 w 720"/>
                  <a:gd name="T13" fmla="*/ 330 h 489"/>
                  <a:gd name="T14" fmla="*/ 672 w 720"/>
                  <a:gd name="T15" fmla="*/ 402 h 489"/>
                  <a:gd name="T16" fmla="*/ 653 w 720"/>
                  <a:gd name="T17" fmla="*/ 442 h 489"/>
                  <a:gd name="T18" fmla="*/ 600 w 720"/>
                  <a:gd name="T19" fmla="*/ 442 h 489"/>
                  <a:gd name="T20" fmla="*/ 448 w 720"/>
                  <a:gd name="T21" fmla="*/ 448 h 489"/>
                  <a:gd name="T22" fmla="*/ 310 w 720"/>
                  <a:gd name="T23" fmla="*/ 435 h 489"/>
                  <a:gd name="T24" fmla="*/ 237 w 720"/>
                  <a:gd name="T25" fmla="*/ 402 h 489"/>
                  <a:gd name="T26" fmla="*/ 178 w 720"/>
                  <a:gd name="T27" fmla="*/ 376 h 489"/>
                  <a:gd name="T28" fmla="*/ 145 w 720"/>
                  <a:gd name="T29" fmla="*/ 376 h 489"/>
                  <a:gd name="T30" fmla="*/ 105 w 720"/>
                  <a:gd name="T31" fmla="*/ 415 h 489"/>
                  <a:gd name="T32" fmla="*/ 13 w 720"/>
                  <a:gd name="T33" fmla="*/ 429 h 489"/>
                  <a:gd name="T34" fmla="*/ 0 w 720"/>
                  <a:gd name="T35" fmla="*/ 455 h 489"/>
                  <a:gd name="T36" fmla="*/ 59 w 720"/>
                  <a:gd name="T37" fmla="*/ 462 h 489"/>
                  <a:gd name="T38" fmla="*/ 145 w 720"/>
                  <a:gd name="T39" fmla="*/ 455 h 489"/>
                  <a:gd name="T40" fmla="*/ 171 w 720"/>
                  <a:gd name="T41" fmla="*/ 442 h 489"/>
                  <a:gd name="T42" fmla="*/ 244 w 720"/>
                  <a:gd name="T43" fmla="*/ 468 h 489"/>
                  <a:gd name="T44" fmla="*/ 303 w 720"/>
                  <a:gd name="T45" fmla="*/ 468 h 489"/>
                  <a:gd name="T46" fmla="*/ 389 w 720"/>
                  <a:gd name="T47" fmla="*/ 481 h 489"/>
                  <a:gd name="T48" fmla="*/ 514 w 720"/>
                  <a:gd name="T49" fmla="*/ 488 h 489"/>
                  <a:gd name="T50" fmla="*/ 626 w 720"/>
                  <a:gd name="T51" fmla="*/ 481 h 489"/>
                  <a:gd name="T52" fmla="*/ 692 w 720"/>
                  <a:gd name="T53" fmla="*/ 462 h 489"/>
                  <a:gd name="T54" fmla="*/ 719 w 720"/>
                  <a:gd name="T55" fmla="*/ 429 h 489"/>
                  <a:gd name="T56" fmla="*/ 719 w 720"/>
                  <a:gd name="T57" fmla="*/ 382 h 489"/>
                  <a:gd name="T58" fmla="*/ 719 w 720"/>
                  <a:gd name="T59" fmla="*/ 297 h 489"/>
                  <a:gd name="T60" fmla="*/ 686 w 720"/>
                  <a:gd name="T61" fmla="*/ 211 h 489"/>
                  <a:gd name="T62" fmla="*/ 653 w 720"/>
                  <a:gd name="T63" fmla="*/ 119 h 489"/>
                  <a:gd name="T64" fmla="*/ 620 w 720"/>
                  <a:gd name="T65" fmla="*/ 33 h 48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720"/>
                  <a:gd name="T100" fmla="*/ 0 h 489"/>
                  <a:gd name="T101" fmla="*/ 720 w 720"/>
                  <a:gd name="T102" fmla="*/ 489 h 48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720" h="489">
                    <a:moveTo>
                      <a:pt x="620" y="33"/>
                    </a:moveTo>
                    <a:lnTo>
                      <a:pt x="580" y="0"/>
                    </a:lnTo>
                    <a:lnTo>
                      <a:pt x="540" y="0"/>
                    </a:lnTo>
                    <a:lnTo>
                      <a:pt x="521" y="33"/>
                    </a:lnTo>
                    <a:lnTo>
                      <a:pt x="527" y="73"/>
                    </a:lnTo>
                    <a:lnTo>
                      <a:pt x="600" y="198"/>
                    </a:lnTo>
                    <a:lnTo>
                      <a:pt x="666" y="330"/>
                    </a:lnTo>
                    <a:lnTo>
                      <a:pt x="672" y="402"/>
                    </a:lnTo>
                    <a:lnTo>
                      <a:pt x="653" y="442"/>
                    </a:lnTo>
                    <a:lnTo>
                      <a:pt x="600" y="442"/>
                    </a:lnTo>
                    <a:lnTo>
                      <a:pt x="448" y="448"/>
                    </a:lnTo>
                    <a:lnTo>
                      <a:pt x="310" y="435"/>
                    </a:lnTo>
                    <a:lnTo>
                      <a:pt x="237" y="402"/>
                    </a:lnTo>
                    <a:lnTo>
                      <a:pt x="178" y="376"/>
                    </a:lnTo>
                    <a:lnTo>
                      <a:pt x="145" y="376"/>
                    </a:lnTo>
                    <a:lnTo>
                      <a:pt x="105" y="415"/>
                    </a:lnTo>
                    <a:lnTo>
                      <a:pt x="13" y="429"/>
                    </a:lnTo>
                    <a:lnTo>
                      <a:pt x="0" y="455"/>
                    </a:lnTo>
                    <a:lnTo>
                      <a:pt x="59" y="462"/>
                    </a:lnTo>
                    <a:lnTo>
                      <a:pt x="145" y="455"/>
                    </a:lnTo>
                    <a:lnTo>
                      <a:pt x="171" y="442"/>
                    </a:lnTo>
                    <a:lnTo>
                      <a:pt x="244" y="468"/>
                    </a:lnTo>
                    <a:lnTo>
                      <a:pt x="303" y="468"/>
                    </a:lnTo>
                    <a:lnTo>
                      <a:pt x="389" y="481"/>
                    </a:lnTo>
                    <a:lnTo>
                      <a:pt x="514" y="488"/>
                    </a:lnTo>
                    <a:lnTo>
                      <a:pt x="626" y="481"/>
                    </a:lnTo>
                    <a:lnTo>
                      <a:pt x="692" y="462"/>
                    </a:lnTo>
                    <a:lnTo>
                      <a:pt x="719" y="429"/>
                    </a:lnTo>
                    <a:lnTo>
                      <a:pt x="719" y="382"/>
                    </a:lnTo>
                    <a:lnTo>
                      <a:pt x="719" y="297"/>
                    </a:lnTo>
                    <a:lnTo>
                      <a:pt x="686" y="211"/>
                    </a:lnTo>
                    <a:lnTo>
                      <a:pt x="653" y="119"/>
                    </a:lnTo>
                    <a:lnTo>
                      <a:pt x="620" y="33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1279" name="Freeform 15"/>
              <p:cNvSpPr>
                <a:spLocks/>
              </p:cNvSpPr>
              <p:nvPr/>
            </p:nvSpPr>
            <p:spPr bwMode="auto">
              <a:xfrm>
                <a:off x="3030" y="1613"/>
                <a:ext cx="634" cy="456"/>
              </a:xfrm>
              <a:custGeom>
                <a:avLst/>
                <a:gdLst>
                  <a:gd name="T0" fmla="*/ 547 w 634"/>
                  <a:gd name="T1" fmla="*/ 0 h 456"/>
                  <a:gd name="T2" fmla="*/ 514 w 634"/>
                  <a:gd name="T3" fmla="*/ 32 h 456"/>
                  <a:gd name="T4" fmla="*/ 507 w 634"/>
                  <a:gd name="T5" fmla="*/ 85 h 456"/>
                  <a:gd name="T6" fmla="*/ 514 w 634"/>
                  <a:gd name="T7" fmla="*/ 158 h 456"/>
                  <a:gd name="T8" fmla="*/ 534 w 634"/>
                  <a:gd name="T9" fmla="*/ 243 h 456"/>
                  <a:gd name="T10" fmla="*/ 547 w 634"/>
                  <a:gd name="T11" fmla="*/ 342 h 456"/>
                  <a:gd name="T12" fmla="*/ 560 w 634"/>
                  <a:gd name="T13" fmla="*/ 389 h 456"/>
                  <a:gd name="T14" fmla="*/ 553 w 634"/>
                  <a:gd name="T15" fmla="*/ 408 h 456"/>
                  <a:gd name="T16" fmla="*/ 487 w 634"/>
                  <a:gd name="T17" fmla="*/ 415 h 456"/>
                  <a:gd name="T18" fmla="*/ 362 w 634"/>
                  <a:gd name="T19" fmla="*/ 422 h 456"/>
                  <a:gd name="T20" fmla="*/ 257 w 634"/>
                  <a:gd name="T21" fmla="*/ 402 h 456"/>
                  <a:gd name="T22" fmla="*/ 178 w 634"/>
                  <a:gd name="T23" fmla="*/ 362 h 456"/>
                  <a:gd name="T24" fmla="*/ 138 w 634"/>
                  <a:gd name="T25" fmla="*/ 356 h 456"/>
                  <a:gd name="T26" fmla="*/ 85 w 634"/>
                  <a:gd name="T27" fmla="*/ 389 h 456"/>
                  <a:gd name="T28" fmla="*/ 39 w 634"/>
                  <a:gd name="T29" fmla="*/ 395 h 456"/>
                  <a:gd name="T30" fmla="*/ 0 w 634"/>
                  <a:gd name="T31" fmla="*/ 408 h 456"/>
                  <a:gd name="T32" fmla="*/ 6 w 634"/>
                  <a:gd name="T33" fmla="*/ 428 h 456"/>
                  <a:gd name="T34" fmla="*/ 59 w 634"/>
                  <a:gd name="T35" fmla="*/ 428 h 456"/>
                  <a:gd name="T36" fmla="*/ 112 w 634"/>
                  <a:gd name="T37" fmla="*/ 428 h 456"/>
                  <a:gd name="T38" fmla="*/ 151 w 634"/>
                  <a:gd name="T39" fmla="*/ 408 h 456"/>
                  <a:gd name="T40" fmla="*/ 191 w 634"/>
                  <a:gd name="T41" fmla="*/ 415 h 456"/>
                  <a:gd name="T42" fmla="*/ 237 w 634"/>
                  <a:gd name="T43" fmla="*/ 441 h 456"/>
                  <a:gd name="T44" fmla="*/ 309 w 634"/>
                  <a:gd name="T45" fmla="*/ 441 h 456"/>
                  <a:gd name="T46" fmla="*/ 428 w 634"/>
                  <a:gd name="T47" fmla="*/ 455 h 456"/>
                  <a:gd name="T48" fmla="*/ 540 w 634"/>
                  <a:gd name="T49" fmla="*/ 448 h 456"/>
                  <a:gd name="T50" fmla="*/ 613 w 634"/>
                  <a:gd name="T51" fmla="*/ 428 h 456"/>
                  <a:gd name="T52" fmla="*/ 633 w 634"/>
                  <a:gd name="T53" fmla="*/ 395 h 456"/>
                  <a:gd name="T54" fmla="*/ 593 w 634"/>
                  <a:gd name="T55" fmla="*/ 342 h 456"/>
                  <a:gd name="T56" fmla="*/ 580 w 634"/>
                  <a:gd name="T57" fmla="*/ 270 h 456"/>
                  <a:gd name="T58" fmla="*/ 580 w 634"/>
                  <a:gd name="T59" fmla="*/ 197 h 456"/>
                  <a:gd name="T60" fmla="*/ 586 w 634"/>
                  <a:gd name="T61" fmla="*/ 131 h 456"/>
                  <a:gd name="T62" fmla="*/ 600 w 634"/>
                  <a:gd name="T63" fmla="*/ 59 h 456"/>
                  <a:gd name="T64" fmla="*/ 547 w 634"/>
                  <a:gd name="T65" fmla="*/ 0 h 45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634"/>
                  <a:gd name="T100" fmla="*/ 0 h 456"/>
                  <a:gd name="T101" fmla="*/ 634 w 634"/>
                  <a:gd name="T102" fmla="*/ 456 h 45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634" h="456">
                    <a:moveTo>
                      <a:pt x="547" y="0"/>
                    </a:moveTo>
                    <a:lnTo>
                      <a:pt x="514" y="32"/>
                    </a:lnTo>
                    <a:lnTo>
                      <a:pt x="507" y="85"/>
                    </a:lnTo>
                    <a:lnTo>
                      <a:pt x="514" y="158"/>
                    </a:lnTo>
                    <a:lnTo>
                      <a:pt x="534" y="243"/>
                    </a:lnTo>
                    <a:lnTo>
                      <a:pt x="547" y="342"/>
                    </a:lnTo>
                    <a:lnTo>
                      <a:pt x="560" y="389"/>
                    </a:lnTo>
                    <a:lnTo>
                      <a:pt x="553" y="408"/>
                    </a:lnTo>
                    <a:lnTo>
                      <a:pt x="487" y="415"/>
                    </a:lnTo>
                    <a:lnTo>
                      <a:pt x="362" y="422"/>
                    </a:lnTo>
                    <a:lnTo>
                      <a:pt x="257" y="402"/>
                    </a:lnTo>
                    <a:lnTo>
                      <a:pt x="178" y="362"/>
                    </a:lnTo>
                    <a:lnTo>
                      <a:pt x="138" y="356"/>
                    </a:lnTo>
                    <a:lnTo>
                      <a:pt x="85" y="389"/>
                    </a:lnTo>
                    <a:lnTo>
                      <a:pt x="39" y="395"/>
                    </a:lnTo>
                    <a:lnTo>
                      <a:pt x="0" y="408"/>
                    </a:lnTo>
                    <a:lnTo>
                      <a:pt x="6" y="428"/>
                    </a:lnTo>
                    <a:lnTo>
                      <a:pt x="59" y="428"/>
                    </a:lnTo>
                    <a:lnTo>
                      <a:pt x="112" y="428"/>
                    </a:lnTo>
                    <a:lnTo>
                      <a:pt x="151" y="408"/>
                    </a:lnTo>
                    <a:lnTo>
                      <a:pt x="191" y="415"/>
                    </a:lnTo>
                    <a:lnTo>
                      <a:pt x="237" y="441"/>
                    </a:lnTo>
                    <a:lnTo>
                      <a:pt x="309" y="441"/>
                    </a:lnTo>
                    <a:lnTo>
                      <a:pt x="428" y="455"/>
                    </a:lnTo>
                    <a:lnTo>
                      <a:pt x="540" y="448"/>
                    </a:lnTo>
                    <a:lnTo>
                      <a:pt x="613" y="428"/>
                    </a:lnTo>
                    <a:lnTo>
                      <a:pt x="633" y="395"/>
                    </a:lnTo>
                    <a:lnTo>
                      <a:pt x="593" y="342"/>
                    </a:lnTo>
                    <a:lnTo>
                      <a:pt x="580" y="270"/>
                    </a:lnTo>
                    <a:lnTo>
                      <a:pt x="580" y="197"/>
                    </a:lnTo>
                    <a:lnTo>
                      <a:pt x="586" y="131"/>
                    </a:lnTo>
                    <a:lnTo>
                      <a:pt x="600" y="59"/>
                    </a:lnTo>
                    <a:lnTo>
                      <a:pt x="547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1280" name="Freeform 16"/>
              <p:cNvSpPr>
                <a:spLocks/>
              </p:cNvSpPr>
              <p:nvPr/>
            </p:nvSpPr>
            <p:spPr bwMode="auto">
              <a:xfrm>
                <a:off x="3032" y="1550"/>
                <a:ext cx="471" cy="433"/>
              </a:xfrm>
              <a:custGeom>
                <a:avLst/>
                <a:gdLst>
                  <a:gd name="T0" fmla="*/ 460 w 471"/>
                  <a:gd name="T1" fmla="*/ 171 h 433"/>
                  <a:gd name="T2" fmla="*/ 470 w 471"/>
                  <a:gd name="T3" fmla="*/ 118 h 433"/>
                  <a:gd name="T4" fmla="*/ 447 w 471"/>
                  <a:gd name="T5" fmla="*/ 59 h 433"/>
                  <a:gd name="T6" fmla="*/ 381 w 471"/>
                  <a:gd name="T7" fmla="*/ 16 h 433"/>
                  <a:gd name="T8" fmla="*/ 256 w 471"/>
                  <a:gd name="T9" fmla="*/ 0 h 433"/>
                  <a:gd name="T10" fmla="*/ 118 w 471"/>
                  <a:gd name="T11" fmla="*/ 29 h 433"/>
                  <a:gd name="T12" fmla="*/ 13 w 471"/>
                  <a:gd name="T13" fmla="*/ 89 h 433"/>
                  <a:gd name="T14" fmla="*/ 0 w 471"/>
                  <a:gd name="T15" fmla="*/ 151 h 433"/>
                  <a:gd name="T16" fmla="*/ 0 w 471"/>
                  <a:gd name="T17" fmla="*/ 230 h 433"/>
                  <a:gd name="T18" fmla="*/ 56 w 471"/>
                  <a:gd name="T19" fmla="*/ 277 h 433"/>
                  <a:gd name="T20" fmla="*/ 111 w 471"/>
                  <a:gd name="T21" fmla="*/ 296 h 433"/>
                  <a:gd name="T22" fmla="*/ 190 w 471"/>
                  <a:gd name="T23" fmla="*/ 296 h 433"/>
                  <a:gd name="T24" fmla="*/ 266 w 471"/>
                  <a:gd name="T25" fmla="*/ 293 h 433"/>
                  <a:gd name="T26" fmla="*/ 318 w 471"/>
                  <a:gd name="T27" fmla="*/ 382 h 433"/>
                  <a:gd name="T28" fmla="*/ 351 w 471"/>
                  <a:gd name="T29" fmla="*/ 425 h 433"/>
                  <a:gd name="T30" fmla="*/ 378 w 471"/>
                  <a:gd name="T31" fmla="*/ 432 h 433"/>
                  <a:gd name="T32" fmla="*/ 378 w 471"/>
                  <a:gd name="T33" fmla="*/ 412 h 433"/>
                  <a:gd name="T34" fmla="*/ 309 w 471"/>
                  <a:gd name="T35" fmla="*/ 287 h 433"/>
                  <a:gd name="T36" fmla="*/ 374 w 471"/>
                  <a:gd name="T37" fmla="*/ 257 h 433"/>
                  <a:gd name="T38" fmla="*/ 437 w 471"/>
                  <a:gd name="T39" fmla="*/ 201 h 433"/>
                  <a:gd name="T40" fmla="*/ 460 w 471"/>
                  <a:gd name="T41" fmla="*/ 171 h 4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71"/>
                  <a:gd name="T64" fmla="*/ 0 h 433"/>
                  <a:gd name="T65" fmla="*/ 471 w 471"/>
                  <a:gd name="T66" fmla="*/ 433 h 4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71" h="433">
                    <a:moveTo>
                      <a:pt x="460" y="171"/>
                    </a:moveTo>
                    <a:lnTo>
                      <a:pt x="470" y="118"/>
                    </a:lnTo>
                    <a:lnTo>
                      <a:pt x="447" y="59"/>
                    </a:lnTo>
                    <a:lnTo>
                      <a:pt x="381" y="16"/>
                    </a:lnTo>
                    <a:lnTo>
                      <a:pt x="256" y="0"/>
                    </a:lnTo>
                    <a:lnTo>
                      <a:pt x="118" y="29"/>
                    </a:lnTo>
                    <a:lnTo>
                      <a:pt x="13" y="89"/>
                    </a:lnTo>
                    <a:lnTo>
                      <a:pt x="0" y="151"/>
                    </a:lnTo>
                    <a:lnTo>
                      <a:pt x="0" y="230"/>
                    </a:lnTo>
                    <a:lnTo>
                      <a:pt x="56" y="277"/>
                    </a:lnTo>
                    <a:lnTo>
                      <a:pt x="111" y="296"/>
                    </a:lnTo>
                    <a:lnTo>
                      <a:pt x="190" y="296"/>
                    </a:lnTo>
                    <a:lnTo>
                      <a:pt x="266" y="293"/>
                    </a:lnTo>
                    <a:lnTo>
                      <a:pt x="318" y="382"/>
                    </a:lnTo>
                    <a:lnTo>
                      <a:pt x="351" y="425"/>
                    </a:lnTo>
                    <a:lnTo>
                      <a:pt x="378" y="432"/>
                    </a:lnTo>
                    <a:lnTo>
                      <a:pt x="378" y="412"/>
                    </a:lnTo>
                    <a:lnTo>
                      <a:pt x="309" y="287"/>
                    </a:lnTo>
                    <a:lnTo>
                      <a:pt x="374" y="257"/>
                    </a:lnTo>
                    <a:lnTo>
                      <a:pt x="437" y="201"/>
                    </a:lnTo>
                    <a:lnTo>
                      <a:pt x="460" y="171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3798" name="Group 21"/>
            <p:cNvGrpSpPr>
              <a:grpSpLocks/>
            </p:cNvGrpSpPr>
            <p:nvPr/>
          </p:nvGrpSpPr>
          <p:grpSpPr bwMode="auto">
            <a:xfrm>
              <a:off x="2100" y="1765"/>
              <a:ext cx="2204" cy="934"/>
              <a:chOff x="2100" y="1765"/>
              <a:chExt cx="2204" cy="934"/>
            </a:xfrm>
          </p:grpSpPr>
          <p:sp>
            <p:nvSpPr>
              <p:cNvPr id="11272" name="Freeform 18"/>
              <p:cNvSpPr>
                <a:spLocks/>
              </p:cNvSpPr>
              <p:nvPr/>
            </p:nvSpPr>
            <p:spPr bwMode="auto">
              <a:xfrm>
                <a:off x="2556" y="2000"/>
                <a:ext cx="1304" cy="481"/>
              </a:xfrm>
              <a:custGeom>
                <a:avLst/>
                <a:gdLst>
                  <a:gd name="T0" fmla="*/ 1303 w 1304"/>
                  <a:gd name="T1" fmla="*/ 480 h 481"/>
                  <a:gd name="T2" fmla="*/ 0 w 1304"/>
                  <a:gd name="T3" fmla="*/ 0 h 481"/>
                  <a:gd name="T4" fmla="*/ 0 60000 65536"/>
                  <a:gd name="T5" fmla="*/ 0 60000 65536"/>
                  <a:gd name="T6" fmla="*/ 0 w 1304"/>
                  <a:gd name="T7" fmla="*/ 0 h 481"/>
                  <a:gd name="T8" fmla="*/ 1304 w 1304"/>
                  <a:gd name="T9" fmla="*/ 481 h 48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304" h="481">
                    <a:moveTo>
                      <a:pt x="1303" y="480"/>
                    </a:moveTo>
                    <a:lnTo>
                      <a:pt x="0" y="0"/>
                    </a:lnTo>
                  </a:path>
                </a:pathLst>
              </a:custGeom>
              <a:noFill/>
              <a:ln w="762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1273" name="Freeform 19"/>
              <p:cNvSpPr>
                <a:spLocks/>
              </p:cNvSpPr>
              <p:nvPr/>
            </p:nvSpPr>
            <p:spPr bwMode="auto">
              <a:xfrm>
                <a:off x="3775" y="2345"/>
                <a:ext cx="529" cy="354"/>
              </a:xfrm>
              <a:custGeom>
                <a:avLst/>
                <a:gdLst>
                  <a:gd name="T0" fmla="*/ 33 w 529"/>
                  <a:gd name="T1" fmla="*/ 140 h 354"/>
                  <a:gd name="T2" fmla="*/ 48 w 529"/>
                  <a:gd name="T3" fmla="*/ 180 h 354"/>
                  <a:gd name="T4" fmla="*/ 81 w 529"/>
                  <a:gd name="T5" fmla="*/ 234 h 354"/>
                  <a:gd name="T6" fmla="*/ 102 w 529"/>
                  <a:gd name="T7" fmla="*/ 265 h 354"/>
                  <a:gd name="T8" fmla="*/ 131 w 529"/>
                  <a:gd name="T9" fmla="*/ 287 h 354"/>
                  <a:gd name="T10" fmla="*/ 160 w 529"/>
                  <a:gd name="T11" fmla="*/ 304 h 354"/>
                  <a:gd name="T12" fmla="*/ 174 w 529"/>
                  <a:gd name="T13" fmla="*/ 313 h 354"/>
                  <a:gd name="T14" fmla="*/ 198 w 529"/>
                  <a:gd name="T15" fmla="*/ 314 h 354"/>
                  <a:gd name="T16" fmla="*/ 229 w 529"/>
                  <a:gd name="T17" fmla="*/ 324 h 354"/>
                  <a:gd name="T18" fmla="*/ 266 w 529"/>
                  <a:gd name="T19" fmla="*/ 336 h 354"/>
                  <a:gd name="T20" fmla="*/ 277 w 529"/>
                  <a:gd name="T21" fmla="*/ 333 h 354"/>
                  <a:gd name="T22" fmla="*/ 291 w 529"/>
                  <a:gd name="T23" fmla="*/ 334 h 354"/>
                  <a:gd name="T24" fmla="*/ 303 w 529"/>
                  <a:gd name="T25" fmla="*/ 338 h 354"/>
                  <a:gd name="T26" fmla="*/ 327 w 529"/>
                  <a:gd name="T27" fmla="*/ 344 h 354"/>
                  <a:gd name="T28" fmla="*/ 365 w 529"/>
                  <a:gd name="T29" fmla="*/ 348 h 354"/>
                  <a:gd name="T30" fmla="*/ 393 w 529"/>
                  <a:gd name="T31" fmla="*/ 351 h 354"/>
                  <a:gd name="T32" fmla="*/ 413 w 529"/>
                  <a:gd name="T33" fmla="*/ 352 h 354"/>
                  <a:gd name="T34" fmla="*/ 438 w 529"/>
                  <a:gd name="T35" fmla="*/ 350 h 354"/>
                  <a:gd name="T36" fmla="*/ 479 w 529"/>
                  <a:gd name="T37" fmla="*/ 325 h 354"/>
                  <a:gd name="T38" fmla="*/ 514 w 529"/>
                  <a:gd name="T39" fmla="*/ 290 h 354"/>
                  <a:gd name="T40" fmla="*/ 526 w 529"/>
                  <a:gd name="T41" fmla="*/ 263 h 354"/>
                  <a:gd name="T42" fmla="*/ 527 w 529"/>
                  <a:gd name="T43" fmla="*/ 233 h 354"/>
                  <a:gd name="T44" fmla="*/ 501 w 529"/>
                  <a:gd name="T45" fmla="*/ 184 h 354"/>
                  <a:gd name="T46" fmla="*/ 471 w 529"/>
                  <a:gd name="T47" fmla="*/ 140 h 354"/>
                  <a:gd name="T48" fmla="*/ 446 w 529"/>
                  <a:gd name="T49" fmla="*/ 107 h 354"/>
                  <a:gd name="T50" fmla="*/ 427 w 529"/>
                  <a:gd name="T51" fmla="*/ 83 h 354"/>
                  <a:gd name="T52" fmla="*/ 409 w 529"/>
                  <a:gd name="T53" fmla="*/ 67 h 354"/>
                  <a:gd name="T54" fmla="*/ 388 w 529"/>
                  <a:gd name="T55" fmla="*/ 54 h 354"/>
                  <a:gd name="T56" fmla="*/ 348 w 529"/>
                  <a:gd name="T57" fmla="*/ 46 h 354"/>
                  <a:gd name="T58" fmla="*/ 299 w 529"/>
                  <a:gd name="T59" fmla="*/ 40 h 354"/>
                  <a:gd name="T60" fmla="*/ 260 w 529"/>
                  <a:gd name="T61" fmla="*/ 32 h 354"/>
                  <a:gd name="T62" fmla="*/ 233 w 529"/>
                  <a:gd name="T63" fmla="*/ 28 h 354"/>
                  <a:gd name="T64" fmla="*/ 216 w 529"/>
                  <a:gd name="T65" fmla="*/ 23 h 354"/>
                  <a:gd name="T66" fmla="*/ 191 w 529"/>
                  <a:gd name="T67" fmla="*/ 11 h 354"/>
                  <a:gd name="T68" fmla="*/ 168 w 529"/>
                  <a:gd name="T69" fmla="*/ 7 h 354"/>
                  <a:gd name="T70" fmla="*/ 154 w 529"/>
                  <a:gd name="T71" fmla="*/ 8 h 354"/>
                  <a:gd name="T72" fmla="*/ 147 w 529"/>
                  <a:gd name="T73" fmla="*/ 2 h 354"/>
                  <a:gd name="T74" fmla="*/ 134 w 529"/>
                  <a:gd name="T75" fmla="*/ 1 h 354"/>
                  <a:gd name="T76" fmla="*/ 76 w 529"/>
                  <a:gd name="T77" fmla="*/ 39 h 354"/>
                  <a:gd name="T78" fmla="*/ 15 w 529"/>
                  <a:gd name="T79" fmla="*/ 80 h 354"/>
                  <a:gd name="T80" fmla="*/ 2 w 529"/>
                  <a:gd name="T81" fmla="*/ 90 h 354"/>
                  <a:gd name="T82" fmla="*/ 1 w 529"/>
                  <a:gd name="T83" fmla="*/ 101 h 354"/>
                  <a:gd name="T84" fmla="*/ 9 w 529"/>
                  <a:gd name="T85" fmla="*/ 108 h 354"/>
                  <a:gd name="T86" fmla="*/ 25 w 529"/>
                  <a:gd name="T87" fmla="*/ 116 h 35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529"/>
                  <a:gd name="T133" fmla="*/ 0 h 354"/>
                  <a:gd name="T134" fmla="*/ 529 w 529"/>
                  <a:gd name="T135" fmla="*/ 354 h 354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529" h="354">
                    <a:moveTo>
                      <a:pt x="25" y="116"/>
                    </a:moveTo>
                    <a:lnTo>
                      <a:pt x="28" y="129"/>
                    </a:lnTo>
                    <a:lnTo>
                      <a:pt x="33" y="140"/>
                    </a:lnTo>
                    <a:lnTo>
                      <a:pt x="36" y="151"/>
                    </a:lnTo>
                    <a:lnTo>
                      <a:pt x="41" y="161"/>
                    </a:lnTo>
                    <a:lnTo>
                      <a:pt x="48" y="180"/>
                    </a:lnTo>
                    <a:lnTo>
                      <a:pt x="58" y="198"/>
                    </a:lnTo>
                    <a:lnTo>
                      <a:pt x="68" y="215"/>
                    </a:lnTo>
                    <a:lnTo>
                      <a:pt x="81" y="234"/>
                    </a:lnTo>
                    <a:lnTo>
                      <a:pt x="87" y="243"/>
                    </a:lnTo>
                    <a:lnTo>
                      <a:pt x="95" y="254"/>
                    </a:lnTo>
                    <a:lnTo>
                      <a:pt x="102" y="265"/>
                    </a:lnTo>
                    <a:lnTo>
                      <a:pt x="111" y="277"/>
                    </a:lnTo>
                    <a:lnTo>
                      <a:pt x="120" y="281"/>
                    </a:lnTo>
                    <a:lnTo>
                      <a:pt x="131" y="287"/>
                    </a:lnTo>
                    <a:lnTo>
                      <a:pt x="141" y="293"/>
                    </a:lnTo>
                    <a:lnTo>
                      <a:pt x="152" y="299"/>
                    </a:lnTo>
                    <a:lnTo>
                      <a:pt x="160" y="304"/>
                    </a:lnTo>
                    <a:lnTo>
                      <a:pt x="168" y="309"/>
                    </a:lnTo>
                    <a:lnTo>
                      <a:pt x="173" y="312"/>
                    </a:lnTo>
                    <a:lnTo>
                      <a:pt x="174" y="313"/>
                    </a:lnTo>
                    <a:lnTo>
                      <a:pt x="175" y="313"/>
                    </a:lnTo>
                    <a:lnTo>
                      <a:pt x="187" y="313"/>
                    </a:lnTo>
                    <a:lnTo>
                      <a:pt x="198" y="314"/>
                    </a:lnTo>
                    <a:lnTo>
                      <a:pt x="209" y="317"/>
                    </a:lnTo>
                    <a:lnTo>
                      <a:pt x="219" y="320"/>
                    </a:lnTo>
                    <a:lnTo>
                      <a:pt x="229" y="324"/>
                    </a:lnTo>
                    <a:lnTo>
                      <a:pt x="239" y="328"/>
                    </a:lnTo>
                    <a:lnTo>
                      <a:pt x="260" y="337"/>
                    </a:lnTo>
                    <a:lnTo>
                      <a:pt x="266" y="336"/>
                    </a:lnTo>
                    <a:lnTo>
                      <a:pt x="270" y="335"/>
                    </a:lnTo>
                    <a:lnTo>
                      <a:pt x="275" y="334"/>
                    </a:lnTo>
                    <a:lnTo>
                      <a:pt x="277" y="333"/>
                    </a:lnTo>
                    <a:lnTo>
                      <a:pt x="282" y="332"/>
                    </a:lnTo>
                    <a:lnTo>
                      <a:pt x="286" y="333"/>
                    </a:lnTo>
                    <a:lnTo>
                      <a:pt x="291" y="334"/>
                    </a:lnTo>
                    <a:lnTo>
                      <a:pt x="294" y="335"/>
                    </a:lnTo>
                    <a:lnTo>
                      <a:pt x="298" y="336"/>
                    </a:lnTo>
                    <a:lnTo>
                      <a:pt x="303" y="338"/>
                    </a:lnTo>
                    <a:lnTo>
                      <a:pt x="309" y="340"/>
                    </a:lnTo>
                    <a:lnTo>
                      <a:pt x="317" y="342"/>
                    </a:lnTo>
                    <a:lnTo>
                      <a:pt x="327" y="344"/>
                    </a:lnTo>
                    <a:lnTo>
                      <a:pt x="336" y="346"/>
                    </a:lnTo>
                    <a:lnTo>
                      <a:pt x="346" y="347"/>
                    </a:lnTo>
                    <a:lnTo>
                      <a:pt x="365" y="348"/>
                    </a:lnTo>
                    <a:lnTo>
                      <a:pt x="374" y="349"/>
                    </a:lnTo>
                    <a:lnTo>
                      <a:pt x="383" y="349"/>
                    </a:lnTo>
                    <a:lnTo>
                      <a:pt x="393" y="351"/>
                    </a:lnTo>
                    <a:lnTo>
                      <a:pt x="402" y="353"/>
                    </a:lnTo>
                    <a:lnTo>
                      <a:pt x="407" y="352"/>
                    </a:lnTo>
                    <a:lnTo>
                      <a:pt x="413" y="352"/>
                    </a:lnTo>
                    <a:lnTo>
                      <a:pt x="423" y="352"/>
                    </a:lnTo>
                    <a:lnTo>
                      <a:pt x="433" y="351"/>
                    </a:lnTo>
                    <a:lnTo>
                      <a:pt x="438" y="350"/>
                    </a:lnTo>
                    <a:lnTo>
                      <a:pt x="442" y="348"/>
                    </a:lnTo>
                    <a:lnTo>
                      <a:pt x="461" y="337"/>
                    </a:lnTo>
                    <a:lnTo>
                      <a:pt x="479" y="325"/>
                    </a:lnTo>
                    <a:lnTo>
                      <a:pt x="495" y="312"/>
                    </a:lnTo>
                    <a:lnTo>
                      <a:pt x="509" y="298"/>
                    </a:lnTo>
                    <a:lnTo>
                      <a:pt x="514" y="290"/>
                    </a:lnTo>
                    <a:lnTo>
                      <a:pt x="519" y="281"/>
                    </a:lnTo>
                    <a:lnTo>
                      <a:pt x="523" y="273"/>
                    </a:lnTo>
                    <a:lnTo>
                      <a:pt x="526" y="263"/>
                    </a:lnTo>
                    <a:lnTo>
                      <a:pt x="528" y="254"/>
                    </a:lnTo>
                    <a:lnTo>
                      <a:pt x="528" y="243"/>
                    </a:lnTo>
                    <a:lnTo>
                      <a:pt x="527" y="233"/>
                    </a:lnTo>
                    <a:lnTo>
                      <a:pt x="525" y="221"/>
                    </a:lnTo>
                    <a:lnTo>
                      <a:pt x="512" y="202"/>
                    </a:lnTo>
                    <a:lnTo>
                      <a:pt x="501" y="184"/>
                    </a:lnTo>
                    <a:lnTo>
                      <a:pt x="490" y="168"/>
                    </a:lnTo>
                    <a:lnTo>
                      <a:pt x="480" y="153"/>
                    </a:lnTo>
                    <a:lnTo>
                      <a:pt x="471" y="140"/>
                    </a:lnTo>
                    <a:lnTo>
                      <a:pt x="462" y="127"/>
                    </a:lnTo>
                    <a:lnTo>
                      <a:pt x="454" y="116"/>
                    </a:lnTo>
                    <a:lnTo>
                      <a:pt x="446" y="107"/>
                    </a:lnTo>
                    <a:lnTo>
                      <a:pt x="440" y="97"/>
                    </a:lnTo>
                    <a:lnTo>
                      <a:pt x="433" y="90"/>
                    </a:lnTo>
                    <a:lnTo>
                      <a:pt x="427" y="83"/>
                    </a:lnTo>
                    <a:lnTo>
                      <a:pt x="420" y="76"/>
                    </a:lnTo>
                    <a:lnTo>
                      <a:pt x="415" y="71"/>
                    </a:lnTo>
                    <a:lnTo>
                      <a:pt x="409" y="67"/>
                    </a:lnTo>
                    <a:lnTo>
                      <a:pt x="404" y="63"/>
                    </a:lnTo>
                    <a:lnTo>
                      <a:pt x="398" y="60"/>
                    </a:lnTo>
                    <a:lnTo>
                      <a:pt x="388" y="54"/>
                    </a:lnTo>
                    <a:lnTo>
                      <a:pt x="375" y="51"/>
                    </a:lnTo>
                    <a:lnTo>
                      <a:pt x="362" y="49"/>
                    </a:lnTo>
                    <a:lnTo>
                      <a:pt x="348" y="46"/>
                    </a:lnTo>
                    <a:lnTo>
                      <a:pt x="330" y="45"/>
                    </a:lnTo>
                    <a:lnTo>
                      <a:pt x="310" y="42"/>
                    </a:lnTo>
                    <a:lnTo>
                      <a:pt x="299" y="40"/>
                    </a:lnTo>
                    <a:lnTo>
                      <a:pt x="287" y="38"/>
                    </a:lnTo>
                    <a:lnTo>
                      <a:pt x="274" y="35"/>
                    </a:lnTo>
                    <a:lnTo>
                      <a:pt x="260" y="32"/>
                    </a:lnTo>
                    <a:lnTo>
                      <a:pt x="250" y="31"/>
                    </a:lnTo>
                    <a:lnTo>
                      <a:pt x="241" y="29"/>
                    </a:lnTo>
                    <a:lnTo>
                      <a:pt x="233" y="28"/>
                    </a:lnTo>
                    <a:lnTo>
                      <a:pt x="226" y="27"/>
                    </a:lnTo>
                    <a:lnTo>
                      <a:pt x="221" y="24"/>
                    </a:lnTo>
                    <a:lnTo>
                      <a:pt x="216" y="23"/>
                    </a:lnTo>
                    <a:lnTo>
                      <a:pt x="207" y="18"/>
                    </a:lnTo>
                    <a:lnTo>
                      <a:pt x="199" y="14"/>
                    </a:lnTo>
                    <a:lnTo>
                      <a:pt x="191" y="11"/>
                    </a:lnTo>
                    <a:lnTo>
                      <a:pt x="181" y="9"/>
                    </a:lnTo>
                    <a:lnTo>
                      <a:pt x="175" y="7"/>
                    </a:lnTo>
                    <a:lnTo>
                      <a:pt x="168" y="7"/>
                    </a:lnTo>
                    <a:lnTo>
                      <a:pt x="164" y="8"/>
                    </a:lnTo>
                    <a:lnTo>
                      <a:pt x="159" y="8"/>
                    </a:lnTo>
                    <a:lnTo>
                      <a:pt x="154" y="8"/>
                    </a:lnTo>
                    <a:lnTo>
                      <a:pt x="151" y="6"/>
                    </a:lnTo>
                    <a:lnTo>
                      <a:pt x="149" y="4"/>
                    </a:lnTo>
                    <a:lnTo>
                      <a:pt x="147" y="2"/>
                    </a:lnTo>
                    <a:lnTo>
                      <a:pt x="144" y="0"/>
                    </a:lnTo>
                    <a:lnTo>
                      <a:pt x="139" y="0"/>
                    </a:lnTo>
                    <a:lnTo>
                      <a:pt x="134" y="1"/>
                    </a:lnTo>
                    <a:lnTo>
                      <a:pt x="130" y="2"/>
                    </a:lnTo>
                    <a:lnTo>
                      <a:pt x="103" y="21"/>
                    </a:lnTo>
                    <a:lnTo>
                      <a:pt x="76" y="39"/>
                    </a:lnTo>
                    <a:lnTo>
                      <a:pt x="49" y="57"/>
                    </a:lnTo>
                    <a:lnTo>
                      <a:pt x="22" y="76"/>
                    </a:lnTo>
                    <a:lnTo>
                      <a:pt x="15" y="80"/>
                    </a:lnTo>
                    <a:lnTo>
                      <a:pt x="8" y="85"/>
                    </a:lnTo>
                    <a:lnTo>
                      <a:pt x="4" y="87"/>
                    </a:lnTo>
                    <a:lnTo>
                      <a:pt x="2" y="90"/>
                    </a:lnTo>
                    <a:lnTo>
                      <a:pt x="0" y="94"/>
                    </a:lnTo>
                    <a:lnTo>
                      <a:pt x="0" y="97"/>
                    </a:lnTo>
                    <a:lnTo>
                      <a:pt x="1" y="101"/>
                    </a:lnTo>
                    <a:lnTo>
                      <a:pt x="2" y="104"/>
                    </a:lnTo>
                    <a:lnTo>
                      <a:pt x="6" y="106"/>
                    </a:lnTo>
                    <a:lnTo>
                      <a:pt x="9" y="108"/>
                    </a:lnTo>
                    <a:lnTo>
                      <a:pt x="18" y="112"/>
                    </a:lnTo>
                    <a:lnTo>
                      <a:pt x="22" y="113"/>
                    </a:lnTo>
                    <a:lnTo>
                      <a:pt x="25" y="116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1274" name="Freeform 20"/>
              <p:cNvSpPr>
                <a:spLocks/>
              </p:cNvSpPr>
              <p:nvPr/>
            </p:nvSpPr>
            <p:spPr bwMode="auto">
              <a:xfrm>
                <a:off x="2100" y="1765"/>
                <a:ext cx="535" cy="342"/>
              </a:xfrm>
              <a:custGeom>
                <a:avLst/>
                <a:gdLst>
                  <a:gd name="T0" fmla="*/ 499 w 535"/>
                  <a:gd name="T1" fmla="*/ 196 h 342"/>
                  <a:gd name="T2" fmla="*/ 481 w 535"/>
                  <a:gd name="T3" fmla="*/ 157 h 342"/>
                  <a:gd name="T4" fmla="*/ 447 w 535"/>
                  <a:gd name="T5" fmla="*/ 105 h 342"/>
                  <a:gd name="T6" fmla="*/ 424 w 535"/>
                  <a:gd name="T7" fmla="*/ 75 h 342"/>
                  <a:gd name="T8" fmla="*/ 395 w 535"/>
                  <a:gd name="T9" fmla="*/ 54 h 342"/>
                  <a:gd name="T10" fmla="*/ 364 w 535"/>
                  <a:gd name="T11" fmla="*/ 38 h 342"/>
                  <a:gd name="T12" fmla="*/ 350 w 535"/>
                  <a:gd name="T13" fmla="*/ 31 h 342"/>
                  <a:gd name="T14" fmla="*/ 327 w 535"/>
                  <a:gd name="T15" fmla="*/ 29 h 342"/>
                  <a:gd name="T16" fmla="*/ 285 w 535"/>
                  <a:gd name="T17" fmla="*/ 18 h 342"/>
                  <a:gd name="T18" fmla="*/ 253 w 535"/>
                  <a:gd name="T19" fmla="*/ 13 h 342"/>
                  <a:gd name="T20" fmla="*/ 242 w 535"/>
                  <a:gd name="T21" fmla="*/ 16 h 342"/>
                  <a:gd name="T22" fmla="*/ 229 w 535"/>
                  <a:gd name="T23" fmla="*/ 13 h 342"/>
                  <a:gd name="T24" fmla="*/ 213 w 535"/>
                  <a:gd name="T25" fmla="*/ 10 h 342"/>
                  <a:gd name="T26" fmla="*/ 186 w 535"/>
                  <a:gd name="T27" fmla="*/ 4 h 342"/>
                  <a:gd name="T28" fmla="*/ 139 w 535"/>
                  <a:gd name="T29" fmla="*/ 2 h 342"/>
                  <a:gd name="T30" fmla="*/ 115 w 535"/>
                  <a:gd name="T31" fmla="*/ 1 h 342"/>
                  <a:gd name="T32" fmla="*/ 90 w 535"/>
                  <a:gd name="T33" fmla="*/ 3 h 342"/>
                  <a:gd name="T34" fmla="*/ 63 w 535"/>
                  <a:gd name="T35" fmla="*/ 18 h 342"/>
                  <a:gd name="T36" fmla="*/ 17 w 535"/>
                  <a:gd name="T37" fmla="*/ 60 h 342"/>
                  <a:gd name="T38" fmla="*/ 4 w 535"/>
                  <a:gd name="T39" fmla="*/ 86 h 342"/>
                  <a:gd name="T40" fmla="*/ 0 w 535"/>
                  <a:gd name="T41" fmla="*/ 115 h 342"/>
                  <a:gd name="T42" fmla="*/ 17 w 535"/>
                  <a:gd name="T43" fmla="*/ 156 h 342"/>
                  <a:gd name="T44" fmla="*/ 52 w 535"/>
                  <a:gd name="T45" fmla="*/ 203 h 342"/>
                  <a:gd name="T46" fmla="*/ 79 w 535"/>
                  <a:gd name="T47" fmla="*/ 239 h 342"/>
                  <a:gd name="T48" fmla="*/ 101 w 535"/>
                  <a:gd name="T49" fmla="*/ 264 h 342"/>
                  <a:gd name="T50" fmla="*/ 120 w 535"/>
                  <a:gd name="T51" fmla="*/ 282 h 342"/>
                  <a:gd name="T52" fmla="*/ 138 w 535"/>
                  <a:gd name="T53" fmla="*/ 293 h 342"/>
                  <a:gd name="T54" fmla="*/ 174 w 535"/>
                  <a:gd name="T55" fmla="*/ 302 h 342"/>
                  <a:gd name="T56" fmla="*/ 226 w 535"/>
                  <a:gd name="T57" fmla="*/ 307 h 342"/>
                  <a:gd name="T58" fmla="*/ 262 w 535"/>
                  <a:gd name="T59" fmla="*/ 312 h 342"/>
                  <a:gd name="T60" fmla="*/ 295 w 535"/>
                  <a:gd name="T61" fmla="*/ 315 h 342"/>
                  <a:gd name="T62" fmla="*/ 317 w 535"/>
                  <a:gd name="T63" fmla="*/ 320 h 342"/>
                  <a:gd name="T64" fmla="*/ 339 w 535"/>
                  <a:gd name="T65" fmla="*/ 329 h 342"/>
                  <a:gd name="T66" fmla="*/ 363 w 535"/>
                  <a:gd name="T67" fmla="*/ 335 h 342"/>
                  <a:gd name="T68" fmla="*/ 379 w 535"/>
                  <a:gd name="T69" fmla="*/ 334 h 342"/>
                  <a:gd name="T70" fmla="*/ 390 w 535"/>
                  <a:gd name="T71" fmla="*/ 338 h 342"/>
                  <a:gd name="T72" fmla="*/ 397 w 535"/>
                  <a:gd name="T73" fmla="*/ 341 h 342"/>
                  <a:gd name="T74" fmla="*/ 408 w 535"/>
                  <a:gd name="T75" fmla="*/ 338 h 342"/>
                  <a:gd name="T76" fmla="*/ 487 w 535"/>
                  <a:gd name="T77" fmla="*/ 280 h 342"/>
                  <a:gd name="T78" fmla="*/ 527 w 535"/>
                  <a:gd name="T79" fmla="*/ 251 h 342"/>
                  <a:gd name="T80" fmla="*/ 534 w 535"/>
                  <a:gd name="T81" fmla="*/ 241 h 342"/>
                  <a:gd name="T82" fmla="*/ 531 w 535"/>
                  <a:gd name="T83" fmla="*/ 231 h 342"/>
                  <a:gd name="T84" fmla="*/ 515 w 535"/>
                  <a:gd name="T85" fmla="*/ 224 h 342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535"/>
                  <a:gd name="T130" fmla="*/ 0 h 342"/>
                  <a:gd name="T131" fmla="*/ 535 w 535"/>
                  <a:gd name="T132" fmla="*/ 342 h 342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535" h="342">
                    <a:moveTo>
                      <a:pt x="508" y="220"/>
                    </a:moveTo>
                    <a:lnTo>
                      <a:pt x="503" y="208"/>
                    </a:lnTo>
                    <a:lnTo>
                      <a:pt x="499" y="196"/>
                    </a:lnTo>
                    <a:lnTo>
                      <a:pt x="495" y="185"/>
                    </a:lnTo>
                    <a:lnTo>
                      <a:pt x="490" y="175"/>
                    </a:lnTo>
                    <a:lnTo>
                      <a:pt x="481" y="157"/>
                    </a:lnTo>
                    <a:lnTo>
                      <a:pt x="471" y="140"/>
                    </a:lnTo>
                    <a:lnTo>
                      <a:pt x="459" y="123"/>
                    </a:lnTo>
                    <a:lnTo>
                      <a:pt x="447" y="105"/>
                    </a:lnTo>
                    <a:lnTo>
                      <a:pt x="440" y="96"/>
                    </a:lnTo>
                    <a:lnTo>
                      <a:pt x="432" y="86"/>
                    </a:lnTo>
                    <a:lnTo>
                      <a:pt x="424" y="75"/>
                    </a:lnTo>
                    <a:lnTo>
                      <a:pt x="415" y="63"/>
                    </a:lnTo>
                    <a:lnTo>
                      <a:pt x="406" y="59"/>
                    </a:lnTo>
                    <a:lnTo>
                      <a:pt x="395" y="54"/>
                    </a:lnTo>
                    <a:lnTo>
                      <a:pt x="384" y="49"/>
                    </a:lnTo>
                    <a:lnTo>
                      <a:pt x="374" y="43"/>
                    </a:lnTo>
                    <a:lnTo>
                      <a:pt x="364" y="38"/>
                    </a:lnTo>
                    <a:lnTo>
                      <a:pt x="356" y="34"/>
                    </a:lnTo>
                    <a:lnTo>
                      <a:pt x="351" y="31"/>
                    </a:lnTo>
                    <a:lnTo>
                      <a:pt x="350" y="31"/>
                    </a:lnTo>
                    <a:lnTo>
                      <a:pt x="349" y="30"/>
                    </a:lnTo>
                    <a:lnTo>
                      <a:pt x="338" y="30"/>
                    </a:lnTo>
                    <a:lnTo>
                      <a:pt x="327" y="29"/>
                    </a:lnTo>
                    <a:lnTo>
                      <a:pt x="317" y="27"/>
                    </a:lnTo>
                    <a:lnTo>
                      <a:pt x="306" y="25"/>
                    </a:lnTo>
                    <a:lnTo>
                      <a:pt x="285" y="18"/>
                    </a:lnTo>
                    <a:lnTo>
                      <a:pt x="264" y="10"/>
                    </a:lnTo>
                    <a:lnTo>
                      <a:pt x="258" y="12"/>
                    </a:lnTo>
                    <a:lnTo>
                      <a:pt x="253" y="13"/>
                    </a:lnTo>
                    <a:lnTo>
                      <a:pt x="250" y="14"/>
                    </a:lnTo>
                    <a:lnTo>
                      <a:pt x="246" y="15"/>
                    </a:lnTo>
                    <a:lnTo>
                      <a:pt x="242" y="16"/>
                    </a:lnTo>
                    <a:lnTo>
                      <a:pt x="238" y="15"/>
                    </a:lnTo>
                    <a:lnTo>
                      <a:pt x="233" y="14"/>
                    </a:lnTo>
                    <a:lnTo>
                      <a:pt x="229" y="13"/>
                    </a:lnTo>
                    <a:lnTo>
                      <a:pt x="225" y="12"/>
                    </a:lnTo>
                    <a:lnTo>
                      <a:pt x="220" y="11"/>
                    </a:lnTo>
                    <a:lnTo>
                      <a:pt x="213" y="10"/>
                    </a:lnTo>
                    <a:lnTo>
                      <a:pt x="206" y="8"/>
                    </a:lnTo>
                    <a:lnTo>
                      <a:pt x="196" y="6"/>
                    </a:lnTo>
                    <a:lnTo>
                      <a:pt x="186" y="4"/>
                    </a:lnTo>
                    <a:lnTo>
                      <a:pt x="176" y="4"/>
                    </a:lnTo>
                    <a:lnTo>
                      <a:pt x="158" y="3"/>
                    </a:lnTo>
                    <a:lnTo>
                      <a:pt x="139" y="2"/>
                    </a:lnTo>
                    <a:lnTo>
                      <a:pt x="130" y="2"/>
                    </a:lnTo>
                    <a:lnTo>
                      <a:pt x="120" y="0"/>
                    </a:lnTo>
                    <a:lnTo>
                      <a:pt x="115" y="1"/>
                    </a:lnTo>
                    <a:lnTo>
                      <a:pt x="110" y="2"/>
                    </a:lnTo>
                    <a:lnTo>
                      <a:pt x="100" y="2"/>
                    </a:lnTo>
                    <a:lnTo>
                      <a:pt x="90" y="3"/>
                    </a:lnTo>
                    <a:lnTo>
                      <a:pt x="86" y="4"/>
                    </a:lnTo>
                    <a:lnTo>
                      <a:pt x="81" y="6"/>
                    </a:lnTo>
                    <a:lnTo>
                      <a:pt x="63" y="18"/>
                    </a:lnTo>
                    <a:lnTo>
                      <a:pt x="45" y="31"/>
                    </a:lnTo>
                    <a:lnTo>
                      <a:pt x="29" y="45"/>
                    </a:lnTo>
                    <a:lnTo>
                      <a:pt x="17" y="60"/>
                    </a:lnTo>
                    <a:lnTo>
                      <a:pt x="12" y="68"/>
                    </a:lnTo>
                    <a:lnTo>
                      <a:pt x="7" y="77"/>
                    </a:lnTo>
                    <a:lnTo>
                      <a:pt x="4" y="86"/>
                    </a:lnTo>
                    <a:lnTo>
                      <a:pt x="1" y="95"/>
                    </a:lnTo>
                    <a:lnTo>
                      <a:pt x="0" y="105"/>
                    </a:lnTo>
                    <a:lnTo>
                      <a:pt x="0" y="115"/>
                    </a:lnTo>
                    <a:lnTo>
                      <a:pt x="1" y="126"/>
                    </a:lnTo>
                    <a:lnTo>
                      <a:pt x="4" y="137"/>
                    </a:lnTo>
                    <a:lnTo>
                      <a:pt x="17" y="156"/>
                    </a:lnTo>
                    <a:lnTo>
                      <a:pt x="29" y="173"/>
                    </a:lnTo>
                    <a:lnTo>
                      <a:pt x="41" y="189"/>
                    </a:lnTo>
                    <a:lnTo>
                      <a:pt x="52" y="203"/>
                    </a:lnTo>
                    <a:lnTo>
                      <a:pt x="62" y="216"/>
                    </a:lnTo>
                    <a:lnTo>
                      <a:pt x="71" y="228"/>
                    </a:lnTo>
                    <a:lnTo>
                      <a:pt x="79" y="239"/>
                    </a:lnTo>
                    <a:lnTo>
                      <a:pt x="87" y="249"/>
                    </a:lnTo>
                    <a:lnTo>
                      <a:pt x="94" y="257"/>
                    </a:lnTo>
                    <a:lnTo>
                      <a:pt x="101" y="264"/>
                    </a:lnTo>
                    <a:lnTo>
                      <a:pt x="108" y="271"/>
                    </a:lnTo>
                    <a:lnTo>
                      <a:pt x="114" y="277"/>
                    </a:lnTo>
                    <a:lnTo>
                      <a:pt x="120" y="282"/>
                    </a:lnTo>
                    <a:lnTo>
                      <a:pt x="126" y="286"/>
                    </a:lnTo>
                    <a:lnTo>
                      <a:pt x="131" y="290"/>
                    </a:lnTo>
                    <a:lnTo>
                      <a:pt x="138" y="293"/>
                    </a:lnTo>
                    <a:lnTo>
                      <a:pt x="148" y="297"/>
                    </a:lnTo>
                    <a:lnTo>
                      <a:pt x="161" y="300"/>
                    </a:lnTo>
                    <a:lnTo>
                      <a:pt x="174" y="302"/>
                    </a:lnTo>
                    <a:lnTo>
                      <a:pt x="189" y="304"/>
                    </a:lnTo>
                    <a:lnTo>
                      <a:pt x="206" y="305"/>
                    </a:lnTo>
                    <a:lnTo>
                      <a:pt x="226" y="307"/>
                    </a:lnTo>
                    <a:lnTo>
                      <a:pt x="237" y="308"/>
                    </a:lnTo>
                    <a:lnTo>
                      <a:pt x="249" y="310"/>
                    </a:lnTo>
                    <a:lnTo>
                      <a:pt x="262" y="312"/>
                    </a:lnTo>
                    <a:lnTo>
                      <a:pt x="276" y="314"/>
                    </a:lnTo>
                    <a:lnTo>
                      <a:pt x="287" y="315"/>
                    </a:lnTo>
                    <a:lnTo>
                      <a:pt x="295" y="315"/>
                    </a:lnTo>
                    <a:lnTo>
                      <a:pt x="303" y="317"/>
                    </a:lnTo>
                    <a:lnTo>
                      <a:pt x="310" y="318"/>
                    </a:lnTo>
                    <a:lnTo>
                      <a:pt x="317" y="320"/>
                    </a:lnTo>
                    <a:lnTo>
                      <a:pt x="322" y="321"/>
                    </a:lnTo>
                    <a:lnTo>
                      <a:pt x="331" y="325"/>
                    </a:lnTo>
                    <a:lnTo>
                      <a:pt x="339" y="329"/>
                    </a:lnTo>
                    <a:lnTo>
                      <a:pt x="347" y="333"/>
                    </a:lnTo>
                    <a:lnTo>
                      <a:pt x="357" y="335"/>
                    </a:lnTo>
                    <a:lnTo>
                      <a:pt x="363" y="335"/>
                    </a:lnTo>
                    <a:lnTo>
                      <a:pt x="370" y="336"/>
                    </a:lnTo>
                    <a:lnTo>
                      <a:pt x="375" y="335"/>
                    </a:lnTo>
                    <a:lnTo>
                      <a:pt x="379" y="334"/>
                    </a:lnTo>
                    <a:lnTo>
                      <a:pt x="384" y="334"/>
                    </a:lnTo>
                    <a:lnTo>
                      <a:pt x="387" y="335"/>
                    </a:lnTo>
                    <a:lnTo>
                      <a:pt x="390" y="338"/>
                    </a:lnTo>
                    <a:lnTo>
                      <a:pt x="392" y="340"/>
                    </a:lnTo>
                    <a:lnTo>
                      <a:pt x="395" y="341"/>
                    </a:lnTo>
                    <a:lnTo>
                      <a:pt x="397" y="341"/>
                    </a:lnTo>
                    <a:lnTo>
                      <a:pt x="400" y="341"/>
                    </a:lnTo>
                    <a:lnTo>
                      <a:pt x="404" y="340"/>
                    </a:lnTo>
                    <a:lnTo>
                      <a:pt x="408" y="338"/>
                    </a:lnTo>
                    <a:lnTo>
                      <a:pt x="435" y="319"/>
                    </a:lnTo>
                    <a:lnTo>
                      <a:pt x="461" y="300"/>
                    </a:lnTo>
                    <a:lnTo>
                      <a:pt x="487" y="280"/>
                    </a:lnTo>
                    <a:lnTo>
                      <a:pt x="513" y="260"/>
                    </a:lnTo>
                    <a:lnTo>
                      <a:pt x="520" y="255"/>
                    </a:lnTo>
                    <a:lnTo>
                      <a:pt x="527" y="251"/>
                    </a:lnTo>
                    <a:lnTo>
                      <a:pt x="531" y="248"/>
                    </a:lnTo>
                    <a:lnTo>
                      <a:pt x="533" y="245"/>
                    </a:lnTo>
                    <a:lnTo>
                      <a:pt x="534" y="241"/>
                    </a:lnTo>
                    <a:lnTo>
                      <a:pt x="534" y="238"/>
                    </a:lnTo>
                    <a:lnTo>
                      <a:pt x="533" y="234"/>
                    </a:lnTo>
                    <a:lnTo>
                      <a:pt x="531" y="231"/>
                    </a:lnTo>
                    <a:lnTo>
                      <a:pt x="527" y="229"/>
                    </a:lnTo>
                    <a:lnTo>
                      <a:pt x="524" y="227"/>
                    </a:lnTo>
                    <a:lnTo>
                      <a:pt x="515" y="224"/>
                    </a:lnTo>
                    <a:lnTo>
                      <a:pt x="508" y="220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sp>
          <p:nvSpPr>
            <p:cNvPr id="11271" name="Freeform 22"/>
            <p:cNvSpPr>
              <a:spLocks/>
            </p:cNvSpPr>
            <p:nvPr/>
          </p:nvSpPr>
          <p:spPr bwMode="auto">
            <a:xfrm>
              <a:off x="4057" y="1657"/>
              <a:ext cx="336" cy="362"/>
            </a:xfrm>
            <a:custGeom>
              <a:avLst/>
              <a:gdLst>
                <a:gd name="T0" fmla="*/ 18 w 336"/>
                <a:gd name="T1" fmla="*/ 108 h 362"/>
                <a:gd name="T2" fmla="*/ 29 w 336"/>
                <a:gd name="T3" fmla="*/ 99 h 362"/>
                <a:gd name="T4" fmla="*/ 29 w 336"/>
                <a:gd name="T5" fmla="*/ 99 h 362"/>
                <a:gd name="T6" fmla="*/ 31 w 336"/>
                <a:gd name="T7" fmla="*/ 102 h 362"/>
                <a:gd name="T8" fmla="*/ 42 w 336"/>
                <a:gd name="T9" fmla="*/ 100 h 362"/>
                <a:gd name="T10" fmla="*/ 55 w 336"/>
                <a:gd name="T11" fmla="*/ 95 h 362"/>
                <a:gd name="T12" fmla="*/ 72 w 336"/>
                <a:gd name="T13" fmla="*/ 86 h 362"/>
                <a:gd name="T14" fmla="*/ 86 w 336"/>
                <a:gd name="T15" fmla="*/ 73 h 362"/>
                <a:gd name="T16" fmla="*/ 129 w 336"/>
                <a:gd name="T17" fmla="*/ 61 h 362"/>
                <a:gd name="T18" fmla="*/ 172 w 336"/>
                <a:gd name="T19" fmla="*/ 52 h 362"/>
                <a:gd name="T20" fmla="*/ 208 w 336"/>
                <a:gd name="T21" fmla="*/ 46 h 362"/>
                <a:gd name="T22" fmla="*/ 237 w 336"/>
                <a:gd name="T23" fmla="*/ 38 h 362"/>
                <a:gd name="T24" fmla="*/ 255 w 336"/>
                <a:gd name="T25" fmla="*/ 33 h 362"/>
                <a:gd name="T26" fmla="*/ 258 w 336"/>
                <a:gd name="T27" fmla="*/ 32 h 362"/>
                <a:gd name="T28" fmla="*/ 280 w 336"/>
                <a:gd name="T29" fmla="*/ 17 h 362"/>
                <a:gd name="T30" fmla="*/ 292 w 336"/>
                <a:gd name="T31" fmla="*/ 5 h 362"/>
                <a:gd name="T32" fmla="*/ 301 w 336"/>
                <a:gd name="T33" fmla="*/ 0 h 362"/>
                <a:gd name="T34" fmla="*/ 306 w 336"/>
                <a:gd name="T35" fmla="*/ 4 h 362"/>
                <a:gd name="T36" fmla="*/ 312 w 336"/>
                <a:gd name="T37" fmla="*/ 22 h 362"/>
                <a:gd name="T38" fmla="*/ 306 w 336"/>
                <a:gd name="T39" fmla="*/ 63 h 362"/>
                <a:gd name="T40" fmla="*/ 299 w 336"/>
                <a:gd name="T41" fmla="*/ 108 h 362"/>
                <a:gd name="T42" fmla="*/ 301 w 336"/>
                <a:gd name="T43" fmla="*/ 152 h 362"/>
                <a:gd name="T44" fmla="*/ 309 w 336"/>
                <a:gd name="T45" fmla="*/ 197 h 362"/>
                <a:gd name="T46" fmla="*/ 323 w 336"/>
                <a:gd name="T47" fmla="*/ 241 h 362"/>
                <a:gd name="T48" fmla="*/ 332 w 336"/>
                <a:gd name="T49" fmla="*/ 292 h 362"/>
                <a:gd name="T50" fmla="*/ 328 w 336"/>
                <a:gd name="T51" fmla="*/ 318 h 362"/>
                <a:gd name="T52" fmla="*/ 323 w 336"/>
                <a:gd name="T53" fmla="*/ 335 h 362"/>
                <a:gd name="T54" fmla="*/ 312 w 336"/>
                <a:gd name="T55" fmla="*/ 347 h 362"/>
                <a:gd name="T56" fmla="*/ 290 w 336"/>
                <a:gd name="T57" fmla="*/ 356 h 362"/>
                <a:gd name="T58" fmla="*/ 256 w 336"/>
                <a:gd name="T59" fmla="*/ 361 h 362"/>
                <a:gd name="T60" fmla="*/ 208 w 336"/>
                <a:gd name="T61" fmla="*/ 359 h 362"/>
                <a:gd name="T62" fmla="*/ 172 w 336"/>
                <a:gd name="T63" fmla="*/ 353 h 362"/>
                <a:gd name="T64" fmla="*/ 166 w 336"/>
                <a:gd name="T65" fmla="*/ 346 h 362"/>
                <a:gd name="T66" fmla="*/ 163 w 336"/>
                <a:gd name="T67" fmla="*/ 328 h 362"/>
                <a:gd name="T68" fmla="*/ 170 w 336"/>
                <a:gd name="T69" fmla="*/ 294 h 362"/>
                <a:gd name="T70" fmla="*/ 184 w 336"/>
                <a:gd name="T71" fmla="*/ 256 h 362"/>
                <a:gd name="T72" fmla="*/ 191 w 336"/>
                <a:gd name="T73" fmla="*/ 237 h 362"/>
                <a:gd name="T74" fmla="*/ 192 w 336"/>
                <a:gd name="T75" fmla="*/ 236 h 362"/>
                <a:gd name="T76" fmla="*/ 189 w 336"/>
                <a:gd name="T77" fmla="*/ 243 h 362"/>
                <a:gd name="T78" fmla="*/ 184 w 336"/>
                <a:gd name="T79" fmla="*/ 258 h 362"/>
                <a:gd name="T80" fmla="*/ 170 w 336"/>
                <a:gd name="T81" fmla="*/ 280 h 362"/>
                <a:gd name="T82" fmla="*/ 133 w 336"/>
                <a:gd name="T83" fmla="*/ 307 h 362"/>
                <a:gd name="T84" fmla="*/ 109 w 336"/>
                <a:gd name="T85" fmla="*/ 320 h 362"/>
                <a:gd name="T86" fmla="*/ 87 w 336"/>
                <a:gd name="T87" fmla="*/ 320 h 362"/>
                <a:gd name="T88" fmla="*/ 42 w 336"/>
                <a:gd name="T89" fmla="*/ 318 h 362"/>
                <a:gd name="T90" fmla="*/ 18 w 336"/>
                <a:gd name="T91" fmla="*/ 310 h 362"/>
                <a:gd name="T92" fmla="*/ 3 w 336"/>
                <a:gd name="T93" fmla="*/ 295 h 362"/>
                <a:gd name="T94" fmla="*/ 2 w 336"/>
                <a:gd name="T95" fmla="*/ 276 h 362"/>
                <a:gd name="T96" fmla="*/ 9 w 336"/>
                <a:gd name="T97" fmla="*/ 257 h 362"/>
                <a:gd name="T98" fmla="*/ 32 w 336"/>
                <a:gd name="T99" fmla="*/ 229 h 362"/>
                <a:gd name="T100" fmla="*/ 43 w 336"/>
                <a:gd name="T101" fmla="*/ 217 h 362"/>
                <a:gd name="T102" fmla="*/ 48 w 336"/>
                <a:gd name="T103" fmla="*/ 213 h 362"/>
                <a:gd name="T104" fmla="*/ 57 w 336"/>
                <a:gd name="T105" fmla="*/ 189 h 362"/>
                <a:gd name="T106" fmla="*/ 57 w 336"/>
                <a:gd name="T107" fmla="*/ 166 h 362"/>
                <a:gd name="T108" fmla="*/ 51 w 336"/>
                <a:gd name="T109" fmla="*/ 152 h 362"/>
                <a:gd name="T110" fmla="*/ 44 w 336"/>
                <a:gd name="T111" fmla="*/ 144 h 362"/>
                <a:gd name="T112" fmla="*/ 25 w 336"/>
                <a:gd name="T113" fmla="*/ 135 h 362"/>
                <a:gd name="T114" fmla="*/ 6 w 336"/>
                <a:gd name="T115" fmla="*/ 123 h 362"/>
                <a:gd name="T116" fmla="*/ 0 w 336"/>
                <a:gd name="T117" fmla="*/ 117 h 362"/>
                <a:gd name="T118" fmla="*/ 7 w 336"/>
                <a:gd name="T119" fmla="*/ 114 h 36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36"/>
                <a:gd name="T181" fmla="*/ 0 h 362"/>
                <a:gd name="T182" fmla="*/ 336 w 336"/>
                <a:gd name="T183" fmla="*/ 362 h 36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36" h="362">
                  <a:moveTo>
                    <a:pt x="10" y="114"/>
                  </a:moveTo>
                  <a:lnTo>
                    <a:pt x="14" y="111"/>
                  </a:lnTo>
                  <a:lnTo>
                    <a:pt x="18" y="108"/>
                  </a:lnTo>
                  <a:lnTo>
                    <a:pt x="24" y="103"/>
                  </a:lnTo>
                  <a:lnTo>
                    <a:pt x="27" y="100"/>
                  </a:lnTo>
                  <a:lnTo>
                    <a:pt x="29" y="99"/>
                  </a:lnTo>
                  <a:lnTo>
                    <a:pt x="30" y="98"/>
                  </a:lnTo>
                  <a:lnTo>
                    <a:pt x="29" y="99"/>
                  </a:lnTo>
                  <a:lnTo>
                    <a:pt x="29" y="100"/>
                  </a:lnTo>
                  <a:lnTo>
                    <a:pt x="30" y="102"/>
                  </a:lnTo>
                  <a:lnTo>
                    <a:pt x="31" y="102"/>
                  </a:lnTo>
                  <a:lnTo>
                    <a:pt x="34" y="102"/>
                  </a:lnTo>
                  <a:lnTo>
                    <a:pt x="39" y="101"/>
                  </a:lnTo>
                  <a:lnTo>
                    <a:pt x="42" y="100"/>
                  </a:lnTo>
                  <a:lnTo>
                    <a:pt x="46" y="99"/>
                  </a:lnTo>
                  <a:lnTo>
                    <a:pt x="50" y="97"/>
                  </a:lnTo>
                  <a:lnTo>
                    <a:pt x="55" y="95"/>
                  </a:lnTo>
                  <a:lnTo>
                    <a:pt x="61" y="93"/>
                  </a:lnTo>
                  <a:lnTo>
                    <a:pt x="67" y="90"/>
                  </a:lnTo>
                  <a:lnTo>
                    <a:pt x="72" y="86"/>
                  </a:lnTo>
                  <a:lnTo>
                    <a:pt x="77" y="82"/>
                  </a:lnTo>
                  <a:lnTo>
                    <a:pt x="81" y="77"/>
                  </a:lnTo>
                  <a:lnTo>
                    <a:pt x="86" y="73"/>
                  </a:lnTo>
                  <a:lnTo>
                    <a:pt x="100" y="68"/>
                  </a:lnTo>
                  <a:lnTo>
                    <a:pt x="115" y="64"/>
                  </a:lnTo>
                  <a:lnTo>
                    <a:pt x="129" y="61"/>
                  </a:lnTo>
                  <a:lnTo>
                    <a:pt x="143" y="57"/>
                  </a:lnTo>
                  <a:lnTo>
                    <a:pt x="157" y="54"/>
                  </a:lnTo>
                  <a:lnTo>
                    <a:pt x="172" y="52"/>
                  </a:lnTo>
                  <a:lnTo>
                    <a:pt x="186" y="51"/>
                  </a:lnTo>
                  <a:lnTo>
                    <a:pt x="200" y="48"/>
                  </a:lnTo>
                  <a:lnTo>
                    <a:pt x="208" y="46"/>
                  </a:lnTo>
                  <a:lnTo>
                    <a:pt x="218" y="44"/>
                  </a:lnTo>
                  <a:lnTo>
                    <a:pt x="227" y="41"/>
                  </a:lnTo>
                  <a:lnTo>
                    <a:pt x="237" y="38"/>
                  </a:lnTo>
                  <a:lnTo>
                    <a:pt x="245" y="36"/>
                  </a:lnTo>
                  <a:lnTo>
                    <a:pt x="252" y="34"/>
                  </a:lnTo>
                  <a:lnTo>
                    <a:pt x="255" y="33"/>
                  </a:lnTo>
                  <a:lnTo>
                    <a:pt x="256" y="33"/>
                  </a:lnTo>
                  <a:lnTo>
                    <a:pt x="258" y="32"/>
                  </a:lnTo>
                  <a:lnTo>
                    <a:pt x="266" y="27"/>
                  </a:lnTo>
                  <a:lnTo>
                    <a:pt x="273" y="22"/>
                  </a:lnTo>
                  <a:lnTo>
                    <a:pt x="280" y="17"/>
                  </a:lnTo>
                  <a:lnTo>
                    <a:pt x="285" y="13"/>
                  </a:lnTo>
                  <a:lnTo>
                    <a:pt x="289" y="9"/>
                  </a:lnTo>
                  <a:lnTo>
                    <a:pt x="292" y="5"/>
                  </a:lnTo>
                  <a:lnTo>
                    <a:pt x="295" y="2"/>
                  </a:lnTo>
                  <a:lnTo>
                    <a:pt x="298" y="0"/>
                  </a:lnTo>
                  <a:lnTo>
                    <a:pt x="301" y="0"/>
                  </a:lnTo>
                  <a:lnTo>
                    <a:pt x="302" y="0"/>
                  </a:lnTo>
                  <a:lnTo>
                    <a:pt x="304" y="1"/>
                  </a:lnTo>
                  <a:lnTo>
                    <a:pt x="306" y="4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2" y="22"/>
                  </a:lnTo>
                  <a:lnTo>
                    <a:pt x="315" y="32"/>
                  </a:lnTo>
                  <a:lnTo>
                    <a:pt x="310" y="48"/>
                  </a:lnTo>
                  <a:lnTo>
                    <a:pt x="306" y="63"/>
                  </a:lnTo>
                  <a:lnTo>
                    <a:pt x="303" y="78"/>
                  </a:lnTo>
                  <a:lnTo>
                    <a:pt x="301" y="93"/>
                  </a:lnTo>
                  <a:lnTo>
                    <a:pt x="299" y="108"/>
                  </a:lnTo>
                  <a:lnTo>
                    <a:pt x="299" y="123"/>
                  </a:lnTo>
                  <a:lnTo>
                    <a:pt x="299" y="138"/>
                  </a:lnTo>
                  <a:lnTo>
                    <a:pt x="301" y="152"/>
                  </a:lnTo>
                  <a:lnTo>
                    <a:pt x="303" y="167"/>
                  </a:lnTo>
                  <a:lnTo>
                    <a:pt x="305" y="182"/>
                  </a:lnTo>
                  <a:lnTo>
                    <a:pt x="309" y="197"/>
                  </a:lnTo>
                  <a:lnTo>
                    <a:pt x="313" y="211"/>
                  </a:lnTo>
                  <a:lnTo>
                    <a:pt x="318" y="226"/>
                  </a:lnTo>
                  <a:lnTo>
                    <a:pt x="323" y="241"/>
                  </a:lnTo>
                  <a:lnTo>
                    <a:pt x="335" y="270"/>
                  </a:lnTo>
                  <a:lnTo>
                    <a:pt x="334" y="282"/>
                  </a:lnTo>
                  <a:lnTo>
                    <a:pt x="332" y="292"/>
                  </a:lnTo>
                  <a:lnTo>
                    <a:pt x="331" y="302"/>
                  </a:lnTo>
                  <a:lnTo>
                    <a:pt x="329" y="310"/>
                  </a:lnTo>
                  <a:lnTo>
                    <a:pt x="328" y="318"/>
                  </a:lnTo>
                  <a:lnTo>
                    <a:pt x="327" y="325"/>
                  </a:lnTo>
                  <a:lnTo>
                    <a:pt x="325" y="330"/>
                  </a:lnTo>
                  <a:lnTo>
                    <a:pt x="323" y="335"/>
                  </a:lnTo>
                  <a:lnTo>
                    <a:pt x="320" y="339"/>
                  </a:lnTo>
                  <a:lnTo>
                    <a:pt x="316" y="344"/>
                  </a:lnTo>
                  <a:lnTo>
                    <a:pt x="312" y="347"/>
                  </a:lnTo>
                  <a:lnTo>
                    <a:pt x="306" y="350"/>
                  </a:lnTo>
                  <a:lnTo>
                    <a:pt x="299" y="353"/>
                  </a:lnTo>
                  <a:lnTo>
                    <a:pt x="290" y="356"/>
                  </a:lnTo>
                  <a:lnTo>
                    <a:pt x="280" y="359"/>
                  </a:lnTo>
                  <a:lnTo>
                    <a:pt x="268" y="361"/>
                  </a:lnTo>
                  <a:lnTo>
                    <a:pt x="256" y="361"/>
                  </a:lnTo>
                  <a:lnTo>
                    <a:pt x="244" y="360"/>
                  </a:lnTo>
                  <a:lnTo>
                    <a:pt x="220" y="359"/>
                  </a:lnTo>
                  <a:lnTo>
                    <a:pt x="208" y="359"/>
                  </a:lnTo>
                  <a:lnTo>
                    <a:pt x="196" y="357"/>
                  </a:lnTo>
                  <a:lnTo>
                    <a:pt x="184" y="356"/>
                  </a:lnTo>
                  <a:lnTo>
                    <a:pt x="172" y="353"/>
                  </a:lnTo>
                  <a:lnTo>
                    <a:pt x="169" y="351"/>
                  </a:lnTo>
                  <a:lnTo>
                    <a:pt x="167" y="349"/>
                  </a:lnTo>
                  <a:lnTo>
                    <a:pt x="166" y="346"/>
                  </a:lnTo>
                  <a:lnTo>
                    <a:pt x="164" y="343"/>
                  </a:lnTo>
                  <a:lnTo>
                    <a:pt x="163" y="335"/>
                  </a:lnTo>
                  <a:lnTo>
                    <a:pt x="163" y="328"/>
                  </a:lnTo>
                  <a:lnTo>
                    <a:pt x="164" y="318"/>
                  </a:lnTo>
                  <a:lnTo>
                    <a:pt x="167" y="307"/>
                  </a:lnTo>
                  <a:lnTo>
                    <a:pt x="170" y="294"/>
                  </a:lnTo>
                  <a:lnTo>
                    <a:pt x="175" y="281"/>
                  </a:lnTo>
                  <a:lnTo>
                    <a:pt x="179" y="268"/>
                  </a:lnTo>
                  <a:lnTo>
                    <a:pt x="184" y="256"/>
                  </a:lnTo>
                  <a:lnTo>
                    <a:pt x="188" y="246"/>
                  </a:lnTo>
                  <a:lnTo>
                    <a:pt x="190" y="241"/>
                  </a:lnTo>
                  <a:lnTo>
                    <a:pt x="191" y="237"/>
                  </a:lnTo>
                  <a:lnTo>
                    <a:pt x="192" y="236"/>
                  </a:lnTo>
                  <a:lnTo>
                    <a:pt x="192" y="235"/>
                  </a:lnTo>
                  <a:lnTo>
                    <a:pt x="192" y="236"/>
                  </a:lnTo>
                  <a:lnTo>
                    <a:pt x="191" y="236"/>
                  </a:lnTo>
                  <a:lnTo>
                    <a:pt x="190" y="239"/>
                  </a:lnTo>
                  <a:lnTo>
                    <a:pt x="189" y="243"/>
                  </a:lnTo>
                  <a:lnTo>
                    <a:pt x="187" y="248"/>
                  </a:lnTo>
                  <a:lnTo>
                    <a:pt x="185" y="253"/>
                  </a:lnTo>
                  <a:lnTo>
                    <a:pt x="184" y="258"/>
                  </a:lnTo>
                  <a:lnTo>
                    <a:pt x="182" y="262"/>
                  </a:lnTo>
                  <a:lnTo>
                    <a:pt x="177" y="272"/>
                  </a:lnTo>
                  <a:lnTo>
                    <a:pt x="170" y="280"/>
                  </a:lnTo>
                  <a:lnTo>
                    <a:pt x="162" y="287"/>
                  </a:lnTo>
                  <a:lnTo>
                    <a:pt x="152" y="294"/>
                  </a:lnTo>
                  <a:lnTo>
                    <a:pt x="133" y="307"/>
                  </a:lnTo>
                  <a:lnTo>
                    <a:pt x="123" y="313"/>
                  </a:lnTo>
                  <a:lnTo>
                    <a:pt x="114" y="320"/>
                  </a:lnTo>
                  <a:lnTo>
                    <a:pt x="109" y="320"/>
                  </a:lnTo>
                  <a:lnTo>
                    <a:pt x="102" y="320"/>
                  </a:lnTo>
                  <a:lnTo>
                    <a:pt x="95" y="320"/>
                  </a:lnTo>
                  <a:lnTo>
                    <a:pt x="87" y="320"/>
                  </a:lnTo>
                  <a:lnTo>
                    <a:pt x="69" y="320"/>
                  </a:lnTo>
                  <a:lnTo>
                    <a:pt x="51" y="319"/>
                  </a:lnTo>
                  <a:lnTo>
                    <a:pt x="42" y="318"/>
                  </a:lnTo>
                  <a:lnTo>
                    <a:pt x="33" y="316"/>
                  </a:lnTo>
                  <a:lnTo>
                    <a:pt x="25" y="313"/>
                  </a:lnTo>
                  <a:lnTo>
                    <a:pt x="18" y="310"/>
                  </a:lnTo>
                  <a:lnTo>
                    <a:pt x="12" y="306"/>
                  </a:lnTo>
                  <a:lnTo>
                    <a:pt x="7" y="301"/>
                  </a:lnTo>
                  <a:lnTo>
                    <a:pt x="3" y="295"/>
                  </a:lnTo>
                  <a:lnTo>
                    <a:pt x="1" y="287"/>
                  </a:lnTo>
                  <a:lnTo>
                    <a:pt x="0" y="282"/>
                  </a:lnTo>
                  <a:lnTo>
                    <a:pt x="2" y="276"/>
                  </a:lnTo>
                  <a:lnTo>
                    <a:pt x="3" y="270"/>
                  </a:lnTo>
                  <a:lnTo>
                    <a:pt x="6" y="264"/>
                  </a:lnTo>
                  <a:lnTo>
                    <a:pt x="9" y="257"/>
                  </a:lnTo>
                  <a:lnTo>
                    <a:pt x="13" y="251"/>
                  </a:lnTo>
                  <a:lnTo>
                    <a:pt x="22" y="239"/>
                  </a:lnTo>
                  <a:lnTo>
                    <a:pt x="32" y="229"/>
                  </a:lnTo>
                  <a:lnTo>
                    <a:pt x="36" y="225"/>
                  </a:lnTo>
                  <a:lnTo>
                    <a:pt x="40" y="220"/>
                  </a:lnTo>
                  <a:lnTo>
                    <a:pt x="43" y="217"/>
                  </a:lnTo>
                  <a:lnTo>
                    <a:pt x="46" y="215"/>
                  </a:lnTo>
                  <a:lnTo>
                    <a:pt x="47" y="213"/>
                  </a:lnTo>
                  <a:lnTo>
                    <a:pt x="48" y="213"/>
                  </a:lnTo>
                  <a:lnTo>
                    <a:pt x="51" y="204"/>
                  </a:lnTo>
                  <a:lnTo>
                    <a:pt x="54" y="196"/>
                  </a:lnTo>
                  <a:lnTo>
                    <a:pt x="57" y="189"/>
                  </a:lnTo>
                  <a:lnTo>
                    <a:pt x="58" y="181"/>
                  </a:lnTo>
                  <a:lnTo>
                    <a:pt x="59" y="174"/>
                  </a:lnTo>
                  <a:lnTo>
                    <a:pt x="57" y="166"/>
                  </a:lnTo>
                  <a:lnTo>
                    <a:pt x="56" y="161"/>
                  </a:lnTo>
                  <a:lnTo>
                    <a:pt x="54" y="157"/>
                  </a:lnTo>
                  <a:lnTo>
                    <a:pt x="51" y="152"/>
                  </a:lnTo>
                  <a:lnTo>
                    <a:pt x="48" y="147"/>
                  </a:lnTo>
                  <a:lnTo>
                    <a:pt x="47" y="146"/>
                  </a:lnTo>
                  <a:lnTo>
                    <a:pt x="44" y="144"/>
                  </a:lnTo>
                  <a:lnTo>
                    <a:pt x="40" y="142"/>
                  </a:lnTo>
                  <a:lnTo>
                    <a:pt x="36" y="140"/>
                  </a:lnTo>
                  <a:lnTo>
                    <a:pt x="25" y="135"/>
                  </a:lnTo>
                  <a:lnTo>
                    <a:pt x="15" y="129"/>
                  </a:lnTo>
                  <a:lnTo>
                    <a:pt x="10" y="126"/>
                  </a:lnTo>
                  <a:lnTo>
                    <a:pt x="6" y="123"/>
                  </a:lnTo>
                  <a:lnTo>
                    <a:pt x="3" y="121"/>
                  </a:lnTo>
                  <a:lnTo>
                    <a:pt x="0" y="118"/>
                  </a:lnTo>
                  <a:lnTo>
                    <a:pt x="0" y="117"/>
                  </a:lnTo>
                  <a:lnTo>
                    <a:pt x="1" y="115"/>
                  </a:lnTo>
                  <a:lnTo>
                    <a:pt x="5" y="115"/>
                  </a:lnTo>
                  <a:lnTo>
                    <a:pt x="7" y="114"/>
                  </a:lnTo>
                  <a:lnTo>
                    <a:pt x="10" y="114"/>
                  </a:lnTo>
                </a:path>
              </a:pathLst>
            </a:custGeom>
            <a:solidFill>
              <a:srgbClr val="FF00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3200400" y="1200151"/>
            <a:ext cx="3686175" cy="71558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ZA" sz="1350" dirty="0"/>
              <a:t>The South African team immediately fired the rower from the team, based on his unsatisfactory performance</a:t>
            </a:r>
          </a:p>
        </p:txBody>
      </p:sp>
    </p:spTree>
    <p:extLst>
      <p:ext uri="{BB962C8B-B14F-4D97-AF65-F5344CB8AC3E}">
        <p14:creationId xmlns:p14="http://schemas.microsoft.com/office/powerpoint/2010/main" val="34538328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8" name="Group 58"/>
          <p:cNvGrpSpPr>
            <a:grpSpLocks/>
          </p:cNvGrpSpPr>
          <p:nvPr/>
        </p:nvGrpSpPr>
        <p:grpSpPr bwMode="auto">
          <a:xfrm>
            <a:off x="2386013" y="1328738"/>
            <a:ext cx="4371975" cy="1829693"/>
            <a:chOff x="432" y="768"/>
            <a:chExt cx="4896" cy="2049"/>
          </a:xfrm>
        </p:grpSpPr>
        <p:grpSp>
          <p:nvGrpSpPr>
            <p:cNvPr id="34820" name="Group 9"/>
            <p:cNvGrpSpPr>
              <a:grpSpLocks/>
            </p:cNvGrpSpPr>
            <p:nvPr/>
          </p:nvGrpSpPr>
          <p:grpSpPr bwMode="auto">
            <a:xfrm>
              <a:off x="432" y="1056"/>
              <a:ext cx="912" cy="1713"/>
              <a:chOff x="432" y="1440"/>
              <a:chExt cx="912" cy="1713"/>
            </a:xfrm>
          </p:grpSpPr>
          <p:sp>
            <p:nvSpPr>
              <p:cNvPr id="12330" name="Freeform 2"/>
              <p:cNvSpPr>
                <a:spLocks/>
              </p:cNvSpPr>
              <p:nvPr/>
            </p:nvSpPr>
            <p:spPr bwMode="auto">
              <a:xfrm>
                <a:off x="590" y="1810"/>
                <a:ext cx="398" cy="697"/>
              </a:xfrm>
              <a:custGeom>
                <a:avLst/>
                <a:gdLst>
                  <a:gd name="T0" fmla="*/ 31 w 398"/>
                  <a:gd name="T1" fmla="*/ 99 h 697"/>
                  <a:gd name="T2" fmla="*/ 48 w 398"/>
                  <a:gd name="T3" fmla="*/ 45 h 697"/>
                  <a:gd name="T4" fmla="*/ 92 w 398"/>
                  <a:gd name="T5" fmla="*/ 0 h 697"/>
                  <a:gd name="T6" fmla="*/ 140 w 398"/>
                  <a:gd name="T7" fmla="*/ 0 h 697"/>
                  <a:gd name="T8" fmla="*/ 197 w 398"/>
                  <a:gd name="T9" fmla="*/ 45 h 697"/>
                  <a:gd name="T10" fmla="*/ 254 w 398"/>
                  <a:gd name="T11" fmla="*/ 99 h 697"/>
                  <a:gd name="T12" fmla="*/ 332 w 398"/>
                  <a:gd name="T13" fmla="*/ 204 h 697"/>
                  <a:gd name="T14" fmla="*/ 375 w 398"/>
                  <a:gd name="T15" fmla="*/ 318 h 697"/>
                  <a:gd name="T16" fmla="*/ 397 w 398"/>
                  <a:gd name="T17" fmla="*/ 452 h 697"/>
                  <a:gd name="T18" fmla="*/ 397 w 398"/>
                  <a:gd name="T19" fmla="*/ 537 h 697"/>
                  <a:gd name="T20" fmla="*/ 375 w 398"/>
                  <a:gd name="T21" fmla="*/ 601 h 697"/>
                  <a:gd name="T22" fmla="*/ 341 w 398"/>
                  <a:gd name="T23" fmla="*/ 666 h 697"/>
                  <a:gd name="T24" fmla="*/ 271 w 398"/>
                  <a:gd name="T25" fmla="*/ 691 h 697"/>
                  <a:gd name="T26" fmla="*/ 219 w 398"/>
                  <a:gd name="T27" fmla="*/ 696 h 697"/>
                  <a:gd name="T28" fmla="*/ 118 w 398"/>
                  <a:gd name="T29" fmla="*/ 691 h 697"/>
                  <a:gd name="T30" fmla="*/ 66 w 398"/>
                  <a:gd name="T31" fmla="*/ 636 h 697"/>
                  <a:gd name="T32" fmla="*/ 13 w 398"/>
                  <a:gd name="T33" fmla="*/ 572 h 697"/>
                  <a:gd name="T34" fmla="*/ 0 w 398"/>
                  <a:gd name="T35" fmla="*/ 487 h 697"/>
                  <a:gd name="T36" fmla="*/ 0 w 398"/>
                  <a:gd name="T37" fmla="*/ 398 h 697"/>
                  <a:gd name="T38" fmla="*/ 18 w 398"/>
                  <a:gd name="T39" fmla="*/ 219 h 697"/>
                  <a:gd name="T40" fmla="*/ 31 w 398"/>
                  <a:gd name="T41" fmla="*/ 99 h 69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98"/>
                  <a:gd name="T64" fmla="*/ 0 h 697"/>
                  <a:gd name="T65" fmla="*/ 398 w 398"/>
                  <a:gd name="T66" fmla="*/ 697 h 69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98" h="697">
                    <a:moveTo>
                      <a:pt x="31" y="99"/>
                    </a:moveTo>
                    <a:lnTo>
                      <a:pt x="48" y="45"/>
                    </a:lnTo>
                    <a:lnTo>
                      <a:pt x="92" y="0"/>
                    </a:lnTo>
                    <a:lnTo>
                      <a:pt x="140" y="0"/>
                    </a:lnTo>
                    <a:lnTo>
                      <a:pt x="197" y="45"/>
                    </a:lnTo>
                    <a:lnTo>
                      <a:pt x="254" y="99"/>
                    </a:lnTo>
                    <a:lnTo>
                      <a:pt x="332" y="204"/>
                    </a:lnTo>
                    <a:lnTo>
                      <a:pt x="375" y="318"/>
                    </a:lnTo>
                    <a:lnTo>
                      <a:pt x="397" y="452"/>
                    </a:lnTo>
                    <a:lnTo>
                      <a:pt x="397" y="537"/>
                    </a:lnTo>
                    <a:lnTo>
                      <a:pt x="375" y="601"/>
                    </a:lnTo>
                    <a:lnTo>
                      <a:pt x="341" y="666"/>
                    </a:lnTo>
                    <a:lnTo>
                      <a:pt x="271" y="691"/>
                    </a:lnTo>
                    <a:lnTo>
                      <a:pt x="219" y="696"/>
                    </a:lnTo>
                    <a:lnTo>
                      <a:pt x="118" y="691"/>
                    </a:lnTo>
                    <a:lnTo>
                      <a:pt x="66" y="636"/>
                    </a:lnTo>
                    <a:lnTo>
                      <a:pt x="13" y="572"/>
                    </a:lnTo>
                    <a:lnTo>
                      <a:pt x="0" y="487"/>
                    </a:lnTo>
                    <a:lnTo>
                      <a:pt x="0" y="398"/>
                    </a:lnTo>
                    <a:lnTo>
                      <a:pt x="18" y="219"/>
                    </a:lnTo>
                    <a:lnTo>
                      <a:pt x="31" y="99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2331" name="Freeform 3"/>
              <p:cNvSpPr>
                <a:spLocks/>
              </p:cNvSpPr>
              <p:nvPr/>
            </p:nvSpPr>
            <p:spPr bwMode="auto">
              <a:xfrm>
                <a:off x="789" y="1811"/>
                <a:ext cx="555" cy="424"/>
              </a:xfrm>
              <a:custGeom>
                <a:avLst/>
                <a:gdLst>
                  <a:gd name="T0" fmla="*/ 26 w 555"/>
                  <a:gd name="T1" fmla="*/ 0 h 424"/>
                  <a:gd name="T2" fmla="*/ 65 w 555"/>
                  <a:gd name="T3" fmla="*/ 15 h 424"/>
                  <a:gd name="T4" fmla="*/ 218 w 555"/>
                  <a:gd name="T5" fmla="*/ 129 h 424"/>
                  <a:gd name="T6" fmla="*/ 309 w 555"/>
                  <a:gd name="T7" fmla="*/ 184 h 424"/>
                  <a:gd name="T8" fmla="*/ 449 w 555"/>
                  <a:gd name="T9" fmla="*/ 284 h 424"/>
                  <a:gd name="T10" fmla="*/ 554 w 555"/>
                  <a:gd name="T11" fmla="*/ 373 h 424"/>
                  <a:gd name="T12" fmla="*/ 554 w 555"/>
                  <a:gd name="T13" fmla="*/ 376 h 424"/>
                  <a:gd name="T14" fmla="*/ 552 w 555"/>
                  <a:gd name="T15" fmla="*/ 378 h 424"/>
                  <a:gd name="T16" fmla="*/ 550 w 555"/>
                  <a:gd name="T17" fmla="*/ 381 h 424"/>
                  <a:gd name="T18" fmla="*/ 532 w 555"/>
                  <a:gd name="T19" fmla="*/ 378 h 424"/>
                  <a:gd name="T20" fmla="*/ 480 w 555"/>
                  <a:gd name="T21" fmla="*/ 343 h 424"/>
                  <a:gd name="T22" fmla="*/ 467 w 555"/>
                  <a:gd name="T23" fmla="*/ 330 h 424"/>
                  <a:gd name="T24" fmla="*/ 441 w 555"/>
                  <a:gd name="T25" fmla="*/ 324 h 424"/>
                  <a:gd name="T26" fmla="*/ 496 w 555"/>
                  <a:gd name="T27" fmla="*/ 418 h 424"/>
                  <a:gd name="T28" fmla="*/ 426 w 555"/>
                  <a:gd name="T29" fmla="*/ 342 h 424"/>
                  <a:gd name="T30" fmla="*/ 434 w 555"/>
                  <a:gd name="T31" fmla="*/ 423 h 424"/>
                  <a:gd name="T32" fmla="*/ 396 w 555"/>
                  <a:gd name="T33" fmla="*/ 339 h 424"/>
                  <a:gd name="T34" fmla="*/ 335 w 555"/>
                  <a:gd name="T35" fmla="*/ 381 h 424"/>
                  <a:gd name="T36" fmla="*/ 380 w 555"/>
                  <a:gd name="T37" fmla="*/ 330 h 424"/>
                  <a:gd name="T38" fmla="*/ 398 w 555"/>
                  <a:gd name="T39" fmla="*/ 300 h 424"/>
                  <a:gd name="T40" fmla="*/ 349 w 555"/>
                  <a:gd name="T41" fmla="*/ 248 h 424"/>
                  <a:gd name="T42" fmla="*/ 288 w 555"/>
                  <a:gd name="T43" fmla="*/ 209 h 424"/>
                  <a:gd name="T44" fmla="*/ 209 w 555"/>
                  <a:gd name="T45" fmla="*/ 174 h 424"/>
                  <a:gd name="T46" fmla="*/ 126 w 555"/>
                  <a:gd name="T47" fmla="*/ 135 h 424"/>
                  <a:gd name="T48" fmla="*/ 65 w 555"/>
                  <a:gd name="T49" fmla="*/ 110 h 424"/>
                  <a:gd name="T50" fmla="*/ 17 w 555"/>
                  <a:gd name="T51" fmla="*/ 70 h 424"/>
                  <a:gd name="T52" fmla="*/ 0 w 555"/>
                  <a:gd name="T53" fmla="*/ 30 h 424"/>
                  <a:gd name="T54" fmla="*/ 26 w 555"/>
                  <a:gd name="T55" fmla="*/ 0 h 42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555"/>
                  <a:gd name="T85" fmla="*/ 0 h 424"/>
                  <a:gd name="T86" fmla="*/ 555 w 555"/>
                  <a:gd name="T87" fmla="*/ 424 h 424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555" h="424">
                    <a:moveTo>
                      <a:pt x="26" y="0"/>
                    </a:moveTo>
                    <a:lnTo>
                      <a:pt x="65" y="15"/>
                    </a:lnTo>
                    <a:lnTo>
                      <a:pt x="218" y="129"/>
                    </a:lnTo>
                    <a:lnTo>
                      <a:pt x="309" y="184"/>
                    </a:lnTo>
                    <a:lnTo>
                      <a:pt x="449" y="284"/>
                    </a:lnTo>
                    <a:lnTo>
                      <a:pt x="554" y="373"/>
                    </a:lnTo>
                    <a:lnTo>
                      <a:pt x="554" y="376"/>
                    </a:lnTo>
                    <a:lnTo>
                      <a:pt x="552" y="378"/>
                    </a:lnTo>
                    <a:lnTo>
                      <a:pt x="550" y="381"/>
                    </a:lnTo>
                    <a:lnTo>
                      <a:pt x="532" y="378"/>
                    </a:lnTo>
                    <a:lnTo>
                      <a:pt x="480" y="343"/>
                    </a:lnTo>
                    <a:lnTo>
                      <a:pt x="467" y="330"/>
                    </a:lnTo>
                    <a:lnTo>
                      <a:pt x="441" y="324"/>
                    </a:lnTo>
                    <a:lnTo>
                      <a:pt x="496" y="418"/>
                    </a:lnTo>
                    <a:lnTo>
                      <a:pt x="426" y="342"/>
                    </a:lnTo>
                    <a:lnTo>
                      <a:pt x="434" y="423"/>
                    </a:lnTo>
                    <a:lnTo>
                      <a:pt x="396" y="339"/>
                    </a:lnTo>
                    <a:lnTo>
                      <a:pt x="335" y="381"/>
                    </a:lnTo>
                    <a:lnTo>
                      <a:pt x="380" y="330"/>
                    </a:lnTo>
                    <a:lnTo>
                      <a:pt x="398" y="300"/>
                    </a:lnTo>
                    <a:lnTo>
                      <a:pt x="349" y="248"/>
                    </a:lnTo>
                    <a:lnTo>
                      <a:pt x="288" y="209"/>
                    </a:lnTo>
                    <a:lnTo>
                      <a:pt x="209" y="174"/>
                    </a:lnTo>
                    <a:lnTo>
                      <a:pt x="126" y="135"/>
                    </a:lnTo>
                    <a:lnTo>
                      <a:pt x="65" y="110"/>
                    </a:lnTo>
                    <a:lnTo>
                      <a:pt x="17" y="70"/>
                    </a:lnTo>
                    <a:lnTo>
                      <a:pt x="0" y="30"/>
                    </a:lnTo>
                    <a:lnTo>
                      <a:pt x="26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2332" name="Freeform 4"/>
              <p:cNvSpPr>
                <a:spLocks/>
              </p:cNvSpPr>
              <p:nvPr/>
            </p:nvSpPr>
            <p:spPr bwMode="auto">
              <a:xfrm>
                <a:off x="432" y="1806"/>
                <a:ext cx="245" cy="677"/>
              </a:xfrm>
              <a:custGeom>
                <a:avLst/>
                <a:gdLst>
                  <a:gd name="T0" fmla="*/ 135 w 245"/>
                  <a:gd name="T1" fmla="*/ 65 h 677"/>
                  <a:gd name="T2" fmla="*/ 187 w 245"/>
                  <a:gd name="T3" fmla="*/ 0 h 677"/>
                  <a:gd name="T4" fmla="*/ 227 w 245"/>
                  <a:gd name="T5" fmla="*/ 5 h 677"/>
                  <a:gd name="T6" fmla="*/ 244 w 245"/>
                  <a:gd name="T7" fmla="*/ 40 h 677"/>
                  <a:gd name="T8" fmla="*/ 222 w 245"/>
                  <a:gd name="T9" fmla="*/ 85 h 677"/>
                  <a:gd name="T10" fmla="*/ 157 w 245"/>
                  <a:gd name="T11" fmla="*/ 149 h 677"/>
                  <a:gd name="T12" fmla="*/ 105 w 245"/>
                  <a:gd name="T13" fmla="*/ 209 h 677"/>
                  <a:gd name="T14" fmla="*/ 39 w 245"/>
                  <a:gd name="T15" fmla="*/ 269 h 677"/>
                  <a:gd name="T16" fmla="*/ 39 w 245"/>
                  <a:gd name="T17" fmla="*/ 298 h 677"/>
                  <a:gd name="T18" fmla="*/ 52 w 245"/>
                  <a:gd name="T19" fmla="*/ 343 h 677"/>
                  <a:gd name="T20" fmla="*/ 135 w 245"/>
                  <a:gd name="T21" fmla="*/ 418 h 677"/>
                  <a:gd name="T22" fmla="*/ 170 w 245"/>
                  <a:gd name="T23" fmla="*/ 462 h 677"/>
                  <a:gd name="T24" fmla="*/ 174 w 245"/>
                  <a:gd name="T25" fmla="*/ 487 h 677"/>
                  <a:gd name="T26" fmla="*/ 161 w 245"/>
                  <a:gd name="T27" fmla="*/ 516 h 677"/>
                  <a:gd name="T28" fmla="*/ 135 w 245"/>
                  <a:gd name="T29" fmla="*/ 547 h 677"/>
                  <a:gd name="T30" fmla="*/ 127 w 245"/>
                  <a:gd name="T31" fmla="*/ 606 h 677"/>
                  <a:gd name="T32" fmla="*/ 144 w 245"/>
                  <a:gd name="T33" fmla="*/ 661 h 677"/>
                  <a:gd name="T34" fmla="*/ 139 w 245"/>
                  <a:gd name="T35" fmla="*/ 676 h 677"/>
                  <a:gd name="T36" fmla="*/ 117 w 245"/>
                  <a:gd name="T37" fmla="*/ 665 h 677"/>
                  <a:gd name="T38" fmla="*/ 105 w 245"/>
                  <a:gd name="T39" fmla="*/ 621 h 677"/>
                  <a:gd name="T40" fmla="*/ 105 w 245"/>
                  <a:gd name="T41" fmla="*/ 562 h 677"/>
                  <a:gd name="T42" fmla="*/ 122 w 245"/>
                  <a:gd name="T43" fmla="*/ 522 h 677"/>
                  <a:gd name="T44" fmla="*/ 144 w 245"/>
                  <a:gd name="T45" fmla="*/ 477 h 677"/>
                  <a:gd name="T46" fmla="*/ 131 w 245"/>
                  <a:gd name="T47" fmla="*/ 462 h 677"/>
                  <a:gd name="T48" fmla="*/ 87 w 245"/>
                  <a:gd name="T49" fmla="*/ 413 h 677"/>
                  <a:gd name="T50" fmla="*/ 35 w 245"/>
                  <a:gd name="T51" fmla="*/ 373 h 677"/>
                  <a:gd name="T52" fmla="*/ 0 w 245"/>
                  <a:gd name="T53" fmla="*/ 323 h 677"/>
                  <a:gd name="T54" fmla="*/ 0 w 245"/>
                  <a:gd name="T55" fmla="*/ 248 h 677"/>
                  <a:gd name="T56" fmla="*/ 22 w 245"/>
                  <a:gd name="T57" fmla="*/ 214 h 677"/>
                  <a:gd name="T58" fmla="*/ 70 w 245"/>
                  <a:gd name="T59" fmla="*/ 179 h 677"/>
                  <a:gd name="T60" fmla="*/ 117 w 245"/>
                  <a:gd name="T61" fmla="*/ 114 h 677"/>
                  <a:gd name="T62" fmla="*/ 135 w 245"/>
                  <a:gd name="T63" fmla="*/ 65 h 67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45"/>
                  <a:gd name="T97" fmla="*/ 0 h 677"/>
                  <a:gd name="T98" fmla="*/ 245 w 245"/>
                  <a:gd name="T99" fmla="*/ 677 h 677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45" h="677">
                    <a:moveTo>
                      <a:pt x="135" y="65"/>
                    </a:moveTo>
                    <a:lnTo>
                      <a:pt x="187" y="0"/>
                    </a:lnTo>
                    <a:lnTo>
                      <a:pt x="227" y="5"/>
                    </a:lnTo>
                    <a:lnTo>
                      <a:pt x="244" y="40"/>
                    </a:lnTo>
                    <a:lnTo>
                      <a:pt x="222" y="85"/>
                    </a:lnTo>
                    <a:lnTo>
                      <a:pt x="157" y="149"/>
                    </a:lnTo>
                    <a:lnTo>
                      <a:pt x="105" y="209"/>
                    </a:lnTo>
                    <a:lnTo>
                      <a:pt x="39" y="269"/>
                    </a:lnTo>
                    <a:lnTo>
                      <a:pt x="39" y="298"/>
                    </a:lnTo>
                    <a:lnTo>
                      <a:pt x="52" y="343"/>
                    </a:lnTo>
                    <a:lnTo>
                      <a:pt x="135" y="418"/>
                    </a:lnTo>
                    <a:lnTo>
                      <a:pt x="170" y="462"/>
                    </a:lnTo>
                    <a:lnTo>
                      <a:pt x="174" y="487"/>
                    </a:lnTo>
                    <a:lnTo>
                      <a:pt x="161" y="516"/>
                    </a:lnTo>
                    <a:lnTo>
                      <a:pt x="135" y="547"/>
                    </a:lnTo>
                    <a:lnTo>
                      <a:pt x="127" y="606"/>
                    </a:lnTo>
                    <a:lnTo>
                      <a:pt x="144" y="661"/>
                    </a:lnTo>
                    <a:lnTo>
                      <a:pt x="139" y="676"/>
                    </a:lnTo>
                    <a:lnTo>
                      <a:pt x="117" y="665"/>
                    </a:lnTo>
                    <a:lnTo>
                      <a:pt x="105" y="621"/>
                    </a:lnTo>
                    <a:lnTo>
                      <a:pt x="105" y="562"/>
                    </a:lnTo>
                    <a:lnTo>
                      <a:pt x="122" y="522"/>
                    </a:lnTo>
                    <a:lnTo>
                      <a:pt x="144" y="477"/>
                    </a:lnTo>
                    <a:lnTo>
                      <a:pt x="131" y="462"/>
                    </a:lnTo>
                    <a:lnTo>
                      <a:pt x="87" y="413"/>
                    </a:lnTo>
                    <a:lnTo>
                      <a:pt x="35" y="373"/>
                    </a:lnTo>
                    <a:lnTo>
                      <a:pt x="0" y="323"/>
                    </a:lnTo>
                    <a:lnTo>
                      <a:pt x="0" y="248"/>
                    </a:lnTo>
                    <a:lnTo>
                      <a:pt x="22" y="214"/>
                    </a:lnTo>
                    <a:lnTo>
                      <a:pt x="70" y="179"/>
                    </a:lnTo>
                    <a:lnTo>
                      <a:pt x="117" y="114"/>
                    </a:lnTo>
                    <a:lnTo>
                      <a:pt x="135" y="65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2333" name="Freeform 5"/>
              <p:cNvSpPr>
                <a:spLocks/>
              </p:cNvSpPr>
              <p:nvPr/>
            </p:nvSpPr>
            <p:spPr bwMode="auto">
              <a:xfrm>
                <a:off x="667" y="1440"/>
                <a:ext cx="272" cy="349"/>
              </a:xfrm>
              <a:custGeom>
                <a:avLst/>
                <a:gdLst>
                  <a:gd name="T0" fmla="*/ 92 w 272"/>
                  <a:gd name="T1" fmla="*/ 348 h 349"/>
                  <a:gd name="T2" fmla="*/ 57 w 272"/>
                  <a:gd name="T3" fmla="*/ 348 h 349"/>
                  <a:gd name="T4" fmla="*/ 22 w 272"/>
                  <a:gd name="T5" fmla="*/ 328 h 349"/>
                  <a:gd name="T6" fmla="*/ 0 w 272"/>
                  <a:gd name="T7" fmla="*/ 273 h 349"/>
                  <a:gd name="T8" fmla="*/ 0 w 272"/>
                  <a:gd name="T9" fmla="*/ 179 h 349"/>
                  <a:gd name="T10" fmla="*/ 30 w 272"/>
                  <a:gd name="T11" fmla="*/ 75 h 349"/>
                  <a:gd name="T12" fmla="*/ 78 w 272"/>
                  <a:gd name="T13" fmla="*/ 5 h 349"/>
                  <a:gd name="T14" fmla="*/ 122 w 272"/>
                  <a:gd name="T15" fmla="*/ 0 h 349"/>
                  <a:gd name="T16" fmla="*/ 175 w 272"/>
                  <a:gd name="T17" fmla="*/ 10 h 349"/>
                  <a:gd name="T18" fmla="*/ 200 w 272"/>
                  <a:gd name="T19" fmla="*/ 55 h 349"/>
                  <a:gd name="T20" fmla="*/ 210 w 272"/>
                  <a:gd name="T21" fmla="*/ 99 h 349"/>
                  <a:gd name="T22" fmla="*/ 200 w 272"/>
                  <a:gd name="T23" fmla="*/ 159 h 349"/>
                  <a:gd name="T24" fmla="*/ 192 w 272"/>
                  <a:gd name="T25" fmla="*/ 214 h 349"/>
                  <a:gd name="T26" fmla="*/ 245 w 272"/>
                  <a:gd name="T27" fmla="*/ 264 h 349"/>
                  <a:gd name="T28" fmla="*/ 271 w 272"/>
                  <a:gd name="T29" fmla="*/ 293 h 349"/>
                  <a:gd name="T30" fmla="*/ 271 w 272"/>
                  <a:gd name="T31" fmla="*/ 313 h 349"/>
                  <a:gd name="T32" fmla="*/ 258 w 272"/>
                  <a:gd name="T33" fmla="*/ 313 h 349"/>
                  <a:gd name="T34" fmla="*/ 183 w 272"/>
                  <a:gd name="T35" fmla="*/ 249 h 349"/>
                  <a:gd name="T36" fmla="*/ 157 w 272"/>
                  <a:gd name="T37" fmla="*/ 293 h 349"/>
                  <a:gd name="T38" fmla="*/ 113 w 272"/>
                  <a:gd name="T39" fmla="*/ 333 h 349"/>
                  <a:gd name="T40" fmla="*/ 92 w 272"/>
                  <a:gd name="T41" fmla="*/ 348 h 34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72"/>
                  <a:gd name="T64" fmla="*/ 0 h 349"/>
                  <a:gd name="T65" fmla="*/ 272 w 272"/>
                  <a:gd name="T66" fmla="*/ 349 h 34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72" h="349">
                    <a:moveTo>
                      <a:pt x="92" y="348"/>
                    </a:moveTo>
                    <a:lnTo>
                      <a:pt x="57" y="348"/>
                    </a:lnTo>
                    <a:lnTo>
                      <a:pt x="22" y="328"/>
                    </a:lnTo>
                    <a:lnTo>
                      <a:pt x="0" y="273"/>
                    </a:lnTo>
                    <a:lnTo>
                      <a:pt x="0" y="179"/>
                    </a:lnTo>
                    <a:lnTo>
                      <a:pt x="30" y="75"/>
                    </a:lnTo>
                    <a:lnTo>
                      <a:pt x="78" y="5"/>
                    </a:lnTo>
                    <a:lnTo>
                      <a:pt x="122" y="0"/>
                    </a:lnTo>
                    <a:lnTo>
                      <a:pt x="175" y="10"/>
                    </a:lnTo>
                    <a:lnTo>
                      <a:pt x="200" y="55"/>
                    </a:lnTo>
                    <a:lnTo>
                      <a:pt x="210" y="99"/>
                    </a:lnTo>
                    <a:lnTo>
                      <a:pt x="200" y="159"/>
                    </a:lnTo>
                    <a:lnTo>
                      <a:pt x="192" y="214"/>
                    </a:lnTo>
                    <a:lnTo>
                      <a:pt x="245" y="264"/>
                    </a:lnTo>
                    <a:lnTo>
                      <a:pt x="271" y="293"/>
                    </a:lnTo>
                    <a:lnTo>
                      <a:pt x="271" y="313"/>
                    </a:lnTo>
                    <a:lnTo>
                      <a:pt x="258" y="313"/>
                    </a:lnTo>
                    <a:lnTo>
                      <a:pt x="183" y="249"/>
                    </a:lnTo>
                    <a:lnTo>
                      <a:pt x="157" y="293"/>
                    </a:lnTo>
                    <a:lnTo>
                      <a:pt x="113" y="333"/>
                    </a:lnTo>
                    <a:lnTo>
                      <a:pt x="92" y="348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2334" name="Freeform 6"/>
              <p:cNvSpPr>
                <a:spLocks/>
              </p:cNvSpPr>
              <p:nvPr/>
            </p:nvSpPr>
            <p:spPr bwMode="auto">
              <a:xfrm>
                <a:off x="559" y="2363"/>
                <a:ext cx="222" cy="790"/>
              </a:xfrm>
              <a:custGeom>
                <a:avLst/>
                <a:gdLst>
                  <a:gd name="T0" fmla="*/ 73 w 222"/>
                  <a:gd name="T1" fmla="*/ 243 h 790"/>
                  <a:gd name="T2" fmla="*/ 69 w 222"/>
                  <a:gd name="T3" fmla="*/ 159 h 790"/>
                  <a:gd name="T4" fmla="*/ 60 w 222"/>
                  <a:gd name="T5" fmla="*/ 55 h 790"/>
                  <a:gd name="T6" fmla="*/ 100 w 222"/>
                  <a:gd name="T7" fmla="*/ 0 h 790"/>
                  <a:gd name="T8" fmla="*/ 151 w 222"/>
                  <a:gd name="T9" fmla="*/ 25 h 790"/>
                  <a:gd name="T10" fmla="*/ 164 w 222"/>
                  <a:gd name="T11" fmla="*/ 149 h 790"/>
                  <a:gd name="T12" fmla="*/ 164 w 222"/>
                  <a:gd name="T13" fmla="*/ 263 h 790"/>
                  <a:gd name="T14" fmla="*/ 151 w 222"/>
                  <a:gd name="T15" fmla="*/ 407 h 790"/>
                  <a:gd name="T16" fmla="*/ 117 w 222"/>
                  <a:gd name="T17" fmla="*/ 496 h 790"/>
                  <a:gd name="T18" fmla="*/ 90 w 222"/>
                  <a:gd name="T19" fmla="*/ 586 h 790"/>
                  <a:gd name="T20" fmla="*/ 56 w 222"/>
                  <a:gd name="T21" fmla="*/ 645 h 790"/>
                  <a:gd name="T22" fmla="*/ 56 w 222"/>
                  <a:gd name="T23" fmla="*/ 669 h 790"/>
                  <a:gd name="T24" fmla="*/ 117 w 222"/>
                  <a:gd name="T25" fmla="*/ 684 h 790"/>
                  <a:gd name="T26" fmla="*/ 169 w 222"/>
                  <a:gd name="T27" fmla="*/ 709 h 790"/>
                  <a:gd name="T28" fmla="*/ 221 w 222"/>
                  <a:gd name="T29" fmla="*/ 764 h 790"/>
                  <a:gd name="T30" fmla="*/ 208 w 222"/>
                  <a:gd name="T31" fmla="*/ 778 h 790"/>
                  <a:gd name="T32" fmla="*/ 164 w 222"/>
                  <a:gd name="T33" fmla="*/ 789 h 790"/>
                  <a:gd name="T34" fmla="*/ 134 w 222"/>
                  <a:gd name="T35" fmla="*/ 769 h 790"/>
                  <a:gd name="T36" fmla="*/ 78 w 222"/>
                  <a:gd name="T37" fmla="*/ 719 h 790"/>
                  <a:gd name="T38" fmla="*/ 30 w 222"/>
                  <a:gd name="T39" fmla="*/ 690 h 790"/>
                  <a:gd name="T40" fmla="*/ 4 w 222"/>
                  <a:gd name="T41" fmla="*/ 684 h 790"/>
                  <a:gd name="T42" fmla="*/ 0 w 222"/>
                  <a:gd name="T43" fmla="*/ 650 h 790"/>
                  <a:gd name="T44" fmla="*/ 34 w 222"/>
                  <a:gd name="T45" fmla="*/ 596 h 790"/>
                  <a:gd name="T46" fmla="*/ 69 w 222"/>
                  <a:gd name="T47" fmla="*/ 550 h 790"/>
                  <a:gd name="T48" fmla="*/ 95 w 222"/>
                  <a:gd name="T49" fmla="*/ 481 h 790"/>
                  <a:gd name="T50" fmla="*/ 108 w 222"/>
                  <a:gd name="T51" fmla="*/ 397 h 790"/>
                  <a:gd name="T52" fmla="*/ 100 w 222"/>
                  <a:gd name="T53" fmla="*/ 318 h 790"/>
                  <a:gd name="T54" fmla="*/ 78 w 222"/>
                  <a:gd name="T55" fmla="*/ 218 h 790"/>
                  <a:gd name="T56" fmla="*/ 73 w 222"/>
                  <a:gd name="T57" fmla="*/ 243 h 79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22"/>
                  <a:gd name="T88" fmla="*/ 0 h 790"/>
                  <a:gd name="T89" fmla="*/ 222 w 222"/>
                  <a:gd name="T90" fmla="*/ 790 h 79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22" h="790">
                    <a:moveTo>
                      <a:pt x="73" y="243"/>
                    </a:moveTo>
                    <a:lnTo>
                      <a:pt x="69" y="159"/>
                    </a:lnTo>
                    <a:lnTo>
                      <a:pt x="60" y="55"/>
                    </a:lnTo>
                    <a:lnTo>
                      <a:pt x="100" y="0"/>
                    </a:lnTo>
                    <a:lnTo>
                      <a:pt x="151" y="25"/>
                    </a:lnTo>
                    <a:lnTo>
                      <a:pt x="164" y="149"/>
                    </a:lnTo>
                    <a:lnTo>
                      <a:pt x="164" y="263"/>
                    </a:lnTo>
                    <a:lnTo>
                      <a:pt x="151" y="407"/>
                    </a:lnTo>
                    <a:lnTo>
                      <a:pt x="117" y="496"/>
                    </a:lnTo>
                    <a:lnTo>
                      <a:pt x="90" y="586"/>
                    </a:lnTo>
                    <a:lnTo>
                      <a:pt x="56" y="645"/>
                    </a:lnTo>
                    <a:lnTo>
                      <a:pt x="56" y="669"/>
                    </a:lnTo>
                    <a:lnTo>
                      <a:pt x="117" y="684"/>
                    </a:lnTo>
                    <a:lnTo>
                      <a:pt x="169" y="709"/>
                    </a:lnTo>
                    <a:lnTo>
                      <a:pt x="221" y="764"/>
                    </a:lnTo>
                    <a:lnTo>
                      <a:pt x="208" y="778"/>
                    </a:lnTo>
                    <a:lnTo>
                      <a:pt x="164" y="789"/>
                    </a:lnTo>
                    <a:lnTo>
                      <a:pt x="134" y="769"/>
                    </a:lnTo>
                    <a:lnTo>
                      <a:pt x="78" y="719"/>
                    </a:lnTo>
                    <a:lnTo>
                      <a:pt x="30" y="690"/>
                    </a:lnTo>
                    <a:lnTo>
                      <a:pt x="4" y="684"/>
                    </a:lnTo>
                    <a:lnTo>
                      <a:pt x="0" y="650"/>
                    </a:lnTo>
                    <a:lnTo>
                      <a:pt x="34" y="596"/>
                    </a:lnTo>
                    <a:lnTo>
                      <a:pt x="69" y="550"/>
                    </a:lnTo>
                    <a:lnTo>
                      <a:pt x="95" y="481"/>
                    </a:lnTo>
                    <a:lnTo>
                      <a:pt x="108" y="397"/>
                    </a:lnTo>
                    <a:lnTo>
                      <a:pt x="100" y="318"/>
                    </a:lnTo>
                    <a:lnTo>
                      <a:pt x="78" y="218"/>
                    </a:lnTo>
                    <a:lnTo>
                      <a:pt x="73" y="243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2335" name="Freeform 7"/>
              <p:cNvSpPr>
                <a:spLocks/>
              </p:cNvSpPr>
              <p:nvPr/>
            </p:nvSpPr>
            <p:spPr bwMode="auto">
              <a:xfrm>
                <a:off x="746" y="2393"/>
                <a:ext cx="210" cy="740"/>
              </a:xfrm>
              <a:custGeom>
                <a:avLst/>
                <a:gdLst>
                  <a:gd name="T0" fmla="*/ 61 w 210"/>
                  <a:gd name="T1" fmla="*/ 0 h 740"/>
                  <a:gd name="T2" fmla="*/ 100 w 210"/>
                  <a:gd name="T3" fmla="*/ 25 h 740"/>
                  <a:gd name="T4" fmla="*/ 113 w 210"/>
                  <a:gd name="T5" fmla="*/ 59 h 740"/>
                  <a:gd name="T6" fmla="*/ 131 w 210"/>
                  <a:gd name="T7" fmla="*/ 149 h 740"/>
                  <a:gd name="T8" fmla="*/ 135 w 210"/>
                  <a:gd name="T9" fmla="*/ 268 h 740"/>
                  <a:gd name="T10" fmla="*/ 122 w 210"/>
                  <a:gd name="T11" fmla="*/ 431 h 740"/>
                  <a:gd name="T12" fmla="*/ 83 w 210"/>
                  <a:gd name="T13" fmla="*/ 546 h 740"/>
                  <a:gd name="T14" fmla="*/ 61 w 210"/>
                  <a:gd name="T15" fmla="*/ 595 h 740"/>
                  <a:gd name="T16" fmla="*/ 61 w 210"/>
                  <a:gd name="T17" fmla="*/ 640 h 740"/>
                  <a:gd name="T18" fmla="*/ 148 w 210"/>
                  <a:gd name="T19" fmla="*/ 670 h 740"/>
                  <a:gd name="T20" fmla="*/ 205 w 210"/>
                  <a:gd name="T21" fmla="*/ 699 h 740"/>
                  <a:gd name="T22" fmla="*/ 209 w 210"/>
                  <a:gd name="T23" fmla="*/ 714 h 740"/>
                  <a:gd name="T24" fmla="*/ 187 w 210"/>
                  <a:gd name="T25" fmla="*/ 739 h 740"/>
                  <a:gd name="T26" fmla="*/ 131 w 210"/>
                  <a:gd name="T27" fmla="*/ 739 h 740"/>
                  <a:gd name="T28" fmla="*/ 100 w 210"/>
                  <a:gd name="T29" fmla="*/ 709 h 740"/>
                  <a:gd name="T30" fmla="*/ 66 w 210"/>
                  <a:gd name="T31" fmla="*/ 685 h 740"/>
                  <a:gd name="T32" fmla="*/ 35 w 210"/>
                  <a:gd name="T33" fmla="*/ 655 h 740"/>
                  <a:gd name="T34" fmla="*/ 0 w 210"/>
                  <a:gd name="T35" fmla="*/ 640 h 740"/>
                  <a:gd name="T36" fmla="*/ 5 w 210"/>
                  <a:gd name="T37" fmla="*/ 620 h 740"/>
                  <a:gd name="T38" fmla="*/ 35 w 210"/>
                  <a:gd name="T39" fmla="*/ 580 h 740"/>
                  <a:gd name="T40" fmla="*/ 66 w 210"/>
                  <a:gd name="T41" fmla="*/ 526 h 740"/>
                  <a:gd name="T42" fmla="*/ 92 w 210"/>
                  <a:gd name="T43" fmla="*/ 452 h 740"/>
                  <a:gd name="T44" fmla="*/ 100 w 210"/>
                  <a:gd name="T45" fmla="*/ 357 h 740"/>
                  <a:gd name="T46" fmla="*/ 92 w 210"/>
                  <a:gd name="T47" fmla="*/ 253 h 740"/>
                  <a:gd name="T48" fmla="*/ 66 w 210"/>
                  <a:gd name="T49" fmla="*/ 169 h 740"/>
                  <a:gd name="T50" fmla="*/ 40 w 210"/>
                  <a:gd name="T51" fmla="*/ 129 h 740"/>
                  <a:gd name="T52" fmla="*/ 22 w 210"/>
                  <a:gd name="T53" fmla="*/ 65 h 740"/>
                  <a:gd name="T54" fmla="*/ 61 w 210"/>
                  <a:gd name="T55" fmla="*/ 0 h 740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210"/>
                  <a:gd name="T85" fmla="*/ 0 h 740"/>
                  <a:gd name="T86" fmla="*/ 210 w 210"/>
                  <a:gd name="T87" fmla="*/ 740 h 740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210" h="740">
                    <a:moveTo>
                      <a:pt x="61" y="0"/>
                    </a:moveTo>
                    <a:lnTo>
                      <a:pt x="100" y="25"/>
                    </a:lnTo>
                    <a:lnTo>
                      <a:pt x="113" y="59"/>
                    </a:lnTo>
                    <a:lnTo>
                      <a:pt x="131" y="149"/>
                    </a:lnTo>
                    <a:lnTo>
                      <a:pt x="135" y="268"/>
                    </a:lnTo>
                    <a:lnTo>
                      <a:pt x="122" y="431"/>
                    </a:lnTo>
                    <a:lnTo>
                      <a:pt x="83" y="546"/>
                    </a:lnTo>
                    <a:lnTo>
                      <a:pt x="61" y="595"/>
                    </a:lnTo>
                    <a:lnTo>
                      <a:pt x="61" y="640"/>
                    </a:lnTo>
                    <a:lnTo>
                      <a:pt x="148" y="670"/>
                    </a:lnTo>
                    <a:lnTo>
                      <a:pt x="205" y="699"/>
                    </a:lnTo>
                    <a:lnTo>
                      <a:pt x="209" y="714"/>
                    </a:lnTo>
                    <a:lnTo>
                      <a:pt x="187" y="739"/>
                    </a:lnTo>
                    <a:lnTo>
                      <a:pt x="131" y="739"/>
                    </a:lnTo>
                    <a:lnTo>
                      <a:pt x="100" y="709"/>
                    </a:lnTo>
                    <a:lnTo>
                      <a:pt x="66" y="685"/>
                    </a:lnTo>
                    <a:lnTo>
                      <a:pt x="35" y="655"/>
                    </a:lnTo>
                    <a:lnTo>
                      <a:pt x="0" y="640"/>
                    </a:lnTo>
                    <a:lnTo>
                      <a:pt x="5" y="620"/>
                    </a:lnTo>
                    <a:lnTo>
                      <a:pt x="35" y="580"/>
                    </a:lnTo>
                    <a:lnTo>
                      <a:pt x="66" y="526"/>
                    </a:lnTo>
                    <a:lnTo>
                      <a:pt x="92" y="452"/>
                    </a:lnTo>
                    <a:lnTo>
                      <a:pt x="100" y="357"/>
                    </a:lnTo>
                    <a:lnTo>
                      <a:pt x="92" y="253"/>
                    </a:lnTo>
                    <a:lnTo>
                      <a:pt x="66" y="169"/>
                    </a:lnTo>
                    <a:lnTo>
                      <a:pt x="40" y="129"/>
                    </a:lnTo>
                    <a:lnTo>
                      <a:pt x="22" y="65"/>
                    </a:lnTo>
                    <a:lnTo>
                      <a:pt x="61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2336" name="Freeform 8"/>
              <p:cNvSpPr>
                <a:spLocks/>
              </p:cNvSpPr>
              <p:nvPr/>
            </p:nvSpPr>
            <p:spPr bwMode="auto">
              <a:xfrm>
                <a:off x="719" y="1860"/>
                <a:ext cx="185" cy="445"/>
              </a:xfrm>
              <a:custGeom>
                <a:avLst/>
                <a:gdLst>
                  <a:gd name="T0" fmla="*/ 0 w 185"/>
                  <a:gd name="T1" fmla="*/ 15 h 445"/>
                  <a:gd name="T2" fmla="*/ 35 w 185"/>
                  <a:gd name="T3" fmla="*/ 0 h 445"/>
                  <a:gd name="T4" fmla="*/ 62 w 185"/>
                  <a:gd name="T5" fmla="*/ 5 h 445"/>
                  <a:gd name="T6" fmla="*/ 52 w 185"/>
                  <a:gd name="T7" fmla="*/ 75 h 445"/>
                  <a:gd name="T8" fmla="*/ 167 w 185"/>
                  <a:gd name="T9" fmla="*/ 294 h 445"/>
                  <a:gd name="T10" fmla="*/ 184 w 185"/>
                  <a:gd name="T11" fmla="*/ 359 h 445"/>
                  <a:gd name="T12" fmla="*/ 167 w 185"/>
                  <a:gd name="T13" fmla="*/ 444 h 445"/>
                  <a:gd name="T14" fmla="*/ 114 w 185"/>
                  <a:gd name="T15" fmla="*/ 389 h 445"/>
                  <a:gd name="T16" fmla="*/ 105 w 185"/>
                  <a:gd name="T17" fmla="*/ 314 h 445"/>
                  <a:gd name="T18" fmla="*/ 40 w 185"/>
                  <a:gd name="T19" fmla="*/ 70 h 445"/>
                  <a:gd name="T20" fmla="*/ 0 w 185"/>
                  <a:gd name="T21" fmla="*/ 15 h 4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85"/>
                  <a:gd name="T34" fmla="*/ 0 h 445"/>
                  <a:gd name="T35" fmla="*/ 185 w 185"/>
                  <a:gd name="T36" fmla="*/ 445 h 44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85" h="445">
                    <a:moveTo>
                      <a:pt x="0" y="15"/>
                    </a:moveTo>
                    <a:lnTo>
                      <a:pt x="35" y="0"/>
                    </a:lnTo>
                    <a:lnTo>
                      <a:pt x="62" y="5"/>
                    </a:lnTo>
                    <a:lnTo>
                      <a:pt x="52" y="75"/>
                    </a:lnTo>
                    <a:lnTo>
                      <a:pt x="167" y="294"/>
                    </a:lnTo>
                    <a:lnTo>
                      <a:pt x="184" y="359"/>
                    </a:lnTo>
                    <a:lnTo>
                      <a:pt x="167" y="444"/>
                    </a:lnTo>
                    <a:lnTo>
                      <a:pt x="114" y="389"/>
                    </a:lnTo>
                    <a:lnTo>
                      <a:pt x="105" y="314"/>
                    </a:lnTo>
                    <a:lnTo>
                      <a:pt x="40" y="70"/>
                    </a:lnTo>
                    <a:lnTo>
                      <a:pt x="0" y="15"/>
                    </a:lnTo>
                  </a:path>
                </a:pathLst>
              </a:custGeom>
              <a:solidFill>
                <a:srgbClr val="FFFFFF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4821" name="Group 16"/>
            <p:cNvGrpSpPr>
              <a:grpSpLocks/>
            </p:cNvGrpSpPr>
            <p:nvPr/>
          </p:nvGrpSpPr>
          <p:grpSpPr bwMode="auto">
            <a:xfrm>
              <a:off x="1152" y="1063"/>
              <a:ext cx="1297" cy="1681"/>
              <a:chOff x="1152" y="1447"/>
              <a:chExt cx="1297" cy="1681"/>
            </a:xfrm>
          </p:grpSpPr>
          <p:sp>
            <p:nvSpPr>
              <p:cNvPr id="12324" name="Freeform 10"/>
              <p:cNvSpPr>
                <a:spLocks/>
              </p:cNvSpPr>
              <p:nvPr/>
            </p:nvSpPr>
            <p:spPr bwMode="auto">
              <a:xfrm>
                <a:off x="1604" y="1447"/>
                <a:ext cx="290" cy="424"/>
              </a:xfrm>
              <a:custGeom>
                <a:avLst/>
                <a:gdLst>
                  <a:gd name="T0" fmla="*/ 75 w 290"/>
                  <a:gd name="T1" fmla="*/ 195 h 424"/>
                  <a:gd name="T2" fmla="*/ 97 w 290"/>
                  <a:gd name="T3" fmla="*/ 111 h 424"/>
                  <a:gd name="T4" fmla="*/ 134 w 290"/>
                  <a:gd name="T5" fmla="*/ 43 h 424"/>
                  <a:gd name="T6" fmla="*/ 171 w 290"/>
                  <a:gd name="T7" fmla="*/ 9 h 424"/>
                  <a:gd name="T8" fmla="*/ 215 w 290"/>
                  <a:gd name="T9" fmla="*/ 0 h 424"/>
                  <a:gd name="T10" fmla="*/ 245 w 290"/>
                  <a:gd name="T11" fmla="*/ 9 h 424"/>
                  <a:gd name="T12" fmla="*/ 282 w 290"/>
                  <a:gd name="T13" fmla="*/ 35 h 424"/>
                  <a:gd name="T14" fmla="*/ 289 w 290"/>
                  <a:gd name="T15" fmla="*/ 93 h 424"/>
                  <a:gd name="T16" fmla="*/ 289 w 290"/>
                  <a:gd name="T17" fmla="*/ 178 h 424"/>
                  <a:gd name="T18" fmla="*/ 259 w 290"/>
                  <a:gd name="T19" fmla="*/ 270 h 424"/>
                  <a:gd name="T20" fmla="*/ 215 w 290"/>
                  <a:gd name="T21" fmla="*/ 330 h 424"/>
                  <a:gd name="T22" fmla="*/ 193 w 290"/>
                  <a:gd name="T23" fmla="*/ 364 h 424"/>
                  <a:gd name="T24" fmla="*/ 156 w 290"/>
                  <a:gd name="T25" fmla="*/ 389 h 424"/>
                  <a:gd name="T26" fmla="*/ 126 w 290"/>
                  <a:gd name="T27" fmla="*/ 381 h 424"/>
                  <a:gd name="T28" fmla="*/ 104 w 290"/>
                  <a:gd name="T29" fmla="*/ 372 h 424"/>
                  <a:gd name="T30" fmla="*/ 82 w 290"/>
                  <a:gd name="T31" fmla="*/ 346 h 424"/>
                  <a:gd name="T32" fmla="*/ 15 w 290"/>
                  <a:gd name="T33" fmla="*/ 423 h 424"/>
                  <a:gd name="T34" fmla="*/ 0 w 290"/>
                  <a:gd name="T35" fmla="*/ 372 h 424"/>
                  <a:gd name="T36" fmla="*/ 67 w 290"/>
                  <a:gd name="T37" fmla="*/ 296 h 424"/>
                  <a:gd name="T38" fmla="*/ 75 w 290"/>
                  <a:gd name="T39" fmla="*/ 195 h 42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90"/>
                  <a:gd name="T61" fmla="*/ 0 h 424"/>
                  <a:gd name="T62" fmla="*/ 290 w 290"/>
                  <a:gd name="T63" fmla="*/ 424 h 424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90" h="424">
                    <a:moveTo>
                      <a:pt x="75" y="195"/>
                    </a:moveTo>
                    <a:lnTo>
                      <a:pt x="97" y="111"/>
                    </a:lnTo>
                    <a:lnTo>
                      <a:pt x="134" y="43"/>
                    </a:lnTo>
                    <a:lnTo>
                      <a:pt x="171" y="9"/>
                    </a:lnTo>
                    <a:lnTo>
                      <a:pt x="215" y="0"/>
                    </a:lnTo>
                    <a:lnTo>
                      <a:pt x="245" y="9"/>
                    </a:lnTo>
                    <a:lnTo>
                      <a:pt x="282" y="35"/>
                    </a:lnTo>
                    <a:lnTo>
                      <a:pt x="289" y="93"/>
                    </a:lnTo>
                    <a:lnTo>
                      <a:pt x="289" y="178"/>
                    </a:lnTo>
                    <a:lnTo>
                      <a:pt x="259" y="270"/>
                    </a:lnTo>
                    <a:lnTo>
                      <a:pt x="215" y="330"/>
                    </a:lnTo>
                    <a:lnTo>
                      <a:pt x="193" y="364"/>
                    </a:lnTo>
                    <a:lnTo>
                      <a:pt x="156" y="389"/>
                    </a:lnTo>
                    <a:lnTo>
                      <a:pt x="126" y="381"/>
                    </a:lnTo>
                    <a:lnTo>
                      <a:pt x="104" y="372"/>
                    </a:lnTo>
                    <a:lnTo>
                      <a:pt x="82" y="346"/>
                    </a:lnTo>
                    <a:lnTo>
                      <a:pt x="15" y="423"/>
                    </a:lnTo>
                    <a:lnTo>
                      <a:pt x="0" y="372"/>
                    </a:lnTo>
                    <a:lnTo>
                      <a:pt x="67" y="296"/>
                    </a:lnTo>
                    <a:lnTo>
                      <a:pt x="75" y="195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2325" name="Freeform 11"/>
              <p:cNvSpPr>
                <a:spLocks/>
              </p:cNvSpPr>
              <p:nvPr/>
            </p:nvSpPr>
            <p:spPr bwMode="auto">
              <a:xfrm>
                <a:off x="1678" y="1878"/>
                <a:ext cx="186" cy="567"/>
              </a:xfrm>
              <a:custGeom>
                <a:avLst/>
                <a:gdLst>
                  <a:gd name="T0" fmla="*/ 59 w 186"/>
                  <a:gd name="T1" fmla="*/ 17 h 567"/>
                  <a:gd name="T2" fmla="*/ 96 w 186"/>
                  <a:gd name="T3" fmla="*/ 0 h 567"/>
                  <a:gd name="T4" fmla="*/ 141 w 186"/>
                  <a:gd name="T5" fmla="*/ 17 h 567"/>
                  <a:gd name="T6" fmla="*/ 170 w 186"/>
                  <a:gd name="T7" fmla="*/ 76 h 567"/>
                  <a:gd name="T8" fmla="*/ 185 w 186"/>
                  <a:gd name="T9" fmla="*/ 169 h 567"/>
                  <a:gd name="T10" fmla="*/ 185 w 186"/>
                  <a:gd name="T11" fmla="*/ 312 h 567"/>
                  <a:gd name="T12" fmla="*/ 163 w 186"/>
                  <a:gd name="T13" fmla="*/ 423 h 567"/>
                  <a:gd name="T14" fmla="*/ 141 w 186"/>
                  <a:gd name="T15" fmla="*/ 507 h 567"/>
                  <a:gd name="T16" fmla="*/ 81 w 186"/>
                  <a:gd name="T17" fmla="*/ 566 h 567"/>
                  <a:gd name="T18" fmla="*/ 30 w 186"/>
                  <a:gd name="T19" fmla="*/ 558 h 567"/>
                  <a:gd name="T20" fmla="*/ 0 w 186"/>
                  <a:gd name="T21" fmla="*/ 482 h 567"/>
                  <a:gd name="T22" fmla="*/ 22 w 186"/>
                  <a:gd name="T23" fmla="*/ 397 h 567"/>
                  <a:gd name="T24" fmla="*/ 44 w 186"/>
                  <a:gd name="T25" fmla="*/ 321 h 567"/>
                  <a:gd name="T26" fmla="*/ 52 w 186"/>
                  <a:gd name="T27" fmla="*/ 245 h 567"/>
                  <a:gd name="T28" fmla="*/ 44 w 186"/>
                  <a:gd name="T29" fmla="*/ 143 h 567"/>
                  <a:gd name="T30" fmla="*/ 44 w 186"/>
                  <a:gd name="T31" fmla="*/ 50 h 567"/>
                  <a:gd name="T32" fmla="*/ 59 w 186"/>
                  <a:gd name="T33" fmla="*/ 17 h 56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86"/>
                  <a:gd name="T52" fmla="*/ 0 h 567"/>
                  <a:gd name="T53" fmla="*/ 186 w 186"/>
                  <a:gd name="T54" fmla="*/ 567 h 56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86" h="567">
                    <a:moveTo>
                      <a:pt x="59" y="17"/>
                    </a:moveTo>
                    <a:lnTo>
                      <a:pt x="96" y="0"/>
                    </a:lnTo>
                    <a:lnTo>
                      <a:pt x="141" y="17"/>
                    </a:lnTo>
                    <a:lnTo>
                      <a:pt x="170" y="76"/>
                    </a:lnTo>
                    <a:lnTo>
                      <a:pt x="185" y="169"/>
                    </a:lnTo>
                    <a:lnTo>
                      <a:pt x="185" y="312"/>
                    </a:lnTo>
                    <a:lnTo>
                      <a:pt x="163" y="423"/>
                    </a:lnTo>
                    <a:lnTo>
                      <a:pt x="141" y="507"/>
                    </a:lnTo>
                    <a:lnTo>
                      <a:pt x="81" y="566"/>
                    </a:lnTo>
                    <a:lnTo>
                      <a:pt x="30" y="558"/>
                    </a:lnTo>
                    <a:lnTo>
                      <a:pt x="0" y="482"/>
                    </a:lnTo>
                    <a:lnTo>
                      <a:pt x="22" y="397"/>
                    </a:lnTo>
                    <a:lnTo>
                      <a:pt x="44" y="321"/>
                    </a:lnTo>
                    <a:lnTo>
                      <a:pt x="52" y="245"/>
                    </a:lnTo>
                    <a:lnTo>
                      <a:pt x="44" y="143"/>
                    </a:lnTo>
                    <a:lnTo>
                      <a:pt x="44" y="50"/>
                    </a:lnTo>
                    <a:lnTo>
                      <a:pt x="59" y="17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2326" name="Freeform 12"/>
              <p:cNvSpPr>
                <a:spLocks/>
              </p:cNvSpPr>
              <p:nvPr/>
            </p:nvSpPr>
            <p:spPr bwMode="auto">
              <a:xfrm>
                <a:off x="1152" y="1887"/>
                <a:ext cx="601" cy="431"/>
              </a:xfrm>
              <a:custGeom>
                <a:avLst/>
                <a:gdLst>
                  <a:gd name="T0" fmla="*/ 488 w 601"/>
                  <a:gd name="T1" fmla="*/ 67 h 431"/>
                  <a:gd name="T2" fmla="*/ 533 w 601"/>
                  <a:gd name="T3" fmla="*/ 17 h 431"/>
                  <a:gd name="T4" fmla="*/ 570 w 601"/>
                  <a:gd name="T5" fmla="*/ 0 h 431"/>
                  <a:gd name="T6" fmla="*/ 593 w 601"/>
                  <a:gd name="T7" fmla="*/ 8 h 431"/>
                  <a:gd name="T8" fmla="*/ 600 w 601"/>
                  <a:gd name="T9" fmla="*/ 41 h 431"/>
                  <a:gd name="T10" fmla="*/ 593 w 601"/>
                  <a:gd name="T11" fmla="*/ 75 h 431"/>
                  <a:gd name="T12" fmla="*/ 578 w 601"/>
                  <a:gd name="T13" fmla="*/ 83 h 431"/>
                  <a:gd name="T14" fmla="*/ 504 w 601"/>
                  <a:gd name="T15" fmla="*/ 135 h 431"/>
                  <a:gd name="T16" fmla="*/ 430 w 601"/>
                  <a:gd name="T17" fmla="*/ 193 h 431"/>
                  <a:gd name="T18" fmla="*/ 370 w 601"/>
                  <a:gd name="T19" fmla="*/ 235 h 431"/>
                  <a:gd name="T20" fmla="*/ 296 w 601"/>
                  <a:gd name="T21" fmla="*/ 269 h 431"/>
                  <a:gd name="T22" fmla="*/ 207 w 601"/>
                  <a:gd name="T23" fmla="*/ 303 h 431"/>
                  <a:gd name="T24" fmla="*/ 193 w 601"/>
                  <a:gd name="T25" fmla="*/ 320 h 431"/>
                  <a:gd name="T26" fmla="*/ 215 w 601"/>
                  <a:gd name="T27" fmla="*/ 413 h 431"/>
                  <a:gd name="T28" fmla="*/ 200 w 601"/>
                  <a:gd name="T29" fmla="*/ 413 h 431"/>
                  <a:gd name="T30" fmla="*/ 170 w 601"/>
                  <a:gd name="T31" fmla="*/ 346 h 431"/>
                  <a:gd name="T32" fmla="*/ 155 w 601"/>
                  <a:gd name="T33" fmla="*/ 346 h 431"/>
                  <a:gd name="T34" fmla="*/ 118 w 601"/>
                  <a:gd name="T35" fmla="*/ 430 h 431"/>
                  <a:gd name="T36" fmla="*/ 96 w 601"/>
                  <a:gd name="T37" fmla="*/ 430 h 431"/>
                  <a:gd name="T38" fmla="*/ 126 w 601"/>
                  <a:gd name="T39" fmla="*/ 346 h 431"/>
                  <a:gd name="T40" fmla="*/ 118 w 601"/>
                  <a:gd name="T41" fmla="*/ 320 h 431"/>
                  <a:gd name="T42" fmla="*/ 0 w 601"/>
                  <a:gd name="T43" fmla="*/ 329 h 431"/>
                  <a:gd name="T44" fmla="*/ 0 w 601"/>
                  <a:gd name="T45" fmla="*/ 303 h 431"/>
                  <a:gd name="T46" fmla="*/ 111 w 601"/>
                  <a:gd name="T47" fmla="*/ 286 h 431"/>
                  <a:gd name="T48" fmla="*/ 118 w 601"/>
                  <a:gd name="T49" fmla="*/ 269 h 431"/>
                  <a:gd name="T50" fmla="*/ 59 w 601"/>
                  <a:gd name="T51" fmla="*/ 219 h 431"/>
                  <a:gd name="T52" fmla="*/ 81 w 601"/>
                  <a:gd name="T53" fmla="*/ 210 h 431"/>
                  <a:gd name="T54" fmla="*/ 155 w 601"/>
                  <a:gd name="T55" fmla="*/ 252 h 431"/>
                  <a:gd name="T56" fmla="*/ 200 w 601"/>
                  <a:gd name="T57" fmla="*/ 252 h 431"/>
                  <a:gd name="T58" fmla="*/ 274 w 601"/>
                  <a:gd name="T59" fmla="*/ 244 h 431"/>
                  <a:gd name="T60" fmla="*/ 319 w 601"/>
                  <a:gd name="T61" fmla="*/ 219 h 431"/>
                  <a:gd name="T62" fmla="*/ 393 w 601"/>
                  <a:gd name="T63" fmla="*/ 177 h 431"/>
                  <a:gd name="T64" fmla="*/ 451 w 601"/>
                  <a:gd name="T65" fmla="*/ 109 h 431"/>
                  <a:gd name="T66" fmla="*/ 488 w 601"/>
                  <a:gd name="T67" fmla="*/ 67 h 431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01"/>
                  <a:gd name="T103" fmla="*/ 0 h 431"/>
                  <a:gd name="T104" fmla="*/ 601 w 601"/>
                  <a:gd name="T105" fmla="*/ 431 h 431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01" h="431">
                    <a:moveTo>
                      <a:pt x="488" y="67"/>
                    </a:moveTo>
                    <a:lnTo>
                      <a:pt x="533" y="17"/>
                    </a:lnTo>
                    <a:lnTo>
                      <a:pt x="570" y="0"/>
                    </a:lnTo>
                    <a:lnTo>
                      <a:pt x="593" y="8"/>
                    </a:lnTo>
                    <a:lnTo>
                      <a:pt x="600" y="41"/>
                    </a:lnTo>
                    <a:lnTo>
                      <a:pt x="593" y="75"/>
                    </a:lnTo>
                    <a:lnTo>
                      <a:pt x="578" y="83"/>
                    </a:lnTo>
                    <a:lnTo>
                      <a:pt x="504" y="135"/>
                    </a:lnTo>
                    <a:lnTo>
                      <a:pt x="430" y="193"/>
                    </a:lnTo>
                    <a:lnTo>
                      <a:pt x="370" y="235"/>
                    </a:lnTo>
                    <a:lnTo>
                      <a:pt x="296" y="269"/>
                    </a:lnTo>
                    <a:lnTo>
                      <a:pt x="207" y="303"/>
                    </a:lnTo>
                    <a:lnTo>
                      <a:pt x="193" y="320"/>
                    </a:lnTo>
                    <a:lnTo>
                      <a:pt x="215" y="413"/>
                    </a:lnTo>
                    <a:lnTo>
                      <a:pt x="200" y="413"/>
                    </a:lnTo>
                    <a:lnTo>
                      <a:pt x="170" y="346"/>
                    </a:lnTo>
                    <a:lnTo>
                      <a:pt x="155" y="346"/>
                    </a:lnTo>
                    <a:lnTo>
                      <a:pt x="118" y="430"/>
                    </a:lnTo>
                    <a:lnTo>
                      <a:pt x="96" y="430"/>
                    </a:lnTo>
                    <a:lnTo>
                      <a:pt x="126" y="346"/>
                    </a:lnTo>
                    <a:lnTo>
                      <a:pt x="118" y="320"/>
                    </a:lnTo>
                    <a:lnTo>
                      <a:pt x="0" y="329"/>
                    </a:lnTo>
                    <a:lnTo>
                      <a:pt x="0" y="303"/>
                    </a:lnTo>
                    <a:lnTo>
                      <a:pt x="111" y="286"/>
                    </a:lnTo>
                    <a:lnTo>
                      <a:pt x="118" y="269"/>
                    </a:lnTo>
                    <a:lnTo>
                      <a:pt x="59" y="219"/>
                    </a:lnTo>
                    <a:lnTo>
                      <a:pt x="81" y="210"/>
                    </a:lnTo>
                    <a:lnTo>
                      <a:pt x="155" y="252"/>
                    </a:lnTo>
                    <a:lnTo>
                      <a:pt x="200" y="252"/>
                    </a:lnTo>
                    <a:lnTo>
                      <a:pt x="274" y="244"/>
                    </a:lnTo>
                    <a:lnTo>
                      <a:pt x="319" y="219"/>
                    </a:lnTo>
                    <a:lnTo>
                      <a:pt x="393" y="177"/>
                    </a:lnTo>
                    <a:lnTo>
                      <a:pt x="451" y="109"/>
                    </a:lnTo>
                    <a:lnTo>
                      <a:pt x="488" y="67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2327" name="Freeform 13"/>
              <p:cNvSpPr>
                <a:spLocks/>
              </p:cNvSpPr>
              <p:nvPr/>
            </p:nvSpPr>
            <p:spPr bwMode="auto">
              <a:xfrm>
                <a:off x="1781" y="1717"/>
                <a:ext cx="668" cy="238"/>
              </a:xfrm>
              <a:custGeom>
                <a:avLst/>
                <a:gdLst>
                  <a:gd name="T0" fmla="*/ 0 w 668"/>
                  <a:gd name="T1" fmla="*/ 187 h 238"/>
                  <a:gd name="T2" fmla="*/ 8 w 668"/>
                  <a:gd name="T3" fmla="*/ 153 h 238"/>
                  <a:gd name="T4" fmla="*/ 104 w 668"/>
                  <a:gd name="T5" fmla="*/ 111 h 238"/>
                  <a:gd name="T6" fmla="*/ 208 w 668"/>
                  <a:gd name="T7" fmla="*/ 68 h 238"/>
                  <a:gd name="T8" fmla="*/ 371 w 668"/>
                  <a:gd name="T9" fmla="*/ 42 h 238"/>
                  <a:gd name="T10" fmla="*/ 519 w 668"/>
                  <a:gd name="T11" fmla="*/ 50 h 238"/>
                  <a:gd name="T12" fmla="*/ 571 w 668"/>
                  <a:gd name="T13" fmla="*/ 50 h 238"/>
                  <a:gd name="T14" fmla="*/ 652 w 668"/>
                  <a:gd name="T15" fmla="*/ 0 h 238"/>
                  <a:gd name="T16" fmla="*/ 667 w 668"/>
                  <a:gd name="T17" fmla="*/ 17 h 238"/>
                  <a:gd name="T18" fmla="*/ 594 w 668"/>
                  <a:gd name="T19" fmla="*/ 84 h 238"/>
                  <a:gd name="T20" fmla="*/ 534 w 668"/>
                  <a:gd name="T21" fmla="*/ 153 h 238"/>
                  <a:gd name="T22" fmla="*/ 496 w 668"/>
                  <a:gd name="T23" fmla="*/ 220 h 238"/>
                  <a:gd name="T24" fmla="*/ 475 w 668"/>
                  <a:gd name="T25" fmla="*/ 195 h 238"/>
                  <a:gd name="T26" fmla="*/ 482 w 668"/>
                  <a:gd name="T27" fmla="*/ 153 h 238"/>
                  <a:gd name="T28" fmla="*/ 489 w 668"/>
                  <a:gd name="T29" fmla="*/ 102 h 238"/>
                  <a:gd name="T30" fmla="*/ 452 w 668"/>
                  <a:gd name="T31" fmla="*/ 93 h 238"/>
                  <a:gd name="T32" fmla="*/ 371 w 668"/>
                  <a:gd name="T33" fmla="*/ 84 h 238"/>
                  <a:gd name="T34" fmla="*/ 304 w 668"/>
                  <a:gd name="T35" fmla="*/ 84 h 238"/>
                  <a:gd name="T36" fmla="*/ 201 w 668"/>
                  <a:gd name="T37" fmla="*/ 119 h 238"/>
                  <a:gd name="T38" fmla="*/ 97 w 668"/>
                  <a:gd name="T39" fmla="*/ 187 h 238"/>
                  <a:gd name="T40" fmla="*/ 0 w 668"/>
                  <a:gd name="T41" fmla="*/ 237 h 238"/>
                  <a:gd name="T42" fmla="*/ 0 w 668"/>
                  <a:gd name="T43" fmla="*/ 187 h 23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668"/>
                  <a:gd name="T67" fmla="*/ 0 h 238"/>
                  <a:gd name="T68" fmla="*/ 668 w 668"/>
                  <a:gd name="T69" fmla="*/ 238 h 23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668" h="238">
                    <a:moveTo>
                      <a:pt x="0" y="187"/>
                    </a:moveTo>
                    <a:lnTo>
                      <a:pt x="8" y="153"/>
                    </a:lnTo>
                    <a:lnTo>
                      <a:pt x="104" y="111"/>
                    </a:lnTo>
                    <a:lnTo>
                      <a:pt x="208" y="68"/>
                    </a:lnTo>
                    <a:lnTo>
                      <a:pt x="371" y="42"/>
                    </a:lnTo>
                    <a:lnTo>
                      <a:pt x="519" y="50"/>
                    </a:lnTo>
                    <a:lnTo>
                      <a:pt x="571" y="50"/>
                    </a:lnTo>
                    <a:lnTo>
                      <a:pt x="652" y="0"/>
                    </a:lnTo>
                    <a:lnTo>
                      <a:pt x="667" y="17"/>
                    </a:lnTo>
                    <a:lnTo>
                      <a:pt x="594" y="84"/>
                    </a:lnTo>
                    <a:lnTo>
                      <a:pt x="534" y="153"/>
                    </a:lnTo>
                    <a:lnTo>
                      <a:pt x="496" y="220"/>
                    </a:lnTo>
                    <a:lnTo>
                      <a:pt x="475" y="195"/>
                    </a:lnTo>
                    <a:lnTo>
                      <a:pt x="482" y="153"/>
                    </a:lnTo>
                    <a:lnTo>
                      <a:pt x="489" y="102"/>
                    </a:lnTo>
                    <a:lnTo>
                      <a:pt x="452" y="93"/>
                    </a:lnTo>
                    <a:lnTo>
                      <a:pt x="371" y="84"/>
                    </a:lnTo>
                    <a:lnTo>
                      <a:pt x="304" y="84"/>
                    </a:lnTo>
                    <a:lnTo>
                      <a:pt x="201" y="119"/>
                    </a:lnTo>
                    <a:lnTo>
                      <a:pt x="97" y="187"/>
                    </a:lnTo>
                    <a:lnTo>
                      <a:pt x="0" y="237"/>
                    </a:lnTo>
                    <a:lnTo>
                      <a:pt x="0" y="187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2328" name="Freeform 14"/>
              <p:cNvSpPr>
                <a:spLocks/>
              </p:cNvSpPr>
              <p:nvPr/>
            </p:nvSpPr>
            <p:spPr bwMode="auto">
              <a:xfrm>
                <a:off x="1714" y="2292"/>
                <a:ext cx="202" cy="760"/>
              </a:xfrm>
              <a:custGeom>
                <a:avLst/>
                <a:gdLst>
                  <a:gd name="T0" fmla="*/ 60 w 202"/>
                  <a:gd name="T1" fmla="*/ 0 h 760"/>
                  <a:gd name="T2" fmla="*/ 97 w 202"/>
                  <a:gd name="T3" fmla="*/ 17 h 760"/>
                  <a:gd name="T4" fmla="*/ 127 w 202"/>
                  <a:gd name="T5" fmla="*/ 101 h 760"/>
                  <a:gd name="T6" fmla="*/ 142 w 202"/>
                  <a:gd name="T7" fmla="*/ 193 h 760"/>
                  <a:gd name="T8" fmla="*/ 149 w 202"/>
                  <a:gd name="T9" fmla="*/ 320 h 760"/>
                  <a:gd name="T10" fmla="*/ 119 w 202"/>
                  <a:gd name="T11" fmla="*/ 455 h 760"/>
                  <a:gd name="T12" fmla="*/ 75 w 202"/>
                  <a:gd name="T13" fmla="*/ 572 h 760"/>
                  <a:gd name="T14" fmla="*/ 82 w 202"/>
                  <a:gd name="T15" fmla="*/ 615 h 760"/>
                  <a:gd name="T16" fmla="*/ 186 w 202"/>
                  <a:gd name="T17" fmla="*/ 675 h 760"/>
                  <a:gd name="T18" fmla="*/ 201 w 202"/>
                  <a:gd name="T19" fmla="*/ 708 h 760"/>
                  <a:gd name="T20" fmla="*/ 142 w 202"/>
                  <a:gd name="T21" fmla="*/ 759 h 760"/>
                  <a:gd name="T22" fmla="*/ 112 w 202"/>
                  <a:gd name="T23" fmla="*/ 733 h 760"/>
                  <a:gd name="T24" fmla="*/ 52 w 202"/>
                  <a:gd name="T25" fmla="*/ 657 h 760"/>
                  <a:gd name="T26" fmla="*/ 0 w 202"/>
                  <a:gd name="T27" fmla="*/ 615 h 760"/>
                  <a:gd name="T28" fmla="*/ 0 w 202"/>
                  <a:gd name="T29" fmla="*/ 590 h 760"/>
                  <a:gd name="T30" fmla="*/ 30 w 202"/>
                  <a:gd name="T31" fmla="*/ 539 h 760"/>
                  <a:gd name="T32" fmla="*/ 75 w 202"/>
                  <a:gd name="T33" fmla="*/ 463 h 760"/>
                  <a:gd name="T34" fmla="*/ 105 w 202"/>
                  <a:gd name="T35" fmla="*/ 345 h 760"/>
                  <a:gd name="T36" fmla="*/ 105 w 202"/>
                  <a:gd name="T37" fmla="*/ 193 h 760"/>
                  <a:gd name="T38" fmla="*/ 82 w 202"/>
                  <a:gd name="T39" fmla="*/ 109 h 760"/>
                  <a:gd name="T40" fmla="*/ 52 w 202"/>
                  <a:gd name="T41" fmla="*/ 67 h 760"/>
                  <a:gd name="T42" fmla="*/ 60 w 202"/>
                  <a:gd name="T43" fmla="*/ 0 h 76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02"/>
                  <a:gd name="T67" fmla="*/ 0 h 760"/>
                  <a:gd name="T68" fmla="*/ 202 w 202"/>
                  <a:gd name="T69" fmla="*/ 760 h 76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02" h="760">
                    <a:moveTo>
                      <a:pt x="60" y="0"/>
                    </a:moveTo>
                    <a:lnTo>
                      <a:pt x="97" y="17"/>
                    </a:lnTo>
                    <a:lnTo>
                      <a:pt x="127" y="101"/>
                    </a:lnTo>
                    <a:lnTo>
                      <a:pt x="142" y="193"/>
                    </a:lnTo>
                    <a:lnTo>
                      <a:pt x="149" y="320"/>
                    </a:lnTo>
                    <a:lnTo>
                      <a:pt x="119" y="455"/>
                    </a:lnTo>
                    <a:lnTo>
                      <a:pt x="75" y="572"/>
                    </a:lnTo>
                    <a:lnTo>
                      <a:pt x="82" y="615"/>
                    </a:lnTo>
                    <a:lnTo>
                      <a:pt x="186" y="675"/>
                    </a:lnTo>
                    <a:lnTo>
                      <a:pt x="201" y="708"/>
                    </a:lnTo>
                    <a:lnTo>
                      <a:pt x="142" y="759"/>
                    </a:lnTo>
                    <a:lnTo>
                      <a:pt x="112" y="733"/>
                    </a:lnTo>
                    <a:lnTo>
                      <a:pt x="52" y="657"/>
                    </a:lnTo>
                    <a:lnTo>
                      <a:pt x="0" y="615"/>
                    </a:lnTo>
                    <a:lnTo>
                      <a:pt x="0" y="590"/>
                    </a:lnTo>
                    <a:lnTo>
                      <a:pt x="30" y="539"/>
                    </a:lnTo>
                    <a:lnTo>
                      <a:pt x="75" y="463"/>
                    </a:lnTo>
                    <a:lnTo>
                      <a:pt x="105" y="345"/>
                    </a:lnTo>
                    <a:lnTo>
                      <a:pt x="105" y="193"/>
                    </a:lnTo>
                    <a:lnTo>
                      <a:pt x="82" y="109"/>
                    </a:lnTo>
                    <a:lnTo>
                      <a:pt x="52" y="67"/>
                    </a:lnTo>
                    <a:lnTo>
                      <a:pt x="60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2329" name="Freeform 15"/>
              <p:cNvSpPr>
                <a:spLocks/>
              </p:cNvSpPr>
              <p:nvPr/>
            </p:nvSpPr>
            <p:spPr bwMode="auto">
              <a:xfrm>
                <a:off x="1477" y="2300"/>
                <a:ext cx="269" cy="828"/>
              </a:xfrm>
              <a:custGeom>
                <a:avLst/>
                <a:gdLst>
                  <a:gd name="T0" fmla="*/ 141 w 269"/>
                  <a:gd name="T1" fmla="*/ 101 h 828"/>
                  <a:gd name="T2" fmla="*/ 171 w 269"/>
                  <a:gd name="T3" fmla="*/ 25 h 828"/>
                  <a:gd name="T4" fmla="*/ 246 w 269"/>
                  <a:gd name="T5" fmla="*/ 0 h 828"/>
                  <a:gd name="T6" fmla="*/ 268 w 269"/>
                  <a:gd name="T7" fmla="*/ 41 h 828"/>
                  <a:gd name="T8" fmla="*/ 216 w 269"/>
                  <a:gd name="T9" fmla="*/ 109 h 828"/>
                  <a:gd name="T10" fmla="*/ 186 w 269"/>
                  <a:gd name="T11" fmla="*/ 151 h 828"/>
                  <a:gd name="T12" fmla="*/ 179 w 269"/>
                  <a:gd name="T13" fmla="*/ 236 h 828"/>
                  <a:gd name="T14" fmla="*/ 163 w 269"/>
                  <a:gd name="T15" fmla="*/ 379 h 828"/>
                  <a:gd name="T16" fmla="*/ 171 w 269"/>
                  <a:gd name="T17" fmla="*/ 564 h 828"/>
                  <a:gd name="T18" fmla="*/ 179 w 269"/>
                  <a:gd name="T19" fmla="*/ 649 h 828"/>
                  <a:gd name="T20" fmla="*/ 194 w 269"/>
                  <a:gd name="T21" fmla="*/ 683 h 828"/>
                  <a:gd name="T22" fmla="*/ 186 w 269"/>
                  <a:gd name="T23" fmla="*/ 717 h 828"/>
                  <a:gd name="T24" fmla="*/ 134 w 269"/>
                  <a:gd name="T25" fmla="*/ 743 h 828"/>
                  <a:gd name="T26" fmla="*/ 52 w 269"/>
                  <a:gd name="T27" fmla="*/ 827 h 828"/>
                  <a:gd name="T28" fmla="*/ 22 w 269"/>
                  <a:gd name="T29" fmla="*/ 827 h 828"/>
                  <a:gd name="T30" fmla="*/ 0 w 269"/>
                  <a:gd name="T31" fmla="*/ 759 h 828"/>
                  <a:gd name="T32" fmla="*/ 52 w 269"/>
                  <a:gd name="T33" fmla="*/ 717 h 828"/>
                  <a:gd name="T34" fmla="*/ 119 w 269"/>
                  <a:gd name="T35" fmla="*/ 692 h 828"/>
                  <a:gd name="T36" fmla="*/ 148 w 269"/>
                  <a:gd name="T37" fmla="*/ 675 h 828"/>
                  <a:gd name="T38" fmla="*/ 141 w 269"/>
                  <a:gd name="T39" fmla="*/ 598 h 828"/>
                  <a:gd name="T40" fmla="*/ 126 w 269"/>
                  <a:gd name="T41" fmla="*/ 430 h 828"/>
                  <a:gd name="T42" fmla="*/ 119 w 269"/>
                  <a:gd name="T43" fmla="*/ 287 h 828"/>
                  <a:gd name="T44" fmla="*/ 126 w 269"/>
                  <a:gd name="T45" fmla="*/ 168 h 828"/>
                  <a:gd name="T46" fmla="*/ 141 w 269"/>
                  <a:gd name="T47" fmla="*/ 101 h 82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269"/>
                  <a:gd name="T73" fmla="*/ 0 h 828"/>
                  <a:gd name="T74" fmla="*/ 269 w 269"/>
                  <a:gd name="T75" fmla="*/ 828 h 82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269" h="828">
                    <a:moveTo>
                      <a:pt x="141" y="101"/>
                    </a:moveTo>
                    <a:lnTo>
                      <a:pt x="171" y="25"/>
                    </a:lnTo>
                    <a:lnTo>
                      <a:pt x="246" y="0"/>
                    </a:lnTo>
                    <a:lnTo>
                      <a:pt x="268" y="41"/>
                    </a:lnTo>
                    <a:lnTo>
                      <a:pt x="216" y="109"/>
                    </a:lnTo>
                    <a:lnTo>
                      <a:pt x="186" y="151"/>
                    </a:lnTo>
                    <a:lnTo>
                      <a:pt x="179" y="236"/>
                    </a:lnTo>
                    <a:lnTo>
                      <a:pt x="163" y="379"/>
                    </a:lnTo>
                    <a:lnTo>
                      <a:pt x="171" y="564"/>
                    </a:lnTo>
                    <a:lnTo>
                      <a:pt x="179" y="649"/>
                    </a:lnTo>
                    <a:lnTo>
                      <a:pt x="194" y="683"/>
                    </a:lnTo>
                    <a:lnTo>
                      <a:pt x="186" y="717"/>
                    </a:lnTo>
                    <a:lnTo>
                      <a:pt x="134" y="743"/>
                    </a:lnTo>
                    <a:lnTo>
                      <a:pt x="52" y="827"/>
                    </a:lnTo>
                    <a:lnTo>
                      <a:pt x="22" y="827"/>
                    </a:lnTo>
                    <a:lnTo>
                      <a:pt x="0" y="759"/>
                    </a:lnTo>
                    <a:lnTo>
                      <a:pt x="52" y="717"/>
                    </a:lnTo>
                    <a:lnTo>
                      <a:pt x="119" y="692"/>
                    </a:lnTo>
                    <a:lnTo>
                      <a:pt x="148" y="675"/>
                    </a:lnTo>
                    <a:lnTo>
                      <a:pt x="141" y="598"/>
                    </a:lnTo>
                    <a:lnTo>
                      <a:pt x="126" y="430"/>
                    </a:lnTo>
                    <a:lnTo>
                      <a:pt x="119" y="287"/>
                    </a:lnTo>
                    <a:lnTo>
                      <a:pt x="126" y="168"/>
                    </a:lnTo>
                    <a:lnTo>
                      <a:pt x="141" y="101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sp>
          <p:nvSpPr>
            <p:cNvPr id="12294" name="Freeform 17"/>
            <p:cNvSpPr>
              <a:spLocks/>
            </p:cNvSpPr>
            <p:nvPr/>
          </p:nvSpPr>
          <p:spPr bwMode="auto">
            <a:xfrm>
              <a:off x="2183" y="768"/>
              <a:ext cx="1380" cy="1782"/>
            </a:xfrm>
            <a:custGeom>
              <a:avLst/>
              <a:gdLst>
                <a:gd name="T0" fmla="*/ 304 w 1380"/>
                <a:gd name="T1" fmla="*/ 498 h 1782"/>
                <a:gd name="T2" fmla="*/ 30 w 1380"/>
                <a:gd name="T3" fmla="*/ 963 h 1782"/>
                <a:gd name="T4" fmla="*/ 8 w 1380"/>
                <a:gd name="T5" fmla="*/ 1317 h 1782"/>
                <a:gd name="T6" fmla="*/ 208 w 1380"/>
                <a:gd name="T7" fmla="*/ 1604 h 1782"/>
                <a:gd name="T8" fmla="*/ 541 w 1380"/>
                <a:gd name="T9" fmla="*/ 1756 h 1782"/>
                <a:gd name="T10" fmla="*/ 1082 w 1380"/>
                <a:gd name="T11" fmla="*/ 1697 h 1782"/>
                <a:gd name="T12" fmla="*/ 1320 w 1380"/>
                <a:gd name="T13" fmla="*/ 1427 h 1782"/>
                <a:gd name="T14" fmla="*/ 1379 w 1380"/>
                <a:gd name="T15" fmla="*/ 988 h 1782"/>
                <a:gd name="T16" fmla="*/ 1208 w 1380"/>
                <a:gd name="T17" fmla="*/ 626 h 1782"/>
                <a:gd name="T18" fmla="*/ 904 w 1380"/>
                <a:gd name="T19" fmla="*/ 388 h 1782"/>
                <a:gd name="T20" fmla="*/ 1015 w 1380"/>
                <a:gd name="T21" fmla="*/ 126 h 1782"/>
                <a:gd name="T22" fmla="*/ 920 w 1380"/>
                <a:gd name="T23" fmla="*/ 51 h 1782"/>
                <a:gd name="T24" fmla="*/ 756 w 1380"/>
                <a:gd name="T25" fmla="*/ 212 h 1782"/>
                <a:gd name="T26" fmla="*/ 778 w 1380"/>
                <a:gd name="T27" fmla="*/ 0 h 1782"/>
                <a:gd name="T28" fmla="*/ 652 w 1380"/>
                <a:gd name="T29" fmla="*/ 110 h 1782"/>
                <a:gd name="T30" fmla="*/ 571 w 1380"/>
                <a:gd name="T31" fmla="*/ 220 h 1782"/>
                <a:gd name="T32" fmla="*/ 356 w 1380"/>
                <a:gd name="T33" fmla="*/ 26 h 1782"/>
                <a:gd name="T34" fmla="*/ 430 w 1380"/>
                <a:gd name="T35" fmla="*/ 245 h 1782"/>
                <a:gd name="T36" fmla="*/ 504 w 1380"/>
                <a:gd name="T37" fmla="*/ 456 h 1782"/>
                <a:gd name="T38" fmla="*/ 771 w 1380"/>
                <a:gd name="T39" fmla="*/ 531 h 1782"/>
                <a:gd name="T40" fmla="*/ 920 w 1380"/>
                <a:gd name="T41" fmla="*/ 448 h 1782"/>
                <a:gd name="T42" fmla="*/ 727 w 1380"/>
                <a:gd name="T43" fmla="*/ 498 h 1782"/>
                <a:gd name="T44" fmla="*/ 859 w 1380"/>
                <a:gd name="T45" fmla="*/ 431 h 1782"/>
                <a:gd name="T46" fmla="*/ 793 w 1380"/>
                <a:gd name="T47" fmla="*/ 422 h 1782"/>
                <a:gd name="T48" fmla="*/ 578 w 1380"/>
                <a:gd name="T49" fmla="*/ 414 h 1782"/>
                <a:gd name="T50" fmla="*/ 459 w 1380"/>
                <a:gd name="T51" fmla="*/ 237 h 1782"/>
                <a:gd name="T52" fmla="*/ 408 w 1380"/>
                <a:gd name="T53" fmla="*/ 93 h 1782"/>
                <a:gd name="T54" fmla="*/ 511 w 1380"/>
                <a:gd name="T55" fmla="*/ 203 h 1782"/>
                <a:gd name="T56" fmla="*/ 623 w 1380"/>
                <a:gd name="T57" fmla="*/ 304 h 1782"/>
                <a:gd name="T58" fmla="*/ 623 w 1380"/>
                <a:gd name="T59" fmla="*/ 177 h 1782"/>
                <a:gd name="T60" fmla="*/ 660 w 1380"/>
                <a:gd name="T61" fmla="*/ 262 h 1782"/>
                <a:gd name="T62" fmla="*/ 727 w 1380"/>
                <a:gd name="T63" fmla="*/ 169 h 1782"/>
                <a:gd name="T64" fmla="*/ 756 w 1380"/>
                <a:gd name="T65" fmla="*/ 296 h 1782"/>
                <a:gd name="T66" fmla="*/ 867 w 1380"/>
                <a:gd name="T67" fmla="*/ 144 h 1782"/>
                <a:gd name="T68" fmla="*/ 822 w 1380"/>
                <a:gd name="T69" fmla="*/ 279 h 1782"/>
                <a:gd name="T70" fmla="*/ 978 w 1380"/>
                <a:gd name="T71" fmla="*/ 195 h 1782"/>
                <a:gd name="T72" fmla="*/ 838 w 1380"/>
                <a:gd name="T73" fmla="*/ 388 h 1782"/>
                <a:gd name="T74" fmla="*/ 1038 w 1380"/>
                <a:gd name="T75" fmla="*/ 507 h 1782"/>
                <a:gd name="T76" fmla="*/ 1268 w 1380"/>
                <a:gd name="T77" fmla="*/ 785 h 1782"/>
                <a:gd name="T78" fmla="*/ 1334 w 1380"/>
                <a:gd name="T79" fmla="*/ 1165 h 1782"/>
                <a:gd name="T80" fmla="*/ 1238 w 1380"/>
                <a:gd name="T81" fmla="*/ 1502 h 1782"/>
                <a:gd name="T82" fmla="*/ 1015 w 1380"/>
                <a:gd name="T83" fmla="*/ 1671 h 1782"/>
                <a:gd name="T84" fmla="*/ 689 w 1380"/>
                <a:gd name="T85" fmla="*/ 1722 h 1782"/>
                <a:gd name="T86" fmla="*/ 297 w 1380"/>
                <a:gd name="T87" fmla="*/ 1595 h 1782"/>
                <a:gd name="T88" fmla="*/ 67 w 1380"/>
                <a:gd name="T89" fmla="*/ 1393 h 1782"/>
                <a:gd name="T90" fmla="*/ 52 w 1380"/>
                <a:gd name="T91" fmla="*/ 1039 h 1782"/>
                <a:gd name="T92" fmla="*/ 260 w 1380"/>
                <a:gd name="T93" fmla="*/ 642 h 1782"/>
                <a:gd name="T94" fmla="*/ 496 w 1380"/>
                <a:gd name="T95" fmla="*/ 372 h 178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380"/>
                <a:gd name="T145" fmla="*/ 0 h 1782"/>
                <a:gd name="T146" fmla="*/ 1380 w 1380"/>
                <a:gd name="T147" fmla="*/ 1782 h 178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380" h="1782">
                  <a:moveTo>
                    <a:pt x="482" y="330"/>
                  </a:moveTo>
                  <a:lnTo>
                    <a:pt x="401" y="414"/>
                  </a:lnTo>
                  <a:lnTo>
                    <a:pt x="304" y="498"/>
                  </a:lnTo>
                  <a:lnTo>
                    <a:pt x="200" y="634"/>
                  </a:lnTo>
                  <a:lnTo>
                    <a:pt x="89" y="811"/>
                  </a:lnTo>
                  <a:lnTo>
                    <a:pt x="30" y="963"/>
                  </a:lnTo>
                  <a:lnTo>
                    <a:pt x="0" y="1081"/>
                  </a:lnTo>
                  <a:lnTo>
                    <a:pt x="0" y="1156"/>
                  </a:lnTo>
                  <a:lnTo>
                    <a:pt x="8" y="1317"/>
                  </a:lnTo>
                  <a:lnTo>
                    <a:pt x="30" y="1435"/>
                  </a:lnTo>
                  <a:lnTo>
                    <a:pt x="89" y="1511"/>
                  </a:lnTo>
                  <a:lnTo>
                    <a:pt x="208" y="1604"/>
                  </a:lnTo>
                  <a:lnTo>
                    <a:pt x="319" y="1663"/>
                  </a:lnTo>
                  <a:lnTo>
                    <a:pt x="459" y="1722"/>
                  </a:lnTo>
                  <a:lnTo>
                    <a:pt x="541" y="1756"/>
                  </a:lnTo>
                  <a:lnTo>
                    <a:pt x="682" y="1781"/>
                  </a:lnTo>
                  <a:lnTo>
                    <a:pt x="897" y="1756"/>
                  </a:lnTo>
                  <a:lnTo>
                    <a:pt x="1082" y="1697"/>
                  </a:lnTo>
                  <a:lnTo>
                    <a:pt x="1201" y="1612"/>
                  </a:lnTo>
                  <a:lnTo>
                    <a:pt x="1275" y="1520"/>
                  </a:lnTo>
                  <a:lnTo>
                    <a:pt x="1320" y="1427"/>
                  </a:lnTo>
                  <a:lnTo>
                    <a:pt x="1364" y="1309"/>
                  </a:lnTo>
                  <a:lnTo>
                    <a:pt x="1379" y="1174"/>
                  </a:lnTo>
                  <a:lnTo>
                    <a:pt x="1379" y="988"/>
                  </a:lnTo>
                  <a:lnTo>
                    <a:pt x="1349" y="869"/>
                  </a:lnTo>
                  <a:lnTo>
                    <a:pt x="1290" y="743"/>
                  </a:lnTo>
                  <a:lnTo>
                    <a:pt x="1208" y="626"/>
                  </a:lnTo>
                  <a:lnTo>
                    <a:pt x="1119" y="531"/>
                  </a:lnTo>
                  <a:lnTo>
                    <a:pt x="1031" y="456"/>
                  </a:lnTo>
                  <a:lnTo>
                    <a:pt x="904" y="388"/>
                  </a:lnTo>
                  <a:lnTo>
                    <a:pt x="897" y="346"/>
                  </a:lnTo>
                  <a:lnTo>
                    <a:pt x="1008" y="212"/>
                  </a:lnTo>
                  <a:lnTo>
                    <a:pt x="1015" y="126"/>
                  </a:lnTo>
                  <a:lnTo>
                    <a:pt x="890" y="212"/>
                  </a:lnTo>
                  <a:lnTo>
                    <a:pt x="934" y="59"/>
                  </a:lnTo>
                  <a:lnTo>
                    <a:pt x="920" y="51"/>
                  </a:lnTo>
                  <a:lnTo>
                    <a:pt x="875" y="51"/>
                  </a:lnTo>
                  <a:lnTo>
                    <a:pt x="801" y="152"/>
                  </a:lnTo>
                  <a:lnTo>
                    <a:pt x="756" y="212"/>
                  </a:lnTo>
                  <a:lnTo>
                    <a:pt x="771" y="102"/>
                  </a:lnTo>
                  <a:lnTo>
                    <a:pt x="801" y="17"/>
                  </a:lnTo>
                  <a:lnTo>
                    <a:pt x="778" y="0"/>
                  </a:lnTo>
                  <a:lnTo>
                    <a:pt x="727" y="51"/>
                  </a:lnTo>
                  <a:lnTo>
                    <a:pt x="675" y="177"/>
                  </a:lnTo>
                  <a:lnTo>
                    <a:pt x="652" y="110"/>
                  </a:lnTo>
                  <a:lnTo>
                    <a:pt x="608" y="84"/>
                  </a:lnTo>
                  <a:lnTo>
                    <a:pt x="578" y="169"/>
                  </a:lnTo>
                  <a:lnTo>
                    <a:pt x="571" y="220"/>
                  </a:lnTo>
                  <a:lnTo>
                    <a:pt x="489" y="102"/>
                  </a:lnTo>
                  <a:lnTo>
                    <a:pt x="385" y="9"/>
                  </a:lnTo>
                  <a:lnTo>
                    <a:pt x="356" y="26"/>
                  </a:lnTo>
                  <a:lnTo>
                    <a:pt x="348" y="76"/>
                  </a:lnTo>
                  <a:lnTo>
                    <a:pt x="385" y="152"/>
                  </a:lnTo>
                  <a:lnTo>
                    <a:pt x="430" y="245"/>
                  </a:lnTo>
                  <a:lnTo>
                    <a:pt x="541" y="406"/>
                  </a:lnTo>
                  <a:lnTo>
                    <a:pt x="526" y="439"/>
                  </a:lnTo>
                  <a:lnTo>
                    <a:pt x="504" y="456"/>
                  </a:lnTo>
                  <a:lnTo>
                    <a:pt x="519" y="489"/>
                  </a:lnTo>
                  <a:lnTo>
                    <a:pt x="615" y="531"/>
                  </a:lnTo>
                  <a:lnTo>
                    <a:pt x="771" y="531"/>
                  </a:lnTo>
                  <a:lnTo>
                    <a:pt x="904" y="515"/>
                  </a:lnTo>
                  <a:lnTo>
                    <a:pt x="949" y="464"/>
                  </a:lnTo>
                  <a:lnTo>
                    <a:pt x="920" y="448"/>
                  </a:lnTo>
                  <a:lnTo>
                    <a:pt x="890" y="473"/>
                  </a:lnTo>
                  <a:lnTo>
                    <a:pt x="808" y="481"/>
                  </a:lnTo>
                  <a:lnTo>
                    <a:pt x="727" y="498"/>
                  </a:lnTo>
                  <a:lnTo>
                    <a:pt x="638" y="481"/>
                  </a:lnTo>
                  <a:lnTo>
                    <a:pt x="771" y="464"/>
                  </a:lnTo>
                  <a:lnTo>
                    <a:pt x="859" y="431"/>
                  </a:lnTo>
                  <a:lnTo>
                    <a:pt x="875" y="414"/>
                  </a:lnTo>
                  <a:lnTo>
                    <a:pt x="838" y="397"/>
                  </a:lnTo>
                  <a:lnTo>
                    <a:pt x="793" y="422"/>
                  </a:lnTo>
                  <a:lnTo>
                    <a:pt x="689" y="439"/>
                  </a:lnTo>
                  <a:lnTo>
                    <a:pt x="615" y="431"/>
                  </a:lnTo>
                  <a:lnTo>
                    <a:pt x="578" y="414"/>
                  </a:lnTo>
                  <a:lnTo>
                    <a:pt x="594" y="372"/>
                  </a:lnTo>
                  <a:lnTo>
                    <a:pt x="526" y="313"/>
                  </a:lnTo>
                  <a:lnTo>
                    <a:pt x="459" y="237"/>
                  </a:lnTo>
                  <a:lnTo>
                    <a:pt x="422" y="160"/>
                  </a:lnTo>
                  <a:lnTo>
                    <a:pt x="408" y="110"/>
                  </a:lnTo>
                  <a:lnTo>
                    <a:pt x="408" y="93"/>
                  </a:lnTo>
                  <a:lnTo>
                    <a:pt x="422" y="93"/>
                  </a:lnTo>
                  <a:lnTo>
                    <a:pt x="459" y="126"/>
                  </a:lnTo>
                  <a:lnTo>
                    <a:pt x="511" y="203"/>
                  </a:lnTo>
                  <a:lnTo>
                    <a:pt x="578" y="296"/>
                  </a:lnTo>
                  <a:lnTo>
                    <a:pt x="594" y="321"/>
                  </a:lnTo>
                  <a:lnTo>
                    <a:pt x="623" y="304"/>
                  </a:lnTo>
                  <a:lnTo>
                    <a:pt x="608" y="254"/>
                  </a:lnTo>
                  <a:lnTo>
                    <a:pt x="615" y="220"/>
                  </a:lnTo>
                  <a:lnTo>
                    <a:pt x="623" y="177"/>
                  </a:lnTo>
                  <a:lnTo>
                    <a:pt x="638" y="177"/>
                  </a:lnTo>
                  <a:lnTo>
                    <a:pt x="652" y="229"/>
                  </a:lnTo>
                  <a:lnTo>
                    <a:pt x="660" y="262"/>
                  </a:lnTo>
                  <a:lnTo>
                    <a:pt x="682" y="271"/>
                  </a:lnTo>
                  <a:lnTo>
                    <a:pt x="712" y="195"/>
                  </a:lnTo>
                  <a:lnTo>
                    <a:pt x="727" y="169"/>
                  </a:lnTo>
                  <a:lnTo>
                    <a:pt x="734" y="212"/>
                  </a:lnTo>
                  <a:lnTo>
                    <a:pt x="734" y="279"/>
                  </a:lnTo>
                  <a:lnTo>
                    <a:pt x="756" y="296"/>
                  </a:lnTo>
                  <a:lnTo>
                    <a:pt x="793" y="237"/>
                  </a:lnTo>
                  <a:lnTo>
                    <a:pt x="830" y="160"/>
                  </a:lnTo>
                  <a:lnTo>
                    <a:pt x="867" y="144"/>
                  </a:lnTo>
                  <a:lnTo>
                    <a:pt x="867" y="152"/>
                  </a:lnTo>
                  <a:lnTo>
                    <a:pt x="845" y="203"/>
                  </a:lnTo>
                  <a:lnTo>
                    <a:pt x="822" y="279"/>
                  </a:lnTo>
                  <a:lnTo>
                    <a:pt x="845" y="288"/>
                  </a:lnTo>
                  <a:lnTo>
                    <a:pt x="964" y="195"/>
                  </a:lnTo>
                  <a:lnTo>
                    <a:pt x="978" y="195"/>
                  </a:lnTo>
                  <a:lnTo>
                    <a:pt x="867" y="321"/>
                  </a:lnTo>
                  <a:lnTo>
                    <a:pt x="845" y="346"/>
                  </a:lnTo>
                  <a:lnTo>
                    <a:pt x="838" y="388"/>
                  </a:lnTo>
                  <a:lnTo>
                    <a:pt x="859" y="406"/>
                  </a:lnTo>
                  <a:lnTo>
                    <a:pt x="927" y="439"/>
                  </a:lnTo>
                  <a:lnTo>
                    <a:pt x="1038" y="507"/>
                  </a:lnTo>
                  <a:lnTo>
                    <a:pt x="1112" y="574"/>
                  </a:lnTo>
                  <a:lnTo>
                    <a:pt x="1201" y="676"/>
                  </a:lnTo>
                  <a:lnTo>
                    <a:pt x="1268" y="785"/>
                  </a:lnTo>
                  <a:lnTo>
                    <a:pt x="1312" y="903"/>
                  </a:lnTo>
                  <a:lnTo>
                    <a:pt x="1342" y="1055"/>
                  </a:lnTo>
                  <a:lnTo>
                    <a:pt x="1334" y="1165"/>
                  </a:lnTo>
                  <a:lnTo>
                    <a:pt x="1327" y="1283"/>
                  </a:lnTo>
                  <a:lnTo>
                    <a:pt x="1282" y="1410"/>
                  </a:lnTo>
                  <a:lnTo>
                    <a:pt x="1238" y="1502"/>
                  </a:lnTo>
                  <a:lnTo>
                    <a:pt x="1186" y="1553"/>
                  </a:lnTo>
                  <a:lnTo>
                    <a:pt x="1126" y="1621"/>
                  </a:lnTo>
                  <a:lnTo>
                    <a:pt x="1015" y="1671"/>
                  </a:lnTo>
                  <a:lnTo>
                    <a:pt x="882" y="1714"/>
                  </a:lnTo>
                  <a:lnTo>
                    <a:pt x="815" y="1722"/>
                  </a:lnTo>
                  <a:lnTo>
                    <a:pt x="689" y="1722"/>
                  </a:lnTo>
                  <a:lnTo>
                    <a:pt x="571" y="1706"/>
                  </a:lnTo>
                  <a:lnTo>
                    <a:pt x="430" y="1663"/>
                  </a:lnTo>
                  <a:lnTo>
                    <a:pt x="297" y="1595"/>
                  </a:lnTo>
                  <a:lnTo>
                    <a:pt x="192" y="1528"/>
                  </a:lnTo>
                  <a:lnTo>
                    <a:pt x="104" y="1452"/>
                  </a:lnTo>
                  <a:lnTo>
                    <a:pt x="67" y="1393"/>
                  </a:lnTo>
                  <a:lnTo>
                    <a:pt x="59" y="1334"/>
                  </a:lnTo>
                  <a:lnTo>
                    <a:pt x="45" y="1156"/>
                  </a:lnTo>
                  <a:lnTo>
                    <a:pt x="52" y="1039"/>
                  </a:lnTo>
                  <a:lnTo>
                    <a:pt x="97" y="912"/>
                  </a:lnTo>
                  <a:lnTo>
                    <a:pt x="155" y="769"/>
                  </a:lnTo>
                  <a:lnTo>
                    <a:pt x="260" y="642"/>
                  </a:lnTo>
                  <a:lnTo>
                    <a:pt x="356" y="498"/>
                  </a:lnTo>
                  <a:lnTo>
                    <a:pt x="445" y="422"/>
                  </a:lnTo>
                  <a:lnTo>
                    <a:pt x="496" y="372"/>
                  </a:lnTo>
                  <a:lnTo>
                    <a:pt x="482" y="330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2295" name="Freeform 19"/>
            <p:cNvSpPr>
              <a:spLocks/>
            </p:cNvSpPr>
            <p:nvPr/>
          </p:nvSpPr>
          <p:spPr bwMode="auto">
            <a:xfrm>
              <a:off x="2441" y="1372"/>
              <a:ext cx="120" cy="195"/>
            </a:xfrm>
            <a:custGeom>
              <a:avLst/>
              <a:gdLst>
                <a:gd name="T0" fmla="*/ 0 w 120"/>
                <a:gd name="T1" fmla="*/ 152 h 195"/>
                <a:gd name="T2" fmla="*/ 52 w 120"/>
                <a:gd name="T3" fmla="*/ 50 h 195"/>
                <a:gd name="T4" fmla="*/ 119 w 120"/>
                <a:gd name="T5" fmla="*/ 0 h 195"/>
                <a:gd name="T6" fmla="*/ 119 w 120"/>
                <a:gd name="T7" fmla="*/ 26 h 195"/>
                <a:gd name="T8" fmla="*/ 74 w 120"/>
                <a:gd name="T9" fmla="*/ 84 h 195"/>
                <a:gd name="T10" fmla="*/ 22 w 120"/>
                <a:gd name="T11" fmla="*/ 194 h 195"/>
                <a:gd name="T12" fmla="*/ 0 w 120"/>
                <a:gd name="T13" fmla="*/ 152 h 1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0"/>
                <a:gd name="T22" fmla="*/ 0 h 195"/>
                <a:gd name="T23" fmla="*/ 120 w 120"/>
                <a:gd name="T24" fmla="*/ 195 h 1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0" h="195">
                  <a:moveTo>
                    <a:pt x="0" y="152"/>
                  </a:moveTo>
                  <a:lnTo>
                    <a:pt x="52" y="50"/>
                  </a:lnTo>
                  <a:lnTo>
                    <a:pt x="119" y="0"/>
                  </a:lnTo>
                  <a:lnTo>
                    <a:pt x="119" y="26"/>
                  </a:lnTo>
                  <a:lnTo>
                    <a:pt x="74" y="84"/>
                  </a:lnTo>
                  <a:lnTo>
                    <a:pt x="22" y="194"/>
                  </a:lnTo>
                  <a:lnTo>
                    <a:pt x="0" y="152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sp>
          <p:nvSpPr>
            <p:cNvPr id="12296" name="Freeform 20"/>
            <p:cNvSpPr>
              <a:spLocks/>
            </p:cNvSpPr>
            <p:nvPr/>
          </p:nvSpPr>
          <p:spPr bwMode="auto">
            <a:xfrm>
              <a:off x="3330" y="2029"/>
              <a:ext cx="75" cy="136"/>
            </a:xfrm>
            <a:custGeom>
              <a:avLst/>
              <a:gdLst>
                <a:gd name="T0" fmla="*/ 74 w 75"/>
                <a:gd name="T1" fmla="*/ 0 h 136"/>
                <a:gd name="T2" fmla="*/ 22 w 75"/>
                <a:gd name="T3" fmla="*/ 84 h 136"/>
                <a:gd name="T4" fmla="*/ 0 w 75"/>
                <a:gd name="T5" fmla="*/ 118 h 136"/>
                <a:gd name="T6" fmla="*/ 30 w 75"/>
                <a:gd name="T7" fmla="*/ 135 h 136"/>
                <a:gd name="T8" fmla="*/ 52 w 75"/>
                <a:gd name="T9" fmla="*/ 118 h 136"/>
                <a:gd name="T10" fmla="*/ 74 w 75"/>
                <a:gd name="T11" fmla="*/ 59 h 136"/>
                <a:gd name="T12" fmla="*/ 74 w 75"/>
                <a:gd name="T13" fmla="*/ 33 h 136"/>
                <a:gd name="T14" fmla="*/ 74 w 75"/>
                <a:gd name="T15" fmla="*/ 0 h 1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5"/>
                <a:gd name="T25" fmla="*/ 0 h 136"/>
                <a:gd name="T26" fmla="*/ 75 w 75"/>
                <a:gd name="T27" fmla="*/ 136 h 1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5" h="136">
                  <a:moveTo>
                    <a:pt x="74" y="0"/>
                  </a:moveTo>
                  <a:lnTo>
                    <a:pt x="22" y="84"/>
                  </a:lnTo>
                  <a:lnTo>
                    <a:pt x="0" y="118"/>
                  </a:lnTo>
                  <a:lnTo>
                    <a:pt x="30" y="135"/>
                  </a:lnTo>
                  <a:lnTo>
                    <a:pt x="52" y="118"/>
                  </a:lnTo>
                  <a:lnTo>
                    <a:pt x="74" y="59"/>
                  </a:lnTo>
                  <a:lnTo>
                    <a:pt x="74" y="33"/>
                  </a:lnTo>
                  <a:lnTo>
                    <a:pt x="74" y="0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ZA" sz="1350"/>
            </a:p>
          </p:txBody>
        </p:sp>
        <p:grpSp>
          <p:nvGrpSpPr>
            <p:cNvPr id="34825" name="Group 28"/>
            <p:cNvGrpSpPr>
              <a:grpSpLocks/>
            </p:cNvGrpSpPr>
            <p:nvPr/>
          </p:nvGrpSpPr>
          <p:grpSpPr bwMode="auto">
            <a:xfrm>
              <a:off x="3312" y="1111"/>
              <a:ext cx="1297" cy="1681"/>
              <a:chOff x="3312" y="1495"/>
              <a:chExt cx="1297" cy="1681"/>
            </a:xfrm>
          </p:grpSpPr>
          <p:sp>
            <p:nvSpPr>
              <p:cNvPr id="12318" name="Freeform 22"/>
              <p:cNvSpPr>
                <a:spLocks/>
              </p:cNvSpPr>
              <p:nvPr/>
            </p:nvSpPr>
            <p:spPr bwMode="auto">
              <a:xfrm>
                <a:off x="3867" y="1495"/>
                <a:ext cx="290" cy="424"/>
              </a:xfrm>
              <a:custGeom>
                <a:avLst/>
                <a:gdLst>
                  <a:gd name="T0" fmla="*/ 214 w 290"/>
                  <a:gd name="T1" fmla="*/ 195 h 424"/>
                  <a:gd name="T2" fmla="*/ 192 w 290"/>
                  <a:gd name="T3" fmla="*/ 111 h 424"/>
                  <a:gd name="T4" fmla="*/ 155 w 290"/>
                  <a:gd name="T5" fmla="*/ 43 h 424"/>
                  <a:gd name="T6" fmla="*/ 118 w 290"/>
                  <a:gd name="T7" fmla="*/ 9 h 424"/>
                  <a:gd name="T8" fmla="*/ 74 w 290"/>
                  <a:gd name="T9" fmla="*/ 0 h 424"/>
                  <a:gd name="T10" fmla="*/ 44 w 290"/>
                  <a:gd name="T11" fmla="*/ 9 h 424"/>
                  <a:gd name="T12" fmla="*/ 7 w 290"/>
                  <a:gd name="T13" fmla="*/ 35 h 424"/>
                  <a:gd name="T14" fmla="*/ 0 w 290"/>
                  <a:gd name="T15" fmla="*/ 93 h 424"/>
                  <a:gd name="T16" fmla="*/ 0 w 290"/>
                  <a:gd name="T17" fmla="*/ 178 h 424"/>
                  <a:gd name="T18" fmla="*/ 30 w 290"/>
                  <a:gd name="T19" fmla="*/ 270 h 424"/>
                  <a:gd name="T20" fmla="*/ 74 w 290"/>
                  <a:gd name="T21" fmla="*/ 330 h 424"/>
                  <a:gd name="T22" fmla="*/ 96 w 290"/>
                  <a:gd name="T23" fmla="*/ 364 h 424"/>
                  <a:gd name="T24" fmla="*/ 133 w 290"/>
                  <a:gd name="T25" fmla="*/ 389 h 424"/>
                  <a:gd name="T26" fmla="*/ 163 w 290"/>
                  <a:gd name="T27" fmla="*/ 381 h 424"/>
                  <a:gd name="T28" fmla="*/ 185 w 290"/>
                  <a:gd name="T29" fmla="*/ 372 h 424"/>
                  <a:gd name="T30" fmla="*/ 207 w 290"/>
                  <a:gd name="T31" fmla="*/ 346 h 424"/>
                  <a:gd name="T32" fmla="*/ 274 w 290"/>
                  <a:gd name="T33" fmla="*/ 423 h 424"/>
                  <a:gd name="T34" fmla="*/ 289 w 290"/>
                  <a:gd name="T35" fmla="*/ 372 h 424"/>
                  <a:gd name="T36" fmla="*/ 222 w 290"/>
                  <a:gd name="T37" fmla="*/ 296 h 424"/>
                  <a:gd name="T38" fmla="*/ 214 w 290"/>
                  <a:gd name="T39" fmla="*/ 195 h 42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90"/>
                  <a:gd name="T61" fmla="*/ 0 h 424"/>
                  <a:gd name="T62" fmla="*/ 290 w 290"/>
                  <a:gd name="T63" fmla="*/ 424 h 424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90" h="424">
                    <a:moveTo>
                      <a:pt x="214" y="195"/>
                    </a:moveTo>
                    <a:lnTo>
                      <a:pt x="192" y="111"/>
                    </a:lnTo>
                    <a:lnTo>
                      <a:pt x="155" y="43"/>
                    </a:lnTo>
                    <a:lnTo>
                      <a:pt x="118" y="9"/>
                    </a:lnTo>
                    <a:lnTo>
                      <a:pt x="74" y="0"/>
                    </a:lnTo>
                    <a:lnTo>
                      <a:pt x="44" y="9"/>
                    </a:lnTo>
                    <a:lnTo>
                      <a:pt x="7" y="35"/>
                    </a:lnTo>
                    <a:lnTo>
                      <a:pt x="0" y="93"/>
                    </a:lnTo>
                    <a:lnTo>
                      <a:pt x="0" y="178"/>
                    </a:lnTo>
                    <a:lnTo>
                      <a:pt x="30" y="270"/>
                    </a:lnTo>
                    <a:lnTo>
                      <a:pt x="74" y="330"/>
                    </a:lnTo>
                    <a:lnTo>
                      <a:pt x="96" y="364"/>
                    </a:lnTo>
                    <a:lnTo>
                      <a:pt x="133" y="389"/>
                    </a:lnTo>
                    <a:lnTo>
                      <a:pt x="163" y="381"/>
                    </a:lnTo>
                    <a:lnTo>
                      <a:pt x="185" y="372"/>
                    </a:lnTo>
                    <a:lnTo>
                      <a:pt x="207" y="346"/>
                    </a:lnTo>
                    <a:lnTo>
                      <a:pt x="274" y="423"/>
                    </a:lnTo>
                    <a:lnTo>
                      <a:pt x="289" y="372"/>
                    </a:lnTo>
                    <a:lnTo>
                      <a:pt x="222" y="296"/>
                    </a:lnTo>
                    <a:lnTo>
                      <a:pt x="214" y="195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2319" name="Freeform 23"/>
              <p:cNvSpPr>
                <a:spLocks/>
              </p:cNvSpPr>
              <p:nvPr/>
            </p:nvSpPr>
            <p:spPr bwMode="auto">
              <a:xfrm>
                <a:off x="3897" y="1926"/>
                <a:ext cx="186" cy="567"/>
              </a:xfrm>
              <a:custGeom>
                <a:avLst/>
                <a:gdLst>
                  <a:gd name="T0" fmla="*/ 126 w 186"/>
                  <a:gd name="T1" fmla="*/ 17 h 567"/>
                  <a:gd name="T2" fmla="*/ 89 w 186"/>
                  <a:gd name="T3" fmla="*/ 0 h 567"/>
                  <a:gd name="T4" fmla="*/ 44 w 186"/>
                  <a:gd name="T5" fmla="*/ 17 h 567"/>
                  <a:gd name="T6" fmla="*/ 15 w 186"/>
                  <a:gd name="T7" fmla="*/ 76 h 567"/>
                  <a:gd name="T8" fmla="*/ 0 w 186"/>
                  <a:gd name="T9" fmla="*/ 169 h 567"/>
                  <a:gd name="T10" fmla="*/ 0 w 186"/>
                  <a:gd name="T11" fmla="*/ 312 h 567"/>
                  <a:gd name="T12" fmla="*/ 22 w 186"/>
                  <a:gd name="T13" fmla="*/ 423 h 567"/>
                  <a:gd name="T14" fmla="*/ 44 w 186"/>
                  <a:gd name="T15" fmla="*/ 507 h 567"/>
                  <a:gd name="T16" fmla="*/ 104 w 186"/>
                  <a:gd name="T17" fmla="*/ 566 h 567"/>
                  <a:gd name="T18" fmla="*/ 155 w 186"/>
                  <a:gd name="T19" fmla="*/ 558 h 567"/>
                  <a:gd name="T20" fmla="*/ 185 w 186"/>
                  <a:gd name="T21" fmla="*/ 482 h 567"/>
                  <a:gd name="T22" fmla="*/ 163 w 186"/>
                  <a:gd name="T23" fmla="*/ 397 h 567"/>
                  <a:gd name="T24" fmla="*/ 141 w 186"/>
                  <a:gd name="T25" fmla="*/ 321 h 567"/>
                  <a:gd name="T26" fmla="*/ 133 w 186"/>
                  <a:gd name="T27" fmla="*/ 245 h 567"/>
                  <a:gd name="T28" fmla="*/ 141 w 186"/>
                  <a:gd name="T29" fmla="*/ 143 h 567"/>
                  <a:gd name="T30" fmla="*/ 141 w 186"/>
                  <a:gd name="T31" fmla="*/ 50 h 567"/>
                  <a:gd name="T32" fmla="*/ 126 w 186"/>
                  <a:gd name="T33" fmla="*/ 17 h 56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86"/>
                  <a:gd name="T52" fmla="*/ 0 h 567"/>
                  <a:gd name="T53" fmla="*/ 186 w 186"/>
                  <a:gd name="T54" fmla="*/ 567 h 56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86" h="567">
                    <a:moveTo>
                      <a:pt x="126" y="17"/>
                    </a:moveTo>
                    <a:lnTo>
                      <a:pt x="89" y="0"/>
                    </a:lnTo>
                    <a:lnTo>
                      <a:pt x="44" y="17"/>
                    </a:lnTo>
                    <a:lnTo>
                      <a:pt x="15" y="76"/>
                    </a:lnTo>
                    <a:lnTo>
                      <a:pt x="0" y="169"/>
                    </a:lnTo>
                    <a:lnTo>
                      <a:pt x="0" y="312"/>
                    </a:lnTo>
                    <a:lnTo>
                      <a:pt x="22" y="423"/>
                    </a:lnTo>
                    <a:lnTo>
                      <a:pt x="44" y="507"/>
                    </a:lnTo>
                    <a:lnTo>
                      <a:pt x="104" y="566"/>
                    </a:lnTo>
                    <a:lnTo>
                      <a:pt x="155" y="558"/>
                    </a:lnTo>
                    <a:lnTo>
                      <a:pt x="185" y="482"/>
                    </a:lnTo>
                    <a:lnTo>
                      <a:pt x="163" y="397"/>
                    </a:lnTo>
                    <a:lnTo>
                      <a:pt x="141" y="321"/>
                    </a:lnTo>
                    <a:lnTo>
                      <a:pt x="133" y="245"/>
                    </a:lnTo>
                    <a:lnTo>
                      <a:pt x="141" y="143"/>
                    </a:lnTo>
                    <a:lnTo>
                      <a:pt x="141" y="50"/>
                    </a:lnTo>
                    <a:lnTo>
                      <a:pt x="126" y="17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2320" name="Freeform 24"/>
              <p:cNvSpPr>
                <a:spLocks/>
              </p:cNvSpPr>
              <p:nvPr/>
            </p:nvSpPr>
            <p:spPr bwMode="auto">
              <a:xfrm>
                <a:off x="4008" y="1935"/>
                <a:ext cx="601" cy="431"/>
              </a:xfrm>
              <a:custGeom>
                <a:avLst/>
                <a:gdLst>
                  <a:gd name="T0" fmla="*/ 112 w 601"/>
                  <a:gd name="T1" fmla="*/ 67 h 431"/>
                  <a:gd name="T2" fmla="*/ 67 w 601"/>
                  <a:gd name="T3" fmla="*/ 17 h 431"/>
                  <a:gd name="T4" fmla="*/ 30 w 601"/>
                  <a:gd name="T5" fmla="*/ 0 h 431"/>
                  <a:gd name="T6" fmla="*/ 7 w 601"/>
                  <a:gd name="T7" fmla="*/ 8 h 431"/>
                  <a:gd name="T8" fmla="*/ 0 w 601"/>
                  <a:gd name="T9" fmla="*/ 41 h 431"/>
                  <a:gd name="T10" fmla="*/ 7 w 601"/>
                  <a:gd name="T11" fmla="*/ 75 h 431"/>
                  <a:gd name="T12" fmla="*/ 22 w 601"/>
                  <a:gd name="T13" fmla="*/ 83 h 431"/>
                  <a:gd name="T14" fmla="*/ 96 w 601"/>
                  <a:gd name="T15" fmla="*/ 135 h 431"/>
                  <a:gd name="T16" fmla="*/ 170 w 601"/>
                  <a:gd name="T17" fmla="*/ 193 h 431"/>
                  <a:gd name="T18" fmla="*/ 230 w 601"/>
                  <a:gd name="T19" fmla="*/ 235 h 431"/>
                  <a:gd name="T20" fmla="*/ 304 w 601"/>
                  <a:gd name="T21" fmla="*/ 269 h 431"/>
                  <a:gd name="T22" fmla="*/ 393 w 601"/>
                  <a:gd name="T23" fmla="*/ 303 h 431"/>
                  <a:gd name="T24" fmla="*/ 407 w 601"/>
                  <a:gd name="T25" fmla="*/ 320 h 431"/>
                  <a:gd name="T26" fmla="*/ 385 w 601"/>
                  <a:gd name="T27" fmla="*/ 413 h 431"/>
                  <a:gd name="T28" fmla="*/ 400 w 601"/>
                  <a:gd name="T29" fmla="*/ 413 h 431"/>
                  <a:gd name="T30" fmla="*/ 430 w 601"/>
                  <a:gd name="T31" fmla="*/ 346 h 431"/>
                  <a:gd name="T32" fmla="*/ 445 w 601"/>
                  <a:gd name="T33" fmla="*/ 346 h 431"/>
                  <a:gd name="T34" fmla="*/ 482 w 601"/>
                  <a:gd name="T35" fmla="*/ 430 h 431"/>
                  <a:gd name="T36" fmla="*/ 504 w 601"/>
                  <a:gd name="T37" fmla="*/ 430 h 431"/>
                  <a:gd name="T38" fmla="*/ 474 w 601"/>
                  <a:gd name="T39" fmla="*/ 346 h 431"/>
                  <a:gd name="T40" fmla="*/ 482 w 601"/>
                  <a:gd name="T41" fmla="*/ 320 h 431"/>
                  <a:gd name="T42" fmla="*/ 600 w 601"/>
                  <a:gd name="T43" fmla="*/ 329 h 431"/>
                  <a:gd name="T44" fmla="*/ 600 w 601"/>
                  <a:gd name="T45" fmla="*/ 303 h 431"/>
                  <a:gd name="T46" fmla="*/ 489 w 601"/>
                  <a:gd name="T47" fmla="*/ 286 h 431"/>
                  <a:gd name="T48" fmla="*/ 482 w 601"/>
                  <a:gd name="T49" fmla="*/ 269 h 431"/>
                  <a:gd name="T50" fmla="*/ 541 w 601"/>
                  <a:gd name="T51" fmla="*/ 219 h 431"/>
                  <a:gd name="T52" fmla="*/ 519 w 601"/>
                  <a:gd name="T53" fmla="*/ 210 h 431"/>
                  <a:gd name="T54" fmla="*/ 445 w 601"/>
                  <a:gd name="T55" fmla="*/ 252 h 431"/>
                  <a:gd name="T56" fmla="*/ 400 w 601"/>
                  <a:gd name="T57" fmla="*/ 252 h 431"/>
                  <a:gd name="T58" fmla="*/ 326 w 601"/>
                  <a:gd name="T59" fmla="*/ 244 h 431"/>
                  <a:gd name="T60" fmla="*/ 281 w 601"/>
                  <a:gd name="T61" fmla="*/ 219 h 431"/>
                  <a:gd name="T62" fmla="*/ 207 w 601"/>
                  <a:gd name="T63" fmla="*/ 177 h 431"/>
                  <a:gd name="T64" fmla="*/ 149 w 601"/>
                  <a:gd name="T65" fmla="*/ 109 h 431"/>
                  <a:gd name="T66" fmla="*/ 112 w 601"/>
                  <a:gd name="T67" fmla="*/ 67 h 431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01"/>
                  <a:gd name="T103" fmla="*/ 0 h 431"/>
                  <a:gd name="T104" fmla="*/ 601 w 601"/>
                  <a:gd name="T105" fmla="*/ 431 h 431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01" h="431">
                    <a:moveTo>
                      <a:pt x="112" y="67"/>
                    </a:moveTo>
                    <a:lnTo>
                      <a:pt x="67" y="17"/>
                    </a:lnTo>
                    <a:lnTo>
                      <a:pt x="30" y="0"/>
                    </a:lnTo>
                    <a:lnTo>
                      <a:pt x="7" y="8"/>
                    </a:lnTo>
                    <a:lnTo>
                      <a:pt x="0" y="41"/>
                    </a:lnTo>
                    <a:lnTo>
                      <a:pt x="7" y="75"/>
                    </a:lnTo>
                    <a:lnTo>
                      <a:pt x="22" y="83"/>
                    </a:lnTo>
                    <a:lnTo>
                      <a:pt x="96" y="135"/>
                    </a:lnTo>
                    <a:lnTo>
                      <a:pt x="170" y="193"/>
                    </a:lnTo>
                    <a:lnTo>
                      <a:pt x="230" y="235"/>
                    </a:lnTo>
                    <a:lnTo>
                      <a:pt x="304" y="269"/>
                    </a:lnTo>
                    <a:lnTo>
                      <a:pt x="393" y="303"/>
                    </a:lnTo>
                    <a:lnTo>
                      <a:pt x="407" y="320"/>
                    </a:lnTo>
                    <a:lnTo>
                      <a:pt x="385" y="413"/>
                    </a:lnTo>
                    <a:lnTo>
                      <a:pt x="400" y="413"/>
                    </a:lnTo>
                    <a:lnTo>
                      <a:pt x="430" y="346"/>
                    </a:lnTo>
                    <a:lnTo>
                      <a:pt x="445" y="346"/>
                    </a:lnTo>
                    <a:lnTo>
                      <a:pt x="482" y="430"/>
                    </a:lnTo>
                    <a:lnTo>
                      <a:pt x="504" y="430"/>
                    </a:lnTo>
                    <a:lnTo>
                      <a:pt x="474" y="346"/>
                    </a:lnTo>
                    <a:lnTo>
                      <a:pt x="482" y="320"/>
                    </a:lnTo>
                    <a:lnTo>
                      <a:pt x="600" y="329"/>
                    </a:lnTo>
                    <a:lnTo>
                      <a:pt x="600" y="303"/>
                    </a:lnTo>
                    <a:lnTo>
                      <a:pt x="489" y="286"/>
                    </a:lnTo>
                    <a:lnTo>
                      <a:pt x="482" y="269"/>
                    </a:lnTo>
                    <a:lnTo>
                      <a:pt x="541" y="219"/>
                    </a:lnTo>
                    <a:lnTo>
                      <a:pt x="519" y="210"/>
                    </a:lnTo>
                    <a:lnTo>
                      <a:pt x="445" y="252"/>
                    </a:lnTo>
                    <a:lnTo>
                      <a:pt x="400" y="252"/>
                    </a:lnTo>
                    <a:lnTo>
                      <a:pt x="326" y="244"/>
                    </a:lnTo>
                    <a:lnTo>
                      <a:pt x="281" y="219"/>
                    </a:lnTo>
                    <a:lnTo>
                      <a:pt x="207" y="177"/>
                    </a:lnTo>
                    <a:lnTo>
                      <a:pt x="149" y="109"/>
                    </a:lnTo>
                    <a:lnTo>
                      <a:pt x="112" y="67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2321" name="Freeform 25"/>
              <p:cNvSpPr>
                <a:spLocks/>
              </p:cNvSpPr>
              <p:nvPr/>
            </p:nvSpPr>
            <p:spPr bwMode="auto">
              <a:xfrm>
                <a:off x="3312" y="1765"/>
                <a:ext cx="668" cy="238"/>
              </a:xfrm>
              <a:custGeom>
                <a:avLst/>
                <a:gdLst>
                  <a:gd name="T0" fmla="*/ 667 w 668"/>
                  <a:gd name="T1" fmla="*/ 187 h 238"/>
                  <a:gd name="T2" fmla="*/ 659 w 668"/>
                  <a:gd name="T3" fmla="*/ 153 h 238"/>
                  <a:gd name="T4" fmla="*/ 563 w 668"/>
                  <a:gd name="T5" fmla="*/ 111 h 238"/>
                  <a:gd name="T6" fmla="*/ 459 w 668"/>
                  <a:gd name="T7" fmla="*/ 68 h 238"/>
                  <a:gd name="T8" fmla="*/ 296 w 668"/>
                  <a:gd name="T9" fmla="*/ 42 h 238"/>
                  <a:gd name="T10" fmla="*/ 148 w 668"/>
                  <a:gd name="T11" fmla="*/ 50 h 238"/>
                  <a:gd name="T12" fmla="*/ 96 w 668"/>
                  <a:gd name="T13" fmla="*/ 50 h 238"/>
                  <a:gd name="T14" fmla="*/ 15 w 668"/>
                  <a:gd name="T15" fmla="*/ 0 h 238"/>
                  <a:gd name="T16" fmla="*/ 0 w 668"/>
                  <a:gd name="T17" fmla="*/ 17 h 238"/>
                  <a:gd name="T18" fmla="*/ 73 w 668"/>
                  <a:gd name="T19" fmla="*/ 84 h 238"/>
                  <a:gd name="T20" fmla="*/ 133 w 668"/>
                  <a:gd name="T21" fmla="*/ 153 h 238"/>
                  <a:gd name="T22" fmla="*/ 171 w 668"/>
                  <a:gd name="T23" fmla="*/ 220 h 238"/>
                  <a:gd name="T24" fmla="*/ 192 w 668"/>
                  <a:gd name="T25" fmla="*/ 195 h 238"/>
                  <a:gd name="T26" fmla="*/ 185 w 668"/>
                  <a:gd name="T27" fmla="*/ 153 h 238"/>
                  <a:gd name="T28" fmla="*/ 178 w 668"/>
                  <a:gd name="T29" fmla="*/ 102 h 238"/>
                  <a:gd name="T30" fmla="*/ 215 w 668"/>
                  <a:gd name="T31" fmla="*/ 93 h 238"/>
                  <a:gd name="T32" fmla="*/ 296 w 668"/>
                  <a:gd name="T33" fmla="*/ 84 h 238"/>
                  <a:gd name="T34" fmla="*/ 363 w 668"/>
                  <a:gd name="T35" fmla="*/ 84 h 238"/>
                  <a:gd name="T36" fmla="*/ 466 w 668"/>
                  <a:gd name="T37" fmla="*/ 119 h 238"/>
                  <a:gd name="T38" fmla="*/ 570 w 668"/>
                  <a:gd name="T39" fmla="*/ 187 h 238"/>
                  <a:gd name="T40" fmla="*/ 667 w 668"/>
                  <a:gd name="T41" fmla="*/ 237 h 238"/>
                  <a:gd name="T42" fmla="*/ 667 w 668"/>
                  <a:gd name="T43" fmla="*/ 187 h 23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668"/>
                  <a:gd name="T67" fmla="*/ 0 h 238"/>
                  <a:gd name="T68" fmla="*/ 668 w 668"/>
                  <a:gd name="T69" fmla="*/ 238 h 23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668" h="238">
                    <a:moveTo>
                      <a:pt x="667" y="187"/>
                    </a:moveTo>
                    <a:lnTo>
                      <a:pt x="659" y="153"/>
                    </a:lnTo>
                    <a:lnTo>
                      <a:pt x="563" y="111"/>
                    </a:lnTo>
                    <a:lnTo>
                      <a:pt x="459" y="68"/>
                    </a:lnTo>
                    <a:lnTo>
                      <a:pt x="296" y="42"/>
                    </a:lnTo>
                    <a:lnTo>
                      <a:pt x="148" y="50"/>
                    </a:lnTo>
                    <a:lnTo>
                      <a:pt x="96" y="50"/>
                    </a:lnTo>
                    <a:lnTo>
                      <a:pt x="15" y="0"/>
                    </a:lnTo>
                    <a:lnTo>
                      <a:pt x="0" y="17"/>
                    </a:lnTo>
                    <a:lnTo>
                      <a:pt x="73" y="84"/>
                    </a:lnTo>
                    <a:lnTo>
                      <a:pt x="133" y="153"/>
                    </a:lnTo>
                    <a:lnTo>
                      <a:pt x="171" y="220"/>
                    </a:lnTo>
                    <a:lnTo>
                      <a:pt x="192" y="195"/>
                    </a:lnTo>
                    <a:lnTo>
                      <a:pt x="185" y="153"/>
                    </a:lnTo>
                    <a:lnTo>
                      <a:pt x="178" y="102"/>
                    </a:lnTo>
                    <a:lnTo>
                      <a:pt x="215" y="93"/>
                    </a:lnTo>
                    <a:lnTo>
                      <a:pt x="296" y="84"/>
                    </a:lnTo>
                    <a:lnTo>
                      <a:pt x="363" y="84"/>
                    </a:lnTo>
                    <a:lnTo>
                      <a:pt x="466" y="119"/>
                    </a:lnTo>
                    <a:lnTo>
                      <a:pt x="570" y="187"/>
                    </a:lnTo>
                    <a:lnTo>
                      <a:pt x="667" y="237"/>
                    </a:lnTo>
                    <a:lnTo>
                      <a:pt x="667" y="187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2322" name="Freeform 26"/>
              <p:cNvSpPr>
                <a:spLocks/>
              </p:cNvSpPr>
              <p:nvPr/>
            </p:nvSpPr>
            <p:spPr bwMode="auto">
              <a:xfrm>
                <a:off x="3845" y="2340"/>
                <a:ext cx="202" cy="760"/>
              </a:xfrm>
              <a:custGeom>
                <a:avLst/>
                <a:gdLst>
                  <a:gd name="T0" fmla="*/ 141 w 202"/>
                  <a:gd name="T1" fmla="*/ 0 h 760"/>
                  <a:gd name="T2" fmla="*/ 104 w 202"/>
                  <a:gd name="T3" fmla="*/ 17 h 760"/>
                  <a:gd name="T4" fmla="*/ 74 w 202"/>
                  <a:gd name="T5" fmla="*/ 101 h 760"/>
                  <a:gd name="T6" fmla="*/ 59 w 202"/>
                  <a:gd name="T7" fmla="*/ 193 h 760"/>
                  <a:gd name="T8" fmla="*/ 52 w 202"/>
                  <a:gd name="T9" fmla="*/ 320 h 760"/>
                  <a:gd name="T10" fmla="*/ 82 w 202"/>
                  <a:gd name="T11" fmla="*/ 455 h 760"/>
                  <a:gd name="T12" fmla="*/ 126 w 202"/>
                  <a:gd name="T13" fmla="*/ 572 h 760"/>
                  <a:gd name="T14" fmla="*/ 119 w 202"/>
                  <a:gd name="T15" fmla="*/ 615 h 760"/>
                  <a:gd name="T16" fmla="*/ 15 w 202"/>
                  <a:gd name="T17" fmla="*/ 675 h 760"/>
                  <a:gd name="T18" fmla="*/ 0 w 202"/>
                  <a:gd name="T19" fmla="*/ 708 h 760"/>
                  <a:gd name="T20" fmla="*/ 59 w 202"/>
                  <a:gd name="T21" fmla="*/ 759 h 760"/>
                  <a:gd name="T22" fmla="*/ 89 w 202"/>
                  <a:gd name="T23" fmla="*/ 733 h 760"/>
                  <a:gd name="T24" fmla="*/ 149 w 202"/>
                  <a:gd name="T25" fmla="*/ 657 h 760"/>
                  <a:gd name="T26" fmla="*/ 201 w 202"/>
                  <a:gd name="T27" fmla="*/ 615 h 760"/>
                  <a:gd name="T28" fmla="*/ 201 w 202"/>
                  <a:gd name="T29" fmla="*/ 590 h 760"/>
                  <a:gd name="T30" fmla="*/ 171 w 202"/>
                  <a:gd name="T31" fmla="*/ 539 h 760"/>
                  <a:gd name="T32" fmla="*/ 126 w 202"/>
                  <a:gd name="T33" fmla="*/ 463 h 760"/>
                  <a:gd name="T34" fmla="*/ 96 w 202"/>
                  <a:gd name="T35" fmla="*/ 345 h 760"/>
                  <a:gd name="T36" fmla="*/ 96 w 202"/>
                  <a:gd name="T37" fmla="*/ 193 h 760"/>
                  <a:gd name="T38" fmla="*/ 119 w 202"/>
                  <a:gd name="T39" fmla="*/ 109 h 760"/>
                  <a:gd name="T40" fmla="*/ 149 w 202"/>
                  <a:gd name="T41" fmla="*/ 67 h 760"/>
                  <a:gd name="T42" fmla="*/ 141 w 202"/>
                  <a:gd name="T43" fmla="*/ 0 h 76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02"/>
                  <a:gd name="T67" fmla="*/ 0 h 760"/>
                  <a:gd name="T68" fmla="*/ 202 w 202"/>
                  <a:gd name="T69" fmla="*/ 760 h 76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02" h="760">
                    <a:moveTo>
                      <a:pt x="141" y="0"/>
                    </a:moveTo>
                    <a:lnTo>
                      <a:pt x="104" y="17"/>
                    </a:lnTo>
                    <a:lnTo>
                      <a:pt x="74" y="101"/>
                    </a:lnTo>
                    <a:lnTo>
                      <a:pt x="59" y="193"/>
                    </a:lnTo>
                    <a:lnTo>
                      <a:pt x="52" y="320"/>
                    </a:lnTo>
                    <a:lnTo>
                      <a:pt x="82" y="455"/>
                    </a:lnTo>
                    <a:lnTo>
                      <a:pt x="126" y="572"/>
                    </a:lnTo>
                    <a:lnTo>
                      <a:pt x="119" y="615"/>
                    </a:lnTo>
                    <a:lnTo>
                      <a:pt x="15" y="675"/>
                    </a:lnTo>
                    <a:lnTo>
                      <a:pt x="0" y="708"/>
                    </a:lnTo>
                    <a:lnTo>
                      <a:pt x="59" y="759"/>
                    </a:lnTo>
                    <a:lnTo>
                      <a:pt x="89" y="733"/>
                    </a:lnTo>
                    <a:lnTo>
                      <a:pt x="149" y="657"/>
                    </a:lnTo>
                    <a:lnTo>
                      <a:pt x="201" y="615"/>
                    </a:lnTo>
                    <a:lnTo>
                      <a:pt x="201" y="590"/>
                    </a:lnTo>
                    <a:lnTo>
                      <a:pt x="171" y="539"/>
                    </a:lnTo>
                    <a:lnTo>
                      <a:pt x="126" y="463"/>
                    </a:lnTo>
                    <a:lnTo>
                      <a:pt x="96" y="345"/>
                    </a:lnTo>
                    <a:lnTo>
                      <a:pt x="96" y="193"/>
                    </a:lnTo>
                    <a:lnTo>
                      <a:pt x="119" y="109"/>
                    </a:lnTo>
                    <a:lnTo>
                      <a:pt x="149" y="67"/>
                    </a:lnTo>
                    <a:lnTo>
                      <a:pt x="141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2323" name="Freeform 27"/>
              <p:cNvSpPr>
                <a:spLocks/>
              </p:cNvSpPr>
              <p:nvPr/>
            </p:nvSpPr>
            <p:spPr bwMode="auto">
              <a:xfrm>
                <a:off x="4015" y="2348"/>
                <a:ext cx="269" cy="828"/>
              </a:xfrm>
              <a:custGeom>
                <a:avLst/>
                <a:gdLst>
                  <a:gd name="T0" fmla="*/ 127 w 269"/>
                  <a:gd name="T1" fmla="*/ 101 h 828"/>
                  <a:gd name="T2" fmla="*/ 97 w 269"/>
                  <a:gd name="T3" fmla="*/ 25 h 828"/>
                  <a:gd name="T4" fmla="*/ 22 w 269"/>
                  <a:gd name="T5" fmla="*/ 0 h 828"/>
                  <a:gd name="T6" fmla="*/ 0 w 269"/>
                  <a:gd name="T7" fmla="*/ 41 h 828"/>
                  <a:gd name="T8" fmla="*/ 52 w 269"/>
                  <a:gd name="T9" fmla="*/ 109 h 828"/>
                  <a:gd name="T10" fmla="*/ 82 w 269"/>
                  <a:gd name="T11" fmla="*/ 151 h 828"/>
                  <a:gd name="T12" fmla="*/ 89 w 269"/>
                  <a:gd name="T13" fmla="*/ 236 h 828"/>
                  <a:gd name="T14" fmla="*/ 105 w 269"/>
                  <a:gd name="T15" fmla="*/ 379 h 828"/>
                  <a:gd name="T16" fmla="*/ 97 w 269"/>
                  <a:gd name="T17" fmla="*/ 564 h 828"/>
                  <a:gd name="T18" fmla="*/ 89 w 269"/>
                  <a:gd name="T19" fmla="*/ 649 h 828"/>
                  <a:gd name="T20" fmla="*/ 74 w 269"/>
                  <a:gd name="T21" fmla="*/ 683 h 828"/>
                  <a:gd name="T22" fmla="*/ 82 w 269"/>
                  <a:gd name="T23" fmla="*/ 717 h 828"/>
                  <a:gd name="T24" fmla="*/ 134 w 269"/>
                  <a:gd name="T25" fmla="*/ 743 h 828"/>
                  <a:gd name="T26" fmla="*/ 216 w 269"/>
                  <a:gd name="T27" fmla="*/ 827 h 828"/>
                  <a:gd name="T28" fmla="*/ 246 w 269"/>
                  <a:gd name="T29" fmla="*/ 827 h 828"/>
                  <a:gd name="T30" fmla="*/ 268 w 269"/>
                  <a:gd name="T31" fmla="*/ 759 h 828"/>
                  <a:gd name="T32" fmla="*/ 216 w 269"/>
                  <a:gd name="T33" fmla="*/ 717 h 828"/>
                  <a:gd name="T34" fmla="*/ 149 w 269"/>
                  <a:gd name="T35" fmla="*/ 692 h 828"/>
                  <a:gd name="T36" fmla="*/ 120 w 269"/>
                  <a:gd name="T37" fmla="*/ 675 h 828"/>
                  <a:gd name="T38" fmla="*/ 127 w 269"/>
                  <a:gd name="T39" fmla="*/ 598 h 828"/>
                  <a:gd name="T40" fmla="*/ 142 w 269"/>
                  <a:gd name="T41" fmla="*/ 430 h 828"/>
                  <a:gd name="T42" fmla="*/ 149 w 269"/>
                  <a:gd name="T43" fmla="*/ 287 h 828"/>
                  <a:gd name="T44" fmla="*/ 142 w 269"/>
                  <a:gd name="T45" fmla="*/ 168 h 828"/>
                  <a:gd name="T46" fmla="*/ 127 w 269"/>
                  <a:gd name="T47" fmla="*/ 101 h 82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269"/>
                  <a:gd name="T73" fmla="*/ 0 h 828"/>
                  <a:gd name="T74" fmla="*/ 269 w 269"/>
                  <a:gd name="T75" fmla="*/ 828 h 82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269" h="828">
                    <a:moveTo>
                      <a:pt x="127" y="101"/>
                    </a:moveTo>
                    <a:lnTo>
                      <a:pt x="97" y="25"/>
                    </a:lnTo>
                    <a:lnTo>
                      <a:pt x="22" y="0"/>
                    </a:lnTo>
                    <a:lnTo>
                      <a:pt x="0" y="41"/>
                    </a:lnTo>
                    <a:lnTo>
                      <a:pt x="52" y="109"/>
                    </a:lnTo>
                    <a:lnTo>
                      <a:pt x="82" y="151"/>
                    </a:lnTo>
                    <a:lnTo>
                      <a:pt x="89" y="236"/>
                    </a:lnTo>
                    <a:lnTo>
                      <a:pt x="105" y="379"/>
                    </a:lnTo>
                    <a:lnTo>
                      <a:pt x="97" y="564"/>
                    </a:lnTo>
                    <a:lnTo>
                      <a:pt x="89" y="649"/>
                    </a:lnTo>
                    <a:lnTo>
                      <a:pt x="74" y="683"/>
                    </a:lnTo>
                    <a:lnTo>
                      <a:pt x="82" y="717"/>
                    </a:lnTo>
                    <a:lnTo>
                      <a:pt x="134" y="743"/>
                    </a:lnTo>
                    <a:lnTo>
                      <a:pt x="216" y="827"/>
                    </a:lnTo>
                    <a:lnTo>
                      <a:pt x="246" y="827"/>
                    </a:lnTo>
                    <a:lnTo>
                      <a:pt x="268" y="759"/>
                    </a:lnTo>
                    <a:lnTo>
                      <a:pt x="216" y="717"/>
                    </a:lnTo>
                    <a:lnTo>
                      <a:pt x="149" y="692"/>
                    </a:lnTo>
                    <a:lnTo>
                      <a:pt x="120" y="675"/>
                    </a:lnTo>
                    <a:lnTo>
                      <a:pt x="127" y="598"/>
                    </a:lnTo>
                    <a:lnTo>
                      <a:pt x="142" y="430"/>
                    </a:lnTo>
                    <a:lnTo>
                      <a:pt x="149" y="287"/>
                    </a:lnTo>
                    <a:lnTo>
                      <a:pt x="142" y="168"/>
                    </a:lnTo>
                    <a:lnTo>
                      <a:pt x="127" y="101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4826" name="Group 37"/>
            <p:cNvGrpSpPr>
              <a:grpSpLocks/>
            </p:cNvGrpSpPr>
            <p:nvPr/>
          </p:nvGrpSpPr>
          <p:grpSpPr bwMode="auto">
            <a:xfrm>
              <a:off x="4416" y="1104"/>
              <a:ext cx="912" cy="1713"/>
              <a:chOff x="4416" y="1488"/>
              <a:chExt cx="912" cy="1713"/>
            </a:xfrm>
          </p:grpSpPr>
          <p:sp>
            <p:nvSpPr>
              <p:cNvPr id="12311" name="Freeform 30"/>
              <p:cNvSpPr>
                <a:spLocks/>
              </p:cNvSpPr>
              <p:nvPr/>
            </p:nvSpPr>
            <p:spPr bwMode="auto">
              <a:xfrm>
                <a:off x="4772" y="1858"/>
                <a:ext cx="398" cy="697"/>
              </a:xfrm>
              <a:custGeom>
                <a:avLst/>
                <a:gdLst>
                  <a:gd name="T0" fmla="*/ 366 w 398"/>
                  <a:gd name="T1" fmla="*/ 99 h 697"/>
                  <a:gd name="T2" fmla="*/ 349 w 398"/>
                  <a:gd name="T3" fmla="*/ 45 h 697"/>
                  <a:gd name="T4" fmla="*/ 305 w 398"/>
                  <a:gd name="T5" fmla="*/ 0 h 697"/>
                  <a:gd name="T6" fmla="*/ 257 w 398"/>
                  <a:gd name="T7" fmla="*/ 0 h 697"/>
                  <a:gd name="T8" fmla="*/ 200 w 398"/>
                  <a:gd name="T9" fmla="*/ 45 h 697"/>
                  <a:gd name="T10" fmla="*/ 143 w 398"/>
                  <a:gd name="T11" fmla="*/ 99 h 697"/>
                  <a:gd name="T12" fmla="*/ 65 w 398"/>
                  <a:gd name="T13" fmla="*/ 204 h 697"/>
                  <a:gd name="T14" fmla="*/ 22 w 398"/>
                  <a:gd name="T15" fmla="*/ 318 h 697"/>
                  <a:gd name="T16" fmla="*/ 0 w 398"/>
                  <a:gd name="T17" fmla="*/ 452 h 697"/>
                  <a:gd name="T18" fmla="*/ 0 w 398"/>
                  <a:gd name="T19" fmla="*/ 537 h 697"/>
                  <a:gd name="T20" fmla="*/ 22 w 398"/>
                  <a:gd name="T21" fmla="*/ 601 h 697"/>
                  <a:gd name="T22" fmla="*/ 56 w 398"/>
                  <a:gd name="T23" fmla="*/ 666 h 697"/>
                  <a:gd name="T24" fmla="*/ 126 w 398"/>
                  <a:gd name="T25" fmla="*/ 691 h 697"/>
                  <a:gd name="T26" fmla="*/ 178 w 398"/>
                  <a:gd name="T27" fmla="*/ 696 h 697"/>
                  <a:gd name="T28" fmla="*/ 279 w 398"/>
                  <a:gd name="T29" fmla="*/ 691 h 697"/>
                  <a:gd name="T30" fmla="*/ 331 w 398"/>
                  <a:gd name="T31" fmla="*/ 636 h 697"/>
                  <a:gd name="T32" fmla="*/ 384 w 398"/>
                  <a:gd name="T33" fmla="*/ 572 h 697"/>
                  <a:gd name="T34" fmla="*/ 397 w 398"/>
                  <a:gd name="T35" fmla="*/ 487 h 697"/>
                  <a:gd name="T36" fmla="*/ 397 w 398"/>
                  <a:gd name="T37" fmla="*/ 398 h 697"/>
                  <a:gd name="T38" fmla="*/ 379 w 398"/>
                  <a:gd name="T39" fmla="*/ 219 h 697"/>
                  <a:gd name="T40" fmla="*/ 366 w 398"/>
                  <a:gd name="T41" fmla="*/ 99 h 69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98"/>
                  <a:gd name="T64" fmla="*/ 0 h 697"/>
                  <a:gd name="T65" fmla="*/ 398 w 398"/>
                  <a:gd name="T66" fmla="*/ 697 h 69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98" h="697">
                    <a:moveTo>
                      <a:pt x="366" y="99"/>
                    </a:moveTo>
                    <a:lnTo>
                      <a:pt x="349" y="45"/>
                    </a:lnTo>
                    <a:lnTo>
                      <a:pt x="305" y="0"/>
                    </a:lnTo>
                    <a:lnTo>
                      <a:pt x="257" y="0"/>
                    </a:lnTo>
                    <a:lnTo>
                      <a:pt x="200" y="45"/>
                    </a:lnTo>
                    <a:lnTo>
                      <a:pt x="143" y="99"/>
                    </a:lnTo>
                    <a:lnTo>
                      <a:pt x="65" y="204"/>
                    </a:lnTo>
                    <a:lnTo>
                      <a:pt x="22" y="318"/>
                    </a:lnTo>
                    <a:lnTo>
                      <a:pt x="0" y="452"/>
                    </a:lnTo>
                    <a:lnTo>
                      <a:pt x="0" y="537"/>
                    </a:lnTo>
                    <a:lnTo>
                      <a:pt x="22" y="601"/>
                    </a:lnTo>
                    <a:lnTo>
                      <a:pt x="56" y="666"/>
                    </a:lnTo>
                    <a:lnTo>
                      <a:pt x="126" y="691"/>
                    </a:lnTo>
                    <a:lnTo>
                      <a:pt x="178" y="696"/>
                    </a:lnTo>
                    <a:lnTo>
                      <a:pt x="279" y="691"/>
                    </a:lnTo>
                    <a:lnTo>
                      <a:pt x="331" y="636"/>
                    </a:lnTo>
                    <a:lnTo>
                      <a:pt x="384" y="572"/>
                    </a:lnTo>
                    <a:lnTo>
                      <a:pt x="397" y="487"/>
                    </a:lnTo>
                    <a:lnTo>
                      <a:pt x="397" y="398"/>
                    </a:lnTo>
                    <a:lnTo>
                      <a:pt x="379" y="219"/>
                    </a:lnTo>
                    <a:lnTo>
                      <a:pt x="366" y="99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2312" name="Freeform 31"/>
              <p:cNvSpPr>
                <a:spLocks/>
              </p:cNvSpPr>
              <p:nvPr/>
            </p:nvSpPr>
            <p:spPr bwMode="auto">
              <a:xfrm>
                <a:off x="4416" y="1859"/>
                <a:ext cx="555" cy="424"/>
              </a:xfrm>
              <a:custGeom>
                <a:avLst/>
                <a:gdLst>
                  <a:gd name="T0" fmla="*/ 528 w 555"/>
                  <a:gd name="T1" fmla="*/ 0 h 424"/>
                  <a:gd name="T2" fmla="*/ 489 w 555"/>
                  <a:gd name="T3" fmla="*/ 15 h 424"/>
                  <a:gd name="T4" fmla="*/ 336 w 555"/>
                  <a:gd name="T5" fmla="*/ 129 h 424"/>
                  <a:gd name="T6" fmla="*/ 245 w 555"/>
                  <a:gd name="T7" fmla="*/ 184 h 424"/>
                  <a:gd name="T8" fmla="*/ 105 w 555"/>
                  <a:gd name="T9" fmla="*/ 284 h 424"/>
                  <a:gd name="T10" fmla="*/ 0 w 555"/>
                  <a:gd name="T11" fmla="*/ 373 h 424"/>
                  <a:gd name="T12" fmla="*/ 0 w 555"/>
                  <a:gd name="T13" fmla="*/ 376 h 424"/>
                  <a:gd name="T14" fmla="*/ 2 w 555"/>
                  <a:gd name="T15" fmla="*/ 378 h 424"/>
                  <a:gd name="T16" fmla="*/ 4 w 555"/>
                  <a:gd name="T17" fmla="*/ 381 h 424"/>
                  <a:gd name="T18" fmla="*/ 22 w 555"/>
                  <a:gd name="T19" fmla="*/ 378 h 424"/>
                  <a:gd name="T20" fmla="*/ 74 w 555"/>
                  <a:gd name="T21" fmla="*/ 343 h 424"/>
                  <a:gd name="T22" fmla="*/ 87 w 555"/>
                  <a:gd name="T23" fmla="*/ 330 h 424"/>
                  <a:gd name="T24" fmla="*/ 113 w 555"/>
                  <a:gd name="T25" fmla="*/ 324 h 424"/>
                  <a:gd name="T26" fmla="*/ 58 w 555"/>
                  <a:gd name="T27" fmla="*/ 418 h 424"/>
                  <a:gd name="T28" fmla="*/ 128 w 555"/>
                  <a:gd name="T29" fmla="*/ 342 h 424"/>
                  <a:gd name="T30" fmla="*/ 120 w 555"/>
                  <a:gd name="T31" fmla="*/ 423 h 424"/>
                  <a:gd name="T32" fmla="*/ 158 w 555"/>
                  <a:gd name="T33" fmla="*/ 339 h 424"/>
                  <a:gd name="T34" fmla="*/ 219 w 555"/>
                  <a:gd name="T35" fmla="*/ 381 h 424"/>
                  <a:gd name="T36" fmla="*/ 174 w 555"/>
                  <a:gd name="T37" fmla="*/ 330 h 424"/>
                  <a:gd name="T38" fmla="*/ 156 w 555"/>
                  <a:gd name="T39" fmla="*/ 300 h 424"/>
                  <a:gd name="T40" fmla="*/ 205 w 555"/>
                  <a:gd name="T41" fmla="*/ 248 h 424"/>
                  <a:gd name="T42" fmla="*/ 266 w 555"/>
                  <a:gd name="T43" fmla="*/ 209 h 424"/>
                  <a:gd name="T44" fmla="*/ 345 w 555"/>
                  <a:gd name="T45" fmla="*/ 174 h 424"/>
                  <a:gd name="T46" fmla="*/ 428 w 555"/>
                  <a:gd name="T47" fmla="*/ 135 h 424"/>
                  <a:gd name="T48" fmla="*/ 489 w 555"/>
                  <a:gd name="T49" fmla="*/ 110 h 424"/>
                  <a:gd name="T50" fmla="*/ 537 w 555"/>
                  <a:gd name="T51" fmla="*/ 70 h 424"/>
                  <a:gd name="T52" fmla="*/ 554 w 555"/>
                  <a:gd name="T53" fmla="*/ 30 h 424"/>
                  <a:gd name="T54" fmla="*/ 528 w 555"/>
                  <a:gd name="T55" fmla="*/ 0 h 42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555"/>
                  <a:gd name="T85" fmla="*/ 0 h 424"/>
                  <a:gd name="T86" fmla="*/ 555 w 555"/>
                  <a:gd name="T87" fmla="*/ 424 h 424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555" h="424">
                    <a:moveTo>
                      <a:pt x="528" y="0"/>
                    </a:moveTo>
                    <a:lnTo>
                      <a:pt x="489" y="15"/>
                    </a:lnTo>
                    <a:lnTo>
                      <a:pt x="336" y="129"/>
                    </a:lnTo>
                    <a:lnTo>
                      <a:pt x="245" y="184"/>
                    </a:lnTo>
                    <a:lnTo>
                      <a:pt x="105" y="284"/>
                    </a:lnTo>
                    <a:lnTo>
                      <a:pt x="0" y="373"/>
                    </a:lnTo>
                    <a:lnTo>
                      <a:pt x="0" y="376"/>
                    </a:lnTo>
                    <a:lnTo>
                      <a:pt x="2" y="378"/>
                    </a:lnTo>
                    <a:lnTo>
                      <a:pt x="4" y="381"/>
                    </a:lnTo>
                    <a:lnTo>
                      <a:pt x="22" y="378"/>
                    </a:lnTo>
                    <a:lnTo>
                      <a:pt x="74" y="343"/>
                    </a:lnTo>
                    <a:lnTo>
                      <a:pt x="87" y="330"/>
                    </a:lnTo>
                    <a:lnTo>
                      <a:pt x="113" y="324"/>
                    </a:lnTo>
                    <a:lnTo>
                      <a:pt x="58" y="418"/>
                    </a:lnTo>
                    <a:lnTo>
                      <a:pt x="128" y="342"/>
                    </a:lnTo>
                    <a:lnTo>
                      <a:pt x="120" y="423"/>
                    </a:lnTo>
                    <a:lnTo>
                      <a:pt x="158" y="339"/>
                    </a:lnTo>
                    <a:lnTo>
                      <a:pt x="219" y="381"/>
                    </a:lnTo>
                    <a:lnTo>
                      <a:pt x="174" y="330"/>
                    </a:lnTo>
                    <a:lnTo>
                      <a:pt x="156" y="300"/>
                    </a:lnTo>
                    <a:lnTo>
                      <a:pt x="205" y="248"/>
                    </a:lnTo>
                    <a:lnTo>
                      <a:pt x="266" y="209"/>
                    </a:lnTo>
                    <a:lnTo>
                      <a:pt x="345" y="174"/>
                    </a:lnTo>
                    <a:lnTo>
                      <a:pt x="428" y="135"/>
                    </a:lnTo>
                    <a:lnTo>
                      <a:pt x="489" y="110"/>
                    </a:lnTo>
                    <a:lnTo>
                      <a:pt x="537" y="70"/>
                    </a:lnTo>
                    <a:lnTo>
                      <a:pt x="554" y="30"/>
                    </a:lnTo>
                    <a:lnTo>
                      <a:pt x="528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2313" name="Freeform 32"/>
              <p:cNvSpPr>
                <a:spLocks/>
              </p:cNvSpPr>
              <p:nvPr/>
            </p:nvSpPr>
            <p:spPr bwMode="auto">
              <a:xfrm>
                <a:off x="5083" y="1854"/>
                <a:ext cx="245" cy="677"/>
              </a:xfrm>
              <a:custGeom>
                <a:avLst/>
                <a:gdLst>
                  <a:gd name="T0" fmla="*/ 109 w 245"/>
                  <a:gd name="T1" fmla="*/ 65 h 677"/>
                  <a:gd name="T2" fmla="*/ 57 w 245"/>
                  <a:gd name="T3" fmla="*/ 0 h 677"/>
                  <a:gd name="T4" fmla="*/ 17 w 245"/>
                  <a:gd name="T5" fmla="*/ 5 h 677"/>
                  <a:gd name="T6" fmla="*/ 0 w 245"/>
                  <a:gd name="T7" fmla="*/ 40 h 677"/>
                  <a:gd name="T8" fmla="*/ 22 w 245"/>
                  <a:gd name="T9" fmla="*/ 85 h 677"/>
                  <a:gd name="T10" fmla="*/ 87 w 245"/>
                  <a:gd name="T11" fmla="*/ 149 h 677"/>
                  <a:gd name="T12" fmla="*/ 139 w 245"/>
                  <a:gd name="T13" fmla="*/ 209 h 677"/>
                  <a:gd name="T14" fmla="*/ 205 w 245"/>
                  <a:gd name="T15" fmla="*/ 269 h 677"/>
                  <a:gd name="T16" fmla="*/ 205 w 245"/>
                  <a:gd name="T17" fmla="*/ 298 h 677"/>
                  <a:gd name="T18" fmla="*/ 192 w 245"/>
                  <a:gd name="T19" fmla="*/ 343 h 677"/>
                  <a:gd name="T20" fmla="*/ 109 w 245"/>
                  <a:gd name="T21" fmla="*/ 418 h 677"/>
                  <a:gd name="T22" fmla="*/ 74 w 245"/>
                  <a:gd name="T23" fmla="*/ 462 h 677"/>
                  <a:gd name="T24" fmla="*/ 70 w 245"/>
                  <a:gd name="T25" fmla="*/ 487 h 677"/>
                  <a:gd name="T26" fmla="*/ 83 w 245"/>
                  <a:gd name="T27" fmla="*/ 516 h 677"/>
                  <a:gd name="T28" fmla="*/ 109 w 245"/>
                  <a:gd name="T29" fmla="*/ 547 h 677"/>
                  <a:gd name="T30" fmla="*/ 117 w 245"/>
                  <a:gd name="T31" fmla="*/ 606 h 677"/>
                  <a:gd name="T32" fmla="*/ 100 w 245"/>
                  <a:gd name="T33" fmla="*/ 661 h 677"/>
                  <a:gd name="T34" fmla="*/ 105 w 245"/>
                  <a:gd name="T35" fmla="*/ 676 h 677"/>
                  <a:gd name="T36" fmla="*/ 127 w 245"/>
                  <a:gd name="T37" fmla="*/ 665 h 677"/>
                  <a:gd name="T38" fmla="*/ 139 w 245"/>
                  <a:gd name="T39" fmla="*/ 621 h 677"/>
                  <a:gd name="T40" fmla="*/ 139 w 245"/>
                  <a:gd name="T41" fmla="*/ 562 h 677"/>
                  <a:gd name="T42" fmla="*/ 122 w 245"/>
                  <a:gd name="T43" fmla="*/ 522 h 677"/>
                  <a:gd name="T44" fmla="*/ 100 w 245"/>
                  <a:gd name="T45" fmla="*/ 477 h 677"/>
                  <a:gd name="T46" fmla="*/ 113 w 245"/>
                  <a:gd name="T47" fmla="*/ 462 h 677"/>
                  <a:gd name="T48" fmla="*/ 157 w 245"/>
                  <a:gd name="T49" fmla="*/ 413 h 677"/>
                  <a:gd name="T50" fmla="*/ 209 w 245"/>
                  <a:gd name="T51" fmla="*/ 373 h 677"/>
                  <a:gd name="T52" fmla="*/ 244 w 245"/>
                  <a:gd name="T53" fmla="*/ 323 h 677"/>
                  <a:gd name="T54" fmla="*/ 244 w 245"/>
                  <a:gd name="T55" fmla="*/ 248 h 677"/>
                  <a:gd name="T56" fmla="*/ 222 w 245"/>
                  <a:gd name="T57" fmla="*/ 214 h 677"/>
                  <a:gd name="T58" fmla="*/ 174 w 245"/>
                  <a:gd name="T59" fmla="*/ 179 h 677"/>
                  <a:gd name="T60" fmla="*/ 127 w 245"/>
                  <a:gd name="T61" fmla="*/ 114 h 677"/>
                  <a:gd name="T62" fmla="*/ 109 w 245"/>
                  <a:gd name="T63" fmla="*/ 65 h 67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45"/>
                  <a:gd name="T97" fmla="*/ 0 h 677"/>
                  <a:gd name="T98" fmla="*/ 245 w 245"/>
                  <a:gd name="T99" fmla="*/ 677 h 677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45" h="677">
                    <a:moveTo>
                      <a:pt x="109" y="65"/>
                    </a:moveTo>
                    <a:lnTo>
                      <a:pt x="57" y="0"/>
                    </a:lnTo>
                    <a:lnTo>
                      <a:pt x="17" y="5"/>
                    </a:lnTo>
                    <a:lnTo>
                      <a:pt x="0" y="40"/>
                    </a:lnTo>
                    <a:lnTo>
                      <a:pt x="22" y="85"/>
                    </a:lnTo>
                    <a:lnTo>
                      <a:pt x="87" y="149"/>
                    </a:lnTo>
                    <a:lnTo>
                      <a:pt x="139" y="209"/>
                    </a:lnTo>
                    <a:lnTo>
                      <a:pt x="205" y="269"/>
                    </a:lnTo>
                    <a:lnTo>
                      <a:pt x="205" y="298"/>
                    </a:lnTo>
                    <a:lnTo>
                      <a:pt x="192" y="343"/>
                    </a:lnTo>
                    <a:lnTo>
                      <a:pt x="109" y="418"/>
                    </a:lnTo>
                    <a:lnTo>
                      <a:pt x="74" y="462"/>
                    </a:lnTo>
                    <a:lnTo>
                      <a:pt x="70" y="487"/>
                    </a:lnTo>
                    <a:lnTo>
                      <a:pt x="83" y="516"/>
                    </a:lnTo>
                    <a:lnTo>
                      <a:pt x="109" y="547"/>
                    </a:lnTo>
                    <a:lnTo>
                      <a:pt x="117" y="606"/>
                    </a:lnTo>
                    <a:lnTo>
                      <a:pt x="100" y="661"/>
                    </a:lnTo>
                    <a:lnTo>
                      <a:pt x="105" y="676"/>
                    </a:lnTo>
                    <a:lnTo>
                      <a:pt x="127" y="665"/>
                    </a:lnTo>
                    <a:lnTo>
                      <a:pt x="139" y="621"/>
                    </a:lnTo>
                    <a:lnTo>
                      <a:pt x="139" y="562"/>
                    </a:lnTo>
                    <a:lnTo>
                      <a:pt x="122" y="522"/>
                    </a:lnTo>
                    <a:lnTo>
                      <a:pt x="100" y="477"/>
                    </a:lnTo>
                    <a:lnTo>
                      <a:pt x="113" y="462"/>
                    </a:lnTo>
                    <a:lnTo>
                      <a:pt x="157" y="413"/>
                    </a:lnTo>
                    <a:lnTo>
                      <a:pt x="209" y="373"/>
                    </a:lnTo>
                    <a:lnTo>
                      <a:pt x="244" y="323"/>
                    </a:lnTo>
                    <a:lnTo>
                      <a:pt x="244" y="248"/>
                    </a:lnTo>
                    <a:lnTo>
                      <a:pt x="222" y="214"/>
                    </a:lnTo>
                    <a:lnTo>
                      <a:pt x="174" y="179"/>
                    </a:lnTo>
                    <a:lnTo>
                      <a:pt x="127" y="114"/>
                    </a:lnTo>
                    <a:lnTo>
                      <a:pt x="109" y="65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2314" name="Freeform 33"/>
              <p:cNvSpPr>
                <a:spLocks/>
              </p:cNvSpPr>
              <p:nvPr/>
            </p:nvSpPr>
            <p:spPr bwMode="auto">
              <a:xfrm>
                <a:off x="4821" y="1488"/>
                <a:ext cx="272" cy="349"/>
              </a:xfrm>
              <a:custGeom>
                <a:avLst/>
                <a:gdLst>
                  <a:gd name="T0" fmla="*/ 179 w 272"/>
                  <a:gd name="T1" fmla="*/ 348 h 349"/>
                  <a:gd name="T2" fmla="*/ 214 w 272"/>
                  <a:gd name="T3" fmla="*/ 348 h 349"/>
                  <a:gd name="T4" fmla="*/ 249 w 272"/>
                  <a:gd name="T5" fmla="*/ 328 h 349"/>
                  <a:gd name="T6" fmla="*/ 271 w 272"/>
                  <a:gd name="T7" fmla="*/ 273 h 349"/>
                  <a:gd name="T8" fmla="*/ 271 w 272"/>
                  <a:gd name="T9" fmla="*/ 179 h 349"/>
                  <a:gd name="T10" fmla="*/ 241 w 272"/>
                  <a:gd name="T11" fmla="*/ 75 h 349"/>
                  <a:gd name="T12" fmla="*/ 193 w 272"/>
                  <a:gd name="T13" fmla="*/ 5 h 349"/>
                  <a:gd name="T14" fmla="*/ 149 w 272"/>
                  <a:gd name="T15" fmla="*/ 0 h 349"/>
                  <a:gd name="T16" fmla="*/ 96 w 272"/>
                  <a:gd name="T17" fmla="*/ 10 h 349"/>
                  <a:gd name="T18" fmla="*/ 71 w 272"/>
                  <a:gd name="T19" fmla="*/ 55 h 349"/>
                  <a:gd name="T20" fmla="*/ 61 w 272"/>
                  <a:gd name="T21" fmla="*/ 99 h 349"/>
                  <a:gd name="T22" fmla="*/ 71 w 272"/>
                  <a:gd name="T23" fmla="*/ 159 h 349"/>
                  <a:gd name="T24" fmla="*/ 79 w 272"/>
                  <a:gd name="T25" fmla="*/ 214 h 349"/>
                  <a:gd name="T26" fmla="*/ 26 w 272"/>
                  <a:gd name="T27" fmla="*/ 264 h 349"/>
                  <a:gd name="T28" fmla="*/ 0 w 272"/>
                  <a:gd name="T29" fmla="*/ 293 h 349"/>
                  <a:gd name="T30" fmla="*/ 0 w 272"/>
                  <a:gd name="T31" fmla="*/ 313 h 349"/>
                  <a:gd name="T32" fmla="*/ 13 w 272"/>
                  <a:gd name="T33" fmla="*/ 313 h 349"/>
                  <a:gd name="T34" fmla="*/ 88 w 272"/>
                  <a:gd name="T35" fmla="*/ 249 h 349"/>
                  <a:gd name="T36" fmla="*/ 114 w 272"/>
                  <a:gd name="T37" fmla="*/ 293 h 349"/>
                  <a:gd name="T38" fmla="*/ 158 w 272"/>
                  <a:gd name="T39" fmla="*/ 333 h 349"/>
                  <a:gd name="T40" fmla="*/ 179 w 272"/>
                  <a:gd name="T41" fmla="*/ 348 h 34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72"/>
                  <a:gd name="T64" fmla="*/ 0 h 349"/>
                  <a:gd name="T65" fmla="*/ 272 w 272"/>
                  <a:gd name="T66" fmla="*/ 349 h 34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72" h="349">
                    <a:moveTo>
                      <a:pt x="179" y="348"/>
                    </a:moveTo>
                    <a:lnTo>
                      <a:pt x="214" y="348"/>
                    </a:lnTo>
                    <a:lnTo>
                      <a:pt x="249" y="328"/>
                    </a:lnTo>
                    <a:lnTo>
                      <a:pt x="271" y="273"/>
                    </a:lnTo>
                    <a:lnTo>
                      <a:pt x="271" y="179"/>
                    </a:lnTo>
                    <a:lnTo>
                      <a:pt x="241" y="75"/>
                    </a:lnTo>
                    <a:lnTo>
                      <a:pt x="193" y="5"/>
                    </a:lnTo>
                    <a:lnTo>
                      <a:pt x="149" y="0"/>
                    </a:lnTo>
                    <a:lnTo>
                      <a:pt x="96" y="10"/>
                    </a:lnTo>
                    <a:lnTo>
                      <a:pt x="71" y="55"/>
                    </a:lnTo>
                    <a:lnTo>
                      <a:pt x="61" y="99"/>
                    </a:lnTo>
                    <a:lnTo>
                      <a:pt x="71" y="159"/>
                    </a:lnTo>
                    <a:lnTo>
                      <a:pt x="79" y="214"/>
                    </a:lnTo>
                    <a:lnTo>
                      <a:pt x="26" y="264"/>
                    </a:lnTo>
                    <a:lnTo>
                      <a:pt x="0" y="293"/>
                    </a:lnTo>
                    <a:lnTo>
                      <a:pt x="0" y="313"/>
                    </a:lnTo>
                    <a:lnTo>
                      <a:pt x="13" y="313"/>
                    </a:lnTo>
                    <a:lnTo>
                      <a:pt x="88" y="249"/>
                    </a:lnTo>
                    <a:lnTo>
                      <a:pt x="114" y="293"/>
                    </a:lnTo>
                    <a:lnTo>
                      <a:pt x="158" y="333"/>
                    </a:lnTo>
                    <a:lnTo>
                      <a:pt x="179" y="348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2315" name="Freeform 34"/>
              <p:cNvSpPr>
                <a:spLocks/>
              </p:cNvSpPr>
              <p:nvPr/>
            </p:nvSpPr>
            <p:spPr bwMode="auto">
              <a:xfrm>
                <a:off x="4979" y="2411"/>
                <a:ext cx="222" cy="790"/>
              </a:xfrm>
              <a:custGeom>
                <a:avLst/>
                <a:gdLst>
                  <a:gd name="T0" fmla="*/ 148 w 222"/>
                  <a:gd name="T1" fmla="*/ 243 h 790"/>
                  <a:gd name="T2" fmla="*/ 152 w 222"/>
                  <a:gd name="T3" fmla="*/ 159 h 790"/>
                  <a:gd name="T4" fmla="*/ 161 w 222"/>
                  <a:gd name="T5" fmla="*/ 55 h 790"/>
                  <a:gd name="T6" fmla="*/ 121 w 222"/>
                  <a:gd name="T7" fmla="*/ 0 h 790"/>
                  <a:gd name="T8" fmla="*/ 70 w 222"/>
                  <a:gd name="T9" fmla="*/ 25 h 790"/>
                  <a:gd name="T10" fmla="*/ 57 w 222"/>
                  <a:gd name="T11" fmla="*/ 149 h 790"/>
                  <a:gd name="T12" fmla="*/ 57 w 222"/>
                  <a:gd name="T13" fmla="*/ 263 h 790"/>
                  <a:gd name="T14" fmla="*/ 70 w 222"/>
                  <a:gd name="T15" fmla="*/ 407 h 790"/>
                  <a:gd name="T16" fmla="*/ 104 w 222"/>
                  <a:gd name="T17" fmla="*/ 496 h 790"/>
                  <a:gd name="T18" fmla="*/ 131 w 222"/>
                  <a:gd name="T19" fmla="*/ 586 h 790"/>
                  <a:gd name="T20" fmla="*/ 165 w 222"/>
                  <a:gd name="T21" fmla="*/ 645 h 790"/>
                  <a:gd name="T22" fmla="*/ 165 w 222"/>
                  <a:gd name="T23" fmla="*/ 669 h 790"/>
                  <a:gd name="T24" fmla="*/ 104 w 222"/>
                  <a:gd name="T25" fmla="*/ 684 h 790"/>
                  <a:gd name="T26" fmla="*/ 52 w 222"/>
                  <a:gd name="T27" fmla="*/ 709 h 790"/>
                  <a:gd name="T28" fmla="*/ 0 w 222"/>
                  <a:gd name="T29" fmla="*/ 764 h 790"/>
                  <a:gd name="T30" fmla="*/ 13 w 222"/>
                  <a:gd name="T31" fmla="*/ 778 h 790"/>
                  <a:gd name="T32" fmla="*/ 57 w 222"/>
                  <a:gd name="T33" fmla="*/ 789 h 790"/>
                  <a:gd name="T34" fmla="*/ 87 w 222"/>
                  <a:gd name="T35" fmla="*/ 769 h 790"/>
                  <a:gd name="T36" fmla="*/ 143 w 222"/>
                  <a:gd name="T37" fmla="*/ 719 h 790"/>
                  <a:gd name="T38" fmla="*/ 191 w 222"/>
                  <a:gd name="T39" fmla="*/ 690 h 790"/>
                  <a:gd name="T40" fmla="*/ 217 w 222"/>
                  <a:gd name="T41" fmla="*/ 684 h 790"/>
                  <a:gd name="T42" fmla="*/ 221 w 222"/>
                  <a:gd name="T43" fmla="*/ 650 h 790"/>
                  <a:gd name="T44" fmla="*/ 187 w 222"/>
                  <a:gd name="T45" fmla="*/ 596 h 790"/>
                  <a:gd name="T46" fmla="*/ 152 w 222"/>
                  <a:gd name="T47" fmla="*/ 550 h 790"/>
                  <a:gd name="T48" fmla="*/ 126 w 222"/>
                  <a:gd name="T49" fmla="*/ 481 h 790"/>
                  <a:gd name="T50" fmla="*/ 113 w 222"/>
                  <a:gd name="T51" fmla="*/ 397 h 790"/>
                  <a:gd name="T52" fmla="*/ 121 w 222"/>
                  <a:gd name="T53" fmla="*/ 318 h 790"/>
                  <a:gd name="T54" fmla="*/ 143 w 222"/>
                  <a:gd name="T55" fmla="*/ 218 h 790"/>
                  <a:gd name="T56" fmla="*/ 148 w 222"/>
                  <a:gd name="T57" fmla="*/ 243 h 79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22"/>
                  <a:gd name="T88" fmla="*/ 0 h 790"/>
                  <a:gd name="T89" fmla="*/ 222 w 222"/>
                  <a:gd name="T90" fmla="*/ 790 h 79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22" h="790">
                    <a:moveTo>
                      <a:pt x="148" y="243"/>
                    </a:moveTo>
                    <a:lnTo>
                      <a:pt x="152" y="159"/>
                    </a:lnTo>
                    <a:lnTo>
                      <a:pt x="161" y="55"/>
                    </a:lnTo>
                    <a:lnTo>
                      <a:pt x="121" y="0"/>
                    </a:lnTo>
                    <a:lnTo>
                      <a:pt x="70" y="25"/>
                    </a:lnTo>
                    <a:lnTo>
                      <a:pt x="57" y="149"/>
                    </a:lnTo>
                    <a:lnTo>
                      <a:pt x="57" y="263"/>
                    </a:lnTo>
                    <a:lnTo>
                      <a:pt x="70" y="407"/>
                    </a:lnTo>
                    <a:lnTo>
                      <a:pt x="104" y="496"/>
                    </a:lnTo>
                    <a:lnTo>
                      <a:pt x="131" y="586"/>
                    </a:lnTo>
                    <a:lnTo>
                      <a:pt x="165" y="645"/>
                    </a:lnTo>
                    <a:lnTo>
                      <a:pt x="165" y="669"/>
                    </a:lnTo>
                    <a:lnTo>
                      <a:pt x="104" y="684"/>
                    </a:lnTo>
                    <a:lnTo>
                      <a:pt x="52" y="709"/>
                    </a:lnTo>
                    <a:lnTo>
                      <a:pt x="0" y="764"/>
                    </a:lnTo>
                    <a:lnTo>
                      <a:pt x="13" y="778"/>
                    </a:lnTo>
                    <a:lnTo>
                      <a:pt x="57" y="789"/>
                    </a:lnTo>
                    <a:lnTo>
                      <a:pt x="87" y="769"/>
                    </a:lnTo>
                    <a:lnTo>
                      <a:pt x="143" y="719"/>
                    </a:lnTo>
                    <a:lnTo>
                      <a:pt x="191" y="690"/>
                    </a:lnTo>
                    <a:lnTo>
                      <a:pt x="217" y="684"/>
                    </a:lnTo>
                    <a:lnTo>
                      <a:pt x="221" y="650"/>
                    </a:lnTo>
                    <a:lnTo>
                      <a:pt x="187" y="596"/>
                    </a:lnTo>
                    <a:lnTo>
                      <a:pt x="152" y="550"/>
                    </a:lnTo>
                    <a:lnTo>
                      <a:pt x="126" y="481"/>
                    </a:lnTo>
                    <a:lnTo>
                      <a:pt x="113" y="397"/>
                    </a:lnTo>
                    <a:lnTo>
                      <a:pt x="121" y="318"/>
                    </a:lnTo>
                    <a:lnTo>
                      <a:pt x="143" y="218"/>
                    </a:lnTo>
                    <a:lnTo>
                      <a:pt x="148" y="243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2316" name="Freeform 35"/>
              <p:cNvSpPr>
                <a:spLocks/>
              </p:cNvSpPr>
              <p:nvPr/>
            </p:nvSpPr>
            <p:spPr bwMode="auto">
              <a:xfrm>
                <a:off x="4804" y="2441"/>
                <a:ext cx="210" cy="740"/>
              </a:xfrm>
              <a:custGeom>
                <a:avLst/>
                <a:gdLst>
                  <a:gd name="T0" fmla="*/ 148 w 210"/>
                  <a:gd name="T1" fmla="*/ 0 h 740"/>
                  <a:gd name="T2" fmla="*/ 109 w 210"/>
                  <a:gd name="T3" fmla="*/ 25 h 740"/>
                  <a:gd name="T4" fmla="*/ 96 w 210"/>
                  <a:gd name="T5" fmla="*/ 59 h 740"/>
                  <a:gd name="T6" fmla="*/ 78 w 210"/>
                  <a:gd name="T7" fmla="*/ 149 h 740"/>
                  <a:gd name="T8" fmla="*/ 74 w 210"/>
                  <a:gd name="T9" fmla="*/ 268 h 740"/>
                  <a:gd name="T10" fmla="*/ 87 w 210"/>
                  <a:gd name="T11" fmla="*/ 431 h 740"/>
                  <a:gd name="T12" fmla="*/ 126 w 210"/>
                  <a:gd name="T13" fmla="*/ 546 h 740"/>
                  <a:gd name="T14" fmla="*/ 148 w 210"/>
                  <a:gd name="T15" fmla="*/ 595 h 740"/>
                  <a:gd name="T16" fmla="*/ 148 w 210"/>
                  <a:gd name="T17" fmla="*/ 640 h 740"/>
                  <a:gd name="T18" fmla="*/ 61 w 210"/>
                  <a:gd name="T19" fmla="*/ 670 h 740"/>
                  <a:gd name="T20" fmla="*/ 4 w 210"/>
                  <a:gd name="T21" fmla="*/ 699 h 740"/>
                  <a:gd name="T22" fmla="*/ 0 w 210"/>
                  <a:gd name="T23" fmla="*/ 714 h 740"/>
                  <a:gd name="T24" fmla="*/ 22 w 210"/>
                  <a:gd name="T25" fmla="*/ 739 h 740"/>
                  <a:gd name="T26" fmla="*/ 78 w 210"/>
                  <a:gd name="T27" fmla="*/ 739 h 740"/>
                  <a:gd name="T28" fmla="*/ 109 w 210"/>
                  <a:gd name="T29" fmla="*/ 709 h 740"/>
                  <a:gd name="T30" fmla="*/ 143 w 210"/>
                  <a:gd name="T31" fmla="*/ 685 h 740"/>
                  <a:gd name="T32" fmla="*/ 174 w 210"/>
                  <a:gd name="T33" fmla="*/ 655 h 740"/>
                  <a:gd name="T34" fmla="*/ 209 w 210"/>
                  <a:gd name="T35" fmla="*/ 640 h 740"/>
                  <a:gd name="T36" fmla="*/ 204 w 210"/>
                  <a:gd name="T37" fmla="*/ 620 h 740"/>
                  <a:gd name="T38" fmla="*/ 174 w 210"/>
                  <a:gd name="T39" fmla="*/ 580 h 740"/>
                  <a:gd name="T40" fmla="*/ 143 w 210"/>
                  <a:gd name="T41" fmla="*/ 526 h 740"/>
                  <a:gd name="T42" fmla="*/ 117 w 210"/>
                  <a:gd name="T43" fmla="*/ 452 h 740"/>
                  <a:gd name="T44" fmla="*/ 109 w 210"/>
                  <a:gd name="T45" fmla="*/ 357 h 740"/>
                  <a:gd name="T46" fmla="*/ 117 w 210"/>
                  <a:gd name="T47" fmla="*/ 253 h 740"/>
                  <a:gd name="T48" fmla="*/ 143 w 210"/>
                  <a:gd name="T49" fmla="*/ 169 h 740"/>
                  <a:gd name="T50" fmla="*/ 169 w 210"/>
                  <a:gd name="T51" fmla="*/ 129 h 740"/>
                  <a:gd name="T52" fmla="*/ 187 w 210"/>
                  <a:gd name="T53" fmla="*/ 65 h 740"/>
                  <a:gd name="T54" fmla="*/ 148 w 210"/>
                  <a:gd name="T55" fmla="*/ 0 h 740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210"/>
                  <a:gd name="T85" fmla="*/ 0 h 740"/>
                  <a:gd name="T86" fmla="*/ 210 w 210"/>
                  <a:gd name="T87" fmla="*/ 740 h 740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210" h="740">
                    <a:moveTo>
                      <a:pt x="148" y="0"/>
                    </a:moveTo>
                    <a:lnTo>
                      <a:pt x="109" y="25"/>
                    </a:lnTo>
                    <a:lnTo>
                      <a:pt x="96" y="59"/>
                    </a:lnTo>
                    <a:lnTo>
                      <a:pt x="78" y="149"/>
                    </a:lnTo>
                    <a:lnTo>
                      <a:pt x="74" y="268"/>
                    </a:lnTo>
                    <a:lnTo>
                      <a:pt x="87" y="431"/>
                    </a:lnTo>
                    <a:lnTo>
                      <a:pt x="126" y="546"/>
                    </a:lnTo>
                    <a:lnTo>
                      <a:pt x="148" y="595"/>
                    </a:lnTo>
                    <a:lnTo>
                      <a:pt x="148" y="640"/>
                    </a:lnTo>
                    <a:lnTo>
                      <a:pt x="61" y="670"/>
                    </a:lnTo>
                    <a:lnTo>
                      <a:pt x="4" y="699"/>
                    </a:lnTo>
                    <a:lnTo>
                      <a:pt x="0" y="714"/>
                    </a:lnTo>
                    <a:lnTo>
                      <a:pt x="22" y="739"/>
                    </a:lnTo>
                    <a:lnTo>
                      <a:pt x="78" y="739"/>
                    </a:lnTo>
                    <a:lnTo>
                      <a:pt x="109" y="709"/>
                    </a:lnTo>
                    <a:lnTo>
                      <a:pt x="143" y="685"/>
                    </a:lnTo>
                    <a:lnTo>
                      <a:pt x="174" y="655"/>
                    </a:lnTo>
                    <a:lnTo>
                      <a:pt x="209" y="640"/>
                    </a:lnTo>
                    <a:lnTo>
                      <a:pt x="204" y="620"/>
                    </a:lnTo>
                    <a:lnTo>
                      <a:pt x="174" y="580"/>
                    </a:lnTo>
                    <a:lnTo>
                      <a:pt x="143" y="526"/>
                    </a:lnTo>
                    <a:lnTo>
                      <a:pt x="117" y="452"/>
                    </a:lnTo>
                    <a:lnTo>
                      <a:pt x="109" y="357"/>
                    </a:lnTo>
                    <a:lnTo>
                      <a:pt x="117" y="253"/>
                    </a:lnTo>
                    <a:lnTo>
                      <a:pt x="143" y="169"/>
                    </a:lnTo>
                    <a:lnTo>
                      <a:pt x="169" y="129"/>
                    </a:lnTo>
                    <a:lnTo>
                      <a:pt x="187" y="65"/>
                    </a:lnTo>
                    <a:lnTo>
                      <a:pt x="148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2317" name="Freeform 36"/>
              <p:cNvSpPr>
                <a:spLocks/>
              </p:cNvSpPr>
              <p:nvPr/>
            </p:nvSpPr>
            <p:spPr bwMode="auto">
              <a:xfrm>
                <a:off x="4856" y="1908"/>
                <a:ext cx="185" cy="445"/>
              </a:xfrm>
              <a:custGeom>
                <a:avLst/>
                <a:gdLst>
                  <a:gd name="T0" fmla="*/ 184 w 185"/>
                  <a:gd name="T1" fmla="*/ 15 h 445"/>
                  <a:gd name="T2" fmla="*/ 149 w 185"/>
                  <a:gd name="T3" fmla="*/ 0 h 445"/>
                  <a:gd name="T4" fmla="*/ 122 w 185"/>
                  <a:gd name="T5" fmla="*/ 5 h 445"/>
                  <a:gd name="T6" fmla="*/ 132 w 185"/>
                  <a:gd name="T7" fmla="*/ 75 h 445"/>
                  <a:gd name="T8" fmla="*/ 17 w 185"/>
                  <a:gd name="T9" fmla="*/ 294 h 445"/>
                  <a:gd name="T10" fmla="*/ 0 w 185"/>
                  <a:gd name="T11" fmla="*/ 359 h 445"/>
                  <a:gd name="T12" fmla="*/ 17 w 185"/>
                  <a:gd name="T13" fmla="*/ 444 h 445"/>
                  <a:gd name="T14" fmla="*/ 70 w 185"/>
                  <a:gd name="T15" fmla="*/ 389 h 445"/>
                  <a:gd name="T16" fmla="*/ 79 w 185"/>
                  <a:gd name="T17" fmla="*/ 314 h 445"/>
                  <a:gd name="T18" fmla="*/ 144 w 185"/>
                  <a:gd name="T19" fmla="*/ 70 h 445"/>
                  <a:gd name="T20" fmla="*/ 184 w 185"/>
                  <a:gd name="T21" fmla="*/ 15 h 4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85"/>
                  <a:gd name="T34" fmla="*/ 0 h 445"/>
                  <a:gd name="T35" fmla="*/ 185 w 185"/>
                  <a:gd name="T36" fmla="*/ 445 h 44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85" h="445">
                    <a:moveTo>
                      <a:pt x="184" y="15"/>
                    </a:moveTo>
                    <a:lnTo>
                      <a:pt x="149" y="0"/>
                    </a:lnTo>
                    <a:lnTo>
                      <a:pt x="122" y="5"/>
                    </a:lnTo>
                    <a:lnTo>
                      <a:pt x="132" y="75"/>
                    </a:lnTo>
                    <a:lnTo>
                      <a:pt x="17" y="294"/>
                    </a:lnTo>
                    <a:lnTo>
                      <a:pt x="0" y="359"/>
                    </a:lnTo>
                    <a:lnTo>
                      <a:pt x="17" y="444"/>
                    </a:lnTo>
                    <a:lnTo>
                      <a:pt x="70" y="389"/>
                    </a:lnTo>
                    <a:lnTo>
                      <a:pt x="79" y="314"/>
                    </a:lnTo>
                    <a:lnTo>
                      <a:pt x="144" y="70"/>
                    </a:lnTo>
                    <a:lnTo>
                      <a:pt x="184" y="15"/>
                    </a:lnTo>
                  </a:path>
                </a:pathLst>
              </a:custGeom>
              <a:solidFill>
                <a:srgbClr val="FFFFFF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4827" name="Group 44"/>
            <p:cNvGrpSpPr>
              <a:grpSpLocks/>
            </p:cNvGrpSpPr>
            <p:nvPr/>
          </p:nvGrpSpPr>
          <p:grpSpPr bwMode="auto">
            <a:xfrm>
              <a:off x="2496" y="1536"/>
              <a:ext cx="284" cy="612"/>
              <a:chOff x="816" y="520"/>
              <a:chExt cx="200" cy="406"/>
            </a:xfrm>
          </p:grpSpPr>
          <p:sp>
            <p:nvSpPr>
              <p:cNvPr id="12308" name="Freeform 45"/>
              <p:cNvSpPr>
                <a:spLocks/>
              </p:cNvSpPr>
              <p:nvPr/>
            </p:nvSpPr>
            <p:spPr bwMode="auto">
              <a:xfrm>
                <a:off x="816" y="528"/>
                <a:ext cx="48" cy="398"/>
              </a:xfrm>
              <a:custGeom>
                <a:avLst/>
                <a:gdLst>
                  <a:gd name="T0" fmla="*/ 48 w 48"/>
                  <a:gd name="T1" fmla="*/ 0 h 384"/>
                  <a:gd name="T2" fmla="*/ 0 w 48"/>
                  <a:gd name="T3" fmla="*/ 384 h 384"/>
                  <a:gd name="T4" fmla="*/ 0 60000 65536"/>
                  <a:gd name="T5" fmla="*/ 0 60000 65536"/>
                  <a:gd name="T6" fmla="*/ 0 w 48"/>
                  <a:gd name="T7" fmla="*/ 0 h 384"/>
                  <a:gd name="T8" fmla="*/ 48 w 48"/>
                  <a:gd name="T9" fmla="*/ 384 h 38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8" h="384">
                    <a:moveTo>
                      <a:pt x="48" y="0"/>
                    </a:moveTo>
                    <a:cubicBezTo>
                      <a:pt x="28" y="160"/>
                      <a:pt x="8" y="320"/>
                      <a:pt x="0" y="384"/>
                    </a:cubicBezTo>
                  </a:path>
                </a:pathLst>
              </a:custGeom>
              <a:noFill/>
              <a:ln w="762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2309" name="Freeform 46"/>
              <p:cNvSpPr>
                <a:spLocks/>
              </p:cNvSpPr>
              <p:nvPr/>
            </p:nvSpPr>
            <p:spPr bwMode="auto">
              <a:xfrm>
                <a:off x="816" y="520"/>
                <a:ext cx="200" cy="248"/>
              </a:xfrm>
              <a:custGeom>
                <a:avLst/>
                <a:gdLst>
                  <a:gd name="T0" fmla="*/ 0 w 200"/>
                  <a:gd name="T1" fmla="*/ 8 h 248"/>
                  <a:gd name="T2" fmla="*/ 144 w 200"/>
                  <a:gd name="T3" fmla="*/ 8 h 248"/>
                  <a:gd name="T4" fmla="*/ 192 w 200"/>
                  <a:gd name="T5" fmla="*/ 56 h 248"/>
                  <a:gd name="T6" fmla="*/ 192 w 200"/>
                  <a:gd name="T7" fmla="*/ 152 h 248"/>
                  <a:gd name="T8" fmla="*/ 144 w 200"/>
                  <a:gd name="T9" fmla="*/ 200 h 248"/>
                  <a:gd name="T10" fmla="*/ 0 w 200"/>
                  <a:gd name="T11" fmla="*/ 248 h 24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00"/>
                  <a:gd name="T19" fmla="*/ 0 h 248"/>
                  <a:gd name="T20" fmla="*/ 200 w 200"/>
                  <a:gd name="T21" fmla="*/ 248 h 24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00" h="248">
                    <a:moveTo>
                      <a:pt x="0" y="8"/>
                    </a:moveTo>
                    <a:cubicBezTo>
                      <a:pt x="56" y="4"/>
                      <a:pt x="112" y="0"/>
                      <a:pt x="144" y="8"/>
                    </a:cubicBezTo>
                    <a:cubicBezTo>
                      <a:pt x="176" y="16"/>
                      <a:pt x="184" y="32"/>
                      <a:pt x="192" y="56"/>
                    </a:cubicBezTo>
                    <a:cubicBezTo>
                      <a:pt x="200" y="80"/>
                      <a:pt x="200" y="128"/>
                      <a:pt x="192" y="152"/>
                    </a:cubicBezTo>
                    <a:cubicBezTo>
                      <a:pt x="184" y="176"/>
                      <a:pt x="176" y="184"/>
                      <a:pt x="144" y="200"/>
                    </a:cubicBezTo>
                    <a:cubicBezTo>
                      <a:pt x="112" y="216"/>
                      <a:pt x="24" y="240"/>
                      <a:pt x="0" y="248"/>
                    </a:cubicBezTo>
                  </a:path>
                </a:pathLst>
              </a:custGeom>
              <a:noFill/>
              <a:ln w="762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2310" name="Line 47"/>
              <p:cNvSpPr>
                <a:spLocks noChangeShapeType="1"/>
              </p:cNvSpPr>
              <p:nvPr/>
            </p:nvSpPr>
            <p:spPr bwMode="auto">
              <a:xfrm>
                <a:off x="912" y="720"/>
                <a:ext cx="96" cy="192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4828" name="Group 49"/>
            <p:cNvGrpSpPr>
              <a:grpSpLocks/>
            </p:cNvGrpSpPr>
            <p:nvPr/>
          </p:nvGrpSpPr>
          <p:grpSpPr bwMode="auto">
            <a:xfrm>
              <a:off x="2784" y="1488"/>
              <a:ext cx="284" cy="612"/>
              <a:chOff x="816" y="520"/>
              <a:chExt cx="200" cy="406"/>
            </a:xfrm>
          </p:grpSpPr>
          <p:sp>
            <p:nvSpPr>
              <p:cNvPr id="12305" name="Freeform 50"/>
              <p:cNvSpPr>
                <a:spLocks/>
              </p:cNvSpPr>
              <p:nvPr/>
            </p:nvSpPr>
            <p:spPr bwMode="auto">
              <a:xfrm>
                <a:off x="816" y="528"/>
                <a:ext cx="48" cy="398"/>
              </a:xfrm>
              <a:custGeom>
                <a:avLst/>
                <a:gdLst>
                  <a:gd name="T0" fmla="*/ 48 w 48"/>
                  <a:gd name="T1" fmla="*/ 0 h 384"/>
                  <a:gd name="T2" fmla="*/ 0 w 48"/>
                  <a:gd name="T3" fmla="*/ 384 h 384"/>
                  <a:gd name="T4" fmla="*/ 0 60000 65536"/>
                  <a:gd name="T5" fmla="*/ 0 60000 65536"/>
                  <a:gd name="T6" fmla="*/ 0 w 48"/>
                  <a:gd name="T7" fmla="*/ 0 h 384"/>
                  <a:gd name="T8" fmla="*/ 48 w 48"/>
                  <a:gd name="T9" fmla="*/ 384 h 38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8" h="384">
                    <a:moveTo>
                      <a:pt x="48" y="0"/>
                    </a:moveTo>
                    <a:cubicBezTo>
                      <a:pt x="28" y="160"/>
                      <a:pt x="8" y="320"/>
                      <a:pt x="0" y="384"/>
                    </a:cubicBezTo>
                  </a:path>
                </a:pathLst>
              </a:custGeom>
              <a:noFill/>
              <a:ln w="762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2306" name="Freeform 51"/>
              <p:cNvSpPr>
                <a:spLocks/>
              </p:cNvSpPr>
              <p:nvPr/>
            </p:nvSpPr>
            <p:spPr bwMode="auto">
              <a:xfrm>
                <a:off x="816" y="520"/>
                <a:ext cx="200" cy="248"/>
              </a:xfrm>
              <a:custGeom>
                <a:avLst/>
                <a:gdLst>
                  <a:gd name="T0" fmla="*/ 0 w 200"/>
                  <a:gd name="T1" fmla="*/ 8 h 248"/>
                  <a:gd name="T2" fmla="*/ 144 w 200"/>
                  <a:gd name="T3" fmla="*/ 8 h 248"/>
                  <a:gd name="T4" fmla="*/ 192 w 200"/>
                  <a:gd name="T5" fmla="*/ 56 h 248"/>
                  <a:gd name="T6" fmla="*/ 192 w 200"/>
                  <a:gd name="T7" fmla="*/ 152 h 248"/>
                  <a:gd name="T8" fmla="*/ 144 w 200"/>
                  <a:gd name="T9" fmla="*/ 200 h 248"/>
                  <a:gd name="T10" fmla="*/ 0 w 200"/>
                  <a:gd name="T11" fmla="*/ 248 h 24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00"/>
                  <a:gd name="T19" fmla="*/ 0 h 248"/>
                  <a:gd name="T20" fmla="*/ 200 w 200"/>
                  <a:gd name="T21" fmla="*/ 248 h 24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00" h="248">
                    <a:moveTo>
                      <a:pt x="0" y="8"/>
                    </a:moveTo>
                    <a:cubicBezTo>
                      <a:pt x="56" y="4"/>
                      <a:pt x="112" y="0"/>
                      <a:pt x="144" y="8"/>
                    </a:cubicBezTo>
                    <a:cubicBezTo>
                      <a:pt x="176" y="16"/>
                      <a:pt x="184" y="32"/>
                      <a:pt x="192" y="56"/>
                    </a:cubicBezTo>
                    <a:cubicBezTo>
                      <a:pt x="200" y="80"/>
                      <a:pt x="200" y="128"/>
                      <a:pt x="192" y="152"/>
                    </a:cubicBezTo>
                    <a:cubicBezTo>
                      <a:pt x="184" y="176"/>
                      <a:pt x="176" y="184"/>
                      <a:pt x="144" y="200"/>
                    </a:cubicBezTo>
                    <a:cubicBezTo>
                      <a:pt x="112" y="216"/>
                      <a:pt x="24" y="240"/>
                      <a:pt x="0" y="248"/>
                    </a:cubicBezTo>
                  </a:path>
                </a:pathLst>
              </a:custGeom>
              <a:noFill/>
              <a:ln w="762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2307" name="Line 52"/>
              <p:cNvSpPr>
                <a:spLocks noChangeShapeType="1"/>
              </p:cNvSpPr>
              <p:nvPr/>
            </p:nvSpPr>
            <p:spPr bwMode="auto">
              <a:xfrm>
                <a:off x="912" y="720"/>
                <a:ext cx="96" cy="192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  <p:grpSp>
          <p:nvGrpSpPr>
            <p:cNvPr id="34829" name="Group 53"/>
            <p:cNvGrpSpPr>
              <a:grpSpLocks/>
            </p:cNvGrpSpPr>
            <p:nvPr/>
          </p:nvGrpSpPr>
          <p:grpSpPr bwMode="auto">
            <a:xfrm>
              <a:off x="2976" y="1536"/>
              <a:ext cx="284" cy="612"/>
              <a:chOff x="816" y="520"/>
              <a:chExt cx="200" cy="406"/>
            </a:xfrm>
          </p:grpSpPr>
          <p:sp>
            <p:nvSpPr>
              <p:cNvPr id="12302" name="Freeform 54"/>
              <p:cNvSpPr>
                <a:spLocks/>
              </p:cNvSpPr>
              <p:nvPr/>
            </p:nvSpPr>
            <p:spPr bwMode="auto">
              <a:xfrm>
                <a:off x="816" y="528"/>
                <a:ext cx="48" cy="398"/>
              </a:xfrm>
              <a:custGeom>
                <a:avLst/>
                <a:gdLst>
                  <a:gd name="T0" fmla="*/ 48 w 48"/>
                  <a:gd name="T1" fmla="*/ 0 h 384"/>
                  <a:gd name="T2" fmla="*/ 0 w 48"/>
                  <a:gd name="T3" fmla="*/ 384 h 384"/>
                  <a:gd name="T4" fmla="*/ 0 60000 65536"/>
                  <a:gd name="T5" fmla="*/ 0 60000 65536"/>
                  <a:gd name="T6" fmla="*/ 0 w 48"/>
                  <a:gd name="T7" fmla="*/ 0 h 384"/>
                  <a:gd name="T8" fmla="*/ 48 w 48"/>
                  <a:gd name="T9" fmla="*/ 384 h 38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8" h="384">
                    <a:moveTo>
                      <a:pt x="48" y="0"/>
                    </a:moveTo>
                    <a:cubicBezTo>
                      <a:pt x="28" y="160"/>
                      <a:pt x="8" y="320"/>
                      <a:pt x="0" y="384"/>
                    </a:cubicBezTo>
                  </a:path>
                </a:pathLst>
              </a:custGeom>
              <a:noFill/>
              <a:ln w="762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2303" name="Freeform 55"/>
              <p:cNvSpPr>
                <a:spLocks/>
              </p:cNvSpPr>
              <p:nvPr/>
            </p:nvSpPr>
            <p:spPr bwMode="auto">
              <a:xfrm>
                <a:off x="816" y="520"/>
                <a:ext cx="200" cy="248"/>
              </a:xfrm>
              <a:custGeom>
                <a:avLst/>
                <a:gdLst>
                  <a:gd name="T0" fmla="*/ 0 w 200"/>
                  <a:gd name="T1" fmla="*/ 8 h 248"/>
                  <a:gd name="T2" fmla="*/ 144 w 200"/>
                  <a:gd name="T3" fmla="*/ 8 h 248"/>
                  <a:gd name="T4" fmla="*/ 192 w 200"/>
                  <a:gd name="T5" fmla="*/ 56 h 248"/>
                  <a:gd name="T6" fmla="*/ 192 w 200"/>
                  <a:gd name="T7" fmla="*/ 152 h 248"/>
                  <a:gd name="T8" fmla="*/ 144 w 200"/>
                  <a:gd name="T9" fmla="*/ 200 h 248"/>
                  <a:gd name="T10" fmla="*/ 0 w 200"/>
                  <a:gd name="T11" fmla="*/ 248 h 24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00"/>
                  <a:gd name="T19" fmla="*/ 0 h 248"/>
                  <a:gd name="T20" fmla="*/ 200 w 200"/>
                  <a:gd name="T21" fmla="*/ 248 h 24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00" h="248">
                    <a:moveTo>
                      <a:pt x="0" y="8"/>
                    </a:moveTo>
                    <a:cubicBezTo>
                      <a:pt x="56" y="4"/>
                      <a:pt x="112" y="0"/>
                      <a:pt x="144" y="8"/>
                    </a:cubicBezTo>
                    <a:cubicBezTo>
                      <a:pt x="176" y="16"/>
                      <a:pt x="184" y="32"/>
                      <a:pt x="192" y="56"/>
                    </a:cubicBezTo>
                    <a:cubicBezTo>
                      <a:pt x="200" y="80"/>
                      <a:pt x="200" y="128"/>
                      <a:pt x="192" y="152"/>
                    </a:cubicBezTo>
                    <a:cubicBezTo>
                      <a:pt x="184" y="176"/>
                      <a:pt x="176" y="184"/>
                      <a:pt x="144" y="200"/>
                    </a:cubicBezTo>
                    <a:cubicBezTo>
                      <a:pt x="112" y="216"/>
                      <a:pt x="24" y="240"/>
                      <a:pt x="0" y="248"/>
                    </a:cubicBezTo>
                  </a:path>
                </a:pathLst>
              </a:custGeom>
              <a:noFill/>
              <a:ln w="762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  <p:sp>
            <p:nvSpPr>
              <p:cNvPr id="12304" name="Line 56"/>
              <p:cNvSpPr>
                <a:spLocks noChangeShapeType="1"/>
              </p:cNvSpPr>
              <p:nvPr/>
            </p:nvSpPr>
            <p:spPr bwMode="auto">
              <a:xfrm>
                <a:off x="912" y="720"/>
                <a:ext cx="96" cy="192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>
                  <a:defRPr/>
                </a:pPr>
                <a:endParaRPr lang="en-ZA" sz="1350"/>
              </a:p>
            </p:txBody>
          </p:sp>
        </p:grpSp>
      </p:grpSp>
      <p:sp>
        <p:nvSpPr>
          <p:cNvPr id="49" name="TextBox 48"/>
          <p:cNvSpPr txBox="1"/>
          <p:nvPr/>
        </p:nvSpPr>
        <p:spPr>
          <a:xfrm>
            <a:off x="2257425" y="3514726"/>
            <a:ext cx="4657725" cy="71558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ZA" sz="1350" dirty="0"/>
              <a:t>However, a bonus award was paid to management  for the strong leadership the whole team showed during the preparation phase</a:t>
            </a:r>
          </a:p>
        </p:txBody>
      </p:sp>
    </p:spTree>
    <p:extLst>
      <p:ext uri="{BB962C8B-B14F-4D97-AF65-F5344CB8AC3E}">
        <p14:creationId xmlns:p14="http://schemas.microsoft.com/office/powerpoint/2010/main" val="343633173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71701" y="857250"/>
            <a:ext cx="466397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ZA" sz="1350" dirty="0"/>
              <a:t>The consultants, who were well remunerated, prepared a new analysis which showed that the strategy was good, the motivation was OK, but the analysis tool had to be improved.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71737" y="2657475"/>
            <a:ext cx="4451450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ZA" sz="1350" dirty="0"/>
              <a:t>Currently the South African team is designing a new boat</a:t>
            </a:r>
          </a:p>
        </p:txBody>
      </p:sp>
    </p:spTree>
    <p:extLst>
      <p:ext uri="{BB962C8B-B14F-4D97-AF65-F5344CB8AC3E}">
        <p14:creationId xmlns:p14="http://schemas.microsoft.com/office/powerpoint/2010/main" val="3685835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2386012" y="4157663"/>
            <a:ext cx="1071563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350">
              <a:latin typeface="Arial" pitchFamily="34" charset="0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3757613" y="4157663"/>
            <a:ext cx="162877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350">
              <a:latin typeface="Arial" pitchFamily="34" charset="0"/>
            </a:endParaRPr>
          </a:p>
        </p:txBody>
      </p:sp>
      <p:sp>
        <p:nvSpPr>
          <p:cNvPr id="10244" name="Rectangle 5"/>
          <p:cNvSpPr>
            <a:spLocks noGrp="1" noChangeArrowheads="1"/>
          </p:cNvSpPr>
          <p:nvPr>
            <p:ph type="title"/>
          </p:nvPr>
        </p:nvSpPr>
        <p:spPr>
          <a:xfrm>
            <a:off x="3006125" y="256329"/>
            <a:ext cx="5431631" cy="806754"/>
          </a:xfrm>
          <a:noFill/>
          <a:ln>
            <a:noFill/>
            <a:miter lim="800000"/>
            <a:headEnd/>
            <a:tailEnd/>
          </a:ln>
        </p:spPr>
        <p:txBody>
          <a:bodyPr vert="horz" wrap="square" lIns="50900" tIns="25004" rIns="50900" bIns="25004" numCol="1" rtlCol="0" anchor="b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b="0" dirty="0"/>
              <a:t>What is waste?</a:t>
            </a:r>
            <a:endParaRPr lang="en-US" b="0" i="1" dirty="0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605108" y="1307365"/>
            <a:ext cx="5832648" cy="3140215"/>
          </a:xfrm>
          <a:noFill/>
        </p:spPr>
        <p:txBody>
          <a:bodyPr vert="horz" wrap="square" lIns="50900" tIns="25004" rIns="50900" bIns="25004" numCol="1" rtlCol="0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>
              <a:spcAft>
                <a:spcPts val="675"/>
              </a:spcAft>
            </a:pPr>
            <a:r>
              <a:rPr lang="en-US" sz="1800" dirty="0"/>
              <a:t>Do not be confused between Lean waste and scrap.</a:t>
            </a:r>
          </a:p>
          <a:p>
            <a:pPr>
              <a:spcAft>
                <a:spcPts val="675"/>
              </a:spcAft>
            </a:pPr>
            <a:r>
              <a:rPr lang="en-US" sz="1800" dirty="0"/>
              <a:t>Waste is any unnecessary use of resources.</a:t>
            </a:r>
          </a:p>
          <a:p>
            <a:pPr>
              <a:spcAft>
                <a:spcPts val="675"/>
              </a:spcAft>
            </a:pPr>
            <a:r>
              <a:rPr lang="en-US" sz="1800" dirty="0"/>
              <a:t>Distinguish between </a:t>
            </a:r>
            <a:r>
              <a:rPr lang="en-US" sz="1800" dirty="0">
                <a:solidFill>
                  <a:srgbClr val="7030A0"/>
                </a:solidFill>
              </a:rPr>
              <a:t>Lean principles (customer-centric, respect for people, cut out waste) </a:t>
            </a:r>
            <a:r>
              <a:rPr lang="en-US" sz="1800" dirty="0"/>
              <a:t>and </a:t>
            </a:r>
            <a:r>
              <a:rPr lang="en-US" sz="1800" dirty="0">
                <a:solidFill>
                  <a:srgbClr val="00B050"/>
                </a:solidFill>
              </a:rPr>
              <a:t>Lean tools (VSM, 5S, twenty keys, etc.)</a:t>
            </a:r>
          </a:p>
          <a:p>
            <a:pPr>
              <a:spcAft>
                <a:spcPts val="675"/>
              </a:spcAft>
            </a:pPr>
            <a:r>
              <a:rPr lang="en-US" sz="1800" dirty="0"/>
              <a:t>Lean and Six sigma dovetail very wall: </a:t>
            </a:r>
          </a:p>
          <a:p>
            <a:pPr lvl="1">
              <a:spcAft>
                <a:spcPts val="675"/>
              </a:spcAft>
            </a:pPr>
            <a:r>
              <a:rPr lang="en-US" sz="1500" dirty="0"/>
              <a:t>Lean addresses improved process throughput and flow</a:t>
            </a:r>
          </a:p>
          <a:p>
            <a:pPr lvl="1">
              <a:spcAft>
                <a:spcPts val="675"/>
              </a:spcAft>
            </a:pPr>
            <a:r>
              <a:rPr lang="en-US" sz="1500" dirty="0"/>
              <a:t>Six Sigma addresses improved quality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7310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301"/>
    </mc:Choice>
    <mc:Fallback xmlns="">
      <p:transition spd="slow" advTm="893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1123F7B-1751-4E75-BEF1-6514E10DC3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0888" y="1126885"/>
            <a:ext cx="5099824" cy="3702981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en-US" sz="2000" dirty="0"/>
              <a:t>Divide into B/A room of 3 or 4 groups each (randomly chosen).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Present your community project to your breakaway room and give marks to the other groups. (1 hour)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Biological break 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Smaller B/A rooms in your study groups : Give marks to the OTHER groups (15 minutes)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Return to main room for semester wrap-up (30 minutes)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Answer questions on </a:t>
            </a:r>
            <a:r>
              <a:rPr lang="en-US" sz="2000" dirty="0" err="1"/>
              <a:t>fina</a:t>
            </a:r>
            <a:r>
              <a:rPr lang="en-US" sz="2000" dirty="0"/>
              <a:t> PoE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Study group leader e-mail score sheets to me before end of day</a:t>
            </a:r>
            <a:endParaRPr lang="en-GB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3654285-9A45-4672-9C57-F428978C1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Next session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C854D7-475F-4973-AB79-6D5A6234E1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49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7716B8-DAE6-4736-8A47-E22D0FDC2ECE}"/>
              </a:ext>
            </a:extLst>
          </p:cNvPr>
          <p:cNvSpPr/>
          <p:nvPr/>
        </p:nvSpPr>
        <p:spPr>
          <a:xfrm>
            <a:off x="0" y="1240649"/>
            <a:ext cx="1799063" cy="118202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Room 1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E81635-156F-4BFD-A151-2224AAADEA21}"/>
              </a:ext>
            </a:extLst>
          </p:cNvPr>
          <p:cNvSpPr/>
          <p:nvPr/>
        </p:nvSpPr>
        <p:spPr>
          <a:xfrm>
            <a:off x="6350" y="2453269"/>
            <a:ext cx="1799063" cy="118202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Room 3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4B82A0A-35F2-49A4-B643-24E94E48F23F}"/>
              </a:ext>
            </a:extLst>
          </p:cNvPr>
          <p:cNvSpPr/>
          <p:nvPr/>
        </p:nvSpPr>
        <p:spPr>
          <a:xfrm>
            <a:off x="1832517" y="2427248"/>
            <a:ext cx="1799063" cy="12080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Room 4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E8560A-366A-42AE-9794-D463A2B6C98C}"/>
              </a:ext>
            </a:extLst>
          </p:cNvPr>
          <p:cNvSpPr/>
          <p:nvPr/>
        </p:nvSpPr>
        <p:spPr>
          <a:xfrm>
            <a:off x="1832517" y="1245219"/>
            <a:ext cx="1799063" cy="118202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Room 2</a:t>
            </a:r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45AF7FB-8284-44FA-A623-6D492ECB20EA}"/>
              </a:ext>
            </a:extLst>
          </p:cNvPr>
          <p:cNvGrpSpPr/>
          <p:nvPr/>
        </p:nvGrpSpPr>
        <p:grpSpPr>
          <a:xfrm>
            <a:off x="6350" y="1245219"/>
            <a:ext cx="3625230" cy="2390079"/>
            <a:chOff x="5451453" y="1322863"/>
            <a:chExt cx="2460752" cy="1643161"/>
          </a:xfrm>
          <a:solidFill>
            <a:srgbClr val="FFC000">
              <a:alpha val="50980"/>
            </a:srgbClr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7C46EFC-9586-4F40-AC6E-57684AF71CB8}"/>
                </a:ext>
              </a:extLst>
            </p:cNvPr>
            <p:cNvSpPr/>
            <p:nvPr/>
          </p:nvSpPr>
          <p:spPr>
            <a:xfrm>
              <a:off x="7294353" y="2558149"/>
              <a:ext cx="617852" cy="405848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F4C5A26-F51D-46DA-A510-E080D6FBB788}"/>
                </a:ext>
              </a:extLst>
            </p:cNvPr>
            <p:cNvSpPr/>
            <p:nvPr/>
          </p:nvSpPr>
          <p:spPr>
            <a:xfrm>
              <a:off x="7294353" y="2146387"/>
              <a:ext cx="617852" cy="405848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D8F9BAF-2474-45BC-9433-EABF40B894ED}"/>
                </a:ext>
              </a:extLst>
            </p:cNvPr>
            <p:cNvSpPr/>
            <p:nvPr/>
          </p:nvSpPr>
          <p:spPr>
            <a:xfrm>
              <a:off x="7294353" y="1734625"/>
              <a:ext cx="617852" cy="405848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FB184EF-B675-42A5-9274-05C0E2C29B1E}"/>
                </a:ext>
              </a:extLst>
            </p:cNvPr>
            <p:cNvSpPr/>
            <p:nvPr/>
          </p:nvSpPr>
          <p:spPr>
            <a:xfrm>
              <a:off x="7294353" y="1322863"/>
              <a:ext cx="617852" cy="405848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1D7F45A-78CD-4FB5-A59B-C02336E47D11}"/>
                </a:ext>
              </a:extLst>
            </p:cNvPr>
            <p:cNvSpPr/>
            <p:nvPr/>
          </p:nvSpPr>
          <p:spPr>
            <a:xfrm>
              <a:off x="6681829" y="2558149"/>
              <a:ext cx="617852" cy="405848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5A9A78F-E21F-4CB1-B304-5655DC8B4A2F}"/>
                </a:ext>
              </a:extLst>
            </p:cNvPr>
            <p:cNvSpPr/>
            <p:nvPr/>
          </p:nvSpPr>
          <p:spPr>
            <a:xfrm>
              <a:off x="6681829" y="1734625"/>
              <a:ext cx="617852" cy="405848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CC2C5BD-CDB2-412F-B3D1-B8664A3B1AA8}"/>
                </a:ext>
              </a:extLst>
            </p:cNvPr>
            <p:cNvSpPr/>
            <p:nvPr/>
          </p:nvSpPr>
          <p:spPr>
            <a:xfrm>
              <a:off x="6063977" y="2558149"/>
              <a:ext cx="617852" cy="405848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46C9D7E-85DF-431D-8291-B6379B33EF6A}"/>
                </a:ext>
              </a:extLst>
            </p:cNvPr>
            <p:cNvSpPr/>
            <p:nvPr/>
          </p:nvSpPr>
          <p:spPr>
            <a:xfrm>
              <a:off x="6063977" y="2146387"/>
              <a:ext cx="617852" cy="405848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8EA7410-E504-41A6-A7A4-D1F3ADA485FD}"/>
                </a:ext>
              </a:extLst>
            </p:cNvPr>
            <p:cNvSpPr/>
            <p:nvPr/>
          </p:nvSpPr>
          <p:spPr>
            <a:xfrm>
              <a:off x="6063977" y="1734625"/>
              <a:ext cx="617852" cy="405848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2228E89-1584-40C6-B29A-D373CF9A68DD}"/>
                </a:ext>
              </a:extLst>
            </p:cNvPr>
            <p:cNvSpPr/>
            <p:nvPr/>
          </p:nvSpPr>
          <p:spPr>
            <a:xfrm>
              <a:off x="6063977" y="1322863"/>
              <a:ext cx="617852" cy="405848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878BE56-5F2D-4D49-989C-A5AD6AA74233}"/>
                </a:ext>
              </a:extLst>
            </p:cNvPr>
            <p:cNvSpPr/>
            <p:nvPr/>
          </p:nvSpPr>
          <p:spPr>
            <a:xfrm>
              <a:off x="5451453" y="2560176"/>
              <a:ext cx="617852" cy="405848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64B8401-B8CC-46D6-ABF1-CDBEB9A67506}"/>
                </a:ext>
              </a:extLst>
            </p:cNvPr>
            <p:cNvSpPr/>
            <p:nvPr/>
          </p:nvSpPr>
          <p:spPr>
            <a:xfrm>
              <a:off x="5451453" y="2148414"/>
              <a:ext cx="617852" cy="405848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6AA9193-1875-4631-889B-7F56AA343B3B}"/>
                </a:ext>
              </a:extLst>
            </p:cNvPr>
            <p:cNvSpPr/>
            <p:nvPr/>
          </p:nvSpPr>
          <p:spPr>
            <a:xfrm>
              <a:off x="5451453" y="1736652"/>
              <a:ext cx="617852" cy="405848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712500E-3C6C-4A12-9A63-B654C1A90B70}"/>
                </a:ext>
              </a:extLst>
            </p:cNvPr>
            <p:cNvSpPr/>
            <p:nvPr/>
          </p:nvSpPr>
          <p:spPr>
            <a:xfrm>
              <a:off x="5451453" y="1324890"/>
              <a:ext cx="617852" cy="405848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1" name="Picture 10" descr="A picture containing chart&#10;&#10;Description automatically generated">
            <a:extLst>
              <a:ext uri="{FF2B5EF4-FFF2-40B4-BE49-F238E27FC236}">
                <a16:creationId xmlns:a16="http://schemas.microsoft.com/office/drawing/2014/main" id="{BF0E02BD-FA92-42C3-BE38-EEC77BC1D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8" y="1240649"/>
            <a:ext cx="1826169" cy="12142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F96CF6E-A8BC-4014-A244-AF1D7CB1B126}"/>
              </a:ext>
            </a:extLst>
          </p:cNvPr>
          <p:cNvSpPr txBox="1"/>
          <p:nvPr/>
        </p:nvSpPr>
        <p:spPr>
          <a:xfrm>
            <a:off x="5519255" y="4829867"/>
            <a:ext cx="36567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" dirty="0">
                <a:hlinkClick r:id="rId3"/>
              </a:rPr>
              <a:t>https://depositphotos.com/235834676/stock-illustration-man-making-business-presentation-in.html</a:t>
            </a:r>
            <a:endParaRPr lang="en-GB" sz="600" dirty="0"/>
          </a:p>
          <a:p>
            <a:r>
              <a:rPr lang="en-GB" sz="600" dirty="0"/>
              <a:t>https://www.ctm.co.za/white-mondo-toilet-bottom-entry-product.html</a:t>
            </a:r>
          </a:p>
        </p:txBody>
      </p:sp>
      <p:pic>
        <p:nvPicPr>
          <p:cNvPr id="1026" name="Picture 2" descr="Betta Mondo White Dual Top Flush Toilet Suite - Bottom Entry Water Supply">
            <a:extLst>
              <a:ext uri="{FF2B5EF4-FFF2-40B4-BE49-F238E27FC236}">
                <a16:creationId xmlns:a16="http://schemas.microsoft.com/office/drawing/2014/main" id="{21B009CC-41C8-48A4-B600-713AC7EEE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8167"/>
            <a:ext cx="3631580" cy="2407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0" name="Group 109">
            <a:extLst>
              <a:ext uri="{FF2B5EF4-FFF2-40B4-BE49-F238E27FC236}">
                <a16:creationId xmlns:a16="http://schemas.microsoft.com/office/drawing/2014/main" id="{44EC3F40-1B24-4B26-BA21-6B265386CA9D}"/>
              </a:ext>
            </a:extLst>
          </p:cNvPr>
          <p:cNvGrpSpPr/>
          <p:nvPr/>
        </p:nvGrpSpPr>
        <p:grpSpPr>
          <a:xfrm>
            <a:off x="0" y="1207220"/>
            <a:ext cx="3795284" cy="2454526"/>
            <a:chOff x="4958877" y="508261"/>
            <a:chExt cx="3795284" cy="2454526"/>
          </a:xfrm>
        </p:grpSpPr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C15F4AB2-DA44-413A-BAE2-D70120A1BBF0}"/>
                </a:ext>
              </a:extLst>
            </p:cNvPr>
            <p:cNvSpPr/>
            <p:nvPr/>
          </p:nvSpPr>
          <p:spPr>
            <a:xfrm>
              <a:off x="4958878" y="508261"/>
              <a:ext cx="3795283" cy="2450743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68CC74CB-5828-4AE4-AAD6-2BBD3E40AAD3}"/>
                </a:ext>
              </a:extLst>
            </p:cNvPr>
            <p:cNvGrpSpPr/>
            <p:nvPr/>
          </p:nvGrpSpPr>
          <p:grpSpPr>
            <a:xfrm>
              <a:off x="4958877" y="512044"/>
              <a:ext cx="3795283" cy="2450743"/>
              <a:chOff x="473431" y="147232"/>
              <a:chExt cx="8160467" cy="4540112"/>
            </a:xfrm>
          </p:grpSpPr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1AE2A9CA-91C4-4149-B34D-9F8133D6A872}"/>
                  </a:ext>
                </a:extLst>
              </p:cNvPr>
              <p:cNvSpPr/>
              <p:nvPr/>
            </p:nvSpPr>
            <p:spPr>
              <a:xfrm>
                <a:off x="5577361" y="147232"/>
                <a:ext cx="3056537" cy="3632782"/>
              </a:xfrm>
              <a:prstGeom prst="rect">
                <a:avLst/>
              </a:prstGeom>
              <a:noFill/>
              <a:ln w="19050"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en-GB" sz="500" i="1" dirty="0">
                    <a:solidFill>
                      <a:schemeClr val="tx1"/>
                    </a:solidFill>
                  </a:rPr>
                  <a:t>Designing operations</a:t>
                </a:r>
              </a:p>
              <a:p>
                <a:pPr algn="ctr"/>
                <a:endParaRPr lang="en-GB" sz="1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GB" sz="100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endParaRPr lang="en-GB" sz="1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00" dirty="0">
                  <a:solidFill>
                    <a:schemeClr val="tx1"/>
                  </a:solidFill>
                </a:endParaRPr>
              </a:p>
              <a:p>
                <a:pPr algn="ctr"/>
                <a:endParaRPr lang="en-ZA" sz="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4" name="Rounded Rectangle 455">
                <a:extLst>
                  <a:ext uri="{FF2B5EF4-FFF2-40B4-BE49-F238E27FC236}">
                    <a16:creationId xmlns:a16="http://schemas.microsoft.com/office/drawing/2014/main" id="{89A1C4FA-1F7F-4A9F-93BF-D69EAFC8C9A2}"/>
                  </a:ext>
                </a:extLst>
              </p:cNvPr>
              <p:cNvSpPr/>
              <p:nvPr/>
            </p:nvSpPr>
            <p:spPr>
              <a:xfrm>
                <a:off x="3392848" y="1327824"/>
                <a:ext cx="2750257" cy="1936080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 sz="500">
                  <a:solidFill>
                    <a:schemeClr val="tx1"/>
                  </a:solidFill>
                </a:endParaRPr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FEA762AB-BAEC-46A0-9FC9-B8403B7E3144}"/>
                  </a:ext>
                </a:extLst>
              </p:cNvPr>
              <p:cNvSpPr/>
              <p:nvPr/>
            </p:nvSpPr>
            <p:spPr>
              <a:xfrm>
                <a:off x="992125" y="3848887"/>
                <a:ext cx="7641773" cy="838457"/>
              </a:xfrm>
              <a:prstGeom prst="rect">
                <a:avLst/>
              </a:prstGeom>
              <a:noFill/>
              <a:ln w="19050"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1722" tIns="30861" rIns="61722" bIns="3086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500" i="1" dirty="0">
                  <a:solidFill>
                    <a:schemeClr val="tx1"/>
                  </a:solidFill>
                </a:endParaRPr>
              </a:p>
              <a:p>
                <a:pPr algn="ctr"/>
                <a:endParaRPr lang="en-GB" sz="500" i="1" dirty="0">
                  <a:solidFill>
                    <a:schemeClr val="tx1"/>
                  </a:solidFill>
                </a:endParaRPr>
              </a:p>
              <a:p>
                <a:pPr algn="ctr"/>
                <a:endParaRPr lang="en-GB" sz="500" i="1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GB" sz="500" i="1" dirty="0">
                    <a:solidFill>
                      <a:schemeClr val="tx1"/>
                    </a:solidFill>
                  </a:rPr>
                  <a:t>Managing operations</a:t>
                </a:r>
                <a:endParaRPr lang="en-ZA" sz="500" i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9527163B-5425-40F7-AD00-C52E09F009E3}"/>
                  </a:ext>
                </a:extLst>
              </p:cNvPr>
              <p:cNvSpPr/>
              <p:nvPr/>
            </p:nvSpPr>
            <p:spPr>
              <a:xfrm>
                <a:off x="992125" y="1602362"/>
                <a:ext cx="1687610" cy="2177652"/>
              </a:xfrm>
              <a:prstGeom prst="rect">
                <a:avLst/>
              </a:prstGeom>
              <a:noFill/>
              <a:ln w="19050"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r>
                  <a:rPr lang="en-GB" sz="500" i="1" dirty="0">
                    <a:solidFill>
                      <a:schemeClr val="tx1"/>
                    </a:solidFill>
                  </a:rPr>
                  <a:t>Optimising operations</a:t>
                </a:r>
              </a:p>
              <a:p>
                <a:pPr algn="ctr"/>
                <a:endParaRPr lang="en-GB" sz="1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00" dirty="0">
                  <a:solidFill>
                    <a:schemeClr val="tx1"/>
                  </a:solidFill>
                </a:endParaRPr>
              </a:p>
              <a:p>
                <a:pPr algn="ctr"/>
                <a:endParaRPr lang="en-ZA" sz="100" dirty="0">
                  <a:solidFill>
                    <a:schemeClr val="tx1"/>
                  </a:solidFill>
                </a:endParaRPr>
              </a:p>
              <a:p>
                <a:pPr algn="ctr"/>
                <a:endParaRPr lang="en-ZA" sz="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F3A66A43-9E92-40BA-BEFA-35F57AF35C7D}"/>
                  </a:ext>
                </a:extLst>
              </p:cNvPr>
              <p:cNvSpPr/>
              <p:nvPr/>
            </p:nvSpPr>
            <p:spPr>
              <a:xfrm>
                <a:off x="1229764" y="181508"/>
                <a:ext cx="1184435" cy="56173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00" dirty="0">
                    <a:solidFill>
                      <a:schemeClr val="tx1"/>
                    </a:solidFill>
                  </a:rPr>
                  <a:t>Introduction </a:t>
                </a:r>
                <a:r>
                  <a:rPr lang="en-GB" sz="100" dirty="0">
                    <a:solidFill>
                      <a:schemeClr val="tx1"/>
                    </a:solidFill>
                  </a:rPr>
                  <a:t>(1) </a:t>
                </a:r>
                <a:endParaRPr lang="en-ZA" sz="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20AC3645-E3A7-4393-9919-7B90EBAFC44B}"/>
                  </a:ext>
                </a:extLst>
              </p:cNvPr>
              <p:cNvSpPr/>
              <p:nvPr/>
            </p:nvSpPr>
            <p:spPr>
              <a:xfrm>
                <a:off x="5612095" y="181509"/>
                <a:ext cx="1242588" cy="563694"/>
              </a:xfrm>
              <a:prstGeom prst="rect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00" dirty="0">
                    <a:solidFill>
                      <a:schemeClr val="tx1"/>
                    </a:solidFill>
                  </a:rPr>
                  <a:t>Product &amp; service design </a:t>
                </a:r>
                <a:r>
                  <a:rPr lang="en-GB" sz="100" dirty="0">
                    <a:solidFill>
                      <a:schemeClr val="tx1"/>
                    </a:solidFill>
                  </a:rPr>
                  <a:t>(5)</a:t>
                </a:r>
                <a:endParaRPr lang="en-ZA" sz="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D894CCF5-12EA-4B78-B53C-307CF367C737}"/>
                  </a:ext>
                </a:extLst>
              </p:cNvPr>
              <p:cNvSpPr/>
              <p:nvPr/>
            </p:nvSpPr>
            <p:spPr>
              <a:xfrm>
                <a:off x="7132532" y="181509"/>
                <a:ext cx="1214418" cy="563694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00" dirty="0">
                    <a:solidFill>
                      <a:schemeClr val="bg1"/>
                    </a:solidFill>
                  </a:rPr>
                  <a:t>Process strategy </a:t>
                </a:r>
                <a:r>
                  <a:rPr lang="en-GB" sz="100" dirty="0">
                    <a:solidFill>
                      <a:schemeClr val="bg1"/>
                    </a:solidFill>
                  </a:rPr>
                  <a:t>(7) </a:t>
                </a:r>
                <a:endParaRPr lang="en-ZA" sz="1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06133FD1-6D19-463B-B4D8-6F40BC8B5DCC}"/>
                  </a:ext>
                </a:extLst>
              </p:cNvPr>
              <p:cNvSpPr/>
              <p:nvPr/>
            </p:nvSpPr>
            <p:spPr>
              <a:xfrm>
                <a:off x="7132532" y="3887407"/>
                <a:ext cx="1214418" cy="564506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00" dirty="0">
                    <a:solidFill>
                      <a:schemeClr val="bg1"/>
                    </a:solidFill>
                  </a:rPr>
                  <a:t>Supply chain management </a:t>
                </a:r>
                <a:r>
                  <a:rPr lang="en-GB" sz="100" dirty="0">
                    <a:solidFill>
                      <a:schemeClr val="bg1"/>
                    </a:solidFill>
                  </a:rPr>
                  <a:t>(11)</a:t>
                </a:r>
                <a:endParaRPr lang="en-ZA" sz="1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1A7BBF34-9C16-4C1D-940E-ACB0BC7B5E5F}"/>
                  </a:ext>
                </a:extLst>
              </p:cNvPr>
              <p:cNvSpPr/>
              <p:nvPr/>
            </p:nvSpPr>
            <p:spPr>
              <a:xfrm>
                <a:off x="5638423" y="3887407"/>
                <a:ext cx="1189858" cy="57025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00" dirty="0">
                    <a:solidFill>
                      <a:schemeClr val="tx1"/>
                    </a:solidFill>
                  </a:rPr>
                  <a:t>Inventory </a:t>
                </a:r>
                <a:r>
                  <a:rPr lang="en-GB" sz="100" dirty="0">
                    <a:solidFill>
                      <a:schemeClr val="tx1"/>
                    </a:solidFill>
                  </a:rPr>
                  <a:t>(12)</a:t>
                </a:r>
                <a:endParaRPr lang="en-ZA" sz="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C2D32240-9689-4990-8B8E-E430CB5D0486}"/>
                  </a:ext>
                </a:extLst>
              </p:cNvPr>
              <p:cNvSpPr/>
              <p:nvPr/>
            </p:nvSpPr>
            <p:spPr>
              <a:xfrm>
                <a:off x="1225686" y="3157263"/>
                <a:ext cx="1188459" cy="563694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00" dirty="0">
                    <a:solidFill>
                      <a:schemeClr val="bg1"/>
                    </a:solidFill>
                  </a:rPr>
                  <a:t>Theory of constraints </a:t>
                </a:r>
                <a:r>
                  <a:rPr lang="en-GB" sz="100" dirty="0">
                    <a:solidFill>
                      <a:schemeClr val="bg1"/>
                    </a:solidFill>
                  </a:rPr>
                  <a:t>(7)</a:t>
                </a:r>
                <a:endParaRPr lang="en-ZA" sz="1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60771914-0D31-4C80-8B22-BDDFBB45C3F9}"/>
                  </a:ext>
                </a:extLst>
              </p:cNvPr>
              <p:cNvSpPr/>
              <p:nvPr/>
            </p:nvSpPr>
            <p:spPr>
              <a:xfrm>
                <a:off x="1223533" y="1664072"/>
                <a:ext cx="1196404" cy="572529"/>
              </a:xfrm>
              <a:prstGeom prst="rect">
                <a:avLst/>
              </a:prstGeom>
              <a:solidFill>
                <a:srgbClr val="CC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00" dirty="0">
                    <a:solidFill>
                      <a:schemeClr val="bg1"/>
                    </a:solidFill>
                  </a:rPr>
                  <a:t>Lean </a:t>
                </a:r>
                <a:r>
                  <a:rPr lang="en-GB" sz="100" dirty="0">
                    <a:solidFill>
                      <a:schemeClr val="bg1"/>
                    </a:solidFill>
                  </a:rPr>
                  <a:t>(16)</a:t>
                </a:r>
                <a:endParaRPr lang="en-ZA" sz="1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3F16CF15-88F0-4827-8CEF-B68246400013}"/>
                  </a:ext>
                </a:extLst>
              </p:cNvPr>
              <p:cNvSpPr/>
              <p:nvPr/>
            </p:nvSpPr>
            <p:spPr>
              <a:xfrm>
                <a:off x="1223533" y="921824"/>
                <a:ext cx="1196404" cy="563694"/>
              </a:xfrm>
              <a:prstGeom prst="rect">
                <a:avLst/>
              </a:prstGeom>
              <a:solidFill>
                <a:srgbClr val="CC99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00" dirty="0">
                    <a:solidFill>
                      <a:schemeClr val="tx1"/>
                    </a:solidFill>
                  </a:rPr>
                  <a:t>Maintenance</a:t>
                </a:r>
              </a:p>
              <a:p>
                <a:pPr algn="ctr"/>
                <a:r>
                  <a:rPr lang="en-GB" sz="100" dirty="0">
                    <a:solidFill>
                      <a:schemeClr val="tx1"/>
                    </a:solidFill>
                  </a:rPr>
                  <a:t>(17)</a:t>
                </a:r>
                <a:endParaRPr lang="en-ZA" sz="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921B8C1C-9300-422A-A9B9-471D91550F2C}"/>
                  </a:ext>
                </a:extLst>
              </p:cNvPr>
              <p:cNvSpPr/>
              <p:nvPr/>
            </p:nvSpPr>
            <p:spPr>
              <a:xfrm>
                <a:off x="4167145" y="3887407"/>
                <a:ext cx="1186871" cy="570250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00" dirty="0">
                    <a:solidFill>
                      <a:schemeClr val="tx1"/>
                    </a:solidFill>
                  </a:rPr>
                  <a:t>Forecasting </a:t>
                </a:r>
                <a:r>
                  <a:rPr lang="en-GB" sz="100" dirty="0">
                    <a:solidFill>
                      <a:schemeClr val="tx1"/>
                    </a:solidFill>
                  </a:rPr>
                  <a:t>(4)</a:t>
                </a:r>
                <a:endParaRPr lang="en-ZA" sz="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26" name="Straight Arrow Connector 125">
                <a:extLst>
                  <a:ext uri="{FF2B5EF4-FFF2-40B4-BE49-F238E27FC236}">
                    <a16:creationId xmlns:a16="http://schemas.microsoft.com/office/drawing/2014/main" id="{593C9282-739E-4CC0-A876-72866612B745}"/>
                  </a:ext>
                </a:extLst>
              </p:cNvPr>
              <p:cNvCxnSpPr>
                <a:stCxn id="117" idx="3"/>
                <a:endCxn id="158" idx="1"/>
              </p:cNvCxnSpPr>
              <p:nvPr/>
            </p:nvCxnSpPr>
            <p:spPr>
              <a:xfrm>
                <a:off x="2414199" y="462373"/>
                <a:ext cx="277067" cy="0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Arrow Connector 126">
                <a:extLst>
                  <a:ext uri="{FF2B5EF4-FFF2-40B4-BE49-F238E27FC236}">
                    <a16:creationId xmlns:a16="http://schemas.microsoft.com/office/drawing/2014/main" id="{E7D39EF1-540E-44A5-BC90-010D699246FD}"/>
                  </a:ext>
                </a:extLst>
              </p:cNvPr>
              <p:cNvCxnSpPr>
                <a:stCxn id="158" idx="3"/>
                <a:endCxn id="157" idx="1"/>
              </p:cNvCxnSpPr>
              <p:nvPr/>
            </p:nvCxnSpPr>
            <p:spPr>
              <a:xfrm flipV="1">
                <a:off x="3874020" y="462373"/>
                <a:ext cx="277044" cy="1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Straight Arrow Connector 127">
                <a:extLst>
                  <a:ext uri="{FF2B5EF4-FFF2-40B4-BE49-F238E27FC236}">
                    <a16:creationId xmlns:a16="http://schemas.microsoft.com/office/drawing/2014/main" id="{479F5137-014E-4132-8D2F-F1EB7142DAD4}"/>
                  </a:ext>
                </a:extLst>
              </p:cNvPr>
              <p:cNvCxnSpPr>
                <a:stCxn id="157" idx="3"/>
                <a:endCxn id="118" idx="1"/>
              </p:cNvCxnSpPr>
              <p:nvPr/>
            </p:nvCxnSpPr>
            <p:spPr>
              <a:xfrm>
                <a:off x="5335034" y="462372"/>
                <a:ext cx="277061" cy="983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Straight Arrow Connector 128">
                <a:extLst>
                  <a:ext uri="{FF2B5EF4-FFF2-40B4-BE49-F238E27FC236}">
                    <a16:creationId xmlns:a16="http://schemas.microsoft.com/office/drawing/2014/main" id="{416C54B0-C36F-40BF-8C35-0E97CDC06D16}"/>
                  </a:ext>
                </a:extLst>
              </p:cNvPr>
              <p:cNvCxnSpPr>
                <a:stCxn id="118" idx="3"/>
                <a:endCxn id="119" idx="1"/>
              </p:cNvCxnSpPr>
              <p:nvPr/>
            </p:nvCxnSpPr>
            <p:spPr>
              <a:xfrm>
                <a:off x="6854683" y="463355"/>
                <a:ext cx="277850" cy="0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Arrow Connector 129">
                <a:extLst>
                  <a:ext uri="{FF2B5EF4-FFF2-40B4-BE49-F238E27FC236}">
                    <a16:creationId xmlns:a16="http://schemas.microsoft.com/office/drawing/2014/main" id="{27FDDBD5-49C1-4C5B-B604-522892BC724B}"/>
                  </a:ext>
                </a:extLst>
              </p:cNvPr>
              <p:cNvCxnSpPr>
                <a:stCxn id="119" idx="2"/>
                <a:endCxn id="159" idx="0"/>
              </p:cNvCxnSpPr>
              <p:nvPr/>
            </p:nvCxnSpPr>
            <p:spPr>
              <a:xfrm>
                <a:off x="7739741" y="745203"/>
                <a:ext cx="0" cy="175298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Arrow Connector 130">
                <a:extLst>
                  <a:ext uri="{FF2B5EF4-FFF2-40B4-BE49-F238E27FC236}">
                    <a16:creationId xmlns:a16="http://schemas.microsoft.com/office/drawing/2014/main" id="{0322ACAC-98A2-4D72-B3F6-D5BAA959E655}"/>
                  </a:ext>
                </a:extLst>
              </p:cNvPr>
              <p:cNvCxnSpPr>
                <a:stCxn id="125" idx="1"/>
                <a:endCxn id="148" idx="3"/>
              </p:cNvCxnSpPr>
              <p:nvPr/>
            </p:nvCxnSpPr>
            <p:spPr>
              <a:xfrm flipH="1">
                <a:off x="3882730" y="4172532"/>
                <a:ext cx="284415" cy="0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Arrow Connector 131">
                <a:extLst>
                  <a:ext uri="{FF2B5EF4-FFF2-40B4-BE49-F238E27FC236}">
                    <a16:creationId xmlns:a16="http://schemas.microsoft.com/office/drawing/2014/main" id="{07528102-DF0C-4B9B-9140-1549C5AD203C}"/>
                  </a:ext>
                </a:extLst>
              </p:cNvPr>
              <p:cNvCxnSpPr>
                <a:stCxn id="120" idx="1"/>
                <a:endCxn id="121" idx="3"/>
              </p:cNvCxnSpPr>
              <p:nvPr/>
            </p:nvCxnSpPr>
            <p:spPr>
              <a:xfrm flipH="1">
                <a:off x="6828281" y="4169661"/>
                <a:ext cx="304251" cy="2872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Arrow Connector 132">
                <a:extLst>
                  <a:ext uri="{FF2B5EF4-FFF2-40B4-BE49-F238E27FC236}">
                    <a16:creationId xmlns:a16="http://schemas.microsoft.com/office/drawing/2014/main" id="{887D5892-89B3-4459-8FF9-52853B9E8BA4}"/>
                  </a:ext>
                </a:extLst>
              </p:cNvPr>
              <p:cNvCxnSpPr>
                <a:stCxn id="121" idx="1"/>
                <a:endCxn id="125" idx="3"/>
              </p:cNvCxnSpPr>
              <p:nvPr/>
            </p:nvCxnSpPr>
            <p:spPr>
              <a:xfrm flipH="1">
                <a:off x="5354016" y="4172532"/>
                <a:ext cx="284407" cy="0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Arrow Connector 133">
                <a:extLst>
                  <a:ext uri="{FF2B5EF4-FFF2-40B4-BE49-F238E27FC236}">
                    <a16:creationId xmlns:a16="http://schemas.microsoft.com/office/drawing/2014/main" id="{0FBBF08A-3C89-4D03-B853-478453D6D4B4}"/>
                  </a:ext>
                </a:extLst>
              </p:cNvPr>
              <p:cNvCxnSpPr>
                <a:stCxn id="157" idx="2"/>
                <a:endCxn id="114" idx="0"/>
              </p:cNvCxnSpPr>
              <p:nvPr/>
            </p:nvCxnSpPr>
            <p:spPr>
              <a:xfrm>
                <a:off x="4743050" y="743238"/>
                <a:ext cx="24927" cy="584587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Arrow Connector 134">
                <a:extLst>
                  <a:ext uri="{FF2B5EF4-FFF2-40B4-BE49-F238E27FC236}">
                    <a16:creationId xmlns:a16="http://schemas.microsoft.com/office/drawing/2014/main" id="{497A0231-ABE2-4C75-AADE-9611794FB2C2}"/>
                  </a:ext>
                </a:extLst>
              </p:cNvPr>
              <p:cNvCxnSpPr>
                <a:stCxn id="118" idx="2"/>
              </p:cNvCxnSpPr>
              <p:nvPr/>
            </p:nvCxnSpPr>
            <p:spPr>
              <a:xfrm flipH="1">
                <a:off x="5785345" y="745202"/>
                <a:ext cx="448043" cy="593969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Arrow Connector 135">
                <a:extLst>
                  <a:ext uri="{FF2B5EF4-FFF2-40B4-BE49-F238E27FC236}">
                    <a16:creationId xmlns:a16="http://schemas.microsoft.com/office/drawing/2014/main" id="{9C7A578E-67BC-4ACC-82C8-EE360F9F7760}"/>
                  </a:ext>
                </a:extLst>
              </p:cNvPr>
              <p:cNvCxnSpPr>
                <a:stCxn id="121" idx="0"/>
              </p:cNvCxnSpPr>
              <p:nvPr/>
            </p:nvCxnSpPr>
            <p:spPr>
              <a:xfrm flipH="1" flipV="1">
                <a:off x="5672647" y="3259109"/>
                <a:ext cx="560705" cy="628298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Arrow Connector 136">
                <a:extLst>
                  <a:ext uri="{FF2B5EF4-FFF2-40B4-BE49-F238E27FC236}">
                    <a16:creationId xmlns:a16="http://schemas.microsoft.com/office/drawing/2014/main" id="{C04ED643-7F47-4761-8927-DF1A3CF45CC1}"/>
                  </a:ext>
                </a:extLst>
              </p:cNvPr>
              <p:cNvCxnSpPr/>
              <p:nvPr/>
            </p:nvCxnSpPr>
            <p:spPr>
              <a:xfrm flipH="1">
                <a:off x="6046463" y="733754"/>
                <a:ext cx="1085313" cy="72155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Straight Arrow Connector 137">
                <a:extLst>
                  <a:ext uri="{FF2B5EF4-FFF2-40B4-BE49-F238E27FC236}">
                    <a16:creationId xmlns:a16="http://schemas.microsoft.com/office/drawing/2014/main" id="{FCD00ED3-9B3C-46AC-A662-C15C5A27EDF4}"/>
                  </a:ext>
                </a:extLst>
              </p:cNvPr>
              <p:cNvCxnSpPr>
                <a:stCxn id="148" idx="0"/>
              </p:cNvCxnSpPr>
              <p:nvPr/>
            </p:nvCxnSpPr>
            <p:spPr>
              <a:xfrm flipV="1">
                <a:off x="3289034" y="3245165"/>
                <a:ext cx="516242" cy="64224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Arrow Connector 138">
                <a:extLst>
                  <a:ext uri="{FF2B5EF4-FFF2-40B4-BE49-F238E27FC236}">
                    <a16:creationId xmlns:a16="http://schemas.microsoft.com/office/drawing/2014/main" id="{44E4FCFD-6FAD-4EF5-8008-ADA62DB18E41}"/>
                  </a:ext>
                </a:extLst>
              </p:cNvPr>
              <p:cNvCxnSpPr>
                <a:stCxn id="159" idx="1"/>
              </p:cNvCxnSpPr>
              <p:nvPr/>
            </p:nvCxnSpPr>
            <p:spPr>
              <a:xfrm flipH="1">
                <a:off x="6125943" y="1201803"/>
                <a:ext cx="1006589" cy="46517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Arrow Connector 139">
                <a:extLst>
                  <a:ext uri="{FF2B5EF4-FFF2-40B4-BE49-F238E27FC236}">
                    <a16:creationId xmlns:a16="http://schemas.microsoft.com/office/drawing/2014/main" id="{DA5D3588-B208-4238-A0AF-3EEC7544CC0F}"/>
                  </a:ext>
                </a:extLst>
              </p:cNvPr>
              <p:cNvCxnSpPr>
                <a:stCxn id="147" idx="1"/>
              </p:cNvCxnSpPr>
              <p:nvPr/>
            </p:nvCxnSpPr>
            <p:spPr>
              <a:xfrm flipH="1" flipV="1">
                <a:off x="6125943" y="2675155"/>
                <a:ext cx="1006589" cy="21767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Arrow Connector 140">
                <a:extLst>
                  <a:ext uri="{FF2B5EF4-FFF2-40B4-BE49-F238E27FC236}">
                    <a16:creationId xmlns:a16="http://schemas.microsoft.com/office/drawing/2014/main" id="{1252BE32-451E-4E92-8D7F-BF67B6AC62DB}"/>
                  </a:ext>
                </a:extLst>
              </p:cNvPr>
              <p:cNvCxnSpPr>
                <a:stCxn id="124" idx="3"/>
              </p:cNvCxnSpPr>
              <p:nvPr/>
            </p:nvCxnSpPr>
            <p:spPr>
              <a:xfrm>
                <a:off x="2419938" y="1203670"/>
                <a:ext cx="950352" cy="348067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Straight Arrow Connector 141">
                <a:extLst>
                  <a:ext uri="{FF2B5EF4-FFF2-40B4-BE49-F238E27FC236}">
                    <a16:creationId xmlns:a16="http://schemas.microsoft.com/office/drawing/2014/main" id="{9489079E-21DB-4620-9FFB-CF26F05CF35B}"/>
                  </a:ext>
                </a:extLst>
              </p:cNvPr>
              <p:cNvCxnSpPr>
                <a:stCxn id="123" idx="3"/>
              </p:cNvCxnSpPr>
              <p:nvPr/>
            </p:nvCxnSpPr>
            <p:spPr>
              <a:xfrm flipV="1">
                <a:off x="2419938" y="1943675"/>
                <a:ext cx="945089" cy="666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Straight Arrow Connector 142">
                <a:extLst>
                  <a:ext uri="{FF2B5EF4-FFF2-40B4-BE49-F238E27FC236}">
                    <a16:creationId xmlns:a16="http://schemas.microsoft.com/office/drawing/2014/main" id="{E7C489C7-3E2F-4147-9F04-5BDC1FD36D48}"/>
                  </a:ext>
                </a:extLst>
              </p:cNvPr>
              <p:cNvCxnSpPr>
                <a:stCxn id="122" idx="3"/>
              </p:cNvCxnSpPr>
              <p:nvPr/>
            </p:nvCxnSpPr>
            <p:spPr>
              <a:xfrm flipV="1">
                <a:off x="2414145" y="3011214"/>
                <a:ext cx="960786" cy="42789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Straight Arrow Connector 143">
                <a:extLst>
                  <a:ext uri="{FF2B5EF4-FFF2-40B4-BE49-F238E27FC236}">
                    <a16:creationId xmlns:a16="http://schemas.microsoft.com/office/drawing/2014/main" id="{B204D541-B33D-463B-9572-4B750E49A30D}"/>
                  </a:ext>
                </a:extLst>
              </p:cNvPr>
              <p:cNvCxnSpPr>
                <a:stCxn id="146" idx="3"/>
              </p:cNvCxnSpPr>
              <p:nvPr/>
            </p:nvCxnSpPr>
            <p:spPr>
              <a:xfrm>
                <a:off x="2414199" y="2696861"/>
                <a:ext cx="955589" cy="2107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Straight Arrow Connector 144">
                <a:extLst>
                  <a:ext uri="{FF2B5EF4-FFF2-40B4-BE49-F238E27FC236}">
                    <a16:creationId xmlns:a16="http://schemas.microsoft.com/office/drawing/2014/main" id="{FEC5F409-7B28-4C0B-8E79-F1B86093CC02}"/>
                  </a:ext>
                </a:extLst>
              </p:cNvPr>
              <p:cNvCxnSpPr>
                <a:stCxn id="125" idx="0"/>
                <a:endCxn id="114" idx="2"/>
              </p:cNvCxnSpPr>
              <p:nvPr/>
            </p:nvCxnSpPr>
            <p:spPr>
              <a:xfrm flipV="1">
                <a:off x="4760581" y="3263904"/>
                <a:ext cx="7396" cy="62350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1BCBAFC0-91B1-45C5-AB7E-90AC21045EAF}"/>
                  </a:ext>
                </a:extLst>
              </p:cNvPr>
              <p:cNvSpPr/>
              <p:nvPr/>
            </p:nvSpPr>
            <p:spPr>
              <a:xfrm>
                <a:off x="1229764" y="2415014"/>
                <a:ext cx="1184435" cy="563694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00" dirty="0">
                    <a:solidFill>
                      <a:schemeClr val="tx1"/>
                    </a:solidFill>
                  </a:rPr>
                  <a:t>Quality </a:t>
                </a:r>
                <a:r>
                  <a:rPr lang="en-GB" sz="100" dirty="0">
                    <a:solidFill>
                      <a:schemeClr val="tx1"/>
                    </a:solidFill>
                  </a:rPr>
                  <a:t>(6)</a:t>
                </a:r>
                <a:endParaRPr lang="en-ZA" sz="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59BA784C-3AE0-4030-A070-A26DBA99D0C1}"/>
                  </a:ext>
                </a:extLst>
              </p:cNvPr>
              <p:cNvSpPr/>
              <p:nvPr/>
            </p:nvSpPr>
            <p:spPr>
              <a:xfrm>
                <a:off x="7132532" y="2415074"/>
                <a:ext cx="1218599" cy="563694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00" dirty="0">
                    <a:solidFill>
                      <a:schemeClr val="tx1"/>
                    </a:solidFill>
                  </a:rPr>
                  <a:t>People in operations </a:t>
                </a:r>
                <a:r>
                  <a:rPr lang="en-GB" sz="100" dirty="0">
                    <a:solidFill>
                      <a:schemeClr val="tx1"/>
                    </a:solidFill>
                  </a:rPr>
                  <a:t>(10)</a:t>
                </a:r>
                <a:endParaRPr lang="en-ZA" sz="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63A7373-3518-49BD-8751-4EF587F7E524}"/>
                  </a:ext>
                </a:extLst>
              </p:cNvPr>
              <p:cNvSpPr/>
              <p:nvPr/>
            </p:nvSpPr>
            <p:spPr>
              <a:xfrm>
                <a:off x="2695338" y="3887407"/>
                <a:ext cx="1187392" cy="57025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00" dirty="0">
                    <a:solidFill>
                      <a:schemeClr val="tx1"/>
                    </a:solidFill>
                  </a:rPr>
                  <a:t>Planning </a:t>
                </a:r>
                <a:r>
                  <a:rPr lang="en-GB" sz="100" dirty="0">
                    <a:solidFill>
                      <a:schemeClr val="tx1"/>
                    </a:solidFill>
                  </a:rPr>
                  <a:t>(13)</a:t>
                </a:r>
                <a:endParaRPr lang="en-ZA" sz="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49" name="Straight Arrow Connector 148">
                <a:extLst>
                  <a:ext uri="{FF2B5EF4-FFF2-40B4-BE49-F238E27FC236}">
                    <a16:creationId xmlns:a16="http://schemas.microsoft.com/office/drawing/2014/main" id="{65040EA3-D632-49FF-9168-414A22E6FDDE}"/>
                  </a:ext>
                </a:extLst>
              </p:cNvPr>
              <p:cNvCxnSpPr>
                <a:stCxn id="147" idx="2"/>
                <a:endCxn id="162" idx="0"/>
              </p:cNvCxnSpPr>
              <p:nvPr/>
            </p:nvCxnSpPr>
            <p:spPr>
              <a:xfrm>
                <a:off x="7741832" y="2978768"/>
                <a:ext cx="1" cy="175298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Straight Arrow Connector 149">
                <a:extLst>
                  <a:ext uri="{FF2B5EF4-FFF2-40B4-BE49-F238E27FC236}">
                    <a16:creationId xmlns:a16="http://schemas.microsoft.com/office/drawing/2014/main" id="{E63710F8-1C6A-4A74-8324-3CF504E87165}"/>
                  </a:ext>
                </a:extLst>
              </p:cNvPr>
              <p:cNvCxnSpPr>
                <a:stCxn id="148" idx="1"/>
                <a:endCxn id="161" idx="3"/>
              </p:cNvCxnSpPr>
              <p:nvPr/>
            </p:nvCxnSpPr>
            <p:spPr>
              <a:xfrm flipH="1" flipV="1">
                <a:off x="2410924" y="4172532"/>
                <a:ext cx="284414" cy="1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Straight Arrow Connector 150">
                <a:extLst>
                  <a:ext uri="{FF2B5EF4-FFF2-40B4-BE49-F238E27FC236}">
                    <a16:creationId xmlns:a16="http://schemas.microsoft.com/office/drawing/2014/main" id="{C4BB0C83-2E57-463E-8DDF-3D7EEA84BE01}"/>
                  </a:ext>
                </a:extLst>
              </p:cNvPr>
              <p:cNvCxnSpPr>
                <a:stCxn id="123" idx="0"/>
                <a:endCxn id="124" idx="2"/>
              </p:cNvCxnSpPr>
              <p:nvPr/>
            </p:nvCxnSpPr>
            <p:spPr>
              <a:xfrm flipV="1">
                <a:off x="1821735" y="1485517"/>
                <a:ext cx="0" cy="178555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Straight Arrow Connector 151">
                <a:extLst>
                  <a:ext uri="{FF2B5EF4-FFF2-40B4-BE49-F238E27FC236}">
                    <a16:creationId xmlns:a16="http://schemas.microsoft.com/office/drawing/2014/main" id="{B469A6D0-7278-402F-98CE-F984BAA9C236}"/>
                  </a:ext>
                </a:extLst>
              </p:cNvPr>
              <p:cNvCxnSpPr>
                <a:stCxn id="146" idx="0"/>
                <a:endCxn id="123" idx="2"/>
              </p:cNvCxnSpPr>
              <p:nvPr/>
            </p:nvCxnSpPr>
            <p:spPr>
              <a:xfrm flipH="1" flipV="1">
                <a:off x="1821735" y="2236601"/>
                <a:ext cx="247" cy="178413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Straight Arrow Connector 152">
                <a:extLst>
                  <a:ext uri="{FF2B5EF4-FFF2-40B4-BE49-F238E27FC236}">
                    <a16:creationId xmlns:a16="http://schemas.microsoft.com/office/drawing/2014/main" id="{00AE9DCA-464E-410C-90CA-13F8E6A414D7}"/>
                  </a:ext>
                </a:extLst>
              </p:cNvPr>
              <p:cNvCxnSpPr>
                <a:stCxn id="122" idx="0"/>
                <a:endCxn id="146" idx="2"/>
              </p:cNvCxnSpPr>
              <p:nvPr/>
            </p:nvCxnSpPr>
            <p:spPr>
              <a:xfrm flipV="1">
                <a:off x="1819915" y="2978707"/>
                <a:ext cx="2066" cy="178555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Straight Arrow Connector 153">
                <a:extLst>
                  <a:ext uri="{FF2B5EF4-FFF2-40B4-BE49-F238E27FC236}">
                    <a16:creationId xmlns:a16="http://schemas.microsoft.com/office/drawing/2014/main" id="{BD9B1981-D24B-450F-899F-687CED3BB610}"/>
                  </a:ext>
                </a:extLst>
              </p:cNvPr>
              <p:cNvCxnSpPr/>
              <p:nvPr/>
            </p:nvCxnSpPr>
            <p:spPr>
              <a:xfrm flipH="1" flipV="1">
                <a:off x="6028662" y="3168009"/>
                <a:ext cx="1103116" cy="73055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Arrow Connector 154">
                <a:extLst>
                  <a:ext uri="{FF2B5EF4-FFF2-40B4-BE49-F238E27FC236}">
                    <a16:creationId xmlns:a16="http://schemas.microsoft.com/office/drawing/2014/main" id="{8EA80316-49FA-4664-AF50-8AD9053E22EC}"/>
                  </a:ext>
                </a:extLst>
              </p:cNvPr>
              <p:cNvCxnSpPr>
                <a:stCxn id="158" idx="2"/>
              </p:cNvCxnSpPr>
              <p:nvPr/>
            </p:nvCxnSpPr>
            <p:spPr>
              <a:xfrm>
                <a:off x="3282643" y="743238"/>
                <a:ext cx="432191" cy="6033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Arrow Connector 155">
                <a:extLst>
                  <a:ext uri="{FF2B5EF4-FFF2-40B4-BE49-F238E27FC236}">
                    <a16:creationId xmlns:a16="http://schemas.microsoft.com/office/drawing/2014/main" id="{AD6A53D3-D3E0-47D7-873F-F78F942AE24E}"/>
                  </a:ext>
                </a:extLst>
              </p:cNvPr>
              <p:cNvCxnSpPr>
                <a:stCxn id="159" idx="2"/>
                <a:endCxn id="160" idx="0"/>
              </p:cNvCxnSpPr>
              <p:nvPr/>
            </p:nvCxnSpPr>
            <p:spPr>
              <a:xfrm>
                <a:off x="7739741" y="1483103"/>
                <a:ext cx="0" cy="175316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EA837C08-7391-4A53-B1AE-44B841BEA365}"/>
                  </a:ext>
                </a:extLst>
              </p:cNvPr>
              <p:cNvSpPr/>
              <p:nvPr/>
            </p:nvSpPr>
            <p:spPr>
              <a:xfrm>
                <a:off x="4151065" y="181509"/>
                <a:ext cx="1183970" cy="561729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00" dirty="0">
                    <a:solidFill>
                      <a:schemeClr val="tx1"/>
                    </a:solidFill>
                  </a:rPr>
                  <a:t>Project management </a:t>
                </a:r>
                <a:r>
                  <a:rPr lang="en-GB" sz="100" dirty="0">
                    <a:solidFill>
                      <a:schemeClr val="tx1"/>
                    </a:solidFill>
                  </a:rPr>
                  <a:t>(3)</a:t>
                </a:r>
                <a:endParaRPr lang="en-ZA" sz="5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DBC94D8C-A7B4-44E6-B3A3-4C66DC08A35D}"/>
                  </a:ext>
                </a:extLst>
              </p:cNvPr>
              <p:cNvSpPr/>
              <p:nvPr/>
            </p:nvSpPr>
            <p:spPr>
              <a:xfrm>
                <a:off x="2691265" y="181508"/>
                <a:ext cx="1182755" cy="56173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00" dirty="0">
                    <a:solidFill>
                      <a:schemeClr val="tx1"/>
                    </a:solidFill>
                  </a:rPr>
                  <a:t>Operations Strategy </a:t>
                </a:r>
                <a:r>
                  <a:rPr lang="en-GB" sz="100" dirty="0">
                    <a:solidFill>
                      <a:schemeClr val="tx1"/>
                    </a:solidFill>
                  </a:rPr>
                  <a:t>(2) </a:t>
                </a:r>
                <a:endParaRPr lang="en-ZA" sz="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9" name="Rectangle 158">
                <a:extLst>
                  <a:ext uri="{FF2B5EF4-FFF2-40B4-BE49-F238E27FC236}">
                    <a16:creationId xmlns:a16="http://schemas.microsoft.com/office/drawing/2014/main" id="{3C3CFB20-83AB-43C9-B3C7-058918B1DA1F}"/>
                  </a:ext>
                </a:extLst>
              </p:cNvPr>
              <p:cNvSpPr/>
              <p:nvPr/>
            </p:nvSpPr>
            <p:spPr>
              <a:xfrm>
                <a:off x="7131776" y="899101"/>
                <a:ext cx="1214418" cy="562604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00" dirty="0">
                    <a:solidFill>
                      <a:schemeClr val="bg1"/>
                    </a:solidFill>
                  </a:rPr>
                  <a:t>Location </a:t>
                </a:r>
                <a:r>
                  <a:rPr lang="en-GB" sz="100" dirty="0">
                    <a:solidFill>
                      <a:schemeClr val="bg1"/>
                    </a:solidFill>
                  </a:rPr>
                  <a:t>(8) </a:t>
                </a:r>
                <a:endParaRPr lang="en-ZA" sz="1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4224E0D6-21FC-499B-8BB9-34BA8870FCBB}"/>
                  </a:ext>
                </a:extLst>
              </p:cNvPr>
              <p:cNvSpPr/>
              <p:nvPr/>
            </p:nvSpPr>
            <p:spPr>
              <a:xfrm>
                <a:off x="7132532" y="1658419"/>
                <a:ext cx="1214418" cy="581644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00" dirty="0">
                    <a:solidFill>
                      <a:schemeClr val="bg1"/>
                    </a:solidFill>
                  </a:rPr>
                  <a:t>Layout </a:t>
                </a:r>
                <a:r>
                  <a:rPr lang="en-GB" sz="100" dirty="0">
                    <a:solidFill>
                      <a:schemeClr val="bg1"/>
                    </a:solidFill>
                  </a:rPr>
                  <a:t>(9) </a:t>
                </a:r>
                <a:endParaRPr lang="en-ZA" sz="1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1" name="Rectangle 160">
                <a:extLst>
                  <a:ext uri="{FF2B5EF4-FFF2-40B4-BE49-F238E27FC236}">
                    <a16:creationId xmlns:a16="http://schemas.microsoft.com/office/drawing/2014/main" id="{F3B99DC3-E858-4430-A577-12AD3AA341DF}"/>
                  </a:ext>
                </a:extLst>
              </p:cNvPr>
              <p:cNvSpPr/>
              <p:nvPr/>
            </p:nvSpPr>
            <p:spPr>
              <a:xfrm>
                <a:off x="1223532" y="3887407"/>
                <a:ext cx="1187392" cy="57025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00" dirty="0">
                    <a:solidFill>
                      <a:schemeClr val="tx1"/>
                    </a:solidFill>
                  </a:rPr>
                  <a:t>Scheduling </a:t>
                </a:r>
                <a:r>
                  <a:rPr lang="en-GB" sz="100" dirty="0">
                    <a:solidFill>
                      <a:schemeClr val="tx1"/>
                    </a:solidFill>
                  </a:rPr>
                  <a:t>(15)</a:t>
                </a:r>
                <a:endParaRPr lang="en-ZA" sz="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CCD7E953-3600-4FE9-840E-18766968B116}"/>
                  </a:ext>
                </a:extLst>
              </p:cNvPr>
              <p:cNvSpPr/>
              <p:nvPr/>
            </p:nvSpPr>
            <p:spPr>
              <a:xfrm>
                <a:off x="7132533" y="3154066"/>
                <a:ext cx="1218599" cy="563694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00" dirty="0">
                    <a:solidFill>
                      <a:schemeClr val="tx1"/>
                    </a:solidFill>
                  </a:rPr>
                  <a:t>MRP &amp; ERP systems </a:t>
                </a:r>
                <a:r>
                  <a:rPr lang="en-GB" sz="100" dirty="0">
                    <a:solidFill>
                      <a:schemeClr val="tx1"/>
                    </a:solidFill>
                  </a:rPr>
                  <a:t>(14)</a:t>
                </a:r>
                <a:endParaRPr lang="en-ZA" sz="1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63" name="Straight Arrow Connector 162">
                <a:extLst>
                  <a:ext uri="{FF2B5EF4-FFF2-40B4-BE49-F238E27FC236}">
                    <a16:creationId xmlns:a16="http://schemas.microsoft.com/office/drawing/2014/main" id="{82F3AE07-355A-4A47-819B-03862AB2B370}"/>
                  </a:ext>
                </a:extLst>
              </p:cNvPr>
              <p:cNvCxnSpPr>
                <a:stCxn id="162" idx="2"/>
                <a:endCxn id="120" idx="0"/>
              </p:cNvCxnSpPr>
              <p:nvPr/>
            </p:nvCxnSpPr>
            <p:spPr>
              <a:xfrm flipH="1">
                <a:off x="7739741" y="3717760"/>
                <a:ext cx="2092" cy="169647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Arrow Connector 163">
                <a:extLst>
                  <a:ext uri="{FF2B5EF4-FFF2-40B4-BE49-F238E27FC236}">
                    <a16:creationId xmlns:a16="http://schemas.microsoft.com/office/drawing/2014/main" id="{B349349B-DB59-4004-87CE-20FC2B22817C}"/>
                  </a:ext>
                </a:extLst>
              </p:cNvPr>
              <p:cNvCxnSpPr>
                <a:stCxn id="160" idx="2"/>
                <a:endCxn id="147" idx="0"/>
              </p:cNvCxnSpPr>
              <p:nvPr/>
            </p:nvCxnSpPr>
            <p:spPr>
              <a:xfrm>
                <a:off x="7739741" y="2240062"/>
                <a:ext cx="2091" cy="175012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Arrow Connector 164">
                <a:extLst>
                  <a:ext uri="{FF2B5EF4-FFF2-40B4-BE49-F238E27FC236}">
                    <a16:creationId xmlns:a16="http://schemas.microsoft.com/office/drawing/2014/main" id="{1433D877-233C-418D-8EBE-08A8D4C02B8E}"/>
                  </a:ext>
                </a:extLst>
              </p:cNvPr>
              <p:cNvCxnSpPr>
                <a:stCxn id="161" idx="0"/>
                <a:endCxn id="122" idx="2"/>
              </p:cNvCxnSpPr>
              <p:nvPr/>
            </p:nvCxnSpPr>
            <p:spPr>
              <a:xfrm flipV="1">
                <a:off x="1817228" y="3720957"/>
                <a:ext cx="2687" cy="166451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6" name="Oval 165">
                <a:extLst>
                  <a:ext uri="{FF2B5EF4-FFF2-40B4-BE49-F238E27FC236}">
                    <a16:creationId xmlns:a16="http://schemas.microsoft.com/office/drawing/2014/main" id="{F16AFA1B-1866-41D2-A33D-3063177627EF}"/>
                  </a:ext>
                </a:extLst>
              </p:cNvPr>
              <p:cNvSpPr/>
              <p:nvPr/>
            </p:nvSpPr>
            <p:spPr>
              <a:xfrm>
                <a:off x="4169391" y="1346563"/>
                <a:ext cx="1133680" cy="261142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00" dirty="0">
                    <a:solidFill>
                      <a:schemeClr val="bg1"/>
                    </a:solidFill>
                  </a:rPr>
                  <a:t>Classroom</a:t>
                </a:r>
                <a:endParaRPr lang="en-ZA" sz="1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DFD14442-0C0F-4959-87B3-3CF8C3A34501}"/>
                  </a:ext>
                </a:extLst>
              </p:cNvPr>
              <p:cNvSpPr/>
              <p:nvPr/>
            </p:nvSpPr>
            <p:spPr>
              <a:xfrm>
                <a:off x="4813213" y="2894683"/>
                <a:ext cx="1223207" cy="32172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00" dirty="0">
                    <a:solidFill>
                      <a:schemeClr val="bg1"/>
                    </a:solidFill>
                  </a:rPr>
                  <a:t>Community</a:t>
                </a:r>
                <a:endParaRPr lang="en-ZA" sz="1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8C2E27F8-AC48-41AE-983B-C683D4A2883C}"/>
                  </a:ext>
                </a:extLst>
              </p:cNvPr>
              <p:cNvSpPr/>
              <p:nvPr/>
            </p:nvSpPr>
            <p:spPr>
              <a:xfrm>
                <a:off x="3494447" y="2883166"/>
                <a:ext cx="1223207" cy="340906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00" dirty="0">
                    <a:solidFill>
                      <a:schemeClr val="bg1"/>
                    </a:solidFill>
                  </a:rPr>
                  <a:t>Workplace</a:t>
                </a:r>
                <a:endParaRPr lang="en-ZA" sz="100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169" name="Straight Arrow Connector 168">
                <a:extLst>
                  <a:ext uri="{FF2B5EF4-FFF2-40B4-BE49-F238E27FC236}">
                    <a16:creationId xmlns:a16="http://schemas.microsoft.com/office/drawing/2014/main" id="{3BDEF9A9-E24C-43DC-B6CD-88BD39BD675F}"/>
                  </a:ext>
                </a:extLst>
              </p:cNvPr>
              <p:cNvCxnSpPr>
                <a:stCxn id="162" idx="1"/>
              </p:cNvCxnSpPr>
              <p:nvPr/>
            </p:nvCxnSpPr>
            <p:spPr>
              <a:xfrm flipH="1" flipV="1">
                <a:off x="6136605" y="2976250"/>
                <a:ext cx="995927" cy="45966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0" name="Rounded Rectangle 515">
                <a:extLst>
                  <a:ext uri="{FF2B5EF4-FFF2-40B4-BE49-F238E27FC236}">
                    <a16:creationId xmlns:a16="http://schemas.microsoft.com/office/drawing/2014/main" id="{47623080-088D-4599-ADCC-180FCA8C77F9}"/>
                  </a:ext>
                </a:extLst>
              </p:cNvPr>
              <p:cNvSpPr/>
              <p:nvPr/>
            </p:nvSpPr>
            <p:spPr>
              <a:xfrm>
                <a:off x="3714834" y="1685996"/>
                <a:ext cx="2029460" cy="1128300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 sz="50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71" name="Straight Arrow Connector 170">
                <a:extLst>
                  <a:ext uri="{FF2B5EF4-FFF2-40B4-BE49-F238E27FC236}">
                    <a16:creationId xmlns:a16="http://schemas.microsoft.com/office/drawing/2014/main" id="{FED6B650-BD69-461F-BB2C-ED7B7EFC846C}"/>
                  </a:ext>
                </a:extLst>
              </p:cNvPr>
              <p:cNvCxnSpPr>
                <a:stCxn id="160" idx="1"/>
              </p:cNvCxnSpPr>
              <p:nvPr/>
            </p:nvCxnSpPr>
            <p:spPr>
              <a:xfrm flipH="1" flipV="1">
                <a:off x="6106233" y="1940110"/>
                <a:ext cx="1026299" cy="913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Arrow Connector 171">
                <a:extLst>
                  <a:ext uri="{FF2B5EF4-FFF2-40B4-BE49-F238E27FC236}">
                    <a16:creationId xmlns:a16="http://schemas.microsoft.com/office/drawing/2014/main" id="{0197563F-4CC9-431F-A546-15524667CD2F}"/>
                  </a:ext>
                </a:extLst>
              </p:cNvPr>
              <p:cNvCxnSpPr/>
              <p:nvPr/>
            </p:nvCxnSpPr>
            <p:spPr>
              <a:xfrm flipV="1">
                <a:off x="2426911" y="3172061"/>
                <a:ext cx="1036175" cy="72650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D6DB783C-E985-4214-8702-DEB3E2089136}"/>
                  </a:ext>
                </a:extLst>
              </p:cNvPr>
              <p:cNvSpPr txBox="1"/>
              <p:nvPr/>
            </p:nvSpPr>
            <p:spPr>
              <a:xfrm rot="16200000">
                <a:off x="-1543555" y="2240203"/>
                <a:ext cx="4464122" cy="4301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b="1" i="1" u="sng" dirty="0"/>
                  <a:t>MBAA812 Roadmap</a:t>
                </a:r>
                <a:endParaRPr lang="en-ZA" sz="700" b="1" i="1" u="sng" dirty="0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528504B3-244D-41F1-B1CC-D96474CCE264}"/>
                  </a:ext>
                </a:extLst>
              </p:cNvPr>
              <p:cNvSpPr/>
              <p:nvPr/>
            </p:nvSpPr>
            <p:spPr>
              <a:xfrm>
                <a:off x="4854627" y="1920611"/>
                <a:ext cx="834450" cy="459572"/>
              </a:xfrm>
              <a:prstGeom prst="ellipse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00" dirty="0">
                    <a:solidFill>
                      <a:schemeClr val="bg1"/>
                    </a:solidFill>
                  </a:rPr>
                  <a:t>Insight</a:t>
                </a:r>
                <a:endParaRPr lang="en-ZA" sz="1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5" name="Oval 174">
                <a:extLst>
                  <a:ext uri="{FF2B5EF4-FFF2-40B4-BE49-F238E27FC236}">
                    <a16:creationId xmlns:a16="http://schemas.microsoft.com/office/drawing/2014/main" id="{9923974F-11BD-4C09-9BEC-1338C7150DA0}"/>
                  </a:ext>
                </a:extLst>
              </p:cNvPr>
              <p:cNvSpPr/>
              <p:nvPr/>
            </p:nvSpPr>
            <p:spPr>
              <a:xfrm>
                <a:off x="3767048" y="2324260"/>
                <a:ext cx="1519870" cy="435075"/>
              </a:xfrm>
              <a:prstGeom prst="ellipse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00" dirty="0">
                    <a:solidFill>
                      <a:schemeClr val="bg1"/>
                    </a:solidFill>
                  </a:rPr>
                  <a:t>Understanding</a:t>
                </a:r>
                <a:endParaRPr lang="en-ZA" sz="1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45B9384B-7F8F-48B1-AD00-F88B3D6AC1CA}"/>
                  </a:ext>
                </a:extLst>
              </p:cNvPr>
              <p:cNvSpPr/>
              <p:nvPr/>
            </p:nvSpPr>
            <p:spPr>
              <a:xfrm>
                <a:off x="3758390" y="1722727"/>
                <a:ext cx="1188267" cy="389904"/>
              </a:xfrm>
              <a:prstGeom prst="ellipse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00" dirty="0">
                    <a:solidFill>
                      <a:schemeClr val="bg1"/>
                    </a:solidFill>
                  </a:rPr>
                  <a:t>Application</a:t>
                </a:r>
                <a:endParaRPr lang="en-ZA" sz="1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7" name="Down Arrow 522">
                <a:extLst>
                  <a:ext uri="{FF2B5EF4-FFF2-40B4-BE49-F238E27FC236}">
                    <a16:creationId xmlns:a16="http://schemas.microsoft.com/office/drawing/2014/main" id="{93FB52F6-07C8-439B-A2E0-0B18830CB97A}"/>
                  </a:ext>
                </a:extLst>
              </p:cNvPr>
              <p:cNvSpPr/>
              <p:nvPr/>
            </p:nvSpPr>
            <p:spPr>
              <a:xfrm>
                <a:off x="4660175" y="1625243"/>
                <a:ext cx="153038" cy="115142"/>
              </a:xfrm>
              <a:prstGeom prst="downArrow">
                <a:avLst/>
              </a:prstGeom>
              <a:solidFill>
                <a:schemeClr val="accent4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 sz="100"/>
              </a:p>
            </p:txBody>
          </p:sp>
          <p:sp>
            <p:nvSpPr>
              <p:cNvPr id="178" name="Down Arrow 523">
                <a:extLst>
                  <a:ext uri="{FF2B5EF4-FFF2-40B4-BE49-F238E27FC236}">
                    <a16:creationId xmlns:a16="http://schemas.microsoft.com/office/drawing/2014/main" id="{CA2240F9-FC6F-4C98-9AD6-9683937F8F4D}"/>
                  </a:ext>
                </a:extLst>
              </p:cNvPr>
              <p:cNvSpPr/>
              <p:nvPr/>
            </p:nvSpPr>
            <p:spPr>
              <a:xfrm flipV="1">
                <a:off x="4048757" y="2739347"/>
                <a:ext cx="153038" cy="115142"/>
              </a:xfrm>
              <a:prstGeom prst="downArrow">
                <a:avLst/>
              </a:prstGeom>
              <a:solidFill>
                <a:schemeClr val="accent4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 sz="100"/>
              </a:p>
            </p:txBody>
          </p:sp>
          <p:sp>
            <p:nvSpPr>
              <p:cNvPr id="179" name="Down Arrow 524">
                <a:extLst>
                  <a:ext uri="{FF2B5EF4-FFF2-40B4-BE49-F238E27FC236}">
                    <a16:creationId xmlns:a16="http://schemas.microsoft.com/office/drawing/2014/main" id="{80E4A1EA-5C6D-4464-9604-36172D495670}"/>
                  </a:ext>
                </a:extLst>
              </p:cNvPr>
              <p:cNvSpPr/>
              <p:nvPr/>
            </p:nvSpPr>
            <p:spPr>
              <a:xfrm flipV="1">
                <a:off x="5378932" y="2759335"/>
                <a:ext cx="153038" cy="115142"/>
              </a:xfrm>
              <a:prstGeom prst="downArrow">
                <a:avLst/>
              </a:prstGeom>
              <a:solidFill>
                <a:schemeClr val="accent4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 sz="100"/>
              </a:p>
            </p:txBody>
          </p:sp>
          <p:sp>
            <p:nvSpPr>
              <p:cNvPr id="180" name="Right Arrow 527">
                <a:extLst>
                  <a:ext uri="{FF2B5EF4-FFF2-40B4-BE49-F238E27FC236}">
                    <a16:creationId xmlns:a16="http://schemas.microsoft.com/office/drawing/2014/main" id="{33F4796F-8C76-41E9-856E-E2B65A25F8ED}"/>
                  </a:ext>
                </a:extLst>
              </p:cNvPr>
              <p:cNvSpPr/>
              <p:nvPr/>
            </p:nvSpPr>
            <p:spPr>
              <a:xfrm>
                <a:off x="592402" y="223221"/>
                <a:ext cx="576072" cy="439629"/>
              </a:xfrm>
              <a:prstGeom prst="rightArrow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 sz="100"/>
              </a:p>
            </p:txBody>
          </p:sp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57D928D2-BE3B-4F5B-A407-3E8E7922C80E}"/>
                  </a:ext>
                </a:extLst>
              </p:cNvPr>
              <p:cNvSpPr/>
              <p:nvPr/>
            </p:nvSpPr>
            <p:spPr>
              <a:xfrm>
                <a:off x="1168473" y="147233"/>
                <a:ext cx="2765191" cy="753464"/>
              </a:xfrm>
              <a:prstGeom prst="rect">
                <a:avLst/>
              </a:prstGeom>
              <a:noFill/>
              <a:ln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" dirty="0"/>
              </a:p>
              <a:p>
                <a:pPr algn="ctr"/>
                <a:endParaRPr lang="en-GB" sz="100" dirty="0"/>
              </a:p>
              <a:p>
                <a:pPr algn="ctr"/>
                <a:endParaRPr lang="en-GB" sz="100" dirty="0"/>
              </a:p>
              <a:p>
                <a:pPr algn="ctr"/>
                <a:endParaRPr lang="en-GB" sz="100" dirty="0">
                  <a:solidFill>
                    <a:schemeClr val="accent1"/>
                  </a:solidFill>
                </a:endParaRPr>
              </a:p>
              <a:p>
                <a:pPr algn="ctr"/>
                <a:r>
                  <a:rPr lang="en-GB" sz="100" dirty="0">
                    <a:solidFill>
                      <a:schemeClr val="accent1"/>
                    </a:solidFill>
                  </a:rPr>
                  <a:t>Study School</a:t>
                </a:r>
              </a:p>
            </p:txBody>
          </p:sp>
          <p:sp>
            <p:nvSpPr>
              <p:cNvPr id="182" name="Rectangle 181">
                <a:extLst>
                  <a:ext uri="{FF2B5EF4-FFF2-40B4-BE49-F238E27FC236}">
                    <a16:creationId xmlns:a16="http://schemas.microsoft.com/office/drawing/2014/main" id="{D0B6DC4F-5213-41F8-AE9E-73839B0F6E26}"/>
                  </a:ext>
                </a:extLst>
              </p:cNvPr>
              <p:cNvSpPr/>
              <p:nvPr/>
            </p:nvSpPr>
            <p:spPr>
              <a:xfrm>
                <a:off x="4104325" y="156081"/>
                <a:ext cx="2801355" cy="753464"/>
              </a:xfrm>
              <a:prstGeom prst="rect">
                <a:avLst/>
              </a:prstGeom>
              <a:noFill/>
              <a:ln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" dirty="0"/>
              </a:p>
              <a:p>
                <a:pPr algn="ctr"/>
                <a:endParaRPr lang="en-GB" sz="100" dirty="0"/>
              </a:p>
              <a:p>
                <a:pPr algn="ctr"/>
                <a:endParaRPr lang="en-GB" sz="100" dirty="0"/>
              </a:p>
              <a:p>
                <a:pPr algn="ctr"/>
                <a:endParaRPr lang="en-GB" sz="100" dirty="0">
                  <a:solidFill>
                    <a:schemeClr val="accent1"/>
                  </a:solidFill>
                </a:endParaRPr>
              </a:p>
              <a:p>
                <a:pPr algn="ctr"/>
                <a:r>
                  <a:rPr lang="en-GB" sz="100" dirty="0">
                    <a:solidFill>
                      <a:schemeClr val="accent1"/>
                    </a:solidFill>
                  </a:rPr>
                  <a:t>1</a:t>
                </a:r>
              </a:p>
            </p:txBody>
          </p:sp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F5AD6803-A744-425B-AB37-843BB2B501B4}"/>
                  </a:ext>
                </a:extLst>
              </p:cNvPr>
              <p:cNvSpPr/>
              <p:nvPr/>
            </p:nvSpPr>
            <p:spPr>
              <a:xfrm rot="5400000">
                <a:off x="6616188" y="504357"/>
                <a:ext cx="2119094" cy="1422545"/>
              </a:xfrm>
              <a:prstGeom prst="rect">
                <a:avLst/>
              </a:prstGeom>
              <a:noFill/>
              <a:ln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" dirty="0"/>
              </a:p>
              <a:p>
                <a:pPr algn="ctr"/>
                <a:endParaRPr lang="en-GB" sz="100" dirty="0"/>
              </a:p>
              <a:p>
                <a:pPr algn="ctr"/>
                <a:endParaRPr lang="en-GB" sz="100" dirty="0"/>
              </a:p>
              <a:p>
                <a:pPr algn="ctr"/>
                <a:endParaRPr lang="en-GB" sz="100" dirty="0">
                  <a:solidFill>
                    <a:schemeClr val="accent1"/>
                  </a:solidFill>
                </a:endParaRPr>
              </a:p>
              <a:p>
                <a:pPr algn="ctr"/>
                <a:endParaRPr lang="en-GB" sz="100" dirty="0">
                  <a:solidFill>
                    <a:schemeClr val="accent1"/>
                  </a:solidFill>
                </a:endParaRPr>
              </a:p>
              <a:p>
                <a:pPr algn="ctr"/>
                <a:endParaRPr lang="en-GB" sz="100" dirty="0">
                  <a:solidFill>
                    <a:schemeClr val="accent1"/>
                  </a:solidFill>
                </a:endParaRPr>
              </a:p>
              <a:p>
                <a:pPr algn="ctr"/>
                <a:r>
                  <a:rPr lang="en-GB" sz="100" dirty="0">
                    <a:solidFill>
                      <a:schemeClr val="accent1"/>
                    </a:solidFill>
                  </a:rPr>
                  <a:t>    </a:t>
                </a:r>
              </a:p>
              <a:p>
                <a:pPr algn="ctr"/>
                <a:r>
                  <a:rPr lang="en-GB" sz="100" dirty="0">
                    <a:solidFill>
                      <a:schemeClr val="accent1"/>
                    </a:solidFill>
                  </a:rPr>
                  <a:t>        </a:t>
                </a:r>
              </a:p>
              <a:p>
                <a:pPr algn="ctr"/>
                <a:endParaRPr lang="en-GB" sz="100" dirty="0">
                  <a:solidFill>
                    <a:schemeClr val="accent1"/>
                  </a:solidFill>
                </a:endParaRPr>
              </a:p>
              <a:p>
                <a:pPr algn="ctr"/>
                <a:r>
                  <a:rPr lang="en-GB" sz="100" dirty="0">
                    <a:solidFill>
                      <a:schemeClr val="accent1"/>
                    </a:solidFill>
                  </a:rPr>
                  <a:t>                      2</a:t>
                </a:r>
              </a:p>
            </p:txBody>
          </p:sp>
          <p:sp>
            <p:nvSpPr>
              <p:cNvPr id="184" name="Rectangle 183">
                <a:extLst>
                  <a:ext uri="{FF2B5EF4-FFF2-40B4-BE49-F238E27FC236}">
                    <a16:creationId xmlns:a16="http://schemas.microsoft.com/office/drawing/2014/main" id="{4CC6E027-664F-4B4B-85E8-49D925A85A3F}"/>
                  </a:ext>
                </a:extLst>
              </p:cNvPr>
              <p:cNvSpPr/>
              <p:nvPr/>
            </p:nvSpPr>
            <p:spPr>
              <a:xfrm rot="5400000">
                <a:off x="6994012" y="2369599"/>
                <a:ext cx="1363013" cy="1422545"/>
              </a:xfrm>
              <a:prstGeom prst="rect">
                <a:avLst/>
              </a:prstGeom>
              <a:noFill/>
              <a:ln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" dirty="0"/>
              </a:p>
              <a:p>
                <a:pPr algn="ctr"/>
                <a:endParaRPr lang="en-GB" sz="100" dirty="0"/>
              </a:p>
              <a:p>
                <a:pPr algn="ctr"/>
                <a:endParaRPr lang="en-GB" sz="100" dirty="0"/>
              </a:p>
              <a:p>
                <a:pPr algn="ctr"/>
                <a:endParaRPr lang="en-GB" sz="100" dirty="0">
                  <a:solidFill>
                    <a:schemeClr val="accent1"/>
                  </a:solidFill>
                </a:endParaRPr>
              </a:p>
              <a:p>
                <a:pPr algn="ctr"/>
                <a:endParaRPr lang="en-GB" sz="100" dirty="0">
                  <a:solidFill>
                    <a:schemeClr val="accent1"/>
                  </a:solidFill>
                </a:endParaRPr>
              </a:p>
              <a:p>
                <a:pPr algn="ctr"/>
                <a:endParaRPr lang="en-GB" sz="100" dirty="0">
                  <a:solidFill>
                    <a:schemeClr val="accent1"/>
                  </a:solidFill>
                </a:endParaRPr>
              </a:p>
              <a:p>
                <a:pPr algn="ctr"/>
                <a:r>
                  <a:rPr lang="en-GB" sz="100" dirty="0">
                    <a:solidFill>
                      <a:schemeClr val="accent1"/>
                    </a:solidFill>
                  </a:rPr>
                  <a:t>    </a:t>
                </a:r>
              </a:p>
              <a:p>
                <a:pPr algn="ctr"/>
                <a:r>
                  <a:rPr lang="en-GB" sz="100" dirty="0">
                    <a:solidFill>
                      <a:schemeClr val="accent1"/>
                    </a:solidFill>
                  </a:rPr>
                  <a:t>  </a:t>
                </a:r>
              </a:p>
              <a:p>
                <a:pPr algn="ctr"/>
                <a:endParaRPr lang="en-GB" sz="100" dirty="0">
                  <a:solidFill>
                    <a:schemeClr val="accent1"/>
                  </a:solidFill>
                </a:endParaRPr>
              </a:p>
              <a:p>
                <a:pPr algn="ctr"/>
                <a:r>
                  <a:rPr lang="en-GB" sz="100" dirty="0">
                    <a:solidFill>
                      <a:schemeClr val="accent1"/>
                    </a:solidFill>
                  </a:rPr>
                  <a:t>3</a:t>
                </a:r>
              </a:p>
            </p:txBody>
          </p:sp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957A5989-8AD6-4AC7-8324-1FABB7CD72DE}"/>
                  </a:ext>
                </a:extLst>
              </p:cNvPr>
              <p:cNvSpPr/>
              <p:nvPr/>
            </p:nvSpPr>
            <p:spPr>
              <a:xfrm>
                <a:off x="5585437" y="3867625"/>
                <a:ext cx="2801355" cy="753464"/>
              </a:xfrm>
              <a:prstGeom prst="rect">
                <a:avLst/>
              </a:prstGeom>
              <a:noFill/>
              <a:ln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" dirty="0"/>
              </a:p>
              <a:p>
                <a:pPr algn="ctr"/>
                <a:endParaRPr lang="en-GB" sz="100" dirty="0"/>
              </a:p>
              <a:p>
                <a:pPr algn="ctr"/>
                <a:endParaRPr lang="en-GB" sz="100" dirty="0"/>
              </a:p>
              <a:p>
                <a:pPr algn="ctr"/>
                <a:endParaRPr lang="en-GB" sz="100" dirty="0">
                  <a:solidFill>
                    <a:schemeClr val="accent1"/>
                  </a:solidFill>
                </a:endParaRPr>
              </a:p>
              <a:p>
                <a:pPr algn="ctr"/>
                <a:r>
                  <a:rPr lang="en-GB" sz="100" dirty="0">
                    <a:solidFill>
                      <a:schemeClr val="accent1"/>
                    </a:solidFill>
                  </a:rPr>
                  <a:t>4</a:t>
                </a:r>
              </a:p>
            </p:txBody>
          </p:sp>
          <p:sp>
            <p:nvSpPr>
              <p:cNvPr id="186" name="Rectangle 185">
                <a:extLst>
                  <a:ext uri="{FF2B5EF4-FFF2-40B4-BE49-F238E27FC236}">
                    <a16:creationId xmlns:a16="http://schemas.microsoft.com/office/drawing/2014/main" id="{63A02ADE-44FD-427F-B50F-C864A1DD7938}"/>
                  </a:ext>
                </a:extLst>
              </p:cNvPr>
              <p:cNvSpPr/>
              <p:nvPr/>
            </p:nvSpPr>
            <p:spPr>
              <a:xfrm>
                <a:off x="1168474" y="3867625"/>
                <a:ext cx="4230384" cy="753464"/>
              </a:xfrm>
              <a:prstGeom prst="rect">
                <a:avLst/>
              </a:prstGeom>
              <a:noFill/>
              <a:ln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" dirty="0"/>
              </a:p>
              <a:p>
                <a:pPr algn="ctr"/>
                <a:endParaRPr lang="en-GB" sz="100" dirty="0"/>
              </a:p>
              <a:p>
                <a:pPr algn="ctr"/>
                <a:endParaRPr lang="en-GB" sz="100" dirty="0"/>
              </a:p>
              <a:p>
                <a:pPr algn="ctr"/>
                <a:endParaRPr lang="en-GB" sz="100" dirty="0">
                  <a:solidFill>
                    <a:schemeClr val="accent1"/>
                  </a:solidFill>
                </a:endParaRPr>
              </a:p>
              <a:p>
                <a:pPr algn="ctr"/>
                <a:r>
                  <a:rPr lang="en-GB" sz="100" dirty="0">
                    <a:solidFill>
                      <a:schemeClr val="accent1"/>
                    </a:solidFill>
                  </a:rPr>
                  <a:t>5</a:t>
                </a:r>
              </a:p>
            </p:txBody>
          </p:sp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959AFF63-4835-471D-8751-2176CB11B380}"/>
                  </a:ext>
                </a:extLst>
              </p:cNvPr>
              <p:cNvSpPr/>
              <p:nvPr/>
            </p:nvSpPr>
            <p:spPr>
              <a:xfrm rot="16200000">
                <a:off x="1179096" y="2351426"/>
                <a:ext cx="1363013" cy="1384259"/>
              </a:xfrm>
              <a:prstGeom prst="rect">
                <a:avLst/>
              </a:prstGeom>
              <a:noFill/>
              <a:ln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" dirty="0"/>
              </a:p>
              <a:p>
                <a:pPr algn="ctr"/>
                <a:endParaRPr lang="en-GB" sz="100" dirty="0"/>
              </a:p>
              <a:p>
                <a:pPr algn="ctr"/>
                <a:endParaRPr lang="en-GB" sz="100" dirty="0"/>
              </a:p>
              <a:p>
                <a:pPr algn="ctr"/>
                <a:endParaRPr lang="en-GB" sz="100" dirty="0">
                  <a:solidFill>
                    <a:schemeClr val="accent1"/>
                  </a:solidFill>
                </a:endParaRPr>
              </a:p>
              <a:p>
                <a:pPr algn="ctr"/>
                <a:endParaRPr lang="en-GB" sz="100" dirty="0">
                  <a:solidFill>
                    <a:schemeClr val="accent1"/>
                  </a:solidFill>
                </a:endParaRPr>
              </a:p>
              <a:p>
                <a:pPr algn="ctr"/>
                <a:endParaRPr lang="en-GB" sz="100" dirty="0">
                  <a:solidFill>
                    <a:schemeClr val="accent1"/>
                  </a:solidFill>
                </a:endParaRPr>
              </a:p>
              <a:p>
                <a:pPr algn="ctr"/>
                <a:r>
                  <a:rPr lang="en-GB" sz="100" dirty="0">
                    <a:solidFill>
                      <a:schemeClr val="accent1"/>
                    </a:solidFill>
                  </a:rPr>
                  <a:t> </a:t>
                </a:r>
              </a:p>
              <a:p>
                <a:pPr algn="ctr"/>
                <a:r>
                  <a:rPr lang="en-GB" sz="100" dirty="0">
                    <a:solidFill>
                      <a:schemeClr val="accent1"/>
                    </a:solidFill>
                  </a:rPr>
                  <a:t>   </a:t>
                </a:r>
              </a:p>
              <a:p>
                <a:pPr algn="ctr"/>
                <a:r>
                  <a:rPr lang="en-GB" sz="100" dirty="0">
                    <a:solidFill>
                      <a:schemeClr val="accent1"/>
                    </a:solidFill>
                  </a:rPr>
                  <a:t>  6</a:t>
                </a:r>
              </a:p>
            </p:txBody>
          </p:sp>
          <p:sp>
            <p:nvSpPr>
              <p:cNvPr id="188" name="Rectangle 187">
                <a:extLst>
                  <a:ext uri="{FF2B5EF4-FFF2-40B4-BE49-F238E27FC236}">
                    <a16:creationId xmlns:a16="http://schemas.microsoft.com/office/drawing/2014/main" id="{AA484DF7-D369-4227-A73D-BCFADC692710}"/>
                  </a:ext>
                </a:extLst>
              </p:cNvPr>
              <p:cNvSpPr/>
              <p:nvPr/>
            </p:nvSpPr>
            <p:spPr>
              <a:xfrm rot="16200000">
                <a:off x="1180532" y="907378"/>
                <a:ext cx="1363013" cy="1387130"/>
              </a:xfrm>
              <a:prstGeom prst="rect">
                <a:avLst/>
              </a:prstGeom>
              <a:noFill/>
              <a:ln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0" dirty="0"/>
              </a:p>
              <a:p>
                <a:pPr algn="ctr"/>
                <a:endParaRPr lang="en-GB" sz="100" dirty="0"/>
              </a:p>
              <a:p>
                <a:pPr algn="ctr"/>
                <a:endParaRPr lang="en-GB" sz="100" dirty="0"/>
              </a:p>
              <a:p>
                <a:pPr algn="ctr"/>
                <a:endParaRPr lang="en-GB" sz="100" dirty="0">
                  <a:solidFill>
                    <a:schemeClr val="accent1"/>
                  </a:solidFill>
                </a:endParaRPr>
              </a:p>
              <a:p>
                <a:pPr algn="ctr"/>
                <a:endParaRPr lang="en-GB" sz="100" dirty="0">
                  <a:solidFill>
                    <a:schemeClr val="accent1"/>
                  </a:solidFill>
                </a:endParaRPr>
              </a:p>
              <a:p>
                <a:pPr algn="ctr"/>
                <a:endParaRPr lang="en-GB" sz="100" dirty="0">
                  <a:solidFill>
                    <a:schemeClr val="accent1"/>
                  </a:solidFill>
                </a:endParaRPr>
              </a:p>
              <a:p>
                <a:pPr algn="ctr"/>
                <a:r>
                  <a:rPr lang="en-GB" sz="100" dirty="0">
                    <a:solidFill>
                      <a:schemeClr val="accent1"/>
                    </a:solidFill>
                  </a:rPr>
                  <a:t>    </a:t>
                </a:r>
              </a:p>
              <a:p>
                <a:pPr algn="ctr"/>
                <a:endParaRPr lang="en-GB" sz="100" dirty="0">
                  <a:solidFill>
                    <a:schemeClr val="accent1"/>
                  </a:solidFill>
                </a:endParaRPr>
              </a:p>
              <a:p>
                <a:pPr algn="ctr"/>
                <a:r>
                  <a:rPr lang="en-GB" sz="100" dirty="0">
                    <a:solidFill>
                      <a:schemeClr val="accent1"/>
                    </a:solidFill>
                  </a:rPr>
                  <a:t>     7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38183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5" grpId="0" animBg="1"/>
      <p:bldP spid="6" grpId="0" animBg="1"/>
      <p:bldP spid="8" grpId="0" animBg="1"/>
      <p:bldP spid="9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267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ilbert.com/dyn/str_strip/000000000/00000000/0000000/000000/30000/8000/500/38519/38519.strip.sunday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086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39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698"/>
    </mc:Choice>
    <mc:Fallback xmlns="">
      <p:transition spd="slow" advTm="42698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2E4B6C-B56A-4B22-B818-3131293AA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5956" y="1126886"/>
            <a:ext cx="7320843" cy="3394472"/>
          </a:xfrm>
        </p:spPr>
        <p:txBody>
          <a:bodyPr>
            <a:normAutofit/>
          </a:bodyPr>
          <a:lstStyle/>
          <a:p>
            <a:r>
              <a:rPr lang="en-GB" sz="18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https://www.youtube.com/watch?v=v2KN8CCfu_E&amp;t=31s</a:t>
            </a:r>
            <a:endParaRPr lang="en-GB" sz="1800" dirty="0"/>
          </a:p>
          <a:p>
            <a:r>
              <a:rPr lang="en-GB" sz="1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https://www.youtube.com/watch?v=W5i36ZRXlkY&amp;t=11s</a:t>
            </a:r>
            <a:endParaRPr lang="en-GB" sz="1800" dirty="0"/>
          </a:p>
          <a:p>
            <a:r>
              <a:rPr lang="en-GB" sz="18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https://www.youtube.com/watch?v=AUPji7L9aSs&amp;t=41s</a:t>
            </a:r>
            <a:endParaRPr lang="en-GB" sz="1800" dirty="0"/>
          </a:p>
          <a:p>
            <a:r>
              <a:rPr lang="en-GB" sz="18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https://www.youtube.com/watch?v=UlIGI3laGAo</a:t>
            </a:r>
            <a:endParaRPr lang="en-GB" sz="1800" dirty="0"/>
          </a:p>
          <a:p>
            <a:endParaRPr lang="en-GB" sz="1800" dirty="0"/>
          </a:p>
          <a:p>
            <a:endParaRPr lang="en-GB" sz="18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700F26A-1483-40FF-91A2-785742CDB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Videos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9C57B28-44CE-4A9A-A792-4D241F075B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ABF9D1D5-0FC3-41E1-9669-803252E16B1E}" type="slidenum">
              <a:rPr lang="en-ZA" altLang="en-US" smtClean="0"/>
              <a:pPr>
                <a:defRPr/>
              </a:pPr>
              <a:t>6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420383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sz="2250" dirty="0"/>
              <a:t>20 Keys ®: A practical lean improvement scheme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ZA" dirty="0"/>
              <a:t>Key 1: Cleaning and Organizing</a:t>
            </a:r>
          </a:p>
          <a:p>
            <a:pPr marL="0" indent="0">
              <a:buNone/>
            </a:pPr>
            <a:r>
              <a:rPr lang="en-ZA" dirty="0"/>
              <a:t>Key 2: Rationalizing the System/MBOs</a:t>
            </a:r>
          </a:p>
          <a:p>
            <a:pPr marL="0" indent="0">
              <a:buNone/>
            </a:pPr>
            <a:r>
              <a:rPr lang="en-ZA" dirty="0"/>
              <a:t>Key 3: Improvement Team Activities</a:t>
            </a:r>
          </a:p>
          <a:p>
            <a:pPr marL="0" indent="0">
              <a:buNone/>
            </a:pPr>
            <a:r>
              <a:rPr lang="en-ZA" dirty="0"/>
              <a:t>Key 4: Reducing Inventory</a:t>
            </a:r>
          </a:p>
          <a:p>
            <a:pPr marL="0" indent="0">
              <a:buNone/>
            </a:pPr>
            <a:r>
              <a:rPr lang="en-ZA" dirty="0"/>
              <a:t>         (Shortening Lead Times)</a:t>
            </a:r>
          </a:p>
          <a:p>
            <a:pPr marL="0" indent="0">
              <a:buNone/>
            </a:pPr>
            <a:r>
              <a:rPr lang="en-ZA" dirty="0"/>
              <a:t>Key 5: Quick Changeover Technology</a:t>
            </a:r>
          </a:p>
          <a:p>
            <a:pPr marL="0" indent="0">
              <a:buNone/>
            </a:pPr>
            <a:r>
              <a:rPr lang="en-ZA" dirty="0"/>
              <a:t>Key 6: Manufacturing Value Analysis</a:t>
            </a:r>
          </a:p>
          <a:p>
            <a:pPr marL="0" indent="0">
              <a:buNone/>
            </a:pPr>
            <a:r>
              <a:rPr lang="en-ZA" dirty="0"/>
              <a:t>         (Methods Improvement)</a:t>
            </a:r>
          </a:p>
          <a:p>
            <a:pPr marL="0" indent="0">
              <a:buNone/>
            </a:pPr>
            <a:r>
              <a:rPr lang="en-ZA" dirty="0"/>
              <a:t>Key 7: Zero Monitor Manufacturing</a:t>
            </a:r>
          </a:p>
          <a:p>
            <a:pPr marL="0" indent="0">
              <a:buNone/>
            </a:pPr>
            <a:r>
              <a:rPr lang="en-ZA" dirty="0"/>
              <a:t>Key 8: Coupled Manufacturing</a:t>
            </a:r>
          </a:p>
          <a:p>
            <a:pPr marL="0" indent="0">
              <a:buNone/>
            </a:pPr>
            <a:r>
              <a:rPr lang="en-ZA" dirty="0"/>
              <a:t>Key 9: Maintaining Equipment</a:t>
            </a:r>
          </a:p>
          <a:p>
            <a:pPr marL="0" indent="0">
              <a:buNone/>
            </a:pPr>
            <a:r>
              <a:rPr lang="en-ZA" dirty="0"/>
              <a:t>Key 10: Time Control and Commitment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ZA" dirty="0"/>
              <a:t>Key 11: Quality Assurance System</a:t>
            </a:r>
          </a:p>
          <a:p>
            <a:pPr marL="0" indent="0">
              <a:buNone/>
            </a:pPr>
            <a:r>
              <a:rPr lang="en-ZA" dirty="0"/>
              <a:t>Key 12: Developing Your Suppliers</a:t>
            </a:r>
          </a:p>
          <a:p>
            <a:pPr marL="0" indent="0">
              <a:buNone/>
            </a:pPr>
            <a:r>
              <a:rPr lang="en-ZA" dirty="0"/>
              <a:t>Key 13: Eliminating Waste (Treasure Map)</a:t>
            </a:r>
          </a:p>
          <a:p>
            <a:pPr marL="0" indent="0">
              <a:buNone/>
            </a:pPr>
            <a:r>
              <a:rPr lang="en-ZA" dirty="0"/>
              <a:t>Key 14: Empowering Workers to Make Improvements</a:t>
            </a:r>
          </a:p>
          <a:p>
            <a:pPr marL="0" indent="0">
              <a:buNone/>
            </a:pPr>
            <a:r>
              <a:rPr lang="en-ZA" dirty="0"/>
              <a:t>Key 15: Skill Versatility and Cross Training</a:t>
            </a:r>
          </a:p>
          <a:p>
            <a:pPr marL="0" indent="0">
              <a:buNone/>
            </a:pPr>
            <a:r>
              <a:rPr lang="en-ZA" dirty="0"/>
              <a:t>Key 16: Production Scheduling</a:t>
            </a:r>
          </a:p>
          <a:p>
            <a:pPr marL="0" indent="0">
              <a:buNone/>
            </a:pPr>
            <a:r>
              <a:rPr lang="en-ZA" dirty="0"/>
              <a:t>Key 17: Efficiency Control</a:t>
            </a:r>
          </a:p>
          <a:p>
            <a:pPr marL="0" indent="0">
              <a:buNone/>
            </a:pPr>
            <a:r>
              <a:rPr lang="en-ZA" dirty="0"/>
              <a:t>Key 18: Using Information Systems</a:t>
            </a:r>
          </a:p>
          <a:p>
            <a:pPr marL="0" indent="0">
              <a:buNone/>
            </a:pPr>
            <a:r>
              <a:rPr lang="en-ZA" dirty="0"/>
              <a:t>Key 19: Conserving Energy and Materials</a:t>
            </a:r>
          </a:p>
          <a:p>
            <a:pPr marL="0" indent="0">
              <a:buNone/>
            </a:pPr>
            <a:r>
              <a:rPr lang="en-ZA" dirty="0"/>
              <a:t>Key 20: Leading Technology and Site Technology</a:t>
            </a:r>
          </a:p>
          <a:p>
            <a:pPr marL="0" indent="0">
              <a:buNone/>
            </a:pPr>
            <a:endParaRPr lang="en-ZA" dirty="0"/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64938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8F2E493-614F-4747-9097-7235C8FC91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Lean, </a:t>
            </a:r>
            <a:r>
              <a:rPr lang="en-US" dirty="0" err="1"/>
              <a:t>ToC</a:t>
            </a:r>
            <a:r>
              <a:rPr lang="en-US" dirty="0"/>
              <a:t>, people orientation, TQM, maintenance orientation and other operations issues are culture issues </a:t>
            </a:r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7CBD769-61C1-4C82-845F-0C8912EF7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Important to remember?</a:t>
            </a:r>
            <a:endParaRPr lang="en-GB" sz="3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57BEBF-8B56-4E6E-98D3-621BDDA8C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1991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|11.4|18.4|45.7"/>
</p:tagLst>
</file>

<file path=ppt/theme/theme1.xml><?xml version="1.0" encoding="utf-8"?>
<a:theme xmlns:a="http://schemas.openxmlformats.org/drawingml/2006/main" name="Office Theme">
  <a:themeElements>
    <a:clrScheme name="nwu 2">
      <a:dk1>
        <a:srgbClr val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1667</TotalTime>
  <Words>2444</Words>
  <Application>Microsoft Office PowerPoint</Application>
  <PresentationFormat>On-screen Show (16:9)</PresentationFormat>
  <Paragraphs>579</Paragraphs>
  <Slides>51</Slides>
  <Notes>20</Notes>
  <HiddenSlides>2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51</vt:i4>
      </vt:variant>
    </vt:vector>
  </HeadingPairs>
  <TitlesOfParts>
    <vt:vector size="61" baseType="lpstr">
      <vt:lpstr>Arial</vt:lpstr>
      <vt:lpstr>Book Antiqua</vt:lpstr>
      <vt:lpstr>Calibri</vt:lpstr>
      <vt:lpstr>Courier New</vt:lpstr>
      <vt:lpstr>Segoe Print</vt:lpstr>
      <vt:lpstr>Times</vt:lpstr>
      <vt:lpstr>Times New Roman</vt:lpstr>
      <vt:lpstr>Trebuchet MS</vt:lpstr>
      <vt:lpstr>Office Theme</vt:lpstr>
      <vt:lpstr>Custom Design</vt:lpstr>
      <vt:lpstr>Lean and  Maintenance &amp; Reliability</vt:lpstr>
      <vt:lpstr>PowerPoint Presentation</vt:lpstr>
      <vt:lpstr>Outcomes for today's contact</vt:lpstr>
      <vt:lpstr>The essence of lean</vt:lpstr>
      <vt:lpstr>What is waste?</vt:lpstr>
      <vt:lpstr>PowerPoint Presentation</vt:lpstr>
      <vt:lpstr>Videos</vt:lpstr>
      <vt:lpstr>20 Keys ®: A practical lean improvement scheme</vt:lpstr>
      <vt:lpstr>Important to remember?</vt:lpstr>
      <vt:lpstr>Specific questions raised by you</vt:lpstr>
      <vt:lpstr>Lean in different sectors</vt:lpstr>
      <vt:lpstr>Study group exercise</vt:lpstr>
      <vt:lpstr>The LEAN rap</vt:lpstr>
      <vt:lpstr>The LEAN rap (2)</vt:lpstr>
      <vt:lpstr>The LEAN rap (3)</vt:lpstr>
      <vt:lpstr>The LEAN rap (4)</vt:lpstr>
      <vt:lpstr>The LEAN rap (5)</vt:lpstr>
      <vt:lpstr>See you back in 5 minutes for the last theme</vt:lpstr>
      <vt:lpstr>Different maintenance paradigms</vt:lpstr>
      <vt:lpstr>Run to failure</vt:lpstr>
      <vt:lpstr>Preventive maintenance</vt:lpstr>
      <vt:lpstr>Maintenance Costs</vt:lpstr>
      <vt:lpstr>Maintenance Costs</vt:lpstr>
      <vt:lpstr>Health care parallel</vt:lpstr>
      <vt:lpstr>Mathematical issues</vt:lpstr>
      <vt:lpstr>Reliability Example</vt:lpstr>
      <vt:lpstr>Redundancy Example</vt:lpstr>
      <vt:lpstr>Service organisations</vt:lpstr>
      <vt:lpstr>Russia: Maintenance mentality</vt:lpstr>
      <vt:lpstr>South Africa: Run-it-down mentality</vt:lpstr>
      <vt:lpstr>PowerPoint Presentation</vt:lpstr>
      <vt:lpstr>Maintenance vs Decay</vt:lpstr>
      <vt:lpstr>Potholes: Comparing preventive vs breakdown maintenance </vt:lpstr>
      <vt:lpstr>Opportunities galore</vt:lpstr>
      <vt:lpstr>Reflection (Chat column)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Next session</vt:lpstr>
      <vt:lpstr>PowerPoint Presentation</vt:lpstr>
    </vt:vector>
  </TitlesOfParts>
  <Company>Karina Nortje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Karina Nortje</dc:creator>
  <cp:lastModifiedBy>MARA BONESCHANS</cp:lastModifiedBy>
  <cp:revision>44</cp:revision>
  <dcterms:created xsi:type="dcterms:W3CDTF">2020-08-03T09:06:40Z</dcterms:created>
  <dcterms:modified xsi:type="dcterms:W3CDTF">2021-09-14T06:49:50Z</dcterms:modified>
</cp:coreProperties>
</file>