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11"/>
  </p:notesMasterIdLst>
  <p:handoutMasterIdLst>
    <p:handoutMasterId r:id="rId12"/>
  </p:handoutMasterIdLst>
  <p:sldIdLst>
    <p:sldId id="264" r:id="rId3"/>
    <p:sldId id="257" r:id="rId4"/>
    <p:sldId id="265" r:id="rId5"/>
    <p:sldId id="266" r:id="rId6"/>
    <p:sldId id="267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0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2021/08/31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2021/08/31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53819" y="5050417"/>
            <a:ext cx="7150212" cy="10801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rgbClr val="2482C2"/>
                </a:solidFill>
              </a:rPr>
              <a:t>Proff</a:t>
            </a:r>
            <a:r>
              <a:rPr lang="en-US" b="1" dirty="0" smtClean="0">
                <a:solidFill>
                  <a:srgbClr val="2482C2"/>
                </a:solidFill>
              </a:rPr>
              <a:t>. Tommy </a:t>
            </a:r>
            <a:r>
              <a:rPr lang="en-US" b="1" smtClean="0">
                <a:solidFill>
                  <a:srgbClr val="2482C2"/>
                </a:solidFill>
              </a:rPr>
              <a:t>du </a:t>
            </a:r>
            <a:r>
              <a:rPr lang="en-US" b="1" smtClean="0">
                <a:solidFill>
                  <a:srgbClr val="2482C2"/>
                </a:solidFill>
              </a:rPr>
              <a:t>Plessis</a:t>
            </a:r>
            <a:endParaRPr lang="en-US" b="1" dirty="0" smtClean="0">
              <a:solidFill>
                <a:srgbClr val="2482C2"/>
              </a:solidFill>
            </a:endParaRPr>
          </a:p>
          <a:p>
            <a:r>
              <a:rPr lang="en-US" b="1" dirty="0" smtClean="0">
                <a:solidFill>
                  <a:srgbClr val="2482C2"/>
                </a:solidFill>
              </a:rPr>
              <a:t>January 2021</a:t>
            </a:r>
            <a:endParaRPr lang="en-ZA" b="1" dirty="0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17" y="5439509"/>
            <a:ext cx="1183914" cy="106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Contact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4044462" y="1296559"/>
            <a:ext cx="4943011" cy="556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400" b="1" dirty="0"/>
              <a:t>				</a:t>
            </a:r>
          </a:p>
          <a:p>
            <a:pPr lvl="0"/>
            <a:r>
              <a:rPr lang="en-US" sz="2200" b="1" i="1" dirty="0"/>
              <a:t>Selection of Company</a:t>
            </a:r>
            <a:endParaRPr lang="en-ZA" sz="2200" b="1" dirty="0"/>
          </a:p>
          <a:p>
            <a:pPr lvl="0"/>
            <a:r>
              <a:rPr lang="en-US" sz="2200" b="1" i="1" dirty="0"/>
              <a:t>Writing a case study - Discussion</a:t>
            </a:r>
            <a:endParaRPr lang="en-ZA" sz="2200" b="1" dirty="0"/>
          </a:p>
          <a:p>
            <a:pPr lvl="0"/>
            <a:r>
              <a:rPr lang="en-US" sz="2200" b="1" i="1" dirty="0"/>
              <a:t>Flip Class (Break-away Rooms)</a:t>
            </a:r>
            <a:endParaRPr lang="en-ZA" sz="2200" b="1" dirty="0"/>
          </a:p>
          <a:p>
            <a:pPr lvl="1"/>
            <a:r>
              <a:rPr lang="en-US" sz="2400" i="1" dirty="0"/>
              <a:t>Methodology of Consultations</a:t>
            </a:r>
            <a:endParaRPr lang="en-ZA" sz="2400" dirty="0"/>
          </a:p>
          <a:p>
            <a:pPr lvl="1"/>
            <a:r>
              <a:rPr lang="en-US" sz="2400" i="1" dirty="0"/>
              <a:t>Strategic Planning Sessions</a:t>
            </a:r>
            <a:endParaRPr lang="en-ZA" sz="2400" dirty="0"/>
          </a:p>
          <a:p>
            <a:pPr lvl="1"/>
            <a:r>
              <a:rPr lang="en-US" sz="2400" i="1" dirty="0"/>
              <a:t>Mission and Vision Analysis</a:t>
            </a:r>
            <a:endParaRPr lang="en-ZA" sz="2400" dirty="0"/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Selection of Company 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14400" y="1969477"/>
            <a:ext cx="6805246" cy="4473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Type (Profit/Non Profit)</a:t>
            </a:r>
            <a:endParaRPr lang="en-ZA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Size of </a:t>
            </a:r>
            <a:r>
              <a:rPr lang="en-US" sz="2800" dirty="0" smtClean="0"/>
              <a:t>Company (Small/Medium/Large</a:t>
            </a:r>
            <a:r>
              <a:rPr lang="en-US" sz="2800" dirty="0"/>
              <a:t>), (Number of Employees</a:t>
            </a:r>
            <a:r>
              <a:rPr lang="en-US" sz="2800" dirty="0" smtClean="0"/>
              <a:t>), </a:t>
            </a:r>
            <a:r>
              <a:rPr lang="en-US" sz="2800" dirty="0" err="1" smtClean="0"/>
              <a:t>etc</a:t>
            </a:r>
            <a:endParaRPr lang="en-ZA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Functions (Operations, Marketing, Financial, HR,)</a:t>
            </a:r>
            <a:endParaRPr lang="en-ZA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How long in existence</a:t>
            </a:r>
            <a:endParaRPr lang="en-ZA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Relationship with </a:t>
            </a:r>
            <a:r>
              <a:rPr lang="en-US" sz="2800" dirty="0" smtClean="0"/>
              <a:t>Study Group</a:t>
            </a:r>
            <a:endParaRPr lang="en-ZA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/>
              <a:t>Letter to Company</a:t>
            </a:r>
            <a:endParaRPr lang="en-ZA" sz="2800" dirty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Z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73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Case Study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37492" y="1600201"/>
            <a:ext cx="6348046" cy="4476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Format:</a:t>
            </a:r>
            <a:endParaRPr lang="en-ZA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Introduction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Background/History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Strategic decisions made in the past in respect of: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330835" lvl="3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Operations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330835" lvl="3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Marketing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330835" lvl="3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Finance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330835" lvl="3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Human Resources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330835" lvl="3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Other</a:t>
            </a:r>
            <a:endParaRPr lang="en-Z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dirty="0">
                <a:ea typeface="Calibri" panose="020F0502020204030204" pitchFamily="34" charset="0"/>
                <a:cs typeface="ArialMT"/>
              </a:rPr>
              <a:t>Sketch current situation</a:t>
            </a:r>
            <a:endParaRPr lang="en-ZA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2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Flip-Class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0631" y="1296559"/>
            <a:ext cx="6207369" cy="262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330835" lvl="1" indent="-28575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Methodology of Consultations: How could you apply the principles discussed on your Company Project?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330835" lvl="1" indent="-28575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 Planning: Looking at the hand-out, what elements would you add to the practical application of Strategic Planning?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330835" lvl="1" indent="-28575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 and Vision: Compare the handout (What is the Difference between a Mission Statement and a Vision Statement – </a:t>
            </a:r>
            <a:r>
              <a:rPr lang="en-ZA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Alessio</a:t>
            </a: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Bresciani</a:t>
            </a: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with the Mission and Vision Statements of: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ABSA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Kumba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Pick and Pay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Edcon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KWV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</a:t>
            </a:r>
            <a:endParaRPr lang="en-Z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19908" y="1793631"/>
            <a:ext cx="7139354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0835" lvl="1" algn="just">
              <a:lnSpc>
                <a:spcPct val="107000"/>
              </a:lnSpc>
              <a:spcAft>
                <a:spcPts val="0"/>
              </a:spcAft>
            </a:pPr>
            <a:r>
              <a:rPr lang="en-ZA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Methodology of Consultations: How could you apply the principles discussed on your Company Project</a:t>
            </a:r>
            <a:r>
              <a:rPr lang="en-ZA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ZA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13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8215" y="1793632"/>
            <a:ext cx="7192108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0835" lvl="2" algn="just">
              <a:lnSpc>
                <a:spcPct val="107000"/>
              </a:lnSpc>
            </a:pPr>
            <a:r>
              <a:rPr lang="en-ZA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 </a:t>
            </a:r>
            <a:r>
              <a:rPr lang="en-ZA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Planning: Looking at the hand-out, what elements would you add to the practical application of Strategic Planning?</a:t>
            </a:r>
            <a:endParaRPr lang="en-ZA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30835" lvl="1" algn="just">
              <a:lnSpc>
                <a:spcPct val="107000"/>
              </a:lnSpc>
              <a:spcAft>
                <a:spcPts val="0"/>
              </a:spcAft>
            </a:pPr>
            <a:endParaRPr lang="en-ZA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61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3046" y="1740877"/>
            <a:ext cx="7965831" cy="4419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0835" lvl="1" algn="just">
              <a:lnSpc>
                <a:spcPct val="107000"/>
              </a:lnSpc>
              <a:spcAft>
                <a:spcPts val="0"/>
              </a:spcAft>
            </a:pP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 and Vision: Compare the handout (What is the Difference between a Mission Statement and a Vision Statement – </a:t>
            </a:r>
            <a:r>
              <a:rPr lang="en-ZA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Alessio</a:t>
            </a: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Bresciani</a:t>
            </a: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with the Mission and Vision Statements of: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ABSA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Kumba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Pick and Pay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Edcon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KWV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330835" lvl="2" indent="-228600" algn="just">
              <a:lnSpc>
                <a:spcPct val="107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n-ZA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</a:t>
            </a:r>
            <a:endParaRPr lang="en-Z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09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251</Words>
  <Application>Microsoft Office PowerPoint</Application>
  <PresentationFormat>On-screen Show (4:3)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ArialMT</vt:lpstr>
      <vt:lpstr>Calibri</vt:lpstr>
      <vt:lpstr>Symbol</vt:lpstr>
      <vt:lpstr>Times New Roman</vt:lpstr>
      <vt:lpstr>Trebuchet MS</vt:lpstr>
      <vt:lpstr>Office Theme</vt:lpstr>
      <vt:lpstr>Custom Design</vt:lpstr>
      <vt:lpstr>Faculty of Economic and Management Sciences</vt:lpstr>
      <vt:lpstr>Outcomes of Contact 1</vt:lpstr>
      <vt:lpstr>Selection of Company </vt:lpstr>
      <vt:lpstr>Case Study</vt:lpstr>
      <vt:lpstr>Flip-Class</vt:lpstr>
      <vt:lpstr>Flip-Class</vt:lpstr>
      <vt:lpstr>Flip-Class</vt:lpstr>
      <vt:lpstr>Flip-Class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10059377</cp:lastModifiedBy>
  <cp:revision>44</cp:revision>
  <dcterms:created xsi:type="dcterms:W3CDTF">2020-08-03T09:06:40Z</dcterms:created>
  <dcterms:modified xsi:type="dcterms:W3CDTF">2021-08-31T08:47:26Z</dcterms:modified>
</cp:coreProperties>
</file>