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6"/>
  </p:notesMasterIdLst>
  <p:handoutMasterIdLst>
    <p:handoutMasterId r:id="rId7"/>
  </p:handoutMasterIdLst>
  <p:sldIdLst>
    <p:sldId id="264" r:id="rId3"/>
    <p:sldId id="257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01" autoAdjust="0"/>
  </p:normalViewPr>
  <p:slideViewPr>
    <p:cSldViewPr snapToGrid="0" snapToObjects="1">
      <p:cViewPr varScale="1">
        <p:scale>
          <a:sx n="82" d="100"/>
          <a:sy n="82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53819" y="5169877"/>
            <a:ext cx="7150212" cy="96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2482C2"/>
                </a:solidFill>
              </a:rPr>
              <a:t>Contact </a:t>
            </a:r>
            <a:r>
              <a:rPr lang="en-US" b="1" dirty="0" smtClean="0">
                <a:solidFill>
                  <a:srgbClr val="2482C2"/>
                </a:solidFill>
              </a:rPr>
              <a:t>4: </a:t>
            </a:r>
            <a:r>
              <a:rPr lang="en-US" b="1" dirty="0" smtClean="0">
                <a:solidFill>
                  <a:srgbClr val="2482C2"/>
                </a:solidFill>
              </a:rPr>
              <a:t>20</a:t>
            </a:r>
            <a:r>
              <a:rPr lang="en-US" b="1" dirty="0" smtClean="0">
                <a:solidFill>
                  <a:srgbClr val="2482C2"/>
                </a:solidFill>
              </a:rPr>
              <a:t> </a:t>
            </a:r>
            <a:r>
              <a:rPr lang="en-US" b="1" dirty="0" smtClean="0">
                <a:solidFill>
                  <a:srgbClr val="2482C2"/>
                </a:solidFill>
              </a:rPr>
              <a:t>March 2021</a:t>
            </a:r>
            <a:endParaRPr lang="en-ZA" b="1" dirty="0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Contact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4044462" y="1296559"/>
            <a:ext cx="4943011" cy="556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400" b="1" dirty="0"/>
              <a:t>		</a:t>
            </a:r>
            <a:endParaRPr lang="en-US" sz="2200" b="1" i="1" dirty="0" smtClean="0"/>
          </a:p>
          <a:p>
            <a:pPr lvl="0"/>
            <a:r>
              <a:rPr lang="en-US" sz="2200" b="1" i="1" dirty="0" smtClean="0"/>
              <a:t>Writing </a:t>
            </a:r>
            <a:r>
              <a:rPr lang="en-US" sz="2200" b="1" i="1" dirty="0"/>
              <a:t>a case study </a:t>
            </a:r>
            <a:r>
              <a:rPr lang="en-US" sz="2200" b="1" i="1" dirty="0" smtClean="0"/>
              <a:t>– Discussion</a:t>
            </a:r>
          </a:p>
          <a:p>
            <a:pPr lvl="0"/>
            <a:r>
              <a:rPr lang="en-US" sz="2200" b="1" i="1" dirty="0" smtClean="0"/>
              <a:t>Meeting with Mentors</a:t>
            </a:r>
          </a:p>
          <a:p>
            <a:pPr marL="0" lvl="0" indent="0">
              <a:buNone/>
            </a:pPr>
            <a:endParaRPr lang="en-ZA" sz="2200" b="1" dirty="0"/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Meeting with Mentors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8215" y="1793632"/>
            <a:ext cx="7192108" cy="4920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brief summary of Company</a:t>
            </a:r>
          </a:p>
          <a:p>
            <a:pPr marL="1371600" marR="330835" lvl="2" indent="-457200">
              <a:lnSpc>
                <a:spcPct val="107000"/>
              </a:lnSpc>
              <a:buAutoNum type="alphaLcParenR"/>
            </a:pPr>
            <a:r>
              <a:rPr lang="en-ZA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this company</a:t>
            </a:r>
          </a:p>
          <a:p>
            <a:pPr marL="1371600" marR="330835" lvl="2" indent="-457200">
              <a:lnSpc>
                <a:spcPct val="107000"/>
              </a:lnSpc>
              <a:buAutoNum type="alphaLcParenR"/>
            </a:pPr>
            <a:r>
              <a:rPr lang="en-ZA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employees</a:t>
            </a:r>
          </a:p>
          <a:p>
            <a:pPr marL="1371600" marR="330835" lvl="2" indent="-457200">
              <a:lnSpc>
                <a:spcPct val="107000"/>
              </a:lnSpc>
              <a:buAutoNum type="alphaLcParenR"/>
            </a:pPr>
            <a:r>
              <a:rPr lang="en-ZA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Etc. </a:t>
            </a:r>
            <a:r>
              <a:rPr lang="en-ZA" sz="2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ZA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 Case Study</a:t>
            </a:r>
          </a:p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Tell them about your Obstacles</a:t>
            </a:r>
          </a:p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 them about your Successes</a:t>
            </a:r>
          </a:p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en-Z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them a time-line of your intended completion of:</a:t>
            </a:r>
          </a:p>
          <a:p>
            <a:pPr marL="1428750" marR="330835" lvl="2" indent="-514350">
              <a:lnSpc>
                <a:spcPct val="107000"/>
              </a:lnSpc>
              <a:buAutoNum type="alphaLcParenR"/>
            </a:pPr>
            <a:r>
              <a:rPr lang="en-ZA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Case Study</a:t>
            </a:r>
          </a:p>
          <a:p>
            <a:pPr marL="1428750" marR="330835" lvl="2" indent="-514350">
              <a:lnSpc>
                <a:spcPct val="107000"/>
              </a:lnSpc>
              <a:buAutoNum type="alphaLcParenR"/>
            </a:pPr>
            <a:r>
              <a:rPr lang="en-ZA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as a whole</a:t>
            </a:r>
          </a:p>
          <a:p>
            <a:pPr marR="330835" lvl="2">
              <a:lnSpc>
                <a:spcPct val="107000"/>
              </a:lnSpc>
            </a:pPr>
            <a:endParaRPr lang="en-ZA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330835" lvl="1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endParaRPr lang="en-ZA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30835" lvl="1" algn="ctr">
              <a:lnSpc>
                <a:spcPct val="107000"/>
              </a:lnSpc>
              <a:spcAft>
                <a:spcPts val="0"/>
              </a:spcAft>
            </a:pPr>
            <a:endParaRPr lang="en-ZA" sz="124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6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67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Times New Roman</vt:lpstr>
      <vt:lpstr>Trebuchet MS</vt:lpstr>
      <vt:lpstr>Office Theme</vt:lpstr>
      <vt:lpstr>Custom Design</vt:lpstr>
      <vt:lpstr>Faculty of Economic and Management Sciences</vt:lpstr>
      <vt:lpstr>Outcomes of Contact 4</vt:lpstr>
      <vt:lpstr>Meeting with Mentors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10059377</cp:lastModifiedBy>
  <cp:revision>56</cp:revision>
  <dcterms:created xsi:type="dcterms:W3CDTF">2020-08-03T09:06:40Z</dcterms:created>
  <dcterms:modified xsi:type="dcterms:W3CDTF">2021-03-20T05:09:34Z</dcterms:modified>
</cp:coreProperties>
</file>