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6"/>
  </p:notesMasterIdLst>
  <p:handoutMasterIdLst>
    <p:handoutMasterId r:id="rId7"/>
  </p:handoutMasterIdLst>
  <p:sldIdLst>
    <p:sldId id="264" r:id="rId3"/>
    <p:sldId id="257" r:id="rId4"/>
    <p:sldId id="27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2C2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01" autoAdjust="0"/>
  </p:normalViewPr>
  <p:slideViewPr>
    <p:cSldViewPr snapToGrid="0" snapToObjects="1">
      <p:cViewPr varScale="1">
        <p:scale>
          <a:sx n="58" d="100"/>
          <a:sy n="58" d="100"/>
        </p:scale>
        <p:origin x="48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19" y="425361"/>
            <a:ext cx="7333655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8" y="1142112"/>
            <a:ext cx="7333655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9" name="Picture 8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37" y="2627744"/>
            <a:ext cx="6123672" cy="23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502514"/>
            <a:ext cx="4033206" cy="4525963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7" y="355222"/>
            <a:ext cx="5443993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6" y="532832"/>
            <a:ext cx="5443993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frica blok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4263831" cy="669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2"/>
            <a:ext cx="9144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0" y="891977"/>
            <a:ext cx="624785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8" name="Picture 7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391" y="3504521"/>
            <a:ext cx="6247858" cy="24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484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9161762" cy="2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2482C2"/>
                </a:solidFill>
              </a:rPr>
              <a:t>Faculty of Economic and</a:t>
            </a:r>
            <a:br>
              <a:rPr lang="en-US" b="1" dirty="0" smtClean="0">
                <a:solidFill>
                  <a:srgbClr val="2482C2"/>
                </a:solidFill>
              </a:rPr>
            </a:br>
            <a:r>
              <a:rPr lang="en-US" b="1" dirty="0" smtClean="0">
                <a:solidFill>
                  <a:srgbClr val="2482C2"/>
                </a:solidFill>
              </a:rPr>
              <a:t>Management Sciences</a:t>
            </a:r>
            <a:endParaRPr lang="en-US" b="1" dirty="0">
              <a:solidFill>
                <a:srgbClr val="2482C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625437"/>
            <a:ext cx="7333655" cy="115695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4C1966"/>
                </a:solidFill>
              </a:rPr>
              <a:t>STRATEGIC THINKING</a:t>
            </a:r>
          </a:p>
          <a:p>
            <a:r>
              <a:rPr lang="en-US" sz="3600" b="1" dirty="0" smtClean="0">
                <a:solidFill>
                  <a:srgbClr val="4C1966"/>
                </a:solidFill>
              </a:rPr>
              <a:t>The Company Project</a:t>
            </a:r>
            <a:endParaRPr lang="en-US" sz="3600" b="1" dirty="0">
              <a:solidFill>
                <a:srgbClr val="4C1966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53819" y="5169877"/>
            <a:ext cx="7150212" cy="960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2482C2"/>
                </a:solidFill>
              </a:rPr>
              <a:t>Contact </a:t>
            </a:r>
            <a:r>
              <a:rPr lang="en-US" b="1" dirty="0" smtClean="0">
                <a:solidFill>
                  <a:srgbClr val="2482C2"/>
                </a:solidFill>
              </a:rPr>
              <a:t>8: 22 May </a:t>
            </a:r>
            <a:r>
              <a:rPr lang="en-US" b="1" dirty="0" smtClean="0">
                <a:solidFill>
                  <a:srgbClr val="2482C2"/>
                </a:solidFill>
              </a:rPr>
              <a:t>2021</a:t>
            </a:r>
            <a:endParaRPr lang="en-ZA" b="1" dirty="0" smtClean="0">
              <a:solidFill>
                <a:srgbClr val="2482C2"/>
              </a:solidFill>
            </a:endParaRPr>
          </a:p>
          <a:p>
            <a:endParaRPr lang="en-US" dirty="0">
              <a:solidFill>
                <a:srgbClr val="2482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Outcomes of Contact </a:t>
            </a:r>
            <a:r>
              <a:rPr lang="en-US" dirty="0"/>
              <a:t>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idx="1"/>
          </p:nvPr>
        </p:nvSpPr>
        <p:spPr bwMode="auto">
          <a:xfrm>
            <a:off x="2796988" y="1037493"/>
            <a:ext cx="6347012" cy="550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400" b="1" dirty="0"/>
              <a:t>		</a:t>
            </a:r>
            <a:endParaRPr lang="en-US" sz="2200" b="1" i="1" dirty="0" smtClean="0"/>
          </a:p>
          <a:p>
            <a:pPr lvl="0"/>
            <a:r>
              <a:rPr lang="en-ZA" sz="2200" b="1" i="1" dirty="0" smtClean="0"/>
              <a:t>Writing </a:t>
            </a:r>
            <a:r>
              <a:rPr lang="en-ZA" sz="2200" b="1" i="1" dirty="0" smtClean="0"/>
              <a:t>the Company Project (Discussion)</a:t>
            </a:r>
          </a:p>
          <a:p>
            <a:pPr lvl="0"/>
            <a:r>
              <a:rPr lang="en-ZA" sz="2200" b="1" i="1" dirty="0" smtClean="0"/>
              <a:t>Implementation –Silent Killers of Strategy</a:t>
            </a:r>
          </a:p>
          <a:p>
            <a:pPr lvl="0"/>
            <a:r>
              <a:rPr lang="en-ZA" sz="2200" b="1" i="1" dirty="0" smtClean="0"/>
              <a:t>Confirming the Business Problem</a:t>
            </a:r>
          </a:p>
          <a:p>
            <a:pPr lvl="0"/>
            <a:r>
              <a:rPr lang="en-ZA" sz="2200" b="1" i="1" dirty="0" smtClean="0"/>
              <a:t>Strategic Issues</a:t>
            </a:r>
            <a:endParaRPr lang="en-ZA" sz="22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35363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1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7809" y="1296558"/>
            <a:ext cx="76332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800" b="1" dirty="0"/>
          </a:p>
          <a:p>
            <a:pPr lvl="0"/>
            <a:r>
              <a:rPr lang="en-GB" sz="3600" b="1" dirty="0" smtClean="0"/>
              <a:t>Looking at the document from Prof Petri </a:t>
            </a:r>
            <a:r>
              <a:rPr lang="en-GB" sz="3600" b="1" dirty="0" err="1" smtClean="0"/>
              <a:t>Schutte</a:t>
            </a:r>
            <a:r>
              <a:rPr lang="en-GB" sz="3600" b="1" dirty="0" smtClean="0"/>
              <a:t>, what do you consider as possible obstacles in the implementation of your Strategy?</a:t>
            </a:r>
            <a:endParaRPr lang="en-GB" sz="3600" b="1" dirty="0" smtClean="0"/>
          </a:p>
          <a:p>
            <a:pPr lvl="0"/>
            <a:endParaRPr lang="en-GB" sz="3600" b="1" dirty="0"/>
          </a:p>
          <a:p>
            <a:pPr lvl="1"/>
            <a:r>
              <a:rPr lang="en-GB" sz="3600" b="1" dirty="0" smtClean="0"/>
              <a:t>	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678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46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Trebuchet MS</vt:lpstr>
      <vt:lpstr>Office Theme</vt:lpstr>
      <vt:lpstr>Custom Design</vt:lpstr>
      <vt:lpstr>Faculty of Economic and Management Sciences</vt:lpstr>
      <vt:lpstr>Outcomes of Contact 6</vt:lpstr>
      <vt:lpstr>Flip-Class 1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10059377</cp:lastModifiedBy>
  <cp:revision>72</cp:revision>
  <dcterms:created xsi:type="dcterms:W3CDTF">2020-08-03T09:06:40Z</dcterms:created>
  <dcterms:modified xsi:type="dcterms:W3CDTF">2021-05-21T13:02:09Z</dcterms:modified>
</cp:coreProperties>
</file>